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8" r:id="rId6"/>
    <p:sldId id="266" r:id="rId7"/>
    <p:sldId id="267" r:id="rId8"/>
    <p:sldId id="268" r:id="rId9"/>
    <p:sldId id="285" r:id="rId10"/>
    <p:sldId id="269" r:id="rId11"/>
    <p:sldId id="270" r:id="rId12"/>
    <p:sldId id="271" r:id="rId13"/>
    <p:sldId id="286" r:id="rId14"/>
    <p:sldId id="272" r:id="rId15"/>
    <p:sldId id="273" r:id="rId16"/>
    <p:sldId id="287" r:id="rId17"/>
    <p:sldId id="275" r:id="rId18"/>
    <p:sldId id="276" r:id="rId19"/>
    <p:sldId id="277" r:id="rId20"/>
    <p:sldId id="288" r:id="rId21"/>
    <p:sldId id="289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BCFE"/>
    <a:srgbClr val="818AFC"/>
    <a:srgbClr val="DCDEFE"/>
    <a:srgbClr val="FFFFFF"/>
    <a:srgbClr val="BE8F00"/>
    <a:srgbClr val="932362"/>
    <a:srgbClr val="749C14"/>
    <a:srgbClr val="DF4100"/>
    <a:srgbClr val="92D050"/>
    <a:srgbClr val="CD31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1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78" y="864"/>
      </p:cViewPr>
      <p:guideLst>
        <p:guide orient="horz" pos="2154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黄色喷溅颜料"/>
          <p:cNvPicPr>
            <a:picLocks noChangeAspect="1"/>
          </p:cNvPicPr>
          <p:nvPr userDrawn="1"/>
        </p:nvPicPr>
        <p:blipFill>
          <a:blip r:embed="rId12"/>
          <a:srcRect b="34293"/>
          <a:stretch>
            <a:fillRect/>
          </a:stretch>
        </p:blipFill>
        <p:spPr>
          <a:xfrm>
            <a:off x="2741930" y="0"/>
            <a:ext cx="6708140" cy="66090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7ED53-84A1-4ECD-B594-2F6AB7A37B5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891AF-E0DB-42FE-8D50-DA63EAA082ED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黄色喷溅颜料"/>
          <p:cNvPicPr>
            <a:picLocks noChangeAspect="1"/>
          </p:cNvPicPr>
          <p:nvPr userDrawn="1"/>
        </p:nvPicPr>
        <p:blipFill>
          <a:blip r:embed="rId12"/>
          <a:srcRect b="34293"/>
          <a:stretch>
            <a:fillRect/>
          </a:stretch>
        </p:blipFill>
        <p:spPr>
          <a:xfrm>
            <a:off x="2741930" y="0"/>
            <a:ext cx="6708140" cy="66090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2" Type="http://schemas.openxmlformats.org/officeDocument/2006/relationships/slideLayout" Target="../slideLayouts/slideLayout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黄色喷溅颜料"/>
          <p:cNvPicPr>
            <a:picLocks noChangeAspect="1"/>
          </p:cNvPicPr>
          <p:nvPr/>
        </p:nvPicPr>
        <p:blipFill>
          <a:blip r:embed="rId1"/>
          <a:srcRect l="7982" r="7630"/>
          <a:stretch>
            <a:fillRect/>
          </a:stretch>
        </p:blipFill>
        <p:spPr>
          <a:xfrm rot="5400000">
            <a:off x="2656205" y="-2676525"/>
            <a:ext cx="6878955" cy="1219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11662" y="2393855"/>
            <a:ext cx="631444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校园类课题</a:t>
            </a:r>
            <a:r>
              <a:rPr lang="en-US" altLang="zh-CN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模版</a:t>
            </a:r>
            <a:endParaRPr lang="zh-CN" alt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471"/>
          <p:cNvSpPr>
            <a:spLocks noChangeArrowheads="1"/>
          </p:cNvSpPr>
          <p:nvPr/>
        </p:nvSpPr>
        <p:spPr bwMode="auto">
          <a:xfrm>
            <a:off x="3817636" y="3326702"/>
            <a:ext cx="52424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dirty="0">
                <a:solidFill>
                  <a:schemeClr val="tx1"/>
                </a:solidFill>
              </a:rPr>
              <a:t>THESIS DEFENSE GENERAL PPT GUIDE TEMPLATE</a:t>
            </a:r>
            <a:endParaRPr lang="en-US" altLang="zh-CN" sz="2000" dirty="0">
              <a:solidFill>
                <a:schemeClr val="tx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755992" y="3316251"/>
            <a:ext cx="534969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440270" y="3847183"/>
            <a:ext cx="1436370" cy="3987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学生：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288505" y="4300726"/>
            <a:ext cx="1962150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指导教师：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961329" y="3833573"/>
            <a:ext cx="1962397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课题时间：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6961329" y="4285399"/>
            <a:ext cx="1449387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学院：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3901754" y="3746204"/>
            <a:ext cx="371781" cy="451556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901754" y="4263298"/>
            <a:ext cx="333202" cy="408257"/>
            <a:chOff x="5772292" y="7500829"/>
            <a:chExt cx="225879" cy="276759"/>
          </a:xfrm>
          <a:solidFill>
            <a:srgbClr val="92D050"/>
          </a:solidFill>
        </p:grpSpPr>
        <p:sp>
          <p:nvSpPr>
            <p:cNvPr id="15" name="Freeform 16"/>
            <p:cNvSpPr/>
            <p:nvPr/>
          </p:nvSpPr>
          <p:spPr bwMode="auto">
            <a:xfrm>
              <a:off x="5962506" y="7612299"/>
              <a:ext cx="35665" cy="32427"/>
            </a:xfrm>
            <a:custGeom>
              <a:avLst/>
              <a:gdLst>
                <a:gd name="T0" fmla="*/ 13 w 14"/>
                <a:gd name="T1" fmla="*/ 1 h 4"/>
                <a:gd name="T2" fmla="*/ 12 w 14"/>
                <a:gd name="T3" fmla="*/ 0 h 4"/>
                <a:gd name="T4" fmla="*/ 3 w 14"/>
                <a:gd name="T5" fmla="*/ 0 h 4"/>
                <a:gd name="T6" fmla="*/ 1 w 14"/>
                <a:gd name="T7" fmla="*/ 1 h 4"/>
                <a:gd name="T8" fmla="*/ 0 w 14"/>
                <a:gd name="T9" fmla="*/ 2 h 4"/>
                <a:gd name="T10" fmla="*/ 1 w 14"/>
                <a:gd name="T11" fmla="*/ 4 h 4"/>
                <a:gd name="T12" fmla="*/ 3 w 14"/>
                <a:gd name="T13" fmla="*/ 4 h 4"/>
                <a:gd name="T14" fmla="*/ 12 w 14"/>
                <a:gd name="T15" fmla="*/ 4 h 4"/>
                <a:gd name="T16" fmla="*/ 13 w 14"/>
                <a:gd name="T17" fmla="*/ 4 h 4"/>
                <a:gd name="T18" fmla="*/ 14 w 14"/>
                <a:gd name="T19" fmla="*/ 2 h 4"/>
                <a:gd name="T20" fmla="*/ 13 w 14"/>
                <a:gd name="T2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4">
                  <a:moveTo>
                    <a:pt x="13" y="1"/>
                  </a:moveTo>
                  <a:cubicBezTo>
                    <a:pt x="13" y="0"/>
                    <a:pt x="12" y="0"/>
                    <a:pt x="1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1" y="3"/>
                    <a:pt x="1" y="4"/>
                  </a:cubicBezTo>
                  <a:cubicBezTo>
                    <a:pt x="1" y="4"/>
                    <a:pt x="2" y="4"/>
                    <a:pt x="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4"/>
                    <a:pt x="13" y="4"/>
                  </a:cubicBezTo>
                  <a:cubicBezTo>
                    <a:pt x="14" y="3"/>
                    <a:pt x="14" y="3"/>
                    <a:pt x="14" y="2"/>
                  </a:cubicBezTo>
                  <a:cubicBezTo>
                    <a:pt x="14" y="2"/>
                    <a:pt x="14" y="1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16" name="Freeform 17"/>
            <p:cNvSpPr/>
            <p:nvPr/>
          </p:nvSpPr>
          <p:spPr bwMode="auto">
            <a:xfrm>
              <a:off x="5954941" y="7559378"/>
              <a:ext cx="32423" cy="32427"/>
            </a:xfrm>
            <a:custGeom>
              <a:avLst/>
              <a:gdLst>
                <a:gd name="T0" fmla="*/ 3 w 13"/>
                <a:gd name="T1" fmla="*/ 9 h 9"/>
                <a:gd name="T2" fmla="*/ 4 w 13"/>
                <a:gd name="T3" fmla="*/ 9 h 9"/>
                <a:gd name="T4" fmla="*/ 12 w 13"/>
                <a:gd name="T5" fmla="*/ 4 h 9"/>
                <a:gd name="T6" fmla="*/ 12 w 13"/>
                <a:gd name="T7" fmla="*/ 4 h 9"/>
                <a:gd name="T8" fmla="*/ 12 w 13"/>
                <a:gd name="T9" fmla="*/ 4 h 9"/>
                <a:gd name="T10" fmla="*/ 12 w 13"/>
                <a:gd name="T11" fmla="*/ 1 h 9"/>
                <a:gd name="T12" fmla="*/ 11 w 13"/>
                <a:gd name="T13" fmla="*/ 0 h 9"/>
                <a:gd name="T14" fmla="*/ 9 w 13"/>
                <a:gd name="T15" fmla="*/ 1 h 9"/>
                <a:gd name="T16" fmla="*/ 2 w 13"/>
                <a:gd name="T17" fmla="*/ 5 h 9"/>
                <a:gd name="T18" fmla="*/ 1 w 13"/>
                <a:gd name="T19" fmla="*/ 5 h 9"/>
                <a:gd name="T20" fmla="*/ 1 w 13"/>
                <a:gd name="T21" fmla="*/ 8 h 9"/>
                <a:gd name="T22" fmla="*/ 3 w 13"/>
                <a:gd name="T2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9">
                  <a:moveTo>
                    <a:pt x="3" y="9"/>
                  </a:moveTo>
                  <a:cubicBezTo>
                    <a:pt x="3" y="9"/>
                    <a:pt x="3" y="9"/>
                    <a:pt x="4" y="9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2" y="0"/>
                    <a:pt x="11" y="0"/>
                  </a:cubicBezTo>
                  <a:cubicBezTo>
                    <a:pt x="10" y="0"/>
                    <a:pt x="10" y="0"/>
                    <a:pt x="9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17" name="Freeform 18"/>
            <p:cNvSpPr/>
            <p:nvPr/>
          </p:nvSpPr>
          <p:spPr bwMode="auto">
            <a:xfrm>
              <a:off x="5923598" y="7513215"/>
              <a:ext cx="31125" cy="33928"/>
            </a:xfrm>
            <a:custGeom>
              <a:avLst/>
              <a:gdLst>
                <a:gd name="T0" fmla="*/ 8 w 10"/>
                <a:gd name="T1" fmla="*/ 1 h 13"/>
                <a:gd name="T2" fmla="*/ 6 w 10"/>
                <a:gd name="T3" fmla="*/ 1 h 13"/>
                <a:gd name="T4" fmla="*/ 5 w 10"/>
                <a:gd name="T5" fmla="*/ 2 h 13"/>
                <a:gd name="T6" fmla="*/ 1 w 10"/>
                <a:gd name="T7" fmla="*/ 10 h 13"/>
                <a:gd name="T8" fmla="*/ 2 w 10"/>
                <a:gd name="T9" fmla="*/ 12 h 13"/>
                <a:gd name="T10" fmla="*/ 3 w 10"/>
                <a:gd name="T11" fmla="*/ 13 h 13"/>
                <a:gd name="T12" fmla="*/ 4 w 10"/>
                <a:gd name="T13" fmla="*/ 12 h 13"/>
                <a:gd name="T14" fmla="*/ 5 w 10"/>
                <a:gd name="T15" fmla="*/ 12 h 13"/>
                <a:gd name="T16" fmla="*/ 9 w 10"/>
                <a:gd name="T17" fmla="*/ 4 h 13"/>
                <a:gd name="T18" fmla="*/ 8 w 10"/>
                <a:gd name="T1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3">
                  <a:moveTo>
                    <a:pt x="8" y="1"/>
                  </a:moveTo>
                  <a:cubicBezTo>
                    <a:pt x="7" y="0"/>
                    <a:pt x="6" y="0"/>
                    <a:pt x="6" y="1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3"/>
                    <a:pt x="2" y="13"/>
                    <a:pt x="3" y="13"/>
                  </a:cubicBezTo>
                  <a:cubicBezTo>
                    <a:pt x="3" y="13"/>
                    <a:pt x="4" y="13"/>
                    <a:pt x="4" y="12"/>
                  </a:cubicBezTo>
                  <a:cubicBezTo>
                    <a:pt x="4" y="12"/>
                    <a:pt x="4" y="12"/>
                    <a:pt x="5" y="12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9" y="1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18" name="Freeform 19"/>
            <p:cNvSpPr/>
            <p:nvPr/>
          </p:nvSpPr>
          <p:spPr bwMode="auto">
            <a:xfrm>
              <a:off x="5777696" y="7556001"/>
              <a:ext cx="33504" cy="32427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9 h 9"/>
                <a:gd name="T4" fmla="*/ 11 w 13"/>
                <a:gd name="T5" fmla="*/ 9 h 9"/>
                <a:gd name="T6" fmla="*/ 12 w 13"/>
                <a:gd name="T7" fmla="*/ 9 h 9"/>
                <a:gd name="T8" fmla="*/ 13 w 13"/>
                <a:gd name="T9" fmla="*/ 8 h 9"/>
                <a:gd name="T10" fmla="*/ 12 w 13"/>
                <a:gd name="T11" fmla="*/ 5 h 9"/>
                <a:gd name="T12" fmla="*/ 4 w 13"/>
                <a:gd name="T13" fmla="*/ 1 h 9"/>
                <a:gd name="T14" fmla="*/ 1 w 13"/>
                <a:gd name="T15" fmla="*/ 1 h 9"/>
                <a:gd name="T16" fmla="*/ 1 w 13"/>
                <a:gd name="T17" fmla="*/ 2 h 9"/>
                <a:gd name="T18" fmla="*/ 2 w 13"/>
                <a:gd name="T1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1" y="9"/>
                  </a:cubicBezTo>
                  <a:cubicBezTo>
                    <a:pt x="11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3" y="7"/>
                    <a:pt x="13" y="6"/>
                    <a:pt x="12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3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5954941" y="7649455"/>
              <a:ext cx="32423" cy="32427"/>
            </a:xfrm>
            <a:custGeom>
              <a:avLst/>
              <a:gdLst>
                <a:gd name="T0" fmla="*/ 12 w 13"/>
                <a:gd name="T1" fmla="*/ 5 h 9"/>
                <a:gd name="T2" fmla="*/ 4 w 13"/>
                <a:gd name="T3" fmla="*/ 1 h 9"/>
                <a:gd name="T4" fmla="*/ 1 w 13"/>
                <a:gd name="T5" fmla="*/ 1 h 9"/>
                <a:gd name="T6" fmla="*/ 1 w 13"/>
                <a:gd name="T7" fmla="*/ 1 h 9"/>
                <a:gd name="T8" fmla="*/ 2 w 13"/>
                <a:gd name="T9" fmla="*/ 4 h 9"/>
                <a:gd name="T10" fmla="*/ 10 w 13"/>
                <a:gd name="T11" fmla="*/ 9 h 9"/>
                <a:gd name="T12" fmla="*/ 11 w 13"/>
                <a:gd name="T13" fmla="*/ 9 h 9"/>
                <a:gd name="T14" fmla="*/ 12 w 13"/>
                <a:gd name="T15" fmla="*/ 9 h 9"/>
                <a:gd name="T16" fmla="*/ 12 w 13"/>
                <a:gd name="T17" fmla="*/ 8 h 9"/>
                <a:gd name="T18" fmla="*/ 12 w 13"/>
                <a:gd name="T1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1" y="4"/>
                    <a:pt x="2" y="4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1" y="9"/>
                  </a:cubicBezTo>
                  <a:cubicBezTo>
                    <a:pt x="11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3" y="6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0" name="Freeform 21"/>
            <p:cNvSpPr/>
            <p:nvPr/>
          </p:nvSpPr>
          <p:spPr bwMode="auto">
            <a:xfrm>
              <a:off x="5780937" y="7652833"/>
              <a:ext cx="31125" cy="32427"/>
            </a:xfrm>
            <a:custGeom>
              <a:avLst/>
              <a:gdLst>
                <a:gd name="T0" fmla="*/ 10 w 12"/>
                <a:gd name="T1" fmla="*/ 0 h 9"/>
                <a:gd name="T2" fmla="*/ 9 w 12"/>
                <a:gd name="T3" fmla="*/ 1 h 9"/>
                <a:gd name="T4" fmla="*/ 1 w 12"/>
                <a:gd name="T5" fmla="*/ 5 h 9"/>
                <a:gd name="T6" fmla="*/ 1 w 12"/>
                <a:gd name="T7" fmla="*/ 6 h 9"/>
                <a:gd name="T8" fmla="*/ 0 w 12"/>
                <a:gd name="T9" fmla="*/ 8 h 9"/>
                <a:gd name="T10" fmla="*/ 2 w 12"/>
                <a:gd name="T11" fmla="*/ 9 h 9"/>
                <a:gd name="T12" fmla="*/ 3 w 12"/>
                <a:gd name="T13" fmla="*/ 9 h 9"/>
                <a:gd name="T14" fmla="*/ 11 w 12"/>
                <a:gd name="T15" fmla="*/ 4 h 9"/>
                <a:gd name="T16" fmla="*/ 11 w 12"/>
                <a:gd name="T17" fmla="*/ 4 h 9"/>
                <a:gd name="T18" fmla="*/ 12 w 12"/>
                <a:gd name="T19" fmla="*/ 2 h 9"/>
                <a:gd name="T20" fmla="*/ 10 w 12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0" y="0"/>
                    <a:pt x="9" y="0"/>
                    <a:pt x="9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" y="9"/>
                    <a:pt x="1" y="9"/>
                    <a:pt x="2" y="9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3"/>
                    <a:pt x="12" y="2"/>
                    <a:pt x="12" y="2"/>
                  </a:cubicBezTo>
                  <a:cubicBezTo>
                    <a:pt x="11" y="1"/>
                    <a:pt x="11" y="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5818764" y="7513214"/>
              <a:ext cx="31125" cy="32427"/>
            </a:xfrm>
            <a:custGeom>
              <a:avLst/>
              <a:gdLst>
                <a:gd name="T0" fmla="*/ 4 w 9"/>
                <a:gd name="T1" fmla="*/ 1 h 12"/>
                <a:gd name="T2" fmla="*/ 3 w 9"/>
                <a:gd name="T3" fmla="*/ 0 h 12"/>
                <a:gd name="T4" fmla="*/ 1 w 9"/>
                <a:gd name="T5" fmla="*/ 0 h 12"/>
                <a:gd name="T6" fmla="*/ 1 w 9"/>
                <a:gd name="T7" fmla="*/ 0 h 12"/>
                <a:gd name="T8" fmla="*/ 0 w 9"/>
                <a:gd name="T9" fmla="*/ 3 h 12"/>
                <a:gd name="T10" fmla="*/ 5 w 9"/>
                <a:gd name="T11" fmla="*/ 11 h 12"/>
                <a:gd name="T12" fmla="*/ 7 w 9"/>
                <a:gd name="T13" fmla="*/ 12 h 12"/>
                <a:gd name="T14" fmla="*/ 8 w 9"/>
                <a:gd name="T15" fmla="*/ 12 h 12"/>
                <a:gd name="T16" fmla="*/ 8 w 9"/>
                <a:gd name="T17" fmla="*/ 11 h 12"/>
                <a:gd name="T18" fmla="*/ 9 w 9"/>
                <a:gd name="T19" fmla="*/ 9 h 12"/>
                <a:gd name="T20" fmla="*/ 4 w 9"/>
                <a:gd name="T21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2">
                  <a:moveTo>
                    <a:pt x="4" y="1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6" y="12"/>
                    <a:pt x="7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9" y="11"/>
                    <a:pt x="9" y="10"/>
                    <a:pt x="9" y="9"/>
                  </a:cubicBezTo>
                  <a:lnTo>
                    <a:pt x="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5878207" y="7500829"/>
              <a:ext cx="31125" cy="32833"/>
            </a:xfrm>
            <a:custGeom>
              <a:avLst/>
              <a:gdLst>
                <a:gd name="T0" fmla="*/ 2 w 5"/>
                <a:gd name="T1" fmla="*/ 0 h 13"/>
                <a:gd name="T2" fmla="*/ 1 w 5"/>
                <a:gd name="T3" fmla="*/ 0 h 13"/>
                <a:gd name="T4" fmla="*/ 0 w 5"/>
                <a:gd name="T5" fmla="*/ 2 h 13"/>
                <a:gd name="T6" fmla="*/ 0 w 5"/>
                <a:gd name="T7" fmla="*/ 11 h 13"/>
                <a:gd name="T8" fmla="*/ 3 w 5"/>
                <a:gd name="T9" fmla="*/ 13 h 13"/>
                <a:gd name="T10" fmla="*/ 4 w 5"/>
                <a:gd name="T11" fmla="*/ 13 h 13"/>
                <a:gd name="T12" fmla="*/ 5 w 5"/>
                <a:gd name="T13" fmla="*/ 11 h 13"/>
                <a:gd name="T14" fmla="*/ 5 w 5"/>
                <a:gd name="T15" fmla="*/ 2 h 13"/>
                <a:gd name="T16" fmla="*/ 2 w 5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3"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1" y="13"/>
                    <a:pt x="3" y="13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2"/>
                    <a:pt x="5" y="12"/>
                    <a:pt x="5" y="1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3" name="Freeform 24"/>
            <p:cNvSpPr/>
            <p:nvPr/>
          </p:nvSpPr>
          <p:spPr bwMode="auto">
            <a:xfrm>
              <a:off x="5772292" y="7612298"/>
              <a:ext cx="36746" cy="32427"/>
            </a:xfrm>
            <a:custGeom>
              <a:avLst/>
              <a:gdLst>
                <a:gd name="T0" fmla="*/ 13 w 14"/>
                <a:gd name="T1" fmla="*/ 4 h 5"/>
                <a:gd name="T2" fmla="*/ 14 w 14"/>
                <a:gd name="T3" fmla="*/ 2 h 5"/>
                <a:gd name="T4" fmla="*/ 13 w 14"/>
                <a:gd name="T5" fmla="*/ 1 h 5"/>
                <a:gd name="T6" fmla="*/ 12 w 14"/>
                <a:gd name="T7" fmla="*/ 0 h 5"/>
                <a:gd name="T8" fmla="*/ 3 w 14"/>
                <a:gd name="T9" fmla="*/ 0 h 5"/>
                <a:gd name="T10" fmla="*/ 1 w 14"/>
                <a:gd name="T11" fmla="*/ 1 h 5"/>
                <a:gd name="T12" fmla="*/ 0 w 14"/>
                <a:gd name="T13" fmla="*/ 2 h 5"/>
                <a:gd name="T14" fmla="*/ 3 w 14"/>
                <a:gd name="T15" fmla="*/ 5 h 5"/>
                <a:gd name="T16" fmla="*/ 12 w 14"/>
                <a:gd name="T17" fmla="*/ 5 h 5"/>
                <a:gd name="T18" fmla="*/ 13 w 14"/>
                <a:gd name="T1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5">
                  <a:moveTo>
                    <a:pt x="13" y="4"/>
                  </a:moveTo>
                  <a:cubicBezTo>
                    <a:pt x="14" y="3"/>
                    <a:pt x="14" y="3"/>
                    <a:pt x="14" y="2"/>
                  </a:cubicBezTo>
                  <a:cubicBezTo>
                    <a:pt x="14" y="2"/>
                    <a:pt x="14" y="1"/>
                    <a:pt x="13" y="1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3" y="4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4" name="Freeform 25"/>
            <p:cNvSpPr/>
            <p:nvPr/>
          </p:nvSpPr>
          <p:spPr bwMode="auto">
            <a:xfrm>
              <a:off x="5859834" y="7708004"/>
              <a:ext cx="50796" cy="32427"/>
            </a:xfrm>
            <a:custGeom>
              <a:avLst/>
              <a:gdLst>
                <a:gd name="T0" fmla="*/ 20 w 20"/>
                <a:gd name="T1" fmla="*/ 2 h 5"/>
                <a:gd name="T2" fmla="*/ 18 w 20"/>
                <a:gd name="T3" fmla="*/ 4 h 5"/>
                <a:gd name="T4" fmla="*/ 2 w 20"/>
                <a:gd name="T5" fmla="*/ 4 h 5"/>
                <a:gd name="T6" fmla="*/ 0 w 20"/>
                <a:gd name="T7" fmla="*/ 2 h 5"/>
                <a:gd name="T8" fmla="*/ 3 w 20"/>
                <a:gd name="T9" fmla="*/ 0 h 5"/>
                <a:gd name="T10" fmla="*/ 18 w 20"/>
                <a:gd name="T11" fmla="*/ 0 h 5"/>
                <a:gd name="T12" fmla="*/ 20 w 20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5">
                  <a:moveTo>
                    <a:pt x="20" y="2"/>
                  </a:moveTo>
                  <a:cubicBezTo>
                    <a:pt x="20" y="3"/>
                    <a:pt x="20" y="4"/>
                    <a:pt x="18" y="4"/>
                  </a:cubicBezTo>
                  <a:cubicBezTo>
                    <a:pt x="13" y="5"/>
                    <a:pt x="7" y="5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1" y="0"/>
                    <a:pt x="3" y="0"/>
                  </a:cubicBezTo>
                  <a:cubicBezTo>
                    <a:pt x="7" y="1"/>
                    <a:pt x="13" y="1"/>
                    <a:pt x="18" y="0"/>
                  </a:cubicBezTo>
                  <a:cubicBezTo>
                    <a:pt x="19" y="0"/>
                    <a:pt x="20" y="0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5857672" y="7721516"/>
              <a:ext cx="52958" cy="32427"/>
            </a:xfrm>
            <a:custGeom>
              <a:avLst/>
              <a:gdLst>
                <a:gd name="T0" fmla="*/ 21 w 21"/>
                <a:gd name="T1" fmla="*/ 2 h 5"/>
                <a:gd name="T2" fmla="*/ 19 w 21"/>
                <a:gd name="T3" fmla="*/ 4 h 5"/>
                <a:gd name="T4" fmla="*/ 2 w 21"/>
                <a:gd name="T5" fmla="*/ 4 h 5"/>
                <a:gd name="T6" fmla="*/ 1 w 21"/>
                <a:gd name="T7" fmla="*/ 2 h 5"/>
                <a:gd name="T8" fmla="*/ 3 w 21"/>
                <a:gd name="T9" fmla="*/ 0 h 5"/>
                <a:gd name="T10" fmla="*/ 18 w 21"/>
                <a:gd name="T11" fmla="*/ 0 h 5"/>
                <a:gd name="T12" fmla="*/ 21 w 21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5">
                  <a:moveTo>
                    <a:pt x="21" y="2"/>
                  </a:moveTo>
                  <a:cubicBezTo>
                    <a:pt x="21" y="3"/>
                    <a:pt x="20" y="4"/>
                    <a:pt x="19" y="4"/>
                  </a:cubicBezTo>
                  <a:cubicBezTo>
                    <a:pt x="13" y="5"/>
                    <a:pt x="8" y="5"/>
                    <a:pt x="2" y="4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8" y="1"/>
                    <a:pt x="13" y="1"/>
                    <a:pt x="18" y="0"/>
                  </a:cubicBezTo>
                  <a:cubicBezTo>
                    <a:pt x="19" y="0"/>
                    <a:pt x="21" y="0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6" name="Freeform 27"/>
            <p:cNvSpPr/>
            <p:nvPr/>
          </p:nvSpPr>
          <p:spPr bwMode="auto">
            <a:xfrm>
              <a:off x="5857672" y="7735027"/>
              <a:ext cx="52958" cy="32427"/>
            </a:xfrm>
            <a:custGeom>
              <a:avLst/>
              <a:gdLst>
                <a:gd name="T0" fmla="*/ 21 w 21"/>
                <a:gd name="T1" fmla="*/ 2 h 5"/>
                <a:gd name="T2" fmla="*/ 19 w 21"/>
                <a:gd name="T3" fmla="*/ 4 h 5"/>
                <a:gd name="T4" fmla="*/ 2 w 21"/>
                <a:gd name="T5" fmla="*/ 4 h 5"/>
                <a:gd name="T6" fmla="*/ 1 w 21"/>
                <a:gd name="T7" fmla="*/ 2 h 5"/>
                <a:gd name="T8" fmla="*/ 3 w 21"/>
                <a:gd name="T9" fmla="*/ 0 h 5"/>
                <a:gd name="T10" fmla="*/ 18 w 21"/>
                <a:gd name="T11" fmla="*/ 0 h 5"/>
                <a:gd name="T12" fmla="*/ 21 w 21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5">
                  <a:moveTo>
                    <a:pt x="21" y="2"/>
                  </a:moveTo>
                  <a:cubicBezTo>
                    <a:pt x="21" y="3"/>
                    <a:pt x="20" y="4"/>
                    <a:pt x="19" y="4"/>
                  </a:cubicBezTo>
                  <a:cubicBezTo>
                    <a:pt x="13" y="5"/>
                    <a:pt x="8" y="5"/>
                    <a:pt x="2" y="4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8" y="1"/>
                    <a:pt x="13" y="1"/>
                    <a:pt x="18" y="0"/>
                  </a:cubicBezTo>
                  <a:cubicBezTo>
                    <a:pt x="19" y="0"/>
                    <a:pt x="21" y="0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7" name="Freeform 28"/>
            <p:cNvSpPr/>
            <p:nvPr/>
          </p:nvSpPr>
          <p:spPr bwMode="auto">
            <a:xfrm>
              <a:off x="5869560" y="7745161"/>
              <a:ext cx="31342" cy="32427"/>
            </a:xfrm>
            <a:custGeom>
              <a:avLst/>
              <a:gdLst>
                <a:gd name="T0" fmla="*/ 11 w 12"/>
                <a:gd name="T1" fmla="*/ 1 h 3"/>
                <a:gd name="T2" fmla="*/ 10 w 12"/>
                <a:gd name="T3" fmla="*/ 3 h 3"/>
                <a:gd name="T4" fmla="*/ 1 w 12"/>
                <a:gd name="T5" fmla="*/ 3 h 3"/>
                <a:gd name="T6" fmla="*/ 0 w 12"/>
                <a:gd name="T7" fmla="*/ 1 h 3"/>
                <a:gd name="T8" fmla="*/ 1 w 12"/>
                <a:gd name="T9" fmla="*/ 0 h 3"/>
                <a:gd name="T10" fmla="*/ 10 w 12"/>
                <a:gd name="T11" fmla="*/ 0 h 3"/>
                <a:gd name="T12" fmla="*/ 11 w 12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">
                  <a:moveTo>
                    <a:pt x="11" y="1"/>
                  </a:moveTo>
                  <a:cubicBezTo>
                    <a:pt x="12" y="2"/>
                    <a:pt x="11" y="3"/>
                    <a:pt x="10" y="3"/>
                  </a:cubicBezTo>
                  <a:cubicBezTo>
                    <a:pt x="7" y="3"/>
                    <a:pt x="4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1" y="0"/>
                    <a:pt x="11" y="0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8" name="Freeform 29"/>
            <p:cNvSpPr>
              <a:spLocks noEditPoints="1"/>
            </p:cNvSpPr>
            <p:nvPr/>
          </p:nvSpPr>
          <p:spPr bwMode="auto">
            <a:xfrm>
              <a:off x="5816603" y="7543616"/>
              <a:ext cx="138338" cy="159789"/>
            </a:xfrm>
            <a:custGeom>
              <a:avLst/>
              <a:gdLst>
                <a:gd name="T0" fmla="*/ 27 w 54"/>
                <a:gd name="T1" fmla="*/ 0 h 62"/>
                <a:gd name="T2" fmla="*/ 0 w 54"/>
                <a:gd name="T3" fmla="*/ 27 h 62"/>
                <a:gd name="T4" fmla="*/ 16 w 54"/>
                <a:gd name="T5" fmla="*/ 60 h 62"/>
                <a:gd name="T6" fmla="*/ 38 w 54"/>
                <a:gd name="T7" fmla="*/ 60 h 62"/>
                <a:gd name="T8" fmla="*/ 54 w 54"/>
                <a:gd name="T9" fmla="*/ 27 h 62"/>
                <a:gd name="T10" fmla="*/ 27 w 54"/>
                <a:gd name="T11" fmla="*/ 0 h 62"/>
                <a:gd name="T12" fmla="*/ 46 w 54"/>
                <a:gd name="T13" fmla="*/ 24 h 62"/>
                <a:gd name="T14" fmla="*/ 46 w 54"/>
                <a:gd name="T15" fmla="*/ 24 h 62"/>
                <a:gd name="T16" fmla="*/ 38 w 54"/>
                <a:gd name="T17" fmla="*/ 11 h 62"/>
                <a:gd name="T18" fmla="*/ 37 w 54"/>
                <a:gd name="T19" fmla="*/ 9 h 62"/>
                <a:gd name="T20" fmla="*/ 40 w 54"/>
                <a:gd name="T21" fmla="*/ 8 h 62"/>
                <a:gd name="T22" fmla="*/ 50 w 54"/>
                <a:gd name="T23" fmla="*/ 21 h 62"/>
                <a:gd name="T24" fmla="*/ 48 w 54"/>
                <a:gd name="T25" fmla="*/ 25 h 62"/>
                <a:gd name="T26" fmla="*/ 46 w 54"/>
                <a:gd name="T27" fmla="*/ 2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62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38"/>
                    <a:pt x="12" y="50"/>
                    <a:pt x="16" y="60"/>
                  </a:cubicBezTo>
                  <a:cubicBezTo>
                    <a:pt x="17" y="62"/>
                    <a:pt x="37" y="62"/>
                    <a:pt x="38" y="60"/>
                  </a:cubicBezTo>
                  <a:cubicBezTo>
                    <a:pt x="41" y="53"/>
                    <a:pt x="54" y="38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  <a:moveTo>
                    <a:pt x="46" y="24"/>
                  </a:moveTo>
                  <a:cubicBezTo>
                    <a:pt x="46" y="24"/>
                    <a:pt x="46" y="24"/>
                    <a:pt x="46" y="24"/>
                  </a:cubicBezTo>
                  <a:cubicBezTo>
                    <a:pt x="45" y="18"/>
                    <a:pt x="42" y="14"/>
                    <a:pt x="38" y="11"/>
                  </a:cubicBezTo>
                  <a:cubicBezTo>
                    <a:pt x="37" y="11"/>
                    <a:pt x="37" y="10"/>
                    <a:pt x="37" y="9"/>
                  </a:cubicBezTo>
                  <a:cubicBezTo>
                    <a:pt x="37" y="8"/>
                    <a:pt x="39" y="7"/>
                    <a:pt x="40" y="8"/>
                  </a:cubicBezTo>
                  <a:cubicBezTo>
                    <a:pt x="44" y="10"/>
                    <a:pt x="48" y="15"/>
                    <a:pt x="50" y="21"/>
                  </a:cubicBezTo>
                  <a:cubicBezTo>
                    <a:pt x="50" y="23"/>
                    <a:pt x="50" y="25"/>
                    <a:pt x="48" y="25"/>
                  </a:cubicBezTo>
                  <a:cubicBezTo>
                    <a:pt x="47" y="26"/>
                    <a:pt x="46" y="25"/>
                    <a:pt x="4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4382330" y="4232972"/>
            <a:ext cx="184777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382330" y="4707745"/>
            <a:ext cx="184777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055154" y="4231726"/>
            <a:ext cx="184777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7055154" y="4687224"/>
            <a:ext cx="184777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KSO_Shape"/>
          <p:cNvSpPr/>
          <p:nvPr/>
        </p:nvSpPr>
        <p:spPr bwMode="auto">
          <a:xfrm>
            <a:off x="6574578" y="3857741"/>
            <a:ext cx="354398" cy="354989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Freeform 11"/>
          <p:cNvSpPr>
            <a:spLocks noEditPoints="1"/>
          </p:cNvSpPr>
          <p:nvPr/>
        </p:nvSpPr>
        <p:spPr bwMode="auto">
          <a:xfrm>
            <a:off x="6574578" y="4316586"/>
            <a:ext cx="341125" cy="414297"/>
          </a:xfrm>
          <a:custGeom>
            <a:avLst/>
            <a:gdLst>
              <a:gd name="T0" fmla="*/ 289 w 1658"/>
              <a:gd name="T1" fmla="*/ 272 h 2016"/>
              <a:gd name="T2" fmla="*/ 1081 w 1658"/>
              <a:gd name="T3" fmla="*/ 171 h 2016"/>
              <a:gd name="T4" fmla="*/ 1206 w 1658"/>
              <a:gd name="T5" fmla="*/ 273 h 2016"/>
              <a:gd name="T6" fmla="*/ 1206 w 1658"/>
              <a:gd name="T7" fmla="*/ 305 h 2016"/>
              <a:gd name="T8" fmla="*/ 456 w 1658"/>
              <a:gd name="T9" fmla="*/ 401 h 2016"/>
              <a:gd name="T10" fmla="*/ 383 w 1658"/>
              <a:gd name="T11" fmla="*/ 521 h 2016"/>
              <a:gd name="T12" fmla="*/ 383 w 1658"/>
              <a:gd name="T13" fmla="*/ 1626 h 2016"/>
              <a:gd name="T14" fmla="*/ 289 w 1658"/>
              <a:gd name="T15" fmla="*/ 1638 h 2016"/>
              <a:gd name="T16" fmla="*/ 289 w 1658"/>
              <a:gd name="T17" fmla="*/ 272 h 2016"/>
              <a:gd name="T18" fmla="*/ 894 w 1658"/>
              <a:gd name="T19" fmla="*/ 809 h 2016"/>
              <a:gd name="T20" fmla="*/ 894 w 1658"/>
              <a:gd name="T21" fmla="*/ 1088 h 2016"/>
              <a:gd name="T22" fmla="*/ 1513 w 1658"/>
              <a:gd name="T23" fmla="*/ 1009 h 2016"/>
              <a:gd name="T24" fmla="*/ 1513 w 1658"/>
              <a:gd name="T25" fmla="*/ 729 h 2016"/>
              <a:gd name="T26" fmla="*/ 894 w 1658"/>
              <a:gd name="T27" fmla="*/ 809 h 2016"/>
              <a:gd name="T28" fmla="*/ 742 w 1658"/>
              <a:gd name="T29" fmla="*/ 624 h 2016"/>
              <a:gd name="T30" fmla="*/ 742 w 1658"/>
              <a:gd name="T31" fmla="*/ 1990 h 2016"/>
              <a:gd name="T32" fmla="*/ 1534 w 1658"/>
              <a:gd name="T33" fmla="*/ 1888 h 2016"/>
              <a:gd name="T34" fmla="*/ 1658 w 1658"/>
              <a:gd name="T35" fmla="*/ 1755 h 2016"/>
              <a:gd name="T36" fmla="*/ 1658 w 1658"/>
              <a:gd name="T37" fmla="*/ 625 h 2016"/>
              <a:gd name="T38" fmla="*/ 1534 w 1658"/>
              <a:gd name="T39" fmla="*/ 523 h 2016"/>
              <a:gd name="T40" fmla="*/ 742 w 1658"/>
              <a:gd name="T41" fmla="*/ 624 h 2016"/>
              <a:gd name="T42" fmla="*/ 491 w 1658"/>
              <a:gd name="T43" fmla="*/ 476 h 2016"/>
              <a:gd name="T44" fmla="*/ 452 w 1658"/>
              <a:gd name="T45" fmla="*/ 513 h 2016"/>
              <a:gd name="T46" fmla="*/ 452 w 1658"/>
              <a:gd name="T47" fmla="*/ 1826 h 2016"/>
              <a:gd name="T48" fmla="*/ 491 w 1658"/>
              <a:gd name="T49" fmla="*/ 1911 h 2016"/>
              <a:gd name="T50" fmla="*/ 634 w 1658"/>
              <a:gd name="T51" fmla="*/ 2003 h 2016"/>
              <a:gd name="T52" fmla="*/ 672 w 1658"/>
              <a:gd name="T53" fmla="*/ 1966 h 2016"/>
              <a:gd name="T54" fmla="*/ 672 w 1658"/>
              <a:gd name="T55" fmla="*/ 653 h 2016"/>
              <a:gd name="T56" fmla="*/ 634 w 1658"/>
              <a:gd name="T57" fmla="*/ 567 h 2016"/>
              <a:gd name="T58" fmla="*/ 491 w 1658"/>
              <a:gd name="T59" fmla="*/ 476 h 2016"/>
              <a:gd name="T60" fmla="*/ 591 w 1658"/>
              <a:gd name="T61" fmla="*/ 453 h 2016"/>
              <a:gd name="T62" fmla="*/ 676 w 1658"/>
              <a:gd name="T63" fmla="*/ 507 h 2016"/>
              <a:gd name="T64" fmla="*/ 688 w 1658"/>
              <a:gd name="T65" fmla="*/ 516 h 2016"/>
              <a:gd name="T66" fmla="*/ 1445 w 1658"/>
              <a:gd name="T67" fmla="*/ 419 h 2016"/>
              <a:gd name="T68" fmla="*/ 1329 w 1658"/>
              <a:gd name="T69" fmla="*/ 359 h 2016"/>
              <a:gd name="T70" fmla="*/ 591 w 1658"/>
              <a:gd name="T71" fmla="*/ 453 h 2016"/>
              <a:gd name="T72" fmla="*/ 38 w 1658"/>
              <a:gd name="T73" fmla="*/ 124 h 2016"/>
              <a:gd name="T74" fmla="*/ 181 w 1658"/>
              <a:gd name="T75" fmla="*/ 215 h 2016"/>
              <a:gd name="T76" fmla="*/ 220 w 1658"/>
              <a:gd name="T77" fmla="*/ 301 h 2016"/>
              <a:gd name="T78" fmla="*/ 220 w 1658"/>
              <a:gd name="T79" fmla="*/ 1614 h 2016"/>
              <a:gd name="T80" fmla="*/ 181 w 1658"/>
              <a:gd name="T81" fmla="*/ 1651 h 2016"/>
              <a:gd name="T82" fmla="*/ 38 w 1658"/>
              <a:gd name="T83" fmla="*/ 1559 h 2016"/>
              <a:gd name="T84" fmla="*/ 0 w 1658"/>
              <a:gd name="T85" fmla="*/ 1474 h 2016"/>
              <a:gd name="T86" fmla="*/ 0 w 1658"/>
              <a:gd name="T87" fmla="*/ 161 h 2016"/>
              <a:gd name="T88" fmla="*/ 38 w 1658"/>
              <a:gd name="T89" fmla="*/ 124 h 2016"/>
              <a:gd name="T90" fmla="*/ 139 w 1658"/>
              <a:gd name="T91" fmla="*/ 101 h 2016"/>
              <a:gd name="T92" fmla="*/ 223 w 1658"/>
              <a:gd name="T93" fmla="*/ 155 h 2016"/>
              <a:gd name="T94" fmla="*/ 236 w 1658"/>
              <a:gd name="T95" fmla="*/ 164 h 2016"/>
              <a:gd name="T96" fmla="*/ 992 w 1658"/>
              <a:gd name="T97" fmla="*/ 67 h 2016"/>
              <a:gd name="T98" fmla="*/ 876 w 1658"/>
              <a:gd name="T99" fmla="*/ 7 h 2016"/>
              <a:gd name="T100" fmla="*/ 139 w 1658"/>
              <a:gd name="T101" fmla="*/ 101 h 2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658" h="2016">
                <a:moveTo>
                  <a:pt x="289" y="272"/>
                </a:moveTo>
                <a:cubicBezTo>
                  <a:pt x="1081" y="171"/>
                  <a:pt x="1081" y="171"/>
                  <a:pt x="1081" y="171"/>
                </a:cubicBezTo>
                <a:cubicBezTo>
                  <a:pt x="1150" y="162"/>
                  <a:pt x="1206" y="208"/>
                  <a:pt x="1206" y="273"/>
                </a:cubicBezTo>
                <a:cubicBezTo>
                  <a:pt x="1206" y="305"/>
                  <a:pt x="1206" y="305"/>
                  <a:pt x="1206" y="305"/>
                </a:cubicBezTo>
                <a:cubicBezTo>
                  <a:pt x="456" y="401"/>
                  <a:pt x="456" y="401"/>
                  <a:pt x="456" y="401"/>
                </a:cubicBezTo>
                <a:cubicBezTo>
                  <a:pt x="403" y="416"/>
                  <a:pt x="381" y="450"/>
                  <a:pt x="383" y="521"/>
                </a:cubicBezTo>
                <a:cubicBezTo>
                  <a:pt x="383" y="1626"/>
                  <a:pt x="383" y="1626"/>
                  <a:pt x="383" y="1626"/>
                </a:cubicBezTo>
                <a:cubicBezTo>
                  <a:pt x="289" y="1638"/>
                  <a:pt x="289" y="1638"/>
                  <a:pt x="289" y="1638"/>
                </a:cubicBezTo>
                <a:cubicBezTo>
                  <a:pt x="289" y="272"/>
                  <a:pt x="289" y="272"/>
                  <a:pt x="289" y="272"/>
                </a:cubicBezTo>
                <a:close/>
                <a:moveTo>
                  <a:pt x="894" y="809"/>
                </a:moveTo>
                <a:cubicBezTo>
                  <a:pt x="894" y="1088"/>
                  <a:pt x="894" y="1088"/>
                  <a:pt x="894" y="1088"/>
                </a:cubicBezTo>
                <a:cubicBezTo>
                  <a:pt x="1513" y="1009"/>
                  <a:pt x="1513" y="1009"/>
                  <a:pt x="1513" y="1009"/>
                </a:cubicBezTo>
                <a:cubicBezTo>
                  <a:pt x="1513" y="729"/>
                  <a:pt x="1513" y="729"/>
                  <a:pt x="1513" y="729"/>
                </a:cubicBezTo>
                <a:cubicBezTo>
                  <a:pt x="894" y="809"/>
                  <a:pt x="894" y="809"/>
                  <a:pt x="894" y="809"/>
                </a:cubicBezTo>
                <a:close/>
                <a:moveTo>
                  <a:pt x="742" y="624"/>
                </a:moveTo>
                <a:cubicBezTo>
                  <a:pt x="742" y="1990"/>
                  <a:pt x="742" y="1990"/>
                  <a:pt x="742" y="1990"/>
                </a:cubicBezTo>
                <a:cubicBezTo>
                  <a:pt x="1534" y="1888"/>
                  <a:pt x="1534" y="1888"/>
                  <a:pt x="1534" y="1888"/>
                </a:cubicBezTo>
                <a:cubicBezTo>
                  <a:pt x="1602" y="1880"/>
                  <a:pt x="1658" y="1819"/>
                  <a:pt x="1658" y="1755"/>
                </a:cubicBezTo>
                <a:cubicBezTo>
                  <a:pt x="1658" y="625"/>
                  <a:pt x="1658" y="625"/>
                  <a:pt x="1658" y="625"/>
                </a:cubicBezTo>
                <a:cubicBezTo>
                  <a:pt x="1658" y="560"/>
                  <a:pt x="1602" y="514"/>
                  <a:pt x="1534" y="523"/>
                </a:cubicBezTo>
                <a:cubicBezTo>
                  <a:pt x="742" y="624"/>
                  <a:pt x="742" y="624"/>
                  <a:pt x="742" y="624"/>
                </a:cubicBezTo>
                <a:close/>
                <a:moveTo>
                  <a:pt x="491" y="476"/>
                </a:moveTo>
                <a:cubicBezTo>
                  <a:pt x="470" y="463"/>
                  <a:pt x="452" y="479"/>
                  <a:pt x="452" y="513"/>
                </a:cubicBezTo>
                <a:cubicBezTo>
                  <a:pt x="452" y="1826"/>
                  <a:pt x="452" y="1826"/>
                  <a:pt x="452" y="1826"/>
                </a:cubicBezTo>
                <a:cubicBezTo>
                  <a:pt x="452" y="1859"/>
                  <a:pt x="470" y="1898"/>
                  <a:pt x="491" y="1911"/>
                </a:cubicBezTo>
                <a:cubicBezTo>
                  <a:pt x="634" y="2003"/>
                  <a:pt x="634" y="2003"/>
                  <a:pt x="634" y="2003"/>
                </a:cubicBezTo>
                <a:cubicBezTo>
                  <a:pt x="655" y="2016"/>
                  <a:pt x="672" y="2000"/>
                  <a:pt x="672" y="1966"/>
                </a:cubicBezTo>
                <a:cubicBezTo>
                  <a:pt x="672" y="653"/>
                  <a:pt x="672" y="653"/>
                  <a:pt x="672" y="653"/>
                </a:cubicBezTo>
                <a:cubicBezTo>
                  <a:pt x="672" y="619"/>
                  <a:pt x="655" y="581"/>
                  <a:pt x="634" y="567"/>
                </a:cubicBezTo>
                <a:cubicBezTo>
                  <a:pt x="491" y="476"/>
                  <a:pt x="491" y="476"/>
                  <a:pt x="491" y="476"/>
                </a:cubicBezTo>
                <a:close/>
                <a:moveTo>
                  <a:pt x="591" y="453"/>
                </a:moveTo>
                <a:cubicBezTo>
                  <a:pt x="676" y="507"/>
                  <a:pt x="676" y="507"/>
                  <a:pt x="676" y="507"/>
                </a:cubicBezTo>
                <a:cubicBezTo>
                  <a:pt x="680" y="510"/>
                  <a:pt x="684" y="513"/>
                  <a:pt x="688" y="516"/>
                </a:cubicBezTo>
                <a:cubicBezTo>
                  <a:pt x="1445" y="419"/>
                  <a:pt x="1445" y="419"/>
                  <a:pt x="1445" y="419"/>
                </a:cubicBezTo>
                <a:cubicBezTo>
                  <a:pt x="1427" y="377"/>
                  <a:pt x="1381" y="352"/>
                  <a:pt x="1329" y="359"/>
                </a:cubicBezTo>
                <a:cubicBezTo>
                  <a:pt x="591" y="453"/>
                  <a:pt x="591" y="453"/>
                  <a:pt x="591" y="453"/>
                </a:cubicBezTo>
                <a:close/>
                <a:moveTo>
                  <a:pt x="38" y="124"/>
                </a:moveTo>
                <a:cubicBezTo>
                  <a:pt x="181" y="215"/>
                  <a:pt x="181" y="215"/>
                  <a:pt x="181" y="215"/>
                </a:cubicBezTo>
                <a:cubicBezTo>
                  <a:pt x="202" y="229"/>
                  <a:pt x="220" y="267"/>
                  <a:pt x="220" y="301"/>
                </a:cubicBezTo>
                <a:cubicBezTo>
                  <a:pt x="220" y="1614"/>
                  <a:pt x="220" y="1614"/>
                  <a:pt x="220" y="1614"/>
                </a:cubicBezTo>
                <a:cubicBezTo>
                  <a:pt x="220" y="1648"/>
                  <a:pt x="202" y="1664"/>
                  <a:pt x="181" y="1651"/>
                </a:cubicBezTo>
                <a:cubicBezTo>
                  <a:pt x="38" y="1559"/>
                  <a:pt x="38" y="1559"/>
                  <a:pt x="38" y="1559"/>
                </a:cubicBezTo>
                <a:cubicBezTo>
                  <a:pt x="17" y="1546"/>
                  <a:pt x="0" y="1507"/>
                  <a:pt x="0" y="1474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127"/>
                  <a:pt x="17" y="111"/>
                  <a:pt x="38" y="124"/>
                </a:cubicBezTo>
                <a:close/>
                <a:moveTo>
                  <a:pt x="139" y="101"/>
                </a:moveTo>
                <a:cubicBezTo>
                  <a:pt x="223" y="155"/>
                  <a:pt x="223" y="155"/>
                  <a:pt x="223" y="155"/>
                </a:cubicBezTo>
                <a:cubicBezTo>
                  <a:pt x="227" y="158"/>
                  <a:pt x="232" y="161"/>
                  <a:pt x="236" y="164"/>
                </a:cubicBezTo>
                <a:cubicBezTo>
                  <a:pt x="992" y="67"/>
                  <a:pt x="992" y="67"/>
                  <a:pt x="992" y="67"/>
                </a:cubicBezTo>
                <a:cubicBezTo>
                  <a:pt x="974" y="25"/>
                  <a:pt x="929" y="0"/>
                  <a:pt x="876" y="7"/>
                </a:cubicBezTo>
                <a:lnTo>
                  <a:pt x="139" y="101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 bldLvl="0" animBg="1"/>
      <p:bldP spid="33" grpId="0" bldLvl="0" animBg="1"/>
      <p:bldP spid="3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黄色喷溅颜料.jpg323"/>
          <p:cNvPicPr>
            <a:picLocks noChangeAspect="1"/>
          </p:cNvPicPr>
          <p:nvPr/>
        </p:nvPicPr>
        <p:blipFill>
          <a:blip r:embed="rId1"/>
          <a:srcRect l="14745"/>
          <a:stretch>
            <a:fillRect/>
          </a:stretch>
        </p:blipFill>
        <p:spPr>
          <a:xfrm rot="16200000">
            <a:off x="2626995" y="-2693670"/>
            <a:ext cx="6924675" cy="12178665"/>
          </a:xfrm>
          <a:prstGeom prst="rect">
            <a:avLst/>
          </a:prstGeom>
        </p:spPr>
      </p:pic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5564078" y="1357187"/>
            <a:ext cx="18272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课题来源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4"/>
          <p:cNvSpPr>
            <a:spLocks noChangeArrowheads="1"/>
          </p:cNvSpPr>
          <p:nvPr/>
        </p:nvSpPr>
        <p:spPr bwMode="auto">
          <a:xfrm>
            <a:off x="5533916" y="2033462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选题背景阐述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618053" y="1946149"/>
            <a:ext cx="1743075" cy="4603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 6"/>
          <p:cNvSpPr>
            <a:spLocks noChangeArrowheads="1"/>
          </p:cNvSpPr>
          <p:nvPr/>
        </p:nvSpPr>
        <p:spPr bwMode="auto">
          <a:xfrm>
            <a:off x="5533916" y="2423987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选题意义概括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4232902" y="1449694"/>
            <a:ext cx="1216025" cy="1217613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401946" y="1606805"/>
            <a:ext cx="901931" cy="902300"/>
            <a:chOff x="1568863" y="2690684"/>
            <a:chExt cx="901931" cy="902300"/>
          </a:xfrm>
          <a:solidFill>
            <a:schemeClr val="bg1"/>
          </a:solidFill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1964753" y="3093283"/>
              <a:ext cx="106879" cy="10583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Freeform 7"/>
            <p:cNvSpPr>
              <a:spLocks noEditPoints="1"/>
            </p:cNvSpPr>
            <p:nvPr/>
          </p:nvSpPr>
          <p:spPr bwMode="auto">
            <a:xfrm>
              <a:off x="1819702" y="2690684"/>
              <a:ext cx="396980" cy="902300"/>
            </a:xfrm>
            <a:custGeom>
              <a:avLst/>
              <a:gdLst>
                <a:gd name="T0" fmla="*/ 2147483646 w 153"/>
                <a:gd name="T1" fmla="*/ 2147483646 h 348"/>
                <a:gd name="T2" fmla="*/ 0 w 153"/>
                <a:gd name="T3" fmla="*/ 2147483646 h 348"/>
                <a:gd name="T4" fmla="*/ 2147483646 w 153"/>
                <a:gd name="T5" fmla="*/ 0 h 348"/>
                <a:gd name="T6" fmla="*/ 2147483646 w 153"/>
                <a:gd name="T7" fmla="*/ 2147483646 h 348"/>
                <a:gd name="T8" fmla="*/ 2147483646 w 153"/>
                <a:gd name="T9" fmla="*/ 2147483646 h 348"/>
                <a:gd name="T10" fmla="*/ 2147483646 w 153"/>
                <a:gd name="T11" fmla="*/ 2147483646 h 348"/>
                <a:gd name="T12" fmla="*/ 2147483646 w 153"/>
                <a:gd name="T13" fmla="*/ 2147483646 h 348"/>
                <a:gd name="T14" fmla="*/ 2147483646 w 153"/>
                <a:gd name="T15" fmla="*/ 2147483646 h 348"/>
                <a:gd name="T16" fmla="*/ 2147483646 w 153"/>
                <a:gd name="T17" fmla="*/ 2147483646 h 348"/>
                <a:gd name="T18" fmla="*/ 2147483646 w 153"/>
                <a:gd name="T19" fmla="*/ 2147483646 h 3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" h="348">
                  <a:moveTo>
                    <a:pt x="77" y="348"/>
                  </a:moveTo>
                  <a:cubicBezTo>
                    <a:pt x="34" y="348"/>
                    <a:pt x="0" y="272"/>
                    <a:pt x="0" y="174"/>
                  </a:cubicBezTo>
                  <a:cubicBezTo>
                    <a:pt x="0" y="77"/>
                    <a:pt x="34" y="0"/>
                    <a:pt x="77" y="0"/>
                  </a:cubicBezTo>
                  <a:cubicBezTo>
                    <a:pt x="120" y="0"/>
                    <a:pt x="153" y="77"/>
                    <a:pt x="153" y="174"/>
                  </a:cubicBezTo>
                  <a:cubicBezTo>
                    <a:pt x="153" y="272"/>
                    <a:pt x="120" y="348"/>
                    <a:pt x="77" y="348"/>
                  </a:cubicBezTo>
                  <a:close/>
                  <a:moveTo>
                    <a:pt x="77" y="13"/>
                  </a:moveTo>
                  <a:cubicBezTo>
                    <a:pt x="42" y="13"/>
                    <a:pt x="13" y="87"/>
                    <a:pt x="13" y="174"/>
                  </a:cubicBezTo>
                  <a:cubicBezTo>
                    <a:pt x="13" y="262"/>
                    <a:pt x="42" y="336"/>
                    <a:pt x="77" y="336"/>
                  </a:cubicBezTo>
                  <a:cubicBezTo>
                    <a:pt x="111" y="336"/>
                    <a:pt x="141" y="262"/>
                    <a:pt x="141" y="174"/>
                  </a:cubicBezTo>
                  <a:cubicBezTo>
                    <a:pt x="141" y="87"/>
                    <a:pt x="111" y="13"/>
                    <a:pt x="7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Freeform 8"/>
            <p:cNvSpPr>
              <a:spLocks noEditPoints="1"/>
            </p:cNvSpPr>
            <p:nvPr/>
          </p:nvSpPr>
          <p:spPr bwMode="auto">
            <a:xfrm>
              <a:off x="1568863" y="2944900"/>
              <a:ext cx="901931" cy="397143"/>
            </a:xfrm>
            <a:custGeom>
              <a:avLst/>
              <a:gdLst>
                <a:gd name="T0" fmla="*/ 2147483646 w 348"/>
                <a:gd name="T1" fmla="*/ 2147483646 h 153"/>
                <a:gd name="T2" fmla="*/ 0 w 348"/>
                <a:gd name="T3" fmla="*/ 2147483646 h 153"/>
                <a:gd name="T4" fmla="*/ 2147483646 w 348"/>
                <a:gd name="T5" fmla="*/ 0 h 153"/>
                <a:gd name="T6" fmla="*/ 2147483646 w 348"/>
                <a:gd name="T7" fmla="*/ 2147483646 h 153"/>
                <a:gd name="T8" fmla="*/ 2147483646 w 348"/>
                <a:gd name="T9" fmla="*/ 2147483646 h 153"/>
                <a:gd name="T10" fmla="*/ 2147483646 w 348"/>
                <a:gd name="T11" fmla="*/ 2147483646 h 153"/>
                <a:gd name="T12" fmla="*/ 2147483646 w 348"/>
                <a:gd name="T13" fmla="*/ 2147483646 h 153"/>
                <a:gd name="T14" fmla="*/ 2147483646 w 348"/>
                <a:gd name="T15" fmla="*/ 2147483646 h 153"/>
                <a:gd name="T16" fmla="*/ 2147483646 w 348"/>
                <a:gd name="T17" fmla="*/ 2147483646 h 153"/>
                <a:gd name="T18" fmla="*/ 2147483646 w 348"/>
                <a:gd name="T19" fmla="*/ 2147483646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8" h="153">
                  <a:moveTo>
                    <a:pt x="174" y="153"/>
                  </a:moveTo>
                  <a:cubicBezTo>
                    <a:pt x="76" y="153"/>
                    <a:pt x="0" y="119"/>
                    <a:pt x="0" y="76"/>
                  </a:cubicBezTo>
                  <a:cubicBezTo>
                    <a:pt x="0" y="33"/>
                    <a:pt x="76" y="0"/>
                    <a:pt x="174" y="0"/>
                  </a:cubicBezTo>
                  <a:cubicBezTo>
                    <a:pt x="271" y="0"/>
                    <a:pt x="348" y="33"/>
                    <a:pt x="348" y="76"/>
                  </a:cubicBezTo>
                  <a:cubicBezTo>
                    <a:pt x="348" y="119"/>
                    <a:pt x="271" y="153"/>
                    <a:pt x="174" y="153"/>
                  </a:cubicBezTo>
                  <a:close/>
                  <a:moveTo>
                    <a:pt x="174" y="12"/>
                  </a:moveTo>
                  <a:cubicBezTo>
                    <a:pt x="86" y="12"/>
                    <a:pt x="12" y="42"/>
                    <a:pt x="12" y="76"/>
                  </a:cubicBezTo>
                  <a:cubicBezTo>
                    <a:pt x="12" y="111"/>
                    <a:pt x="86" y="140"/>
                    <a:pt x="174" y="140"/>
                  </a:cubicBezTo>
                  <a:cubicBezTo>
                    <a:pt x="261" y="140"/>
                    <a:pt x="335" y="111"/>
                    <a:pt x="335" y="76"/>
                  </a:cubicBezTo>
                  <a:cubicBezTo>
                    <a:pt x="335" y="42"/>
                    <a:pt x="261" y="12"/>
                    <a:pt x="17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1659383" y="2792152"/>
              <a:ext cx="719800" cy="700455"/>
            </a:xfrm>
            <a:custGeom>
              <a:avLst/>
              <a:gdLst>
                <a:gd name="T0" fmla="*/ 2147483646 w 278"/>
                <a:gd name="T1" fmla="*/ 2147483646 h 270"/>
                <a:gd name="T2" fmla="*/ 2147483646 w 278"/>
                <a:gd name="T3" fmla="*/ 2147483646 h 270"/>
                <a:gd name="T4" fmla="*/ 2147483646 w 278"/>
                <a:gd name="T5" fmla="*/ 2147483646 h 270"/>
                <a:gd name="T6" fmla="*/ 2147483646 w 278"/>
                <a:gd name="T7" fmla="*/ 2147483646 h 270"/>
                <a:gd name="T8" fmla="*/ 2147483646 w 278"/>
                <a:gd name="T9" fmla="*/ 0 h 270"/>
                <a:gd name="T10" fmla="*/ 2147483646 w 278"/>
                <a:gd name="T11" fmla="*/ 2147483646 h 270"/>
                <a:gd name="T12" fmla="*/ 2147483646 w 278"/>
                <a:gd name="T13" fmla="*/ 2147483646 h 270"/>
                <a:gd name="T14" fmla="*/ 2147483646 w 278"/>
                <a:gd name="T15" fmla="*/ 2147483646 h 270"/>
                <a:gd name="T16" fmla="*/ 2147483646 w 278"/>
                <a:gd name="T17" fmla="*/ 2147483646 h 270"/>
                <a:gd name="T18" fmla="*/ 2147483646 w 278"/>
                <a:gd name="T19" fmla="*/ 2147483646 h 270"/>
                <a:gd name="T20" fmla="*/ 2147483646 w 278"/>
                <a:gd name="T21" fmla="*/ 2147483646 h 270"/>
                <a:gd name="T22" fmla="*/ 2147483646 w 278"/>
                <a:gd name="T23" fmla="*/ 2147483646 h 270"/>
                <a:gd name="T24" fmla="*/ 2147483646 w 278"/>
                <a:gd name="T25" fmla="*/ 2147483646 h 270"/>
                <a:gd name="T26" fmla="*/ 2147483646 w 278"/>
                <a:gd name="T27" fmla="*/ 2147483646 h 270"/>
                <a:gd name="T28" fmla="*/ 2147483646 w 278"/>
                <a:gd name="T29" fmla="*/ 2147483646 h 270"/>
                <a:gd name="T30" fmla="*/ 2147483646 w 278"/>
                <a:gd name="T31" fmla="*/ 2147483646 h 270"/>
                <a:gd name="T32" fmla="*/ 2147483646 w 278"/>
                <a:gd name="T33" fmla="*/ 2147483646 h 270"/>
                <a:gd name="T34" fmla="*/ 2147483646 w 278"/>
                <a:gd name="T35" fmla="*/ 2147483646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229" y="270"/>
                  </a:moveTo>
                  <a:cubicBezTo>
                    <a:pt x="190" y="270"/>
                    <a:pt x="134" y="238"/>
                    <a:pt x="85" y="189"/>
                  </a:cubicBezTo>
                  <a:cubicBezTo>
                    <a:pt x="52" y="157"/>
                    <a:pt x="27" y="121"/>
                    <a:pt x="14" y="89"/>
                  </a:cubicBezTo>
                  <a:cubicBezTo>
                    <a:pt x="0" y="55"/>
                    <a:pt x="0" y="27"/>
                    <a:pt x="16" y="12"/>
                  </a:cubicBezTo>
                  <a:cubicBezTo>
                    <a:pt x="24" y="4"/>
                    <a:pt x="35" y="0"/>
                    <a:pt x="48" y="0"/>
                  </a:cubicBezTo>
                  <a:cubicBezTo>
                    <a:pt x="87" y="0"/>
                    <a:pt x="144" y="32"/>
                    <a:pt x="193" y="81"/>
                  </a:cubicBezTo>
                  <a:cubicBezTo>
                    <a:pt x="225" y="113"/>
                    <a:pt x="250" y="149"/>
                    <a:pt x="264" y="182"/>
                  </a:cubicBezTo>
                  <a:cubicBezTo>
                    <a:pt x="278" y="216"/>
                    <a:pt x="277" y="243"/>
                    <a:pt x="262" y="258"/>
                  </a:cubicBezTo>
                  <a:cubicBezTo>
                    <a:pt x="254" y="266"/>
                    <a:pt x="243" y="270"/>
                    <a:pt x="229" y="270"/>
                  </a:cubicBezTo>
                  <a:close/>
                  <a:moveTo>
                    <a:pt x="48" y="13"/>
                  </a:moveTo>
                  <a:cubicBezTo>
                    <a:pt x="38" y="13"/>
                    <a:pt x="30" y="16"/>
                    <a:pt x="25" y="21"/>
                  </a:cubicBezTo>
                  <a:cubicBezTo>
                    <a:pt x="13" y="32"/>
                    <a:pt x="14" y="55"/>
                    <a:pt x="26" y="84"/>
                  </a:cubicBezTo>
                  <a:cubicBezTo>
                    <a:pt x="38" y="115"/>
                    <a:pt x="62" y="149"/>
                    <a:pt x="94" y="180"/>
                  </a:cubicBezTo>
                  <a:cubicBezTo>
                    <a:pt x="140" y="227"/>
                    <a:pt x="194" y="258"/>
                    <a:pt x="229" y="258"/>
                  </a:cubicBezTo>
                  <a:cubicBezTo>
                    <a:pt x="239" y="258"/>
                    <a:pt x="247" y="255"/>
                    <a:pt x="253" y="249"/>
                  </a:cubicBezTo>
                  <a:cubicBezTo>
                    <a:pt x="264" y="238"/>
                    <a:pt x="264" y="215"/>
                    <a:pt x="252" y="186"/>
                  </a:cubicBezTo>
                  <a:cubicBezTo>
                    <a:pt x="239" y="155"/>
                    <a:pt x="215" y="121"/>
                    <a:pt x="184" y="90"/>
                  </a:cubicBezTo>
                  <a:cubicBezTo>
                    <a:pt x="138" y="44"/>
                    <a:pt x="83" y="13"/>
                    <a:pt x="4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1659383" y="2792152"/>
              <a:ext cx="719800" cy="700455"/>
            </a:xfrm>
            <a:custGeom>
              <a:avLst/>
              <a:gdLst>
                <a:gd name="T0" fmla="*/ 2147483646 w 278"/>
                <a:gd name="T1" fmla="*/ 2147483646 h 270"/>
                <a:gd name="T2" fmla="*/ 2147483646 w 278"/>
                <a:gd name="T3" fmla="*/ 2147483646 h 270"/>
                <a:gd name="T4" fmla="*/ 2147483646 w 278"/>
                <a:gd name="T5" fmla="*/ 2147483646 h 270"/>
                <a:gd name="T6" fmla="*/ 2147483646 w 278"/>
                <a:gd name="T7" fmla="*/ 2147483646 h 270"/>
                <a:gd name="T8" fmla="*/ 2147483646 w 278"/>
                <a:gd name="T9" fmla="*/ 0 h 270"/>
                <a:gd name="T10" fmla="*/ 2147483646 w 278"/>
                <a:gd name="T11" fmla="*/ 2147483646 h 270"/>
                <a:gd name="T12" fmla="*/ 2147483646 w 278"/>
                <a:gd name="T13" fmla="*/ 2147483646 h 270"/>
                <a:gd name="T14" fmla="*/ 2147483646 w 278"/>
                <a:gd name="T15" fmla="*/ 2147483646 h 270"/>
                <a:gd name="T16" fmla="*/ 2147483646 w 278"/>
                <a:gd name="T17" fmla="*/ 2147483646 h 270"/>
                <a:gd name="T18" fmla="*/ 2147483646 w 278"/>
                <a:gd name="T19" fmla="*/ 2147483646 h 270"/>
                <a:gd name="T20" fmla="*/ 2147483646 w 278"/>
                <a:gd name="T21" fmla="*/ 2147483646 h 270"/>
                <a:gd name="T22" fmla="*/ 2147483646 w 278"/>
                <a:gd name="T23" fmla="*/ 2147483646 h 270"/>
                <a:gd name="T24" fmla="*/ 2147483646 w 278"/>
                <a:gd name="T25" fmla="*/ 2147483646 h 270"/>
                <a:gd name="T26" fmla="*/ 2147483646 w 278"/>
                <a:gd name="T27" fmla="*/ 2147483646 h 270"/>
                <a:gd name="T28" fmla="*/ 2147483646 w 278"/>
                <a:gd name="T29" fmla="*/ 2147483646 h 270"/>
                <a:gd name="T30" fmla="*/ 2147483646 w 278"/>
                <a:gd name="T31" fmla="*/ 2147483646 h 270"/>
                <a:gd name="T32" fmla="*/ 2147483646 w 278"/>
                <a:gd name="T33" fmla="*/ 2147483646 h 270"/>
                <a:gd name="T34" fmla="*/ 2147483646 w 278"/>
                <a:gd name="T35" fmla="*/ 2147483646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48" y="270"/>
                  </a:moveTo>
                  <a:cubicBezTo>
                    <a:pt x="35" y="270"/>
                    <a:pt x="24" y="266"/>
                    <a:pt x="16" y="258"/>
                  </a:cubicBezTo>
                  <a:cubicBezTo>
                    <a:pt x="0" y="243"/>
                    <a:pt x="0" y="216"/>
                    <a:pt x="14" y="182"/>
                  </a:cubicBezTo>
                  <a:cubicBezTo>
                    <a:pt x="27" y="149"/>
                    <a:pt x="52" y="113"/>
                    <a:pt x="85" y="81"/>
                  </a:cubicBezTo>
                  <a:cubicBezTo>
                    <a:pt x="134" y="32"/>
                    <a:pt x="190" y="0"/>
                    <a:pt x="229" y="0"/>
                  </a:cubicBezTo>
                  <a:cubicBezTo>
                    <a:pt x="243" y="0"/>
                    <a:pt x="254" y="4"/>
                    <a:pt x="262" y="12"/>
                  </a:cubicBezTo>
                  <a:cubicBezTo>
                    <a:pt x="277" y="27"/>
                    <a:pt x="278" y="55"/>
                    <a:pt x="264" y="89"/>
                  </a:cubicBezTo>
                  <a:cubicBezTo>
                    <a:pt x="250" y="121"/>
                    <a:pt x="225" y="157"/>
                    <a:pt x="193" y="189"/>
                  </a:cubicBezTo>
                  <a:cubicBezTo>
                    <a:pt x="144" y="238"/>
                    <a:pt x="87" y="270"/>
                    <a:pt x="48" y="270"/>
                  </a:cubicBezTo>
                  <a:close/>
                  <a:moveTo>
                    <a:pt x="229" y="13"/>
                  </a:moveTo>
                  <a:cubicBezTo>
                    <a:pt x="194" y="13"/>
                    <a:pt x="140" y="44"/>
                    <a:pt x="94" y="90"/>
                  </a:cubicBezTo>
                  <a:cubicBezTo>
                    <a:pt x="62" y="121"/>
                    <a:pt x="38" y="155"/>
                    <a:pt x="26" y="186"/>
                  </a:cubicBezTo>
                  <a:cubicBezTo>
                    <a:pt x="14" y="215"/>
                    <a:pt x="13" y="238"/>
                    <a:pt x="25" y="249"/>
                  </a:cubicBezTo>
                  <a:cubicBezTo>
                    <a:pt x="30" y="255"/>
                    <a:pt x="38" y="258"/>
                    <a:pt x="48" y="258"/>
                  </a:cubicBezTo>
                  <a:cubicBezTo>
                    <a:pt x="83" y="258"/>
                    <a:pt x="138" y="227"/>
                    <a:pt x="184" y="180"/>
                  </a:cubicBezTo>
                  <a:cubicBezTo>
                    <a:pt x="215" y="149"/>
                    <a:pt x="239" y="115"/>
                    <a:pt x="252" y="84"/>
                  </a:cubicBezTo>
                  <a:cubicBezTo>
                    <a:pt x="264" y="55"/>
                    <a:pt x="264" y="32"/>
                    <a:pt x="253" y="21"/>
                  </a:cubicBezTo>
                  <a:cubicBezTo>
                    <a:pt x="247" y="16"/>
                    <a:pt x="239" y="13"/>
                    <a:pt x="22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9156221" y="1969967"/>
            <a:ext cx="1743075" cy="4603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Oval 5"/>
          <p:cNvSpPr>
            <a:spLocks noChangeArrowheads="1"/>
          </p:cNvSpPr>
          <p:nvPr/>
        </p:nvSpPr>
        <p:spPr bwMode="auto">
          <a:xfrm>
            <a:off x="7852884" y="1463314"/>
            <a:ext cx="1216025" cy="1216025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8" name="组合 50"/>
          <p:cNvGrpSpPr/>
          <p:nvPr/>
        </p:nvGrpSpPr>
        <p:grpSpPr bwMode="auto">
          <a:xfrm>
            <a:off x="8015384" y="1631117"/>
            <a:ext cx="891025" cy="880420"/>
            <a:chOff x="4511675" y="2554288"/>
            <a:chExt cx="776288" cy="768350"/>
          </a:xfrm>
          <a:solidFill>
            <a:schemeClr val="bg1"/>
          </a:solidFill>
        </p:grpSpPr>
        <p:sp>
          <p:nvSpPr>
            <p:cNvPr id="19" name="AutoShape 11"/>
            <p:cNvSpPr>
              <a:spLocks noChangeAspect="1" noChangeArrowheads="1" noTextEdit="1"/>
            </p:cNvSpPr>
            <p:nvPr/>
          </p:nvSpPr>
          <p:spPr bwMode="auto">
            <a:xfrm>
              <a:off x="4511675" y="2557463"/>
              <a:ext cx="776288" cy="76517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4514850" y="2554288"/>
              <a:ext cx="769938" cy="768350"/>
            </a:xfrm>
            <a:custGeom>
              <a:avLst/>
              <a:gdLst>
                <a:gd name="T0" fmla="*/ 2147483646 w 202"/>
                <a:gd name="T1" fmla="*/ 2147483646 h 202"/>
                <a:gd name="T2" fmla="*/ 2147483646 w 202"/>
                <a:gd name="T3" fmla="*/ 2147483646 h 202"/>
                <a:gd name="T4" fmla="*/ 2147483646 w 202"/>
                <a:gd name="T5" fmla="*/ 2147483646 h 202"/>
                <a:gd name="T6" fmla="*/ 2147483646 w 202"/>
                <a:gd name="T7" fmla="*/ 2147483646 h 202"/>
                <a:gd name="T8" fmla="*/ 2147483646 w 202"/>
                <a:gd name="T9" fmla="*/ 2147483646 h 202"/>
                <a:gd name="T10" fmla="*/ 0 w 202"/>
                <a:gd name="T11" fmla="*/ 2147483646 h 202"/>
                <a:gd name="T12" fmla="*/ 0 w 202"/>
                <a:gd name="T13" fmla="*/ 2147483646 h 202"/>
                <a:gd name="T14" fmla="*/ 2147483646 w 202"/>
                <a:gd name="T15" fmla="*/ 2147483646 h 202"/>
                <a:gd name="T16" fmla="*/ 2147483646 w 202"/>
                <a:gd name="T17" fmla="*/ 2147483646 h 202"/>
                <a:gd name="T18" fmla="*/ 2147483646 w 202"/>
                <a:gd name="T19" fmla="*/ 0 h 202"/>
                <a:gd name="T20" fmla="*/ 2147483646 w 202"/>
                <a:gd name="T21" fmla="*/ 0 h 202"/>
                <a:gd name="T22" fmla="*/ 2147483646 w 202"/>
                <a:gd name="T23" fmla="*/ 2147483646 h 202"/>
                <a:gd name="T24" fmla="*/ 2147483646 w 202"/>
                <a:gd name="T25" fmla="*/ 2147483646 h 202"/>
                <a:gd name="T26" fmla="*/ 2147483646 w 202"/>
                <a:gd name="T27" fmla="*/ 2147483646 h 202"/>
                <a:gd name="T28" fmla="*/ 2147483646 w 202"/>
                <a:gd name="T29" fmla="*/ 2147483646 h 202"/>
                <a:gd name="T30" fmla="*/ 2147483646 w 202"/>
                <a:gd name="T31" fmla="*/ 2147483646 h 202"/>
                <a:gd name="T32" fmla="*/ 2147483646 w 202"/>
                <a:gd name="T33" fmla="*/ 2147483646 h 202"/>
                <a:gd name="T34" fmla="*/ 2147483646 w 202"/>
                <a:gd name="T35" fmla="*/ 2147483646 h 202"/>
                <a:gd name="T36" fmla="*/ 2147483646 w 202"/>
                <a:gd name="T37" fmla="*/ 2147483646 h 202"/>
                <a:gd name="T38" fmla="*/ 2147483646 w 202"/>
                <a:gd name="T39" fmla="*/ 2147483646 h 202"/>
                <a:gd name="T40" fmla="*/ 2147483646 w 202"/>
                <a:gd name="T41" fmla="*/ 2147483646 h 202"/>
                <a:gd name="T42" fmla="*/ 2147483646 w 202"/>
                <a:gd name="T43" fmla="*/ 2147483646 h 20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2" h="202">
                  <a:moveTo>
                    <a:pt x="115" y="184"/>
                  </a:moveTo>
                  <a:cubicBezTo>
                    <a:pt x="114" y="190"/>
                    <a:pt x="113" y="196"/>
                    <a:pt x="113" y="202"/>
                  </a:cubicBezTo>
                  <a:cubicBezTo>
                    <a:pt x="106" y="202"/>
                    <a:pt x="98" y="202"/>
                    <a:pt x="90" y="202"/>
                  </a:cubicBezTo>
                  <a:cubicBezTo>
                    <a:pt x="90" y="196"/>
                    <a:pt x="89" y="191"/>
                    <a:pt x="89" y="184"/>
                  </a:cubicBezTo>
                  <a:cubicBezTo>
                    <a:pt x="52" y="175"/>
                    <a:pt x="28" y="152"/>
                    <a:pt x="19" y="114"/>
                  </a:cubicBezTo>
                  <a:cubicBezTo>
                    <a:pt x="13" y="114"/>
                    <a:pt x="7" y="113"/>
                    <a:pt x="0" y="113"/>
                  </a:cubicBezTo>
                  <a:cubicBezTo>
                    <a:pt x="0" y="105"/>
                    <a:pt x="0" y="98"/>
                    <a:pt x="0" y="90"/>
                  </a:cubicBezTo>
                  <a:cubicBezTo>
                    <a:pt x="6" y="89"/>
                    <a:pt x="13" y="89"/>
                    <a:pt x="19" y="88"/>
                  </a:cubicBezTo>
                  <a:cubicBezTo>
                    <a:pt x="28" y="50"/>
                    <a:pt x="51" y="27"/>
                    <a:pt x="89" y="18"/>
                  </a:cubicBezTo>
                  <a:cubicBezTo>
                    <a:pt x="89" y="12"/>
                    <a:pt x="89" y="6"/>
                    <a:pt x="90" y="0"/>
                  </a:cubicBezTo>
                  <a:cubicBezTo>
                    <a:pt x="98" y="0"/>
                    <a:pt x="105" y="0"/>
                    <a:pt x="113" y="0"/>
                  </a:cubicBezTo>
                  <a:cubicBezTo>
                    <a:pt x="114" y="6"/>
                    <a:pt x="114" y="12"/>
                    <a:pt x="115" y="19"/>
                  </a:cubicBezTo>
                  <a:cubicBezTo>
                    <a:pt x="153" y="27"/>
                    <a:pt x="176" y="51"/>
                    <a:pt x="184" y="88"/>
                  </a:cubicBezTo>
                  <a:cubicBezTo>
                    <a:pt x="190" y="89"/>
                    <a:pt x="196" y="89"/>
                    <a:pt x="202" y="89"/>
                  </a:cubicBezTo>
                  <a:cubicBezTo>
                    <a:pt x="202" y="97"/>
                    <a:pt x="202" y="104"/>
                    <a:pt x="202" y="112"/>
                  </a:cubicBezTo>
                  <a:cubicBezTo>
                    <a:pt x="196" y="113"/>
                    <a:pt x="190" y="114"/>
                    <a:pt x="184" y="114"/>
                  </a:cubicBezTo>
                  <a:cubicBezTo>
                    <a:pt x="175" y="151"/>
                    <a:pt x="153" y="175"/>
                    <a:pt x="115" y="184"/>
                  </a:cubicBezTo>
                  <a:close/>
                  <a:moveTo>
                    <a:pt x="102" y="37"/>
                  </a:moveTo>
                  <a:cubicBezTo>
                    <a:pt x="66" y="37"/>
                    <a:pt x="37" y="65"/>
                    <a:pt x="37" y="102"/>
                  </a:cubicBezTo>
                  <a:cubicBezTo>
                    <a:pt x="37" y="138"/>
                    <a:pt x="66" y="166"/>
                    <a:pt x="102" y="166"/>
                  </a:cubicBezTo>
                  <a:cubicBezTo>
                    <a:pt x="138" y="165"/>
                    <a:pt x="166" y="137"/>
                    <a:pt x="166" y="102"/>
                  </a:cubicBezTo>
                  <a:cubicBezTo>
                    <a:pt x="166" y="66"/>
                    <a:pt x="138" y="37"/>
                    <a:pt x="10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4732338" y="2770188"/>
              <a:ext cx="338138" cy="339725"/>
            </a:xfrm>
            <a:custGeom>
              <a:avLst/>
              <a:gdLst>
                <a:gd name="T0" fmla="*/ 2147483646 w 89"/>
                <a:gd name="T1" fmla="*/ 0 h 89"/>
                <a:gd name="T2" fmla="*/ 2147483646 w 89"/>
                <a:gd name="T3" fmla="*/ 2147483646 h 89"/>
                <a:gd name="T4" fmla="*/ 2147483646 w 89"/>
                <a:gd name="T5" fmla="*/ 2147483646 h 89"/>
                <a:gd name="T6" fmla="*/ 0 w 89"/>
                <a:gd name="T7" fmla="*/ 2147483646 h 89"/>
                <a:gd name="T8" fmla="*/ 2147483646 w 89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89">
                  <a:moveTo>
                    <a:pt x="45" y="0"/>
                  </a:moveTo>
                  <a:cubicBezTo>
                    <a:pt x="69" y="0"/>
                    <a:pt x="89" y="19"/>
                    <a:pt x="89" y="44"/>
                  </a:cubicBezTo>
                  <a:cubicBezTo>
                    <a:pt x="89" y="69"/>
                    <a:pt x="69" y="89"/>
                    <a:pt x="44" y="88"/>
                  </a:cubicBezTo>
                  <a:cubicBezTo>
                    <a:pt x="20" y="88"/>
                    <a:pt x="0" y="69"/>
                    <a:pt x="0" y="44"/>
                  </a:cubicBezTo>
                  <a:cubicBezTo>
                    <a:pt x="0" y="20"/>
                    <a:pt x="20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9062559" y="2046167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选题整体分析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4"/>
          <p:cNvSpPr>
            <a:spLocks noChangeArrowheads="1"/>
          </p:cNvSpPr>
          <p:nvPr/>
        </p:nvSpPr>
        <p:spPr bwMode="auto">
          <a:xfrm>
            <a:off x="9062559" y="2436692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选题现状描述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5"/>
          <p:cNvSpPr>
            <a:spLocks noChangeArrowheads="1"/>
          </p:cNvSpPr>
          <p:nvPr/>
        </p:nvSpPr>
        <p:spPr bwMode="auto">
          <a:xfrm>
            <a:off x="9048271" y="2870080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选题目标概括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9114946" y="1382592"/>
            <a:ext cx="18272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研究目的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Oval 18"/>
          <p:cNvSpPr>
            <a:spLocks noChangeArrowheads="1"/>
          </p:cNvSpPr>
          <p:nvPr/>
        </p:nvSpPr>
        <p:spPr bwMode="auto">
          <a:xfrm>
            <a:off x="4279979" y="3851999"/>
            <a:ext cx="1219200" cy="1219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622709" y="4106090"/>
            <a:ext cx="550114" cy="711018"/>
            <a:chOff x="7208412" y="2788345"/>
            <a:chExt cx="550114" cy="711018"/>
          </a:xfrm>
          <a:solidFill>
            <a:schemeClr val="bg1"/>
          </a:solidFill>
        </p:grpSpPr>
        <p:sp>
          <p:nvSpPr>
            <p:cNvPr id="28" name="Freeform 19"/>
            <p:cNvSpPr/>
            <p:nvPr/>
          </p:nvSpPr>
          <p:spPr bwMode="auto">
            <a:xfrm>
              <a:off x="7208412" y="2788345"/>
              <a:ext cx="550114" cy="711018"/>
            </a:xfrm>
            <a:custGeom>
              <a:avLst/>
              <a:gdLst>
                <a:gd name="T0" fmla="*/ 2147483646 w 212"/>
                <a:gd name="T1" fmla="*/ 2147483646 h 274"/>
                <a:gd name="T2" fmla="*/ 2147483646 w 212"/>
                <a:gd name="T3" fmla="*/ 2147483646 h 274"/>
                <a:gd name="T4" fmla="*/ 2147483646 w 212"/>
                <a:gd name="T5" fmla="*/ 2147483646 h 274"/>
                <a:gd name="T6" fmla="*/ 0 w 212"/>
                <a:gd name="T7" fmla="*/ 2147483646 h 274"/>
                <a:gd name="T8" fmla="*/ 0 w 212"/>
                <a:gd name="T9" fmla="*/ 2147483646 h 274"/>
                <a:gd name="T10" fmla="*/ 2147483646 w 212"/>
                <a:gd name="T11" fmla="*/ 0 h 274"/>
                <a:gd name="T12" fmla="*/ 2147483646 w 212"/>
                <a:gd name="T13" fmla="*/ 0 h 274"/>
                <a:gd name="T14" fmla="*/ 2147483646 w 212"/>
                <a:gd name="T15" fmla="*/ 2147483646 h 274"/>
                <a:gd name="T16" fmla="*/ 2147483646 w 212"/>
                <a:gd name="T17" fmla="*/ 2147483646 h 2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2" h="274">
                  <a:moveTo>
                    <a:pt x="212" y="257"/>
                  </a:moveTo>
                  <a:cubicBezTo>
                    <a:pt x="212" y="266"/>
                    <a:pt x="205" y="274"/>
                    <a:pt x="196" y="274"/>
                  </a:cubicBezTo>
                  <a:cubicBezTo>
                    <a:pt x="17" y="274"/>
                    <a:pt x="17" y="274"/>
                    <a:pt x="17" y="274"/>
                  </a:cubicBezTo>
                  <a:cubicBezTo>
                    <a:pt x="7" y="274"/>
                    <a:pt x="0" y="266"/>
                    <a:pt x="0" y="25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196" y="0"/>
                    <a:pt x="196" y="0"/>
                    <a:pt x="196" y="0"/>
                  </a:cubicBezTo>
                  <a:cubicBezTo>
                    <a:pt x="205" y="0"/>
                    <a:pt x="212" y="8"/>
                    <a:pt x="212" y="17"/>
                  </a:cubicBezTo>
                  <a:lnTo>
                    <a:pt x="212" y="2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Freeform 20"/>
            <p:cNvSpPr/>
            <p:nvPr/>
          </p:nvSpPr>
          <p:spPr bwMode="auto">
            <a:xfrm>
              <a:off x="7268443" y="2869044"/>
              <a:ext cx="430049" cy="549621"/>
            </a:xfrm>
            <a:custGeom>
              <a:avLst/>
              <a:gdLst>
                <a:gd name="T0" fmla="*/ 2147483646 w 166"/>
                <a:gd name="T1" fmla="*/ 2147483646 h 212"/>
                <a:gd name="T2" fmla="*/ 2147483646 w 166"/>
                <a:gd name="T3" fmla="*/ 2147483646 h 212"/>
                <a:gd name="T4" fmla="*/ 2147483646 w 166"/>
                <a:gd name="T5" fmla="*/ 2147483646 h 212"/>
                <a:gd name="T6" fmla="*/ 0 w 166"/>
                <a:gd name="T7" fmla="*/ 2147483646 h 212"/>
                <a:gd name="T8" fmla="*/ 0 w 166"/>
                <a:gd name="T9" fmla="*/ 2147483646 h 212"/>
                <a:gd name="T10" fmla="*/ 2147483646 w 166"/>
                <a:gd name="T11" fmla="*/ 0 h 212"/>
                <a:gd name="T12" fmla="*/ 2147483646 w 166"/>
                <a:gd name="T13" fmla="*/ 0 h 212"/>
                <a:gd name="T14" fmla="*/ 2147483646 w 166"/>
                <a:gd name="T15" fmla="*/ 2147483646 h 212"/>
                <a:gd name="T16" fmla="*/ 2147483646 w 166"/>
                <a:gd name="T17" fmla="*/ 2147483646 h 2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6" h="212">
                  <a:moveTo>
                    <a:pt x="166" y="199"/>
                  </a:moveTo>
                  <a:cubicBezTo>
                    <a:pt x="166" y="206"/>
                    <a:pt x="160" y="212"/>
                    <a:pt x="153" y="212"/>
                  </a:cubicBezTo>
                  <a:cubicBezTo>
                    <a:pt x="13" y="212"/>
                    <a:pt x="13" y="212"/>
                    <a:pt x="13" y="212"/>
                  </a:cubicBezTo>
                  <a:cubicBezTo>
                    <a:pt x="6" y="212"/>
                    <a:pt x="0" y="206"/>
                    <a:pt x="0" y="19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60" y="0"/>
                    <a:pt x="166" y="5"/>
                    <a:pt x="166" y="13"/>
                  </a:cubicBezTo>
                  <a:lnTo>
                    <a:pt x="166" y="199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Freeform 21"/>
            <p:cNvSpPr/>
            <p:nvPr/>
          </p:nvSpPr>
          <p:spPr bwMode="auto">
            <a:xfrm>
              <a:off x="7400515" y="2953883"/>
              <a:ext cx="251044" cy="29444"/>
            </a:xfrm>
            <a:custGeom>
              <a:avLst/>
              <a:gdLst>
                <a:gd name="T0" fmla="*/ 2147483646 w 97"/>
                <a:gd name="T1" fmla="*/ 2147483646 h 11"/>
                <a:gd name="T2" fmla="*/ 2147483646 w 97"/>
                <a:gd name="T3" fmla="*/ 2147483646 h 11"/>
                <a:gd name="T4" fmla="*/ 2147483646 w 97"/>
                <a:gd name="T5" fmla="*/ 2147483646 h 11"/>
                <a:gd name="T6" fmla="*/ 0 w 97"/>
                <a:gd name="T7" fmla="*/ 2147483646 h 11"/>
                <a:gd name="T8" fmla="*/ 0 w 97"/>
                <a:gd name="T9" fmla="*/ 2147483646 h 11"/>
                <a:gd name="T10" fmla="*/ 2147483646 w 97"/>
                <a:gd name="T11" fmla="*/ 0 h 11"/>
                <a:gd name="T12" fmla="*/ 2147483646 w 97"/>
                <a:gd name="T13" fmla="*/ 0 h 11"/>
                <a:gd name="T14" fmla="*/ 2147483646 w 97"/>
                <a:gd name="T15" fmla="*/ 2147483646 h 11"/>
                <a:gd name="T16" fmla="*/ 2147483646 w 97"/>
                <a:gd name="T17" fmla="*/ 2147483646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7" h="11">
                  <a:moveTo>
                    <a:pt x="97" y="8"/>
                  </a:moveTo>
                  <a:cubicBezTo>
                    <a:pt x="97" y="10"/>
                    <a:pt x="95" y="11"/>
                    <a:pt x="93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2" y="11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5" y="0"/>
                    <a:pt x="97" y="1"/>
                    <a:pt x="97" y="4"/>
                  </a:cubicBezTo>
                  <a:lnTo>
                    <a:pt x="9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Freeform 22"/>
            <p:cNvSpPr/>
            <p:nvPr/>
          </p:nvSpPr>
          <p:spPr bwMode="auto">
            <a:xfrm>
              <a:off x="7321927" y="2940796"/>
              <a:ext cx="57849" cy="57798"/>
            </a:xfrm>
            <a:custGeom>
              <a:avLst/>
              <a:gdLst>
                <a:gd name="T0" fmla="*/ 2147483646 w 22"/>
                <a:gd name="T1" fmla="*/ 2147483646 h 22"/>
                <a:gd name="T2" fmla="*/ 2147483646 w 22"/>
                <a:gd name="T3" fmla="*/ 2147483646 h 22"/>
                <a:gd name="T4" fmla="*/ 2147483646 w 22"/>
                <a:gd name="T5" fmla="*/ 2147483646 h 22"/>
                <a:gd name="T6" fmla="*/ 0 w 22"/>
                <a:gd name="T7" fmla="*/ 2147483646 h 22"/>
                <a:gd name="T8" fmla="*/ 0 w 22"/>
                <a:gd name="T9" fmla="*/ 2147483646 h 22"/>
                <a:gd name="T10" fmla="*/ 2147483646 w 22"/>
                <a:gd name="T11" fmla="*/ 0 h 22"/>
                <a:gd name="T12" fmla="*/ 2147483646 w 22"/>
                <a:gd name="T13" fmla="*/ 0 h 22"/>
                <a:gd name="T14" fmla="*/ 2147483646 w 22"/>
                <a:gd name="T15" fmla="*/ 2147483646 h 22"/>
                <a:gd name="T16" fmla="*/ 2147483646 w 22"/>
                <a:gd name="T17" fmla="*/ 2147483646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22">
                  <a:moveTo>
                    <a:pt x="22" y="17"/>
                  </a:moveTo>
                  <a:cubicBezTo>
                    <a:pt x="22" y="20"/>
                    <a:pt x="20" y="22"/>
                    <a:pt x="18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0" y="20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2" y="1"/>
                    <a:pt x="22" y="4"/>
                  </a:cubicBezTo>
                  <a:lnTo>
                    <a:pt x="22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23"/>
            <p:cNvSpPr/>
            <p:nvPr/>
          </p:nvSpPr>
          <p:spPr bwMode="auto">
            <a:xfrm>
              <a:off x="7400515" y="3060975"/>
              <a:ext cx="251044" cy="30535"/>
            </a:xfrm>
            <a:custGeom>
              <a:avLst/>
              <a:gdLst>
                <a:gd name="T0" fmla="*/ 2147483646 w 97"/>
                <a:gd name="T1" fmla="*/ 2147483646 h 12"/>
                <a:gd name="T2" fmla="*/ 2147483646 w 97"/>
                <a:gd name="T3" fmla="*/ 2147483646 h 12"/>
                <a:gd name="T4" fmla="*/ 2147483646 w 97"/>
                <a:gd name="T5" fmla="*/ 2147483646 h 12"/>
                <a:gd name="T6" fmla="*/ 0 w 97"/>
                <a:gd name="T7" fmla="*/ 2147483646 h 12"/>
                <a:gd name="T8" fmla="*/ 0 w 97"/>
                <a:gd name="T9" fmla="*/ 2147483646 h 12"/>
                <a:gd name="T10" fmla="*/ 2147483646 w 97"/>
                <a:gd name="T11" fmla="*/ 0 h 12"/>
                <a:gd name="T12" fmla="*/ 2147483646 w 97"/>
                <a:gd name="T13" fmla="*/ 0 h 12"/>
                <a:gd name="T14" fmla="*/ 2147483646 w 97"/>
                <a:gd name="T15" fmla="*/ 2147483646 h 12"/>
                <a:gd name="T16" fmla="*/ 2147483646 w 97"/>
                <a:gd name="T17" fmla="*/ 2147483646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7" h="12">
                  <a:moveTo>
                    <a:pt x="97" y="8"/>
                  </a:moveTo>
                  <a:cubicBezTo>
                    <a:pt x="97" y="10"/>
                    <a:pt x="95" y="12"/>
                    <a:pt x="9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5" y="0"/>
                    <a:pt x="97" y="2"/>
                    <a:pt x="97" y="4"/>
                  </a:cubicBezTo>
                  <a:lnTo>
                    <a:pt x="9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Freeform 24"/>
            <p:cNvSpPr/>
            <p:nvPr/>
          </p:nvSpPr>
          <p:spPr bwMode="auto">
            <a:xfrm>
              <a:off x="7321927" y="3047889"/>
              <a:ext cx="57849" cy="56707"/>
            </a:xfrm>
            <a:custGeom>
              <a:avLst/>
              <a:gdLst>
                <a:gd name="T0" fmla="*/ 2147483646 w 22"/>
                <a:gd name="T1" fmla="*/ 2147483646 h 22"/>
                <a:gd name="T2" fmla="*/ 2147483646 w 22"/>
                <a:gd name="T3" fmla="*/ 2147483646 h 22"/>
                <a:gd name="T4" fmla="*/ 2147483646 w 22"/>
                <a:gd name="T5" fmla="*/ 2147483646 h 22"/>
                <a:gd name="T6" fmla="*/ 0 w 22"/>
                <a:gd name="T7" fmla="*/ 2147483646 h 22"/>
                <a:gd name="T8" fmla="*/ 0 w 22"/>
                <a:gd name="T9" fmla="*/ 2147483646 h 22"/>
                <a:gd name="T10" fmla="*/ 2147483646 w 22"/>
                <a:gd name="T11" fmla="*/ 0 h 22"/>
                <a:gd name="T12" fmla="*/ 2147483646 w 22"/>
                <a:gd name="T13" fmla="*/ 0 h 22"/>
                <a:gd name="T14" fmla="*/ 2147483646 w 22"/>
                <a:gd name="T15" fmla="*/ 2147483646 h 22"/>
                <a:gd name="T16" fmla="*/ 2147483646 w 22"/>
                <a:gd name="T17" fmla="*/ 2147483646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22">
                  <a:moveTo>
                    <a:pt x="22" y="18"/>
                  </a:moveTo>
                  <a:cubicBezTo>
                    <a:pt x="22" y="20"/>
                    <a:pt x="20" y="22"/>
                    <a:pt x="18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0" y="20"/>
                    <a:pt x="0" y="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2" y="2"/>
                    <a:pt x="22" y="4"/>
                  </a:cubicBezTo>
                  <a:lnTo>
                    <a:pt x="2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Freeform 25"/>
            <p:cNvSpPr/>
            <p:nvPr/>
          </p:nvSpPr>
          <p:spPr bwMode="auto">
            <a:xfrm>
              <a:off x="7400515" y="3138401"/>
              <a:ext cx="251044" cy="31625"/>
            </a:xfrm>
            <a:custGeom>
              <a:avLst/>
              <a:gdLst>
                <a:gd name="T0" fmla="*/ 2147483646 w 97"/>
                <a:gd name="T1" fmla="*/ 2147483646 h 12"/>
                <a:gd name="T2" fmla="*/ 2147483646 w 97"/>
                <a:gd name="T3" fmla="*/ 2147483646 h 12"/>
                <a:gd name="T4" fmla="*/ 2147483646 w 97"/>
                <a:gd name="T5" fmla="*/ 2147483646 h 12"/>
                <a:gd name="T6" fmla="*/ 0 w 97"/>
                <a:gd name="T7" fmla="*/ 2147483646 h 12"/>
                <a:gd name="T8" fmla="*/ 0 w 97"/>
                <a:gd name="T9" fmla="*/ 2147483646 h 12"/>
                <a:gd name="T10" fmla="*/ 2147483646 w 97"/>
                <a:gd name="T11" fmla="*/ 0 h 12"/>
                <a:gd name="T12" fmla="*/ 2147483646 w 97"/>
                <a:gd name="T13" fmla="*/ 0 h 12"/>
                <a:gd name="T14" fmla="*/ 2147483646 w 97"/>
                <a:gd name="T15" fmla="*/ 2147483646 h 12"/>
                <a:gd name="T16" fmla="*/ 2147483646 w 97"/>
                <a:gd name="T17" fmla="*/ 2147483646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7" h="12">
                  <a:moveTo>
                    <a:pt x="97" y="8"/>
                  </a:moveTo>
                  <a:cubicBezTo>
                    <a:pt x="97" y="10"/>
                    <a:pt x="95" y="12"/>
                    <a:pt x="9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5" y="0"/>
                    <a:pt x="97" y="2"/>
                    <a:pt x="97" y="4"/>
                  </a:cubicBezTo>
                  <a:lnTo>
                    <a:pt x="9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Freeform 26"/>
            <p:cNvSpPr/>
            <p:nvPr/>
          </p:nvSpPr>
          <p:spPr bwMode="auto">
            <a:xfrm>
              <a:off x="7321927" y="3125315"/>
              <a:ext cx="57849" cy="56707"/>
            </a:xfrm>
            <a:custGeom>
              <a:avLst/>
              <a:gdLst>
                <a:gd name="T0" fmla="*/ 2147483646 w 22"/>
                <a:gd name="T1" fmla="*/ 2147483646 h 22"/>
                <a:gd name="T2" fmla="*/ 2147483646 w 22"/>
                <a:gd name="T3" fmla="*/ 2147483646 h 22"/>
                <a:gd name="T4" fmla="*/ 2147483646 w 22"/>
                <a:gd name="T5" fmla="*/ 2147483646 h 22"/>
                <a:gd name="T6" fmla="*/ 0 w 22"/>
                <a:gd name="T7" fmla="*/ 2147483646 h 22"/>
                <a:gd name="T8" fmla="*/ 0 w 22"/>
                <a:gd name="T9" fmla="*/ 2147483646 h 22"/>
                <a:gd name="T10" fmla="*/ 2147483646 w 22"/>
                <a:gd name="T11" fmla="*/ 0 h 22"/>
                <a:gd name="T12" fmla="*/ 2147483646 w 22"/>
                <a:gd name="T13" fmla="*/ 0 h 22"/>
                <a:gd name="T14" fmla="*/ 2147483646 w 22"/>
                <a:gd name="T15" fmla="*/ 2147483646 h 22"/>
                <a:gd name="T16" fmla="*/ 2147483646 w 22"/>
                <a:gd name="T17" fmla="*/ 2147483646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22">
                  <a:moveTo>
                    <a:pt x="22" y="18"/>
                  </a:moveTo>
                  <a:cubicBezTo>
                    <a:pt x="22" y="20"/>
                    <a:pt x="20" y="22"/>
                    <a:pt x="18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0" y="20"/>
                    <a:pt x="0" y="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2" y="2"/>
                    <a:pt x="22" y="4"/>
                  </a:cubicBezTo>
                  <a:lnTo>
                    <a:pt x="2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Freeform 27"/>
            <p:cNvSpPr/>
            <p:nvPr/>
          </p:nvSpPr>
          <p:spPr bwMode="auto">
            <a:xfrm>
              <a:off x="7400515" y="3215829"/>
              <a:ext cx="251044" cy="31625"/>
            </a:xfrm>
            <a:custGeom>
              <a:avLst/>
              <a:gdLst>
                <a:gd name="T0" fmla="*/ 2147483646 w 97"/>
                <a:gd name="T1" fmla="*/ 2147483646 h 12"/>
                <a:gd name="T2" fmla="*/ 2147483646 w 97"/>
                <a:gd name="T3" fmla="*/ 2147483646 h 12"/>
                <a:gd name="T4" fmla="*/ 2147483646 w 97"/>
                <a:gd name="T5" fmla="*/ 2147483646 h 12"/>
                <a:gd name="T6" fmla="*/ 0 w 97"/>
                <a:gd name="T7" fmla="*/ 2147483646 h 12"/>
                <a:gd name="T8" fmla="*/ 0 w 97"/>
                <a:gd name="T9" fmla="*/ 2147483646 h 12"/>
                <a:gd name="T10" fmla="*/ 2147483646 w 97"/>
                <a:gd name="T11" fmla="*/ 0 h 12"/>
                <a:gd name="T12" fmla="*/ 2147483646 w 97"/>
                <a:gd name="T13" fmla="*/ 0 h 12"/>
                <a:gd name="T14" fmla="*/ 2147483646 w 97"/>
                <a:gd name="T15" fmla="*/ 2147483646 h 12"/>
                <a:gd name="T16" fmla="*/ 2147483646 w 97"/>
                <a:gd name="T17" fmla="*/ 2147483646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7" h="12">
                  <a:moveTo>
                    <a:pt x="97" y="8"/>
                  </a:moveTo>
                  <a:cubicBezTo>
                    <a:pt x="97" y="10"/>
                    <a:pt x="95" y="12"/>
                    <a:pt x="9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5" y="0"/>
                    <a:pt x="97" y="2"/>
                    <a:pt x="97" y="4"/>
                  </a:cubicBezTo>
                  <a:lnTo>
                    <a:pt x="9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Freeform 28"/>
            <p:cNvSpPr/>
            <p:nvPr/>
          </p:nvSpPr>
          <p:spPr bwMode="auto">
            <a:xfrm>
              <a:off x="7321927" y="3202742"/>
              <a:ext cx="57849" cy="57798"/>
            </a:xfrm>
            <a:custGeom>
              <a:avLst/>
              <a:gdLst>
                <a:gd name="T0" fmla="*/ 2147483646 w 22"/>
                <a:gd name="T1" fmla="*/ 2147483646 h 22"/>
                <a:gd name="T2" fmla="*/ 2147483646 w 22"/>
                <a:gd name="T3" fmla="*/ 2147483646 h 22"/>
                <a:gd name="T4" fmla="*/ 2147483646 w 22"/>
                <a:gd name="T5" fmla="*/ 2147483646 h 22"/>
                <a:gd name="T6" fmla="*/ 0 w 22"/>
                <a:gd name="T7" fmla="*/ 2147483646 h 22"/>
                <a:gd name="T8" fmla="*/ 0 w 22"/>
                <a:gd name="T9" fmla="*/ 2147483646 h 22"/>
                <a:gd name="T10" fmla="*/ 2147483646 w 22"/>
                <a:gd name="T11" fmla="*/ 0 h 22"/>
                <a:gd name="T12" fmla="*/ 2147483646 w 22"/>
                <a:gd name="T13" fmla="*/ 0 h 22"/>
                <a:gd name="T14" fmla="*/ 2147483646 w 22"/>
                <a:gd name="T15" fmla="*/ 2147483646 h 22"/>
                <a:gd name="T16" fmla="*/ 2147483646 w 22"/>
                <a:gd name="T17" fmla="*/ 2147483646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22">
                  <a:moveTo>
                    <a:pt x="22" y="18"/>
                  </a:moveTo>
                  <a:cubicBezTo>
                    <a:pt x="22" y="20"/>
                    <a:pt x="20" y="22"/>
                    <a:pt x="18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0" y="20"/>
                    <a:pt x="0" y="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2" y="2"/>
                    <a:pt x="22" y="4"/>
                  </a:cubicBezTo>
                  <a:lnTo>
                    <a:pt x="2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Freeform 29"/>
            <p:cNvSpPr/>
            <p:nvPr/>
          </p:nvSpPr>
          <p:spPr bwMode="auto">
            <a:xfrm>
              <a:off x="7400515" y="3296527"/>
              <a:ext cx="251044" cy="28353"/>
            </a:xfrm>
            <a:custGeom>
              <a:avLst/>
              <a:gdLst>
                <a:gd name="T0" fmla="*/ 2147483646 w 97"/>
                <a:gd name="T1" fmla="*/ 2147483646 h 11"/>
                <a:gd name="T2" fmla="*/ 2147483646 w 97"/>
                <a:gd name="T3" fmla="*/ 2147483646 h 11"/>
                <a:gd name="T4" fmla="*/ 2147483646 w 97"/>
                <a:gd name="T5" fmla="*/ 2147483646 h 11"/>
                <a:gd name="T6" fmla="*/ 0 w 97"/>
                <a:gd name="T7" fmla="*/ 2147483646 h 11"/>
                <a:gd name="T8" fmla="*/ 0 w 97"/>
                <a:gd name="T9" fmla="*/ 2147483646 h 11"/>
                <a:gd name="T10" fmla="*/ 2147483646 w 97"/>
                <a:gd name="T11" fmla="*/ 0 h 11"/>
                <a:gd name="T12" fmla="*/ 2147483646 w 97"/>
                <a:gd name="T13" fmla="*/ 0 h 11"/>
                <a:gd name="T14" fmla="*/ 2147483646 w 97"/>
                <a:gd name="T15" fmla="*/ 2147483646 h 11"/>
                <a:gd name="T16" fmla="*/ 2147483646 w 97"/>
                <a:gd name="T17" fmla="*/ 2147483646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7" h="11">
                  <a:moveTo>
                    <a:pt x="97" y="7"/>
                  </a:moveTo>
                  <a:cubicBezTo>
                    <a:pt x="97" y="10"/>
                    <a:pt x="95" y="11"/>
                    <a:pt x="93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2" y="11"/>
                    <a:pt x="0" y="10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5" y="0"/>
                    <a:pt x="97" y="1"/>
                    <a:pt x="97" y="3"/>
                  </a:cubicBezTo>
                  <a:lnTo>
                    <a:pt x="9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Freeform 30"/>
            <p:cNvSpPr/>
            <p:nvPr/>
          </p:nvSpPr>
          <p:spPr bwMode="auto">
            <a:xfrm>
              <a:off x="7321927" y="3281260"/>
              <a:ext cx="57849" cy="56707"/>
            </a:xfrm>
            <a:custGeom>
              <a:avLst/>
              <a:gdLst>
                <a:gd name="T0" fmla="*/ 2147483646 w 22"/>
                <a:gd name="T1" fmla="*/ 2147483646 h 22"/>
                <a:gd name="T2" fmla="*/ 2147483646 w 22"/>
                <a:gd name="T3" fmla="*/ 2147483646 h 22"/>
                <a:gd name="T4" fmla="*/ 2147483646 w 22"/>
                <a:gd name="T5" fmla="*/ 2147483646 h 22"/>
                <a:gd name="T6" fmla="*/ 0 w 22"/>
                <a:gd name="T7" fmla="*/ 2147483646 h 22"/>
                <a:gd name="T8" fmla="*/ 0 w 22"/>
                <a:gd name="T9" fmla="*/ 2147483646 h 22"/>
                <a:gd name="T10" fmla="*/ 2147483646 w 22"/>
                <a:gd name="T11" fmla="*/ 0 h 22"/>
                <a:gd name="T12" fmla="*/ 2147483646 w 22"/>
                <a:gd name="T13" fmla="*/ 0 h 22"/>
                <a:gd name="T14" fmla="*/ 2147483646 w 22"/>
                <a:gd name="T15" fmla="*/ 2147483646 h 22"/>
                <a:gd name="T16" fmla="*/ 2147483646 w 22"/>
                <a:gd name="T17" fmla="*/ 2147483646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22">
                  <a:moveTo>
                    <a:pt x="22" y="18"/>
                  </a:moveTo>
                  <a:cubicBezTo>
                    <a:pt x="22" y="21"/>
                    <a:pt x="20" y="22"/>
                    <a:pt x="18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0" y="21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2" y="2"/>
                    <a:pt x="22" y="5"/>
                  </a:cubicBezTo>
                  <a:lnTo>
                    <a:pt x="2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0" name="Freeform 31"/>
            <p:cNvSpPr/>
            <p:nvPr/>
          </p:nvSpPr>
          <p:spPr bwMode="auto">
            <a:xfrm>
              <a:off x="7379776" y="2793576"/>
              <a:ext cx="196469" cy="101419"/>
            </a:xfrm>
            <a:custGeom>
              <a:avLst/>
              <a:gdLst>
                <a:gd name="T0" fmla="*/ 2147483646 w 76"/>
                <a:gd name="T1" fmla="*/ 2147483646 h 39"/>
                <a:gd name="T2" fmla="*/ 2147483646 w 76"/>
                <a:gd name="T3" fmla="*/ 2147483646 h 39"/>
                <a:gd name="T4" fmla="*/ 2147483646 w 76"/>
                <a:gd name="T5" fmla="*/ 2147483646 h 39"/>
                <a:gd name="T6" fmla="*/ 0 w 76"/>
                <a:gd name="T7" fmla="*/ 2147483646 h 39"/>
                <a:gd name="T8" fmla="*/ 0 w 76"/>
                <a:gd name="T9" fmla="*/ 2147483646 h 39"/>
                <a:gd name="T10" fmla="*/ 2147483646 w 76"/>
                <a:gd name="T11" fmla="*/ 0 h 39"/>
                <a:gd name="T12" fmla="*/ 2147483646 w 76"/>
                <a:gd name="T13" fmla="*/ 0 h 39"/>
                <a:gd name="T14" fmla="*/ 2147483646 w 76"/>
                <a:gd name="T15" fmla="*/ 2147483646 h 39"/>
                <a:gd name="T16" fmla="*/ 2147483646 w 76"/>
                <a:gd name="T17" fmla="*/ 2147483646 h 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6" h="39">
                  <a:moveTo>
                    <a:pt x="76" y="25"/>
                  </a:moveTo>
                  <a:cubicBezTo>
                    <a:pt x="76" y="33"/>
                    <a:pt x="70" y="39"/>
                    <a:pt x="63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6" y="39"/>
                    <a:pt x="0" y="33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70" y="0"/>
                    <a:pt x="76" y="6"/>
                    <a:pt x="76" y="13"/>
                  </a:cubicBezTo>
                  <a:lnTo>
                    <a:pt x="76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5532482" y="3761019"/>
            <a:ext cx="18272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586457" y="4349981"/>
            <a:ext cx="1743075" cy="4603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矩形 26"/>
          <p:cNvSpPr>
            <a:spLocks noChangeArrowheads="1"/>
          </p:cNvSpPr>
          <p:nvPr/>
        </p:nvSpPr>
        <p:spPr bwMode="auto">
          <a:xfrm>
            <a:off x="5494382" y="4378556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选题方案设计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28"/>
          <p:cNvSpPr>
            <a:spLocks noChangeArrowheads="1"/>
          </p:cNvSpPr>
          <p:nvPr/>
        </p:nvSpPr>
        <p:spPr bwMode="auto">
          <a:xfrm>
            <a:off x="5494382" y="4769081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选题研究方法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29"/>
          <p:cNvSpPr>
            <a:spLocks noChangeArrowheads="1"/>
          </p:cNvSpPr>
          <p:nvPr/>
        </p:nvSpPr>
        <p:spPr bwMode="auto">
          <a:xfrm>
            <a:off x="5480094" y="5202469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选题运行过程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Oval 5"/>
          <p:cNvSpPr>
            <a:spLocks noChangeArrowheads="1"/>
          </p:cNvSpPr>
          <p:nvPr/>
        </p:nvSpPr>
        <p:spPr bwMode="auto">
          <a:xfrm>
            <a:off x="7874526" y="3895849"/>
            <a:ext cx="1219200" cy="12192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7975945" y="4266625"/>
            <a:ext cx="1014182" cy="534354"/>
            <a:chOff x="9524529" y="2919763"/>
            <a:chExt cx="1014182" cy="534354"/>
          </a:xfrm>
          <a:solidFill>
            <a:schemeClr val="bg1"/>
          </a:solidFill>
        </p:grpSpPr>
        <p:sp>
          <p:nvSpPr>
            <p:cNvPr id="48" name="Freeform 6"/>
            <p:cNvSpPr/>
            <p:nvPr/>
          </p:nvSpPr>
          <p:spPr bwMode="auto">
            <a:xfrm>
              <a:off x="9774257" y="3132415"/>
              <a:ext cx="559436" cy="319522"/>
            </a:xfrm>
            <a:custGeom>
              <a:avLst/>
              <a:gdLst>
                <a:gd name="T0" fmla="*/ 2147483646 w 216"/>
                <a:gd name="T1" fmla="*/ 2147483646 h 123"/>
                <a:gd name="T2" fmla="*/ 2147483646 w 216"/>
                <a:gd name="T3" fmla="*/ 2147483646 h 123"/>
                <a:gd name="T4" fmla="*/ 2147483646 w 216"/>
                <a:gd name="T5" fmla="*/ 2147483646 h 123"/>
                <a:gd name="T6" fmla="*/ 2147483646 w 216"/>
                <a:gd name="T7" fmla="*/ 2147483646 h 123"/>
                <a:gd name="T8" fmla="*/ 0 w 216"/>
                <a:gd name="T9" fmla="*/ 2147483646 h 123"/>
                <a:gd name="T10" fmla="*/ 0 w 216"/>
                <a:gd name="T11" fmla="*/ 2147483646 h 123"/>
                <a:gd name="T12" fmla="*/ 2147483646 w 216"/>
                <a:gd name="T13" fmla="*/ 0 h 123"/>
                <a:gd name="T14" fmla="*/ 2147483646 w 216"/>
                <a:gd name="T15" fmla="*/ 0 h 123"/>
                <a:gd name="T16" fmla="*/ 2147483646 w 216"/>
                <a:gd name="T17" fmla="*/ 2147483646 h 123"/>
                <a:gd name="T18" fmla="*/ 2147483646 w 216"/>
                <a:gd name="T19" fmla="*/ 2147483646 h 1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" h="123">
                  <a:moveTo>
                    <a:pt x="216" y="81"/>
                  </a:moveTo>
                  <a:cubicBezTo>
                    <a:pt x="216" y="89"/>
                    <a:pt x="212" y="101"/>
                    <a:pt x="208" y="108"/>
                  </a:cubicBezTo>
                  <a:cubicBezTo>
                    <a:pt x="208" y="108"/>
                    <a:pt x="199" y="123"/>
                    <a:pt x="116" y="123"/>
                  </a:cubicBezTo>
                  <a:cubicBezTo>
                    <a:pt x="34" y="123"/>
                    <a:pt x="12" y="105"/>
                    <a:pt x="12" y="105"/>
                  </a:cubicBezTo>
                  <a:cubicBezTo>
                    <a:pt x="5" y="100"/>
                    <a:pt x="0" y="89"/>
                    <a:pt x="0" y="8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209" y="0"/>
                    <a:pt x="216" y="6"/>
                    <a:pt x="216" y="15"/>
                  </a:cubicBezTo>
                  <a:lnTo>
                    <a:pt x="216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7"/>
            <p:cNvSpPr/>
            <p:nvPr/>
          </p:nvSpPr>
          <p:spPr bwMode="auto">
            <a:xfrm>
              <a:off x="9524529" y="2919763"/>
              <a:ext cx="1014182" cy="353328"/>
            </a:xfrm>
            <a:custGeom>
              <a:avLst/>
              <a:gdLst>
                <a:gd name="T0" fmla="*/ 2147483646 w 391"/>
                <a:gd name="T1" fmla="*/ 2147483646 h 136"/>
                <a:gd name="T2" fmla="*/ 2147483646 w 391"/>
                <a:gd name="T3" fmla="*/ 2147483646 h 136"/>
                <a:gd name="T4" fmla="*/ 2147483646 w 391"/>
                <a:gd name="T5" fmla="*/ 2147483646 h 136"/>
                <a:gd name="T6" fmla="*/ 2147483646 w 391"/>
                <a:gd name="T7" fmla="*/ 2147483646 h 136"/>
                <a:gd name="T8" fmla="*/ 2147483646 w 391"/>
                <a:gd name="T9" fmla="*/ 2147483646 h 136"/>
                <a:gd name="T10" fmla="*/ 2147483646 w 391"/>
                <a:gd name="T11" fmla="*/ 2147483646 h 136"/>
                <a:gd name="T12" fmla="*/ 2147483646 w 391"/>
                <a:gd name="T13" fmla="*/ 2147483646 h 136"/>
                <a:gd name="T14" fmla="*/ 2147483646 w 391"/>
                <a:gd name="T15" fmla="*/ 2147483646 h 136"/>
                <a:gd name="T16" fmla="*/ 2147483646 w 391"/>
                <a:gd name="T17" fmla="*/ 2147483646 h 1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91" h="136">
                  <a:moveTo>
                    <a:pt x="8" y="60"/>
                  </a:moveTo>
                  <a:cubicBezTo>
                    <a:pt x="0" y="62"/>
                    <a:pt x="0" y="66"/>
                    <a:pt x="8" y="69"/>
                  </a:cubicBezTo>
                  <a:cubicBezTo>
                    <a:pt x="193" y="134"/>
                    <a:pt x="193" y="134"/>
                    <a:pt x="193" y="134"/>
                  </a:cubicBezTo>
                  <a:cubicBezTo>
                    <a:pt x="201" y="136"/>
                    <a:pt x="213" y="136"/>
                    <a:pt x="221" y="133"/>
                  </a:cubicBezTo>
                  <a:cubicBezTo>
                    <a:pt x="384" y="73"/>
                    <a:pt x="384" y="73"/>
                    <a:pt x="384" y="73"/>
                  </a:cubicBezTo>
                  <a:cubicBezTo>
                    <a:pt x="391" y="70"/>
                    <a:pt x="391" y="66"/>
                    <a:pt x="384" y="63"/>
                  </a:cubicBezTo>
                  <a:cubicBezTo>
                    <a:pt x="210" y="2"/>
                    <a:pt x="210" y="2"/>
                    <a:pt x="210" y="2"/>
                  </a:cubicBezTo>
                  <a:cubicBezTo>
                    <a:pt x="202" y="0"/>
                    <a:pt x="189" y="0"/>
                    <a:pt x="182" y="2"/>
                  </a:cubicBezTo>
                  <a:lnTo>
                    <a:pt x="8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8"/>
            <p:cNvSpPr/>
            <p:nvPr/>
          </p:nvSpPr>
          <p:spPr bwMode="auto">
            <a:xfrm>
              <a:off x="10333694" y="3164040"/>
              <a:ext cx="39259" cy="243186"/>
            </a:xfrm>
            <a:custGeom>
              <a:avLst/>
              <a:gdLst>
                <a:gd name="T0" fmla="*/ 2147483646 w 15"/>
                <a:gd name="T1" fmla="*/ 2147483646 h 94"/>
                <a:gd name="T2" fmla="*/ 2147483646 w 15"/>
                <a:gd name="T3" fmla="*/ 2147483646 h 94"/>
                <a:gd name="T4" fmla="*/ 0 w 15"/>
                <a:gd name="T5" fmla="*/ 2147483646 h 94"/>
                <a:gd name="T6" fmla="*/ 0 w 15"/>
                <a:gd name="T7" fmla="*/ 2147483646 h 94"/>
                <a:gd name="T8" fmla="*/ 2147483646 w 15"/>
                <a:gd name="T9" fmla="*/ 0 h 94"/>
                <a:gd name="T10" fmla="*/ 2147483646 w 15"/>
                <a:gd name="T11" fmla="*/ 2147483646 h 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" h="94">
                  <a:moveTo>
                    <a:pt x="15" y="79"/>
                  </a:moveTo>
                  <a:cubicBezTo>
                    <a:pt x="15" y="87"/>
                    <a:pt x="11" y="94"/>
                    <a:pt x="7" y="94"/>
                  </a:cubicBezTo>
                  <a:cubicBezTo>
                    <a:pt x="3" y="94"/>
                    <a:pt x="0" y="87"/>
                    <a:pt x="0" y="7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79"/>
                  </a:lnTo>
                  <a:close/>
                </a:path>
              </a:pathLst>
            </a:custGeom>
            <a:grpFill/>
            <a:ln w="12700">
              <a:solidFill>
                <a:srgbClr val="92D05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9"/>
            <p:cNvSpPr/>
            <p:nvPr/>
          </p:nvSpPr>
          <p:spPr bwMode="auto">
            <a:xfrm>
              <a:off x="10303159" y="3382143"/>
              <a:ext cx="92694" cy="71974"/>
            </a:xfrm>
            <a:custGeom>
              <a:avLst/>
              <a:gdLst>
                <a:gd name="T0" fmla="*/ 2147483646 w 36"/>
                <a:gd name="T1" fmla="*/ 2147483646 h 28"/>
                <a:gd name="T2" fmla="*/ 2147483646 w 36"/>
                <a:gd name="T3" fmla="*/ 2147483646 h 28"/>
                <a:gd name="T4" fmla="*/ 2147483646 w 36"/>
                <a:gd name="T5" fmla="*/ 2147483646 h 28"/>
                <a:gd name="T6" fmla="*/ 0 w 36"/>
                <a:gd name="T7" fmla="*/ 2147483646 h 28"/>
                <a:gd name="T8" fmla="*/ 2147483646 w 36"/>
                <a:gd name="T9" fmla="*/ 0 h 28"/>
                <a:gd name="T10" fmla="*/ 2147483646 w 36"/>
                <a:gd name="T11" fmla="*/ 0 h 28"/>
                <a:gd name="T12" fmla="*/ 2147483646 w 36"/>
                <a:gd name="T13" fmla="*/ 2147483646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6" h="28">
                  <a:moveTo>
                    <a:pt x="36" y="14"/>
                  </a:moveTo>
                  <a:cubicBezTo>
                    <a:pt x="36" y="22"/>
                    <a:pt x="30" y="28"/>
                    <a:pt x="22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7" y="28"/>
                    <a:pt x="0" y="22"/>
                    <a:pt x="0" y="14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0" y="0"/>
                    <a:pt x="36" y="7"/>
                    <a:pt x="36" y="14"/>
                  </a:cubicBezTo>
                  <a:close/>
                </a:path>
              </a:pathLst>
            </a:custGeom>
            <a:grpFill/>
            <a:ln w="12700">
              <a:solidFill>
                <a:srgbClr val="92D050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2" name="矩形 3"/>
          <p:cNvSpPr>
            <a:spLocks noChangeArrowheads="1"/>
          </p:cNvSpPr>
          <p:nvPr/>
        </p:nvSpPr>
        <p:spPr bwMode="auto">
          <a:xfrm>
            <a:off x="9198205" y="3787561"/>
            <a:ext cx="18272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CN" altLang="en-US" sz="32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9252180" y="4376523"/>
            <a:ext cx="1743075" cy="4603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矩形 30"/>
          <p:cNvSpPr>
            <a:spLocks noChangeArrowheads="1"/>
          </p:cNvSpPr>
          <p:nvPr/>
        </p:nvSpPr>
        <p:spPr bwMode="auto">
          <a:xfrm>
            <a:off x="9145817" y="4403511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选题研究结果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32"/>
          <p:cNvSpPr>
            <a:spLocks noChangeArrowheads="1"/>
          </p:cNvSpPr>
          <p:nvPr/>
        </p:nvSpPr>
        <p:spPr bwMode="auto">
          <a:xfrm>
            <a:off x="9145817" y="4794036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选题实践验证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33"/>
          <p:cNvSpPr>
            <a:spLocks noChangeArrowheads="1"/>
          </p:cNvSpPr>
          <p:nvPr/>
        </p:nvSpPr>
        <p:spPr bwMode="auto">
          <a:xfrm>
            <a:off x="9133117" y="5227423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论文整体总结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6"/>
          <p:cNvSpPr>
            <a:spLocks noChangeArrowheads="1"/>
          </p:cNvSpPr>
          <p:nvPr/>
        </p:nvSpPr>
        <p:spPr bwMode="auto">
          <a:xfrm>
            <a:off x="5533916" y="2844676"/>
            <a:ext cx="19367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选题来源概括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6"/>
          <p:cNvSpPr txBox="1">
            <a:spLocks noChangeArrowheads="1"/>
          </p:cNvSpPr>
          <p:nvPr/>
        </p:nvSpPr>
        <p:spPr bwMode="auto">
          <a:xfrm>
            <a:off x="2218506" y="1707389"/>
            <a:ext cx="17272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7"/>
          <p:cNvSpPr txBox="1"/>
          <p:nvPr/>
        </p:nvSpPr>
        <p:spPr>
          <a:xfrm rot="5400000">
            <a:off x="742869" y="2947039"/>
            <a:ext cx="27770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bldLvl="0" animBg="1"/>
      <p:bldP spid="8" grpId="0"/>
      <p:bldP spid="9" grpId="0" bldLvl="0" animBg="1"/>
      <p:bldP spid="16" grpId="0" bldLvl="0" animBg="1"/>
      <p:bldP spid="17" grpId="0" bldLvl="0" animBg="1"/>
      <p:bldP spid="22" grpId="0"/>
      <p:bldP spid="23" grpId="0"/>
      <p:bldP spid="24" grpId="0"/>
      <p:bldP spid="25" grpId="0"/>
      <p:bldP spid="26" grpId="0" bldLvl="0" animBg="1"/>
      <p:bldP spid="41" grpId="0"/>
      <p:bldP spid="42" grpId="0" bldLvl="0" animBg="1"/>
      <p:bldP spid="43" grpId="0"/>
      <p:bldP spid="44" grpId="0"/>
      <p:bldP spid="45" grpId="0"/>
      <p:bldP spid="46" grpId="0" bldLvl="0" animBg="1"/>
      <p:bldP spid="52" grpId="0"/>
      <p:bldP spid="53" grpId="0" bldLvl="0" animBg="1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黄色喷溅颜料"/>
          <p:cNvPicPr>
            <a:picLocks noChangeAspect="1"/>
          </p:cNvPicPr>
          <p:nvPr/>
        </p:nvPicPr>
        <p:blipFill>
          <a:blip r:embed="rId1"/>
          <a:srcRect l="7982" r="7630"/>
          <a:stretch>
            <a:fillRect/>
          </a:stretch>
        </p:blipFill>
        <p:spPr>
          <a:xfrm rot="5400000">
            <a:off x="2665095" y="-2685415"/>
            <a:ext cx="6861175" cy="12192000"/>
          </a:xfrm>
          <a:prstGeom prst="rect">
            <a:avLst/>
          </a:prstGeom>
        </p:spPr>
      </p:pic>
      <p:sp>
        <p:nvSpPr>
          <p:cNvPr id="72" name="矩形 71"/>
          <p:cNvSpPr>
            <a:spLocks noChangeArrowheads="1"/>
          </p:cNvSpPr>
          <p:nvPr/>
        </p:nvSpPr>
        <p:spPr bwMode="auto">
          <a:xfrm>
            <a:off x="5182533" y="2581702"/>
            <a:ext cx="18272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课题来源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>
            <a:spLocks noChangeArrowheads="1"/>
          </p:cNvSpPr>
          <p:nvPr/>
        </p:nvSpPr>
        <p:spPr bwMode="auto">
          <a:xfrm>
            <a:off x="5152371" y="3221278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选题背景阐述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5236508" y="3170663"/>
            <a:ext cx="1743075" cy="460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5" name="矩形 74"/>
          <p:cNvSpPr>
            <a:spLocks noChangeArrowheads="1"/>
          </p:cNvSpPr>
          <p:nvPr/>
        </p:nvSpPr>
        <p:spPr bwMode="auto">
          <a:xfrm>
            <a:off x="5152371" y="3611803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选题意义概括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6"/>
          <p:cNvSpPr>
            <a:spLocks noChangeArrowheads="1"/>
          </p:cNvSpPr>
          <p:nvPr/>
        </p:nvSpPr>
        <p:spPr bwMode="auto">
          <a:xfrm>
            <a:off x="5152371" y="4038841"/>
            <a:ext cx="19367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选题来源概括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bldLvl="0" animBg="1"/>
      <p:bldP spid="75" grpId="0"/>
      <p:bldP spid="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课题来源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E8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724361" y="2140341"/>
            <a:ext cx="1264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DF4100"/>
                </a:solidFill>
                <a:latin typeface="Impact" panose="020B0806030902050204" pitchFamily="34" charset="0"/>
                <a:ea typeface="微软雅黑 Light" panose="020B0502040204020203" pitchFamily="34" charset="-122"/>
              </a:rPr>
              <a:t>01</a:t>
            </a:r>
            <a:endParaRPr lang="en-US" altLang="zh-CN" sz="7200" b="1" dirty="0">
              <a:solidFill>
                <a:srgbClr val="DF4100"/>
              </a:solidFill>
              <a:latin typeface="Impact" panose="020B080603090205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183861" y="2154409"/>
            <a:ext cx="1451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FFC000"/>
                </a:solidFill>
                <a:latin typeface="Impact" panose="020B0806030902050204" pitchFamily="34" charset="0"/>
                <a:ea typeface="微软雅黑 Light" panose="020B0502040204020203" pitchFamily="34" charset="-122"/>
              </a:rPr>
              <a:t>02</a:t>
            </a:r>
            <a:endParaRPr lang="en-US" altLang="zh-CN" sz="7200" b="1" dirty="0">
              <a:solidFill>
                <a:srgbClr val="FFC000"/>
              </a:solidFill>
              <a:latin typeface="Impact" panose="020B080603090205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784040" y="2154409"/>
            <a:ext cx="13941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CD3186"/>
                </a:solidFill>
                <a:latin typeface="Impact" panose="020B0806030902050204" pitchFamily="34" charset="0"/>
                <a:ea typeface="微软雅黑 Light" panose="020B0502040204020203" pitchFamily="34" charset="-122"/>
              </a:rPr>
              <a:t>03</a:t>
            </a:r>
            <a:endParaRPr lang="en-US" altLang="zh-CN" sz="7200" b="1" dirty="0">
              <a:solidFill>
                <a:srgbClr val="CD3186"/>
              </a:solidFill>
              <a:latin typeface="Impact" panose="020B080603090205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313879" y="2154409"/>
            <a:ext cx="1397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92D050"/>
                </a:solidFill>
                <a:latin typeface="Impact" panose="020B0806030902050204" pitchFamily="34" charset="0"/>
                <a:ea typeface="微软雅黑 Light" panose="020B0502040204020203" pitchFamily="34" charset="-122"/>
              </a:rPr>
              <a:t>04</a:t>
            </a:r>
            <a:endParaRPr lang="en-US" altLang="zh-CN" sz="7200" b="1" dirty="0">
              <a:solidFill>
                <a:srgbClr val="92D050"/>
              </a:solidFill>
              <a:latin typeface="Impact" panose="020B0806030902050204" pitchFamily="34" charset="0"/>
              <a:ea typeface="微软雅黑 Light" panose="020B0502040204020203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963517" y="3091807"/>
            <a:ext cx="872197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509770" y="3105875"/>
            <a:ext cx="872197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084157" y="3112461"/>
            <a:ext cx="872197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644478" y="3126529"/>
            <a:ext cx="872197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232953" y="3361567"/>
            <a:ext cx="2168468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Impact" panose="020B080603090205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ADD TITTLE HERE</a:t>
            </a:r>
            <a:endParaRPr lang="zh-CN" altLang="en-US" sz="2000" b="1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120409" y="3860389"/>
            <a:ext cx="2355384" cy="208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rPr>
              <a:t>此部分内容作为文字排版占位显示（建议使用主题字体）此部分内容作为文字排版占位显示（建议使用主题字体）此部分内容作为文字排版占位显示（建议使用主题字体）此部分内容作为文字排版占位显示（建议使用主题字体）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  <a:sym typeface="Source Han Serif SC" panose="02020400000000000000" pitchFamily="18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3861267" y="3361567"/>
            <a:ext cx="2168468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Impact" panose="020B080603090205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ADD TITTLE HERE</a:t>
            </a:r>
            <a:endParaRPr lang="zh-CN" altLang="en-US" sz="2000" b="1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748723" y="3860389"/>
            <a:ext cx="2355384" cy="208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rPr>
              <a:t>此部分内容作为文字排版占位显示（建议使用主题字体）此部分内容作为文字排版占位显示（建议使用主题字体）此部分内容作为文字排版占位显示（建议使用主题字体）此部分内容作为文字排版占位显示（建议使用主题字体）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  <a:sym typeface="Source Han Serif SC" panose="02020400000000000000" pitchFamily="18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6489581" y="3361567"/>
            <a:ext cx="2168468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Impact" panose="020B080603090205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ADD TITTLE HERE</a:t>
            </a:r>
            <a:endParaRPr lang="zh-CN" altLang="en-US" sz="2000" b="1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377037" y="3860389"/>
            <a:ext cx="2355384" cy="208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rPr>
              <a:t>此部分内容作为文字排版占位显示（建议使用主题字体）此部分内容作为文字排版占位显示（建议使用主题字体）此部分内容作为文字排版占位显示（建议使用主题字体）此部分内容作为文字排版占位显示（建议使用主题字体）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  <a:sym typeface="Source Han Serif SC" panose="02020400000000000000" pitchFamily="18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9117895" y="3361567"/>
            <a:ext cx="2168468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Impact" panose="020B080603090205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ADD TITTLE HERE</a:t>
            </a:r>
            <a:endParaRPr lang="zh-CN" altLang="en-US" sz="2000" b="1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9005351" y="3860389"/>
            <a:ext cx="2355384" cy="208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rPr>
              <a:t>此部分内容作为文字排版占位显示（建议使用主题字体）此部分内容作为文字排版占位显示（建议使用主题字体）此部分内容作为文字排版占位显示（建议使用主题字体）此部分内容作为文字排版占位显示（建议使用主题字体）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  <a:sym typeface="Source Han Serif SC" panose="02020400000000000000" pitchFamily="18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7" grpId="0"/>
      <p:bldP spid="18" grpId="0"/>
      <p:bldP spid="19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课题来源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E8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58708" y="1417420"/>
            <a:ext cx="8668146" cy="4730295"/>
            <a:chOff x="1858708" y="1417420"/>
            <a:chExt cx="8668146" cy="4730295"/>
          </a:xfrm>
        </p:grpSpPr>
        <p:sp>
          <p:nvSpPr>
            <p:cNvPr id="2" name="任意多边形: 形状 8"/>
            <p:cNvSpPr/>
            <p:nvPr/>
          </p:nvSpPr>
          <p:spPr bwMode="auto">
            <a:xfrm>
              <a:off x="5354026" y="2949726"/>
              <a:ext cx="1217697" cy="1696134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4" y="266"/>
                </a:cxn>
                <a:cxn ang="0">
                  <a:pos x="19" y="301"/>
                </a:cxn>
                <a:cxn ang="0">
                  <a:pos x="106" y="301"/>
                </a:cxn>
                <a:cxn ang="0">
                  <a:pos x="168" y="62"/>
                </a:cxn>
                <a:cxn ang="0">
                  <a:pos x="142" y="0"/>
                </a:cxn>
                <a:cxn ang="0">
                  <a:pos x="73" y="0"/>
                </a:cxn>
              </a:cxnLst>
              <a:rect l="0" t="0" r="r" b="b"/>
              <a:pathLst>
                <a:path w="175" h="301">
                  <a:moveTo>
                    <a:pt x="73" y="0"/>
                  </a:moveTo>
                  <a:cubicBezTo>
                    <a:pt x="4" y="266"/>
                    <a:pt x="4" y="266"/>
                    <a:pt x="4" y="266"/>
                  </a:cubicBezTo>
                  <a:cubicBezTo>
                    <a:pt x="0" y="283"/>
                    <a:pt x="8" y="301"/>
                    <a:pt x="19" y="301"/>
                  </a:cubicBezTo>
                  <a:cubicBezTo>
                    <a:pt x="106" y="301"/>
                    <a:pt x="106" y="301"/>
                    <a:pt x="106" y="30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5" y="33"/>
                    <a:pt x="162" y="0"/>
                    <a:pt x="142" y="0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rgbClr val="932362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1865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28" name="任意多边形: 形状 9"/>
            <p:cNvSpPr/>
            <p:nvPr/>
          </p:nvSpPr>
          <p:spPr bwMode="auto">
            <a:xfrm>
              <a:off x="3908854" y="2568788"/>
              <a:ext cx="1121055" cy="1641418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" y="244"/>
                </a:cxn>
                <a:cxn ang="0">
                  <a:pos x="26" y="291"/>
                </a:cxn>
                <a:cxn ang="0">
                  <a:pos x="105" y="291"/>
                </a:cxn>
                <a:cxn ang="0">
                  <a:pos x="155" y="54"/>
                </a:cxn>
                <a:cxn ang="0">
                  <a:pos x="130" y="0"/>
                </a:cxn>
                <a:cxn ang="0">
                  <a:pos x="56" y="0"/>
                </a:cxn>
              </a:cxnLst>
              <a:rect l="0" t="0" r="r" b="b"/>
              <a:pathLst>
                <a:path w="161" h="291">
                  <a:moveTo>
                    <a:pt x="56" y="0"/>
                  </a:moveTo>
                  <a:cubicBezTo>
                    <a:pt x="5" y="244"/>
                    <a:pt x="5" y="244"/>
                    <a:pt x="5" y="244"/>
                  </a:cubicBezTo>
                  <a:cubicBezTo>
                    <a:pt x="0" y="267"/>
                    <a:pt x="11" y="291"/>
                    <a:pt x="26" y="291"/>
                  </a:cubicBezTo>
                  <a:cubicBezTo>
                    <a:pt x="105" y="291"/>
                    <a:pt x="105" y="291"/>
                    <a:pt x="105" y="291"/>
                  </a:cubicBezTo>
                  <a:cubicBezTo>
                    <a:pt x="155" y="54"/>
                    <a:pt x="155" y="54"/>
                    <a:pt x="155" y="54"/>
                  </a:cubicBezTo>
                  <a:cubicBezTo>
                    <a:pt x="161" y="28"/>
                    <a:pt x="148" y="0"/>
                    <a:pt x="130" y="0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749C14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1865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29" name="任意多边形: 形状 10"/>
            <p:cNvSpPr/>
            <p:nvPr/>
          </p:nvSpPr>
          <p:spPr bwMode="auto">
            <a:xfrm>
              <a:off x="8501627" y="4182444"/>
              <a:ext cx="1150052" cy="1281869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4" y="193"/>
                </a:cxn>
                <a:cxn ang="0">
                  <a:pos x="19" y="227"/>
                </a:cxn>
                <a:cxn ang="0">
                  <a:pos x="106" y="227"/>
                </a:cxn>
                <a:cxn ang="0">
                  <a:pos x="165" y="0"/>
                </a:cxn>
                <a:cxn ang="0">
                  <a:pos x="54" y="0"/>
                </a:cxn>
              </a:cxnLst>
              <a:rect l="0" t="0" r="r" b="b"/>
              <a:pathLst>
                <a:path w="165" h="227">
                  <a:moveTo>
                    <a:pt x="54" y="0"/>
                  </a:moveTo>
                  <a:cubicBezTo>
                    <a:pt x="4" y="193"/>
                    <a:pt x="4" y="193"/>
                    <a:pt x="4" y="193"/>
                  </a:cubicBezTo>
                  <a:cubicBezTo>
                    <a:pt x="0" y="209"/>
                    <a:pt x="8" y="227"/>
                    <a:pt x="19" y="227"/>
                  </a:cubicBezTo>
                  <a:cubicBezTo>
                    <a:pt x="106" y="227"/>
                    <a:pt x="106" y="227"/>
                    <a:pt x="106" y="227"/>
                  </a:cubicBezTo>
                  <a:cubicBezTo>
                    <a:pt x="165" y="0"/>
                    <a:pt x="165" y="0"/>
                    <a:pt x="165" y="0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rgbClr val="C9551D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1865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0" name="任意多边形: 形状 11"/>
            <p:cNvSpPr/>
            <p:nvPr/>
          </p:nvSpPr>
          <p:spPr bwMode="auto">
            <a:xfrm>
              <a:off x="6916687" y="3330474"/>
              <a:ext cx="1217697" cy="1696134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4" y="266"/>
                </a:cxn>
                <a:cxn ang="0">
                  <a:pos x="19" y="301"/>
                </a:cxn>
                <a:cxn ang="0">
                  <a:pos x="106" y="301"/>
                </a:cxn>
                <a:cxn ang="0">
                  <a:pos x="168" y="62"/>
                </a:cxn>
                <a:cxn ang="0">
                  <a:pos x="142" y="0"/>
                </a:cxn>
                <a:cxn ang="0">
                  <a:pos x="73" y="0"/>
                </a:cxn>
              </a:cxnLst>
              <a:rect l="0" t="0" r="r" b="b"/>
              <a:pathLst>
                <a:path w="175" h="301">
                  <a:moveTo>
                    <a:pt x="73" y="0"/>
                  </a:moveTo>
                  <a:cubicBezTo>
                    <a:pt x="4" y="266"/>
                    <a:pt x="4" y="266"/>
                    <a:pt x="4" y="266"/>
                  </a:cubicBezTo>
                  <a:cubicBezTo>
                    <a:pt x="0" y="283"/>
                    <a:pt x="8" y="301"/>
                    <a:pt x="19" y="301"/>
                  </a:cubicBezTo>
                  <a:cubicBezTo>
                    <a:pt x="106" y="301"/>
                    <a:pt x="106" y="301"/>
                    <a:pt x="106" y="30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5" y="33"/>
                    <a:pt x="162" y="0"/>
                    <a:pt x="142" y="0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rgbClr val="BE8F00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1865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任意多边形: 形状 12"/>
            <p:cNvSpPr/>
            <p:nvPr/>
          </p:nvSpPr>
          <p:spPr bwMode="auto">
            <a:xfrm>
              <a:off x="5863284" y="2947474"/>
              <a:ext cx="1797554" cy="2079129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0"/>
                </a:cxn>
                <a:cxn ang="0">
                  <a:pos x="142" y="357"/>
                </a:cxn>
                <a:cxn ang="0">
                  <a:pos x="155" y="369"/>
                </a:cxn>
                <a:cxn ang="0">
                  <a:pos x="258" y="369"/>
                </a:cxn>
                <a:cxn ang="0">
                  <a:pos x="119" y="19"/>
                </a:cxn>
                <a:cxn ang="0">
                  <a:pos x="98" y="0"/>
                </a:cxn>
              </a:cxnLst>
              <a:rect l="0" t="0" r="r" b="b"/>
              <a:pathLst>
                <a:path w="258" h="369">
                  <a:moveTo>
                    <a:pt x="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2" y="357"/>
                    <a:pt x="142" y="357"/>
                    <a:pt x="142" y="357"/>
                  </a:cubicBezTo>
                  <a:cubicBezTo>
                    <a:pt x="145" y="364"/>
                    <a:pt x="150" y="369"/>
                    <a:pt x="155" y="369"/>
                  </a:cubicBezTo>
                  <a:cubicBezTo>
                    <a:pt x="258" y="369"/>
                    <a:pt x="258" y="369"/>
                    <a:pt x="258" y="369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15" y="7"/>
                    <a:pt x="106" y="0"/>
                    <a:pt x="98" y="0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1865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2" name="任意多边形: 形状 13"/>
            <p:cNvSpPr/>
            <p:nvPr/>
          </p:nvSpPr>
          <p:spPr bwMode="auto">
            <a:xfrm>
              <a:off x="7428897" y="3330474"/>
              <a:ext cx="1807221" cy="213384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0" y="0"/>
                </a:cxn>
                <a:cxn ang="0">
                  <a:pos x="142" y="365"/>
                </a:cxn>
                <a:cxn ang="0">
                  <a:pos x="163" y="379"/>
                </a:cxn>
                <a:cxn ang="0">
                  <a:pos x="259" y="379"/>
                </a:cxn>
                <a:cxn ang="0">
                  <a:pos x="120" y="21"/>
                </a:cxn>
                <a:cxn ang="0">
                  <a:pos x="96" y="0"/>
                </a:cxn>
              </a:cxnLst>
              <a:rect l="0" t="0" r="r" b="b"/>
              <a:pathLst>
                <a:path w="259" h="379">
                  <a:moveTo>
                    <a:pt x="9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2" y="365"/>
                    <a:pt x="142" y="365"/>
                    <a:pt x="142" y="365"/>
                  </a:cubicBezTo>
                  <a:cubicBezTo>
                    <a:pt x="145" y="374"/>
                    <a:pt x="154" y="379"/>
                    <a:pt x="163" y="379"/>
                  </a:cubicBezTo>
                  <a:cubicBezTo>
                    <a:pt x="259" y="379"/>
                    <a:pt x="259" y="379"/>
                    <a:pt x="259" y="379"/>
                  </a:cubicBezTo>
                  <a:cubicBezTo>
                    <a:pt x="120" y="21"/>
                    <a:pt x="120" y="21"/>
                    <a:pt x="120" y="21"/>
                  </a:cubicBezTo>
                  <a:cubicBezTo>
                    <a:pt x="114" y="8"/>
                    <a:pt x="105" y="0"/>
                    <a:pt x="96" y="0"/>
                  </a:cubicBezTo>
                  <a:close/>
                </a:path>
              </a:pathLst>
            </a:custGeom>
            <a:solidFill>
              <a:srgbClr val="DF4100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1865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3" name="任意多边形: 形状 14"/>
            <p:cNvSpPr/>
            <p:nvPr/>
          </p:nvSpPr>
          <p:spPr bwMode="auto">
            <a:xfrm>
              <a:off x="4300623" y="2566726"/>
              <a:ext cx="1797554" cy="2079129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0"/>
                </a:cxn>
                <a:cxn ang="0">
                  <a:pos x="142" y="357"/>
                </a:cxn>
                <a:cxn ang="0">
                  <a:pos x="155" y="369"/>
                </a:cxn>
                <a:cxn ang="0">
                  <a:pos x="258" y="369"/>
                </a:cxn>
                <a:cxn ang="0">
                  <a:pos x="119" y="19"/>
                </a:cxn>
                <a:cxn ang="0">
                  <a:pos x="98" y="0"/>
                </a:cxn>
              </a:cxnLst>
              <a:rect l="0" t="0" r="r" b="b"/>
              <a:pathLst>
                <a:path w="258" h="369">
                  <a:moveTo>
                    <a:pt x="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2" y="357"/>
                    <a:pt x="142" y="357"/>
                    <a:pt x="142" y="357"/>
                  </a:cubicBezTo>
                  <a:cubicBezTo>
                    <a:pt x="145" y="364"/>
                    <a:pt x="150" y="369"/>
                    <a:pt x="155" y="369"/>
                  </a:cubicBezTo>
                  <a:cubicBezTo>
                    <a:pt x="258" y="369"/>
                    <a:pt x="258" y="369"/>
                    <a:pt x="258" y="369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15" y="7"/>
                    <a:pt x="106" y="0"/>
                    <a:pt x="98" y="0"/>
                  </a:cubicBezTo>
                  <a:close/>
                </a:path>
              </a:pathLst>
            </a:custGeom>
            <a:solidFill>
              <a:srgbClr val="CD3186"/>
            </a:solidFill>
            <a:ln w="9525">
              <a:noFill/>
              <a:round/>
            </a:ln>
          </p:spPr>
          <p:txBody>
            <a:bodyPr anchor="ctr"/>
            <a:p>
              <a:pPr algn="ctr"/>
              <a:endParaRPr sz="1865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700302" y="1464614"/>
              <a:ext cx="1933376" cy="2745595"/>
              <a:chOff x="2022154" y="1461590"/>
              <a:chExt cx="1418370" cy="2014234"/>
            </a:xfrm>
          </p:grpSpPr>
          <p:sp>
            <p:nvSpPr>
              <p:cNvPr id="42" name="任意多边形: 形状 28"/>
              <p:cNvSpPr/>
              <p:nvPr/>
            </p:nvSpPr>
            <p:spPr bwMode="auto">
              <a:xfrm>
                <a:off x="2157243" y="1749827"/>
                <a:ext cx="1283281" cy="1725997"/>
              </a:xfrm>
              <a:custGeom>
                <a:avLst/>
                <a:gdLst/>
                <a:ahLst/>
                <a:cxnLst>
                  <a:cxn ang="0">
                    <a:pos x="252" y="417"/>
                  </a:cxn>
                  <a:cxn ang="0">
                    <a:pos x="87" y="0"/>
                  </a:cxn>
                  <a:cxn ang="0">
                    <a:pos x="0" y="63"/>
                  </a:cxn>
                  <a:cxn ang="0">
                    <a:pos x="134" y="400"/>
                  </a:cxn>
                  <a:cxn ang="0">
                    <a:pos x="152" y="417"/>
                  </a:cxn>
                  <a:cxn ang="0">
                    <a:pos x="252" y="417"/>
                  </a:cxn>
                </a:cxnLst>
                <a:rect l="0" t="0" r="r" b="b"/>
                <a:pathLst>
                  <a:path w="252" h="417">
                    <a:moveTo>
                      <a:pt x="252" y="417"/>
                    </a:moveTo>
                    <a:cubicBezTo>
                      <a:pt x="87" y="0"/>
                      <a:pt x="87" y="0"/>
                      <a:pt x="87" y="0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34" y="400"/>
                      <a:pt x="134" y="400"/>
                      <a:pt x="134" y="400"/>
                    </a:cubicBezTo>
                    <a:cubicBezTo>
                      <a:pt x="138" y="411"/>
                      <a:pt x="145" y="417"/>
                      <a:pt x="152" y="417"/>
                    </a:cubicBezTo>
                    <a:lnTo>
                      <a:pt x="252" y="417"/>
                    </a:lnTo>
                    <a:close/>
                  </a:path>
                </a:pathLst>
              </a:custGeom>
              <a:solidFill>
                <a:srgbClr val="86B517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sz="1865" dirty="0"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43" name="任意多边形: 形状 29"/>
              <p:cNvSpPr/>
              <p:nvPr/>
            </p:nvSpPr>
            <p:spPr bwMode="auto">
              <a:xfrm>
                <a:off x="2022154" y="1461590"/>
                <a:ext cx="737238" cy="625532"/>
              </a:xfrm>
              <a:custGeom>
                <a:avLst/>
                <a:gdLst/>
                <a:ahLst/>
                <a:cxnLst>
                  <a:cxn ang="0">
                    <a:pos x="46" y="3"/>
                  </a:cxn>
                  <a:cxn ang="0">
                    <a:pos x="130" y="54"/>
                  </a:cxn>
                  <a:cxn ang="0">
                    <a:pos x="128" y="70"/>
                  </a:cxn>
                  <a:cxn ang="0">
                    <a:pos x="14" y="113"/>
                  </a:cxn>
                  <a:cxn ang="0">
                    <a:pos x="2" y="103"/>
                  </a:cxn>
                  <a:cxn ang="0">
                    <a:pos x="32" y="9"/>
                  </a:cxn>
                  <a:cxn ang="0">
                    <a:pos x="46" y="3"/>
                  </a:cxn>
                </a:cxnLst>
                <a:rect l="0" t="0" r="r" b="b"/>
                <a:pathLst>
                  <a:path w="137" h="116">
                    <a:moveTo>
                      <a:pt x="46" y="3"/>
                    </a:moveTo>
                    <a:cubicBezTo>
                      <a:pt x="130" y="54"/>
                      <a:pt x="130" y="54"/>
                      <a:pt x="130" y="54"/>
                    </a:cubicBezTo>
                    <a:cubicBezTo>
                      <a:pt x="137" y="58"/>
                      <a:pt x="135" y="68"/>
                      <a:pt x="128" y="70"/>
                    </a:cubicBezTo>
                    <a:cubicBezTo>
                      <a:pt x="14" y="113"/>
                      <a:pt x="14" y="113"/>
                      <a:pt x="14" y="113"/>
                    </a:cubicBezTo>
                    <a:cubicBezTo>
                      <a:pt x="7" y="116"/>
                      <a:pt x="0" y="110"/>
                      <a:pt x="2" y="103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3" y="3"/>
                      <a:pt x="41" y="0"/>
                      <a:pt x="46" y="3"/>
                    </a:cubicBezTo>
                    <a:close/>
                  </a:path>
                </a:pathLst>
              </a:custGeom>
              <a:solidFill>
                <a:srgbClr val="86B517"/>
              </a:solidFill>
              <a:ln w="9525">
                <a:noFill/>
                <a:round/>
              </a:ln>
            </p:spPr>
            <p:txBody>
              <a:bodyPr anchor="ctr"/>
              <a:p>
                <a:pPr algn="ctr"/>
                <a:endParaRPr sz="1865" dirty="0"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endParaRPr>
              </a:p>
            </p:txBody>
          </p:sp>
        </p:grpSp>
        <p:sp>
          <p:nvSpPr>
            <p:cNvPr id="35" name="椭圆 34"/>
            <p:cNvSpPr/>
            <p:nvPr/>
          </p:nvSpPr>
          <p:spPr bwMode="auto">
            <a:xfrm>
              <a:off x="7827491" y="3579437"/>
              <a:ext cx="389505" cy="389505"/>
            </a:xfrm>
            <a:prstGeom prst="ellipse">
              <a:avLst/>
            </a:prstGeom>
            <a:solidFill>
              <a:srgbClr val="EB641B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none" lIns="121920" tIns="60960" rIns="121920" bIns="60960" anchor="ctr" anchorCtr="1" compatLnSpc="1"/>
            <a:p>
              <a:pPr algn="ctr"/>
              <a:r>
                <a:rPr lang="en-US" sz="1400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01</a:t>
              </a:r>
              <a:endParaRPr lang="en-US" sz="14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6" name="文本框 12"/>
            <p:cNvSpPr txBox="1"/>
            <p:nvPr/>
          </p:nvSpPr>
          <p:spPr>
            <a:xfrm rot="3809661">
              <a:off x="8016645" y="4384888"/>
              <a:ext cx="80021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关键词</a:t>
              </a:r>
              <a:endParaRPr lang="zh-CN" altLang="en-US" sz="16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7" name="椭圆 36"/>
            <p:cNvSpPr/>
            <p:nvPr/>
          </p:nvSpPr>
          <p:spPr bwMode="auto">
            <a:xfrm>
              <a:off x="6259084" y="3189935"/>
              <a:ext cx="389505" cy="389505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none" lIns="121920" tIns="60960" rIns="121920" bIns="60960" anchor="ctr" anchorCtr="1" compatLnSpc="1"/>
            <a:p>
              <a:pPr algn="ctr"/>
              <a:r>
                <a:rPr lang="en-US" sz="1400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02</a:t>
              </a:r>
              <a:endParaRPr lang="en-US" sz="14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8" name="文本框 14"/>
            <p:cNvSpPr txBox="1"/>
            <p:nvPr/>
          </p:nvSpPr>
          <p:spPr>
            <a:xfrm rot="3809661">
              <a:off x="6448238" y="3995384"/>
              <a:ext cx="80021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关键词</a:t>
              </a:r>
              <a:endParaRPr lang="zh-CN" altLang="en-US" sz="16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9" name="椭圆 38"/>
            <p:cNvSpPr/>
            <p:nvPr/>
          </p:nvSpPr>
          <p:spPr bwMode="auto">
            <a:xfrm>
              <a:off x="4711451" y="2805623"/>
              <a:ext cx="389505" cy="389505"/>
            </a:xfrm>
            <a:prstGeom prst="ellipse">
              <a:avLst/>
            </a:prstGeom>
            <a:solidFill>
              <a:srgbClr val="CD3186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none" lIns="121920" tIns="60960" rIns="121920" bIns="60960" anchor="ctr" anchorCtr="1" compatLnSpc="1"/>
            <a:p>
              <a:pPr algn="ctr"/>
              <a:r>
                <a:rPr lang="en-US" sz="1400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03</a:t>
              </a:r>
              <a:endParaRPr lang="en-US" sz="14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0" name="文本框 16"/>
            <p:cNvSpPr txBox="1"/>
            <p:nvPr/>
          </p:nvSpPr>
          <p:spPr>
            <a:xfrm rot="3809661">
              <a:off x="4900606" y="3611068"/>
              <a:ext cx="80021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关键词</a:t>
              </a:r>
              <a:endParaRPr lang="zh-CN" altLang="en-US" sz="16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1" name="椭圆 40"/>
            <p:cNvSpPr/>
            <p:nvPr/>
          </p:nvSpPr>
          <p:spPr bwMode="auto">
            <a:xfrm>
              <a:off x="3143044" y="2244736"/>
              <a:ext cx="389505" cy="389505"/>
            </a:xfrm>
            <a:prstGeom prst="ellipse">
              <a:avLst/>
            </a:prstGeom>
            <a:solidFill>
              <a:srgbClr val="749C14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none" lIns="121920" tIns="60960" rIns="121920" bIns="60960" anchor="ctr" anchorCtr="1" compatLnSpc="1"/>
            <a:p>
              <a:pPr algn="ctr"/>
              <a:r>
                <a:rPr lang="en-US" sz="1400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04</a:t>
              </a:r>
              <a:endParaRPr lang="en-US" sz="14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4" name="文本框 18"/>
            <p:cNvSpPr txBox="1"/>
            <p:nvPr/>
          </p:nvSpPr>
          <p:spPr>
            <a:xfrm rot="3809661">
              <a:off x="3332199" y="3050182"/>
              <a:ext cx="80021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关键词</a:t>
              </a:r>
              <a:endParaRPr lang="zh-CN" altLang="en-US" sz="16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5" name="文本框 22"/>
            <p:cNvSpPr txBox="1"/>
            <p:nvPr/>
          </p:nvSpPr>
          <p:spPr>
            <a:xfrm>
              <a:off x="8332507" y="2249963"/>
              <a:ext cx="2194347" cy="9694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此部分内容作为文字排版占位显示（建议使用主题字体）此部分内容作为文字排版占位显示（建议使用主题字体）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6" name="文本框 23"/>
            <p:cNvSpPr txBox="1"/>
            <p:nvPr/>
          </p:nvSpPr>
          <p:spPr>
            <a:xfrm>
              <a:off x="5072750" y="1417420"/>
              <a:ext cx="2194347" cy="9694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此部分内容作为文字排版占位显示（建议使用主题字体）此部分内容作为文字排版占位显示（建议使用主题字体）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7" name="文本框 24"/>
            <p:cNvSpPr txBox="1"/>
            <p:nvPr/>
          </p:nvSpPr>
          <p:spPr>
            <a:xfrm>
              <a:off x="4932009" y="5178219"/>
              <a:ext cx="2194347" cy="9694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此部分内容作为文字排版占位显示（建议使用主题字体）此部分内容作为文字排版占位显示（建议使用主题字体）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8" name="文本框 25"/>
            <p:cNvSpPr txBox="1"/>
            <p:nvPr/>
          </p:nvSpPr>
          <p:spPr>
            <a:xfrm>
              <a:off x="1858708" y="4436737"/>
              <a:ext cx="2194347" cy="9694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此部分内容作为文字排版占位显示（建议使用主题字体）此部分内容作为文字排版占位显示（建议使用主题字体）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课题来源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E8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grpSp>
        <p:nvGrpSpPr>
          <p:cNvPr id="7" name="组合 2"/>
          <p:cNvGrpSpPr/>
          <p:nvPr/>
        </p:nvGrpSpPr>
        <p:grpSpPr bwMode="auto">
          <a:xfrm>
            <a:off x="1163638" y="1546225"/>
            <a:ext cx="1497012" cy="1497013"/>
            <a:chOff x="811213" y="1901825"/>
            <a:chExt cx="1992312" cy="1990725"/>
          </a:xfrm>
        </p:grpSpPr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811213" y="1901825"/>
              <a:ext cx="1992312" cy="19907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1246188" y="2247900"/>
              <a:ext cx="1104900" cy="573088"/>
            </a:xfrm>
            <a:custGeom>
              <a:avLst/>
              <a:gdLst>
                <a:gd name="T0" fmla="*/ 0 w 696"/>
                <a:gd name="T1" fmla="*/ 2147483646 h 361"/>
                <a:gd name="T2" fmla="*/ 2147483646 w 696"/>
                <a:gd name="T3" fmla="*/ 0 h 361"/>
                <a:gd name="T4" fmla="*/ 2147483646 w 696"/>
                <a:gd name="T5" fmla="*/ 2147483646 h 361"/>
                <a:gd name="T6" fmla="*/ 0 w 696"/>
                <a:gd name="T7" fmla="*/ 2147483646 h 36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96" h="361">
                  <a:moveTo>
                    <a:pt x="0" y="361"/>
                  </a:moveTo>
                  <a:lnTo>
                    <a:pt x="347" y="0"/>
                  </a:lnTo>
                  <a:lnTo>
                    <a:pt x="696" y="361"/>
                  </a:lnTo>
                  <a:lnTo>
                    <a:pt x="0" y="3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1471613" y="2414588"/>
              <a:ext cx="635000" cy="301625"/>
            </a:xfrm>
            <a:custGeom>
              <a:avLst/>
              <a:gdLst>
                <a:gd name="T0" fmla="*/ 0 w 400"/>
                <a:gd name="T1" fmla="*/ 2147483646 h 190"/>
                <a:gd name="T2" fmla="*/ 2147483646 w 400"/>
                <a:gd name="T3" fmla="*/ 0 h 190"/>
                <a:gd name="T4" fmla="*/ 2147483646 w 400"/>
                <a:gd name="T5" fmla="*/ 2147483646 h 190"/>
                <a:gd name="T6" fmla="*/ 0 w 400"/>
                <a:gd name="T7" fmla="*/ 2147483646 h 19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0" h="190">
                  <a:moveTo>
                    <a:pt x="0" y="190"/>
                  </a:moveTo>
                  <a:lnTo>
                    <a:pt x="200" y="0"/>
                  </a:lnTo>
                  <a:lnTo>
                    <a:pt x="400" y="190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1295400" y="2840038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1657350" y="2840038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2019300" y="2840038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1295400" y="2900363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1657350" y="2900363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2019300" y="2900363"/>
              <a:ext cx="279400" cy="4127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1295400" y="3322638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1657350" y="3322638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2019300" y="3322638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1295400" y="3382963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1657350" y="3382963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2019300" y="3382963"/>
              <a:ext cx="279400" cy="38100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1355725" y="2933700"/>
              <a:ext cx="139700" cy="37782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1728788" y="2933700"/>
              <a:ext cx="139700" cy="37782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2090738" y="2933700"/>
              <a:ext cx="139700" cy="37782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1260475" y="3435350"/>
              <a:ext cx="1052512" cy="34925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1246188" y="3484563"/>
              <a:ext cx="1090612" cy="52388"/>
            </a:xfrm>
            <a:prstGeom prst="rect">
              <a:avLst/>
            </a:prstGeom>
            <a:solidFill>
              <a:srgbClr val="FFF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28" name="组合 4"/>
          <p:cNvGrpSpPr/>
          <p:nvPr/>
        </p:nvGrpSpPr>
        <p:grpSpPr bwMode="auto">
          <a:xfrm>
            <a:off x="3948113" y="1546225"/>
            <a:ext cx="1497012" cy="1497013"/>
            <a:chOff x="4006850" y="1838325"/>
            <a:chExt cx="1992313" cy="1990725"/>
          </a:xfrm>
        </p:grpSpPr>
        <p:sp>
          <p:nvSpPr>
            <p:cNvPr id="29" name="Oval 42"/>
            <p:cNvSpPr>
              <a:spLocks noChangeArrowheads="1"/>
            </p:cNvSpPr>
            <p:nvPr/>
          </p:nvSpPr>
          <p:spPr bwMode="auto">
            <a:xfrm>
              <a:off x="4006850" y="1838325"/>
              <a:ext cx="1992313" cy="199072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0" name="Freeform 43"/>
            <p:cNvSpPr/>
            <p:nvPr/>
          </p:nvSpPr>
          <p:spPr bwMode="auto">
            <a:xfrm>
              <a:off x="5119688" y="2559050"/>
              <a:ext cx="490538" cy="595313"/>
            </a:xfrm>
            <a:custGeom>
              <a:avLst/>
              <a:gdLst>
                <a:gd name="T0" fmla="*/ 2147483646 w 309"/>
                <a:gd name="T1" fmla="*/ 2147483646 h 375"/>
                <a:gd name="T2" fmla="*/ 2147483646 w 309"/>
                <a:gd name="T3" fmla="*/ 2147483646 h 375"/>
                <a:gd name="T4" fmla="*/ 0 w 309"/>
                <a:gd name="T5" fmla="*/ 2147483646 h 375"/>
                <a:gd name="T6" fmla="*/ 2147483646 w 309"/>
                <a:gd name="T7" fmla="*/ 0 h 375"/>
                <a:gd name="T8" fmla="*/ 2147483646 w 309"/>
                <a:gd name="T9" fmla="*/ 2147483646 h 3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9" h="375">
                  <a:moveTo>
                    <a:pt x="309" y="28"/>
                  </a:moveTo>
                  <a:lnTo>
                    <a:pt x="36" y="375"/>
                  </a:lnTo>
                  <a:lnTo>
                    <a:pt x="0" y="347"/>
                  </a:lnTo>
                  <a:lnTo>
                    <a:pt x="273" y="0"/>
                  </a:lnTo>
                  <a:lnTo>
                    <a:pt x="309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44"/>
            <p:cNvSpPr/>
            <p:nvPr/>
          </p:nvSpPr>
          <p:spPr bwMode="auto">
            <a:xfrm>
              <a:off x="4765675" y="2562225"/>
              <a:ext cx="444500" cy="627063"/>
            </a:xfrm>
            <a:custGeom>
              <a:avLst/>
              <a:gdLst>
                <a:gd name="T0" fmla="*/ 2147483646 w 280"/>
                <a:gd name="T1" fmla="*/ 2147483646 h 395"/>
                <a:gd name="T2" fmla="*/ 0 w 280"/>
                <a:gd name="T3" fmla="*/ 2147483646 h 395"/>
                <a:gd name="T4" fmla="*/ 2147483646 w 280"/>
                <a:gd name="T5" fmla="*/ 0 h 395"/>
                <a:gd name="T6" fmla="*/ 2147483646 w 280"/>
                <a:gd name="T7" fmla="*/ 2147483646 h 395"/>
                <a:gd name="T8" fmla="*/ 2147483646 w 280"/>
                <a:gd name="T9" fmla="*/ 2147483646 h 3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0" h="395">
                  <a:moveTo>
                    <a:pt x="242" y="395"/>
                  </a:moveTo>
                  <a:lnTo>
                    <a:pt x="0" y="24"/>
                  </a:lnTo>
                  <a:lnTo>
                    <a:pt x="38" y="0"/>
                  </a:lnTo>
                  <a:lnTo>
                    <a:pt x="280" y="371"/>
                  </a:lnTo>
                  <a:lnTo>
                    <a:pt x="242" y="3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45"/>
            <p:cNvSpPr/>
            <p:nvPr/>
          </p:nvSpPr>
          <p:spPr bwMode="auto">
            <a:xfrm>
              <a:off x="4297363" y="2646363"/>
              <a:ext cx="504825" cy="579438"/>
            </a:xfrm>
            <a:custGeom>
              <a:avLst/>
              <a:gdLst>
                <a:gd name="T0" fmla="*/ 0 w 318"/>
                <a:gd name="T1" fmla="*/ 2147483646 h 365"/>
                <a:gd name="T2" fmla="*/ 2147483646 w 318"/>
                <a:gd name="T3" fmla="*/ 0 h 365"/>
                <a:gd name="T4" fmla="*/ 2147483646 w 318"/>
                <a:gd name="T5" fmla="*/ 2147483646 h 365"/>
                <a:gd name="T6" fmla="*/ 2147483646 w 318"/>
                <a:gd name="T7" fmla="*/ 2147483646 h 365"/>
                <a:gd name="T8" fmla="*/ 0 w 318"/>
                <a:gd name="T9" fmla="*/ 2147483646 h 3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8" h="365">
                  <a:moveTo>
                    <a:pt x="0" y="337"/>
                  </a:moveTo>
                  <a:lnTo>
                    <a:pt x="285" y="0"/>
                  </a:lnTo>
                  <a:lnTo>
                    <a:pt x="318" y="28"/>
                  </a:lnTo>
                  <a:lnTo>
                    <a:pt x="33" y="365"/>
                  </a:lnTo>
                  <a:lnTo>
                    <a:pt x="0" y="3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Oval 46"/>
            <p:cNvSpPr>
              <a:spLocks noChangeArrowheads="1"/>
            </p:cNvSpPr>
            <p:nvPr/>
          </p:nvSpPr>
          <p:spPr bwMode="auto">
            <a:xfrm>
              <a:off x="4264025" y="2917825"/>
              <a:ext cx="346075" cy="3460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4" name="Oval 47"/>
            <p:cNvSpPr>
              <a:spLocks noChangeArrowheads="1"/>
            </p:cNvSpPr>
            <p:nvPr/>
          </p:nvSpPr>
          <p:spPr bwMode="auto">
            <a:xfrm>
              <a:off x="4357688" y="2995613"/>
              <a:ext cx="153988" cy="1555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5" name="Oval 48"/>
            <p:cNvSpPr>
              <a:spLocks noChangeArrowheads="1"/>
            </p:cNvSpPr>
            <p:nvPr/>
          </p:nvSpPr>
          <p:spPr bwMode="auto">
            <a:xfrm>
              <a:off x="4640263" y="2449513"/>
              <a:ext cx="347663" cy="3476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6" name="Oval 49"/>
            <p:cNvSpPr>
              <a:spLocks noChangeArrowheads="1"/>
            </p:cNvSpPr>
            <p:nvPr/>
          </p:nvSpPr>
          <p:spPr bwMode="auto">
            <a:xfrm>
              <a:off x="5002213" y="2947988"/>
              <a:ext cx="347663" cy="3460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7" name="Oval 50"/>
            <p:cNvSpPr>
              <a:spLocks noChangeArrowheads="1"/>
            </p:cNvSpPr>
            <p:nvPr/>
          </p:nvSpPr>
          <p:spPr bwMode="auto">
            <a:xfrm>
              <a:off x="5387975" y="2397125"/>
              <a:ext cx="347663" cy="3460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8" name="Oval 51"/>
            <p:cNvSpPr>
              <a:spLocks noChangeArrowheads="1"/>
            </p:cNvSpPr>
            <p:nvPr/>
          </p:nvSpPr>
          <p:spPr bwMode="auto">
            <a:xfrm>
              <a:off x="4735513" y="2547938"/>
              <a:ext cx="158750" cy="1539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9" name="Oval 52"/>
            <p:cNvSpPr>
              <a:spLocks noChangeArrowheads="1"/>
            </p:cNvSpPr>
            <p:nvPr/>
          </p:nvSpPr>
          <p:spPr bwMode="auto">
            <a:xfrm>
              <a:off x="5097463" y="3041650"/>
              <a:ext cx="158750" cy="1539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40" name="Oval 53"/>
            <p:cNvSpPr>
              <a:spLocks noChangeArrowheads="1"/>
            </p:cNvSpPr>
            <p:nvPr/>
          </p:nvSpPr>
          <p:spPr bwMode="auto">
            <a:xfrm>
              <a:off x="5481638" y="2490788"/>
              <a:ext cx="158750" cy="1587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41" name="组合 6"/>
          <p:cNvGrpSpPr/>
          <p:nvPr/>
        </p:nvGrpSpPr>
        <p:grpSpPr bwMode="auto">
          <a:xfrm>
            <a:off x="9504363" y="1550988"/>
            <a:ext cx="1506537" cy="1508125"/>
            <a:chOff x="9339263" y="1700213"/>
            <a:chExt cx="2005012" cy="2006600"/>
          </a:xfrm>
          <a:solidFill>
            <a:schemeClr val="bg1"/>
          </a:solidFill>
        </p:grpSpPr>
        <p:sp>
          <p:nvSpPr>
            <p:cNvPr id="42" name="Oval 57"/>
            <p:cNvSpPr>
              <a:spLocks noChangeArrowheads="1"/>
            </p:cNvSpPr>
            <p:nvPr/>
          </p:nvSpPr>
          <p:spPr bwMode="auto">
            <a:xfrm>
              <a:off x="9339263" y="1700213"/>
              <a:ext cx="2005012" cy="2006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 dirty="0">
                <a:solidFill>
                  <a:srgbClr val="000000"/>
                </a:solidFill>
              </a:endParaRPr>
            </a:p>
          </p:txBody>
        </p:sp>
        <p:sp>
          <p:nvSpPr>
            <p:cNvPr id="43" name="Freeform 58"/>
            <p:cNvSpPr/>
            <p:nvPr/>
          </p:nvSpPr>
          <p:spPr bwMode="auto">
            <a:xfrm>
              <a:off x="9767888" y="2193926"/>
              <a:ext cx="265112" cy="271463"/>
            </a:xfrm>
            <a:custGeom>
              <a:avLst/>
              <a:gdLst>
                <a:gd name="T0" fmla="*/ 2147483646 w 167"/>
                <a:gd name="T1" fmla="*/ 2147483646 h 171"/>
                <a:gd name="T2" fmla="*/ 2147483646 w 167"/>
                <a:gd name="T3" fmla="*/ 2147483646 h 171"/>
                <a:gd name="T4" fmla="*/ 2147483646 w 167"/>
                <a:gd name="T5" fmla="*/ 2147483646 h 171"/>
                <a:gd name="T6" fmla="*/ 2147483646 w 167"/>
                <a:gd name="T7" fmla="*/ 2147483646 h 171"/>
                <a:gd name="T8" fmla="*/ 0 w 167"/>
                <a:gd name="T9" fmla="*/ 2147483646 h 171"/>
                <a:gd name="T10" fmla="*/ 2147483646 w 167"/>
                <a:gd name="T11" fmla="*/ 2147483646 h 171"/>
                <a:gd name="T12" fmla="*/ 2147483646 w 167"/>
                <a:gd name="T13" fmla="*/ 0 h 171"/>
                <a:gd name="T14" fmla="*/ 2147483646 w 167"/>
                <a:gd name="T15" fmla="*/ 2147483646 h 171"/>
                <a:gd name="T16" fmla="*/ 2147483646 w 167"/>
                <a:gd name="T17" fmla="*/ 2147483646 h 171"/>
                <a:gd name="T18" fmla="*/ 2147483646 w 167"/>
                <a:gd name="T19" fmla="*/ 2147483646 h 171"/>
                <a:gd name="T20" fmla="*/ 2147483646 w 167"/>
                <a:gd name="T21" fmla="*/ 2147483646 h 17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7" h="171">
                  <a:moveTo>
                    <a:pt x="167" y="131"/>
                  </a:moveTo>
                  <a:lnTo>
                    <a:pt x="107" y="124"/>
                  </a:lnTo>
                  <a:lnTo>
                    <a:pt x="69" y="171"/>
                  </a:lnTo>
                  <a:lnTo>
                    <a:pt x="57" y="112"/>
                  </a:lnTo>
                  <a:lnTo>
                    <a:pt x="0" y="91"/>
                  </a:lnTo>
                  <a:lnTo>
                    <a:pt x="53" y="60"/>
                  </a:lnTo>
                  <a:lnTo>
                    <a:pt x="57" y="0"/>
                  </a:lnTo>
                  <a:lnTo>
                    <a:pt x="102" y="41"/>
                  </a:lnTo>
                  <a:lnTo>
                    <a:pt x="159" y="26"/>
                  </a:lnTo>
                  <a:lnTo>
                    <a:pt x="136" y="81"/>
                  </a:lnTo>
                  <a:lnTo>
                    <a:pt x="167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59"/>
            <p:cNvSpPr/>
            <p:nvPr/>
          </p:nvSpPr>
          <p:spPr bwMode="auto">
            <a:xfrm>
              <a:off x="10688638" y="2379663"/>
              <a:ext cx="153987" cy="161925"/>
            </a:xfrm>
            <a:custGeom>
              <a:avLst/>
              <a:gdLst>
                <a:gd name="T0" fmla="*/ 2147483646 w 97"/>
                <a:gd name="T1" fmla="*/ 2147483646 h 102"/>
                <a:gd name="T2" fmla="*/ 2147483646 w 97"/>
                <a:gd name="T3" fmla="*/ 2147483646 h 102"/>
                <a:gd name="T4" fmla="*/ 2147483646 w 97"/>
                <a:gd name="T5" fmla="*/ 2147483646 h 102"/>
                <a:gd name="T6" fmla="*/ 2147483646 w 97"/>
                <a:gd name="T7" fmla="*/ 2147483646 h 102"/>
                <a:gd name="T8" fmla="*/ 0 w 97"/>
                <a:gd name="T9" fmla="*/ 2147483646 h 102"/>
                <a:gd name="T10" fmla="*/ 2147483646 w 97"/>
                <a:gd name="T11" fmla="*/ 2147483646 h 102"/>
                <a:gd name="T12" fmla="*/ 2147483646 w 97"/>
                <a:gd name="T13" fmla="*/ 0 h 102"/>
                <a:gd name="T14" fmla="*/ 2147483646 w 97"/>
                <a:gd name="T15" fmla="*/ 2147483646 h 102"/>
                <a:gd name="T16" fmla="*/ 2147483646 w 97"/>
                <a:gd name="T17" fmla="*/ 2147483646 h 102"/>
                <a:gd name="T18" fmla="*/ 2147483646 w 97"/>
                <a:gd name="T19" fmla="*/ 2147483646 h 102"/>
                <a:gd name="T20" fmla="*/ 2147483646 w 97"/>
                <a:gd name="T21" fmla="*/ 2147483646 h 10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7" h="102">
                  <a:moveTo>
                    <a:pt x="97" y="78"/>
                  </a:moveTo>
                  <a:lnTo>
                    <a:pt x="62" y="76"/>
                  </a:lnTo>
                  <a:lnTo>
                    <a:pt x="40" y="102"/>
                  </a:lnTo>
                  <a:lnTo>
                    <a:pt x="33" y="69"/>
                  </a:lnTo>
                  <a:lnTo>
                    <a:pt x="0" y="54"/>
                  </a:lnTo>
                  <a:lnTo>
                    <a:pt x="31" y="35"/>
                  </a:lnTo>
                  <a:lnTo>
                    <a:pt x="33" y="0"/>
                  </a:lnTo>
                  <a:lnTo>
                    <a:pt x="59" y="23"/>
                  </a:lnTo>
                  <a:lnTo>
                    <a:pt x="92" y="16"/>
                  </a:lnTo>
                  <a:lnTo>
                    <a:pt x="78" y="50"/>
                  </a:lnTo>
                  <a:lnTo>
                    <a:pt x="97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60"/>
            <p:cNvSpPr/>
            <p:nvPr/>
          </p:nvSpPr>
          <p:spPr bwMode="auto">
            <a:xfrm>
              <a:off x="10548938" y="2262188"/>
              <a:ext cx="87312" cy="90488"/>
            </a:xfrm>
            <a:custGeom>
              <a:avLst/>
              <a:gdLst>
                <a:gd name="T0" fmla="*/ 2147483646 w 55"/>
                <a:gd name="T1" fmla="*/ 2147483646 h 57"/>
                <a:gd name="T2" fmla="*/ 2147483646 w 55"/>
                <a:gd name="T3" fmla="*/ 2147483646 h 57"/>
                <a:gd name="T4" fmla="*/ 2147483646 w 55"/>
                <a:gd name="T5" fmla="*/ 2147483646 h 57"/>
                <a:gd name="T6" fmla="*/ 2147483646 w 55"/>
                <a:gd name="T7" fmla="*/ 2147483646 h 57"/>
                <a:gd name="T8" fmla="*/ 0 w 55"/>
                <a:gd name="T9" fmla="*/ 2147483646 h 57"/>
                <a:gd name="T10" fmla="*/ 2147483646 w 55"/>
                <a:gd name="T11" fmla="*/ 2147483646 h 57"/>
                <a:gd name="T12" fmla="*/ 2147483646 w 55"/>
                <a:gd name="T13" fmla="*/ 0 h 57"/>
                <a:gd name="T14" fmla="*/ 2147483646 w 55"/>
                <a:gd name="T15" fmla="*/ 2147483646 h 57"/>
                <a:gd name="T16" fmla="*/ 2147483646 w 55"/>
                <a:gd name="T17" fmla="*/ 2147483646 h 57"/>
                <a:gd name="T18" fmla="*/ 2147483646 w 55"/>
                <a:gd name="T19" fmla="*/ 2147483646 h 57"/>
                <a:gd name="T20" fmla="*/ 2147483646 w 55"/>
                <a:gd name="T21" fmla="*/ 2147483646 h 5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5" h="57">
                  <a:moveTo>
                    <a:pt x="55" y="45"/>
                  </a:moveTo>
                  <a:lnTo>
                    <a:pt x="36" y="43"/>
                  </a:lnTo>
                  <a:lnTo>
                    <a:pt x="24" y="57"/>
                  </a:lnTo>
                  <a:lnTo>
                    <a:pt x="19" y="38"/>
                  </a:lnTo>
                  <a:lnTo>
                    <a:pt x="0" y="31"/>
                  </a:lnTo>
                  <a:lnTo>
                    <a:pt x="17" y="21"/>
                  </a:lnTo>
                  <a:lnTo>
                    <a:pt x="19" y="0"/>
                  </a:lnTo>
                  <a:lnTo>
                    <a:pt x="33" y="14"/>
                  </a:lnTo>
                  <a:lnTo>
                    <a:pt x="52" y="10"/>
                  </a:lnTo>
                  <a:lnTo>
                    <a:pt x="45" y="29"/>
                  </a:lnTo>
                  <a:lnTo>
                    <a:pt x="55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61"/>
            <p:cNvSpPr/>
            <p:nvPr/>
          </p:nvSpPr>
          <p:spPr bwMode="auto">
            <a:xfrm>
              <a:off x="10050463" y="2114551"/>
              <a:ext cx="155575" cy="158750"/>
            </a:xfrm>
            <a:custGeom>
              <a:avLst/>
              <a:gdLst>
                <a:gd name="T0" fmla="*/ 2147483646 w 98"/>
                <a:gd name="T1" fmla="*/ 2147483646 h 100"/>
                <a:gd name="T2" fmla="*/ 2147483646 w 98"/>
                <a:gd name="T3" fmla="*/ 2147483646 h 100"/>
                <a:gd name="T4" fmla="*/ 2147483646 w 98"/>
                <a:gd name="T5" fmla="*/ 2147483646 h 100"/>
                <a:gd name="T6" fmla="*/ 2147483646 w 98"/>
                <a:gd name="T7" fmla="*/ 2147483646 h 100"/>
                <a:gd name="T8" fmla="*/ 0 w 98"/>
                <a:gd name="T9" fmla="*/ 2147483646 h 100"/>
                <a:gd name="T10" fmla="*/ 2147483646 w 98"/>
                <a:gd name="T11" fmla="*/ 2147483646 h 100"/>
                <a:gd name="T12" fmla="*/ 2147483646 w 98"/>
                <a:gd name="T13" fmla="*/ 0 h 100"/>
                <a:gd name="T14" fmla="*/ 2147483646 w 98"/>
                <a:gd name="T15" fmla="*/ 2147483646 h 100"/>
                <a:gd name="T16" fmla="*/ 2147483646 w 98"/>
                <a:gd name="T17" fmla="*/ 2147483646 h 100"/>
                <a:gd name="T18" fmla="*/ 2147483646 w 98"/>
                <a:gd name="T19" fmla="*/ 2147483646 h 100"/>
                <a:gd name="T20" fmla="*/ 2147483646 w 98"/>
                <a:gd name="T21" fmla="*/ 2147483646 h 1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8" h="100">
                  <a:moveTo>
                    <a:pt x="98" y="79"/>
                  </a:moveTo>
                  <a:lnTo>
                    <a:pt x="62" y="74"/>
                  </a:lnTo>
                  <a:lnTo>
                    <a:pt x="41" y="100"/>
                  </a:lnTo>
                  <a:lnTo>
                    <a:pt x="34" y="67"/>
                  </a:lnTo>
                  <a:lnTo>
                    <a:pt x="0" y="53"/>
                  </a:lnTo>
                  <a:lnTo>
                    <a:pt x="31" y="36"/>
                  </a:lnTo>
                  <a:lnTo>
                    <a:pt x="34" y="0"/>
                  </a:lnTo>
                  <a:lnTo>
                    <a:pt x="60" y="24"/>
                  </a:lnTo>
                  <a:lnTo>
                    <a:pt x="93" y="15"/>
                  </a:lnTo>
                  <a:lnTo>
                    <a:pt x="79" y="48"/>
                  </a:lnTo>
                  <a:lnTo>
                    <a:pt x="98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62"/>
            <p:cNvSpPr/>
            <p:nvPr/>
          </p:nvSpPr>
          <p:spPr bwMode="auto">
            <a:xfrm>
              <a:off x="10137775" y="2368551"/>
              <a:ext cx="419100" cy="165100"/>
            </a:xfrm>
            <a:custGeom>
              <a:avLst/>
              <a:gdLst>
                <a:gd name="T0" fmla="*/ 2147483646 w 264"/>
                <a:gd name="T1" fmla="*/ 0 h 104"/>
                <a:gd name="T2" fmla="*/ 2147483646 w 264"/>
                <a:gd name="T3" fmla="*/ 0 h 104"/>
                <a:gd name="T4" fmla="*/ 2147483646 w 264"/>
                <a:gd name="T5" fmla="*/ 2147483646 h 104"/>
                <a:gd name="T6" fmla="*/ 0 w 264"/>
                <a:gd name="T7" fmla="*/ 2147483646 h 104"/>
                <a:gd name="T8" fmla="*/ 2147483646 w 264"/>
                <a:gd name="T9" fmla="*/ 0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4" h="104">
                  <a:moveTo>
                    <a:pt x="33" y="0"/>
                  </a:moveTo>
                  <a:lnTo>
                    <a:pt x="228" y="0"/>
                  </a:lnTo>
                  <a:lnTo>
                    <a:pt x="264" y="104"/>
                  </a:lnTo>
                  <a:lnTo>
                    <a:pt x="0" y="10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63"/>
            <p:cNvSpPr/>
            <p:nvPr/>
          </p:nvSpPr>
          <p:spPr bwMode="auto">
            <a:xfrm>
              <a:off x="9855200" y="2579688"/>
              <a:ext cx="474662" cy="165100"/>
            </a:xfrm>
            <a:custGeom>
              <a:avLst/>
              <a:gdLst>
                <a:gd name="T0" fmla="*/ 2147483646 w 299"/>
                <a:gd name="T1" fmla="*/ 0 h 104"/>
                <a:gd name="T2" fmla="*/ 2147483646 w 299"/>
                <a:gd name="T3" fmla="*/ 0 h 104"/>
                <a:gd name="T4" fmla="*/ 2147483646 w 299"/>
                <a:gd name="T5" fmla="*/ 2147483646 h 104"/>
                <a:gd name="T6" fmla="*/ 0 w 299"/>
                <a:gd name="T7" fmla="*/ 2147483646 h 104"/>
                <a:gd name="T8" fmla="*/ 2147483646 w 299"/>
                <a:gd name="T9" fmla="*/ 0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9" h="104">
                  <a:moveTo>
                    <a:pt x="36" y="0"/>
                  </a:moveTo>
                  <a:lnTo>
                    <a:pt x="259" y="0"/>
                  </a:lnTo>
                  <a:lnTo>
                    <a:pt x="299" y="104"/>
                  </a:lnTo>
                  <a:lnTo>
                    <a:pt x="0" y="104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64"/>
            <p:cNvSpPr/>
            <p:nvPr/>
          </p:nvSpPr>
          <p:spPr bwMode="auto">
            <a:xfrm>
              <a:off x="10356850" y="2579688"/>
              <a:ext cx="477837" cy="165100"/>
            </a:xfrm>
            <a:custGeom>
              <a:avLst/>
              <a:gdLst>
                <a:gd name="T0" fmla="*/ 2147483646 w 301"/>
                <a:gd name="T1" fmla="*/ 0 h 104"/>
                <a:gd name="T2" fmla="*/ 2147483646 w 301"/>
                <a:gd name="T3" fmla="*/ 0 h 104"/>
                <a:gd name="T4" fmla="*/ 2147483646 w 301"/>
                <a:gd name="T5" fmla="*/ 2147483646 h 104"/>
                <a:gd name="T6" fmla="*/ 0 w 301"/>
                <a:gd name="T7" fmla="*/ 2147483646 h 104"/>
                <a:gd name="T8" fmla="*/ 2147483646 w 301"/>
                <a:gd name="T9" fmla="*/ 0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1" h="104">
                  <a:moveTo>
                    <a:pt x="38" y="0"/>
                  </a:moveTo>
                  <a:lnTo>
                    <a:pt x="261" y="0"/>
                  </a:lnTo>
                  <a:lnTo>
                    <a:pt x="301" y="104"/>
                  </a:lnTo>
                  <a:lnTo>
                    <a:pt x="0" y="104"/>
                  </a:ln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65"/>
            <p:cNvSpPr/>
            <p:nvPr/>
          </p:nvSpPr>
          <p:spPr bwMode="auto">
            <a:xfrm>
              <a:off x="9605963" y="2801938"/>
              <a:ext cx="479425" cy="166688"/>
            </a:xfrm>
            <a:custGeom>
              <a:avLst/>
              <a:gdLst>
                <a:gd name="T0" fmla="*/ 2147483646 w 302"/>
                <a:gd name="T1" fmla="*/ 0 h 105"/>
                <a:gd name="T2" fmla="*/ 2147483646 w 302"/>
                <a:gd name="T3" fmla="*/ 0 h 105"/>
                <a:gd name="T4" fmla="*/ 2147483646 w 302"/>
                <a:gd name="T5" fmla="*/ 2147483646 h 105"/>
                <a:gd name="T6" fmla="*/ 0 w 302"/>
                <a:gd name="T7" fmla="*/ 2147483646 h 105"/>
                <a:gd name="T8" fmla="*/ 2147483646 w 302"/>
                <a:gd name="T9" fmla="*/ 0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2" h="105">
                  <a:moveTo>
                    <a:pt x="38" y="0"/>
                  </a:moveTo>
                  <a:lnTo>
                    <a:pt x="261" y="0"/>
                  </a:lnTo>
                  <a:lnTo>
                    <a:pt x="302" y="105"/>
                  </a:lnTo>
                  <a:lnTo>
                    <a:pt x="0" y="105"/>
                  </a:ln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66"/>
            <p:cNvSpPr/>
            <p:nvPr/>
          </p:nvSpPr>
          <p:spPr bwMode="auto">
            <a:xfrm>
              <a:off x="10104438" y="2801938"/>
              <a:ext cx="477837" cy="166688"/>
            </a:xfrm>
            <a:custGeom>
              <a:avLst/>
              <a:gdLst>
                <a:gd name="T0" fmla="*/ 2147483646 w 301"/>
                <a:gd name="T1" fmla="*/ 0 h 105"/>
                <a:gd name="T2" fmla="*/ 2147483646 w 301"/>
                <a:gd name="T3" fmla="*/ 0 h 105"/>
                <a:gd name="T4" fmla="*/ 2147483646 w 301"/>
                <a:gd name="T5" fmla="*/ 2147483646 h 105"/>
                <a:gd name="T6" fmla="*/ 0 w 301"/>
                <a:gd name="T7" fmla="*/ 2147483646 h 105"/>
                <a:gd name="T8" fmla="*/ 2147483646 w 301"/>
                <a:gd name="T9" fmla="*/ 0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1" h="105">
                  <a:moveTo>
                    <a:pt x="38" y="0"/>
                  </a:moveTo>
                  <a:lnTo>
                    <a:pt x="261" y="0"/>
                  </a:lnTo>
                  <a:lnTo>
                    <a:pt x="301" y="105"/>
                  </a:lnTo>
                  <a:lnTo>
                    <a:pt x="0" y="105"/>
                  </a:ln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67"/>
            <p:cNvSpPr/>
            <p:nvPr/>
          </p:nvSpPr>
          <p:spPr bwMode="auto">
            <a:xfrm>
              <a:off x="10601325" y="2801938"/>
              <a:ext cx="479425" cy="166688"/>
            </a:xfrm>
            <a:custGeom>
              <a:avLst/>
              <a:gdLst>
                <a:gd name="T0" fmla="*/ 2147483646 w 302"/>
                <a:gd name="T1" fmla="*/ 0 h 105"/>
                <a:gd name="T2" fmla="*/ 2147483646 w 302"/>
                <a:gd name="T3" fmla="*/ 0 h 105"/>
                <a:gd name="T4" fmla="*/ 2147483646 w 302"/>
                <a:gd name="T5" fmla="*/ 2147483646 h 105"/>
                <a:gd name="T6" fmla="*/ 0 w 302"/>
                <a:gd name="T7" fmla="*/ 2147483646 h 105"/>
                <a:gd name="T8" fmla="*/ 2147483646 w 302"/>
                <a:gd name="T9" fmla="*/ 0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2" h="105">
                  <a:moveTo>
                    <a:pt x="38" y="0"/>
                  </a:moveTo>
                  <a:lnTo>
                    <a:pt x="261" y="0"/>
                  </a:lnTo>
                  <a:lnTo>
                    <a:pt x="302" y="105"/>
                  </a:lnTo>
                  <a:lnTo>
                    <a:pt x="0" y="105"/>
                  </a:ln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3" name="组合 5"/>
          <p:cNvGrpSpPr/>
          <p:nvPr/>
        </p:nvGrpSpPr>
        <p:grpSpPr bwMode="auto">
          <a:xfrm>
            <a:off x="6716713" y="1546225"/>
            <a:ext cx="1498600" cy="1498600"/>
            <a:chOff x="6816725" y="1885156"/>
            <a:chExt cx="1990725" cy="1992313"/>
          </a:xfrm>
        </p:grpSpPr>
        <p:sp>
          <p:nvSpPr>
            <p:cNvPr id="54" name="Oval 103"/>
            <p:cNvSpPr>
              <a:spLocks noChangeArrowheads="1"/>
            </p:cNvSpPr>
            <p:nvPr/>
          </p:nvSpPr>
          <p:spPr bwMode="auto">
            <a:xfrm>
              <a:off x="6816725" y="1885156"/>
              <a:ext cx="1990725" cy="1992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55" name="Rectangle 104"/>
            <p:cNvSpPr>
              <a:spLocks noChangeArrowheads="1"/>
            </p:cNvSpPr>
            <p:nvPr/>
          </p:nvSpPr>
          <p:spPr bwMode="auto">
            <a:xfrm>
              <a:off x="7383463" y="3145631"/>
              <a:ext cx="839788" cy="1063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56" name="Rectangle 105"/>
            <p:cNvSpPr>
              <a:spLocks noChangeArrowheads="1"/>
            </p:cNvSpPr>
            <p:nvPr/>
          </p:nvSpPr>
          <p:spPr bwMode="auto">
            <a:xfrm>
              <a:off x="7458075" y="2799556"/>
              <a:ext cx="106363" cy="301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57" name="Rectangle 106"/>
            <p:cNvSpPr>
              <a:spLocks noChangeArrowheads="1"/>
            </p:cNvSpPr>
            <p:nvPr/>
          </p:nvSpPr>
          <p:spPr bwMode="auto">
            <a:xfrm>
              <a:off x="7654925" y="2742406"/>
              <a:ext cx="104775" cy="3587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58" name="Rectangle 107"/>
            <p:cNvSpPr>
              <a:spLocks noChangeArrowheads="1"/>
            </p:cNvSpPr>
            <p:nvPr/>
          </p:nvSpPr>
          <p:spPr bwMode="auto">
            <a:xfrm>
              <a:off x="7835900" y="2655094"/>
              <a:ext cx="104775" cy="4460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59" name="Rectangle 108"/>
            <p:cNvSpPr>
              <a:spLocks noChangeArrowheads="1"/>
            </p:cNvSpPr>
            <p:nvPr/>
          </p:nvSpPr>
          <p:spPr bwMode="auto">
            <a:xfrm>
              <a:off x="8027988" y="2561431"/>
              <a:ext cx="104775" cy="5397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60" name="矩形 117"/>
          <p:cNvSpPr>
            <a:spLocks noChangeArrowheads="1"/>
          </p:cNvSpPr>
          <p:nvPr/>
        </p:nvSpPr>
        <p:spPr bwMode="auto">
          <a:xfrm>
            <a:off x="896938" y="3259138"/>
            <a:ext cx="2030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124"/>
          <p:cNvSpPr>
            <a:spLocks noChangeArrowheads="1"/>
          </p:cNvSpPr>
          <p:nvPr/>
        </p:nvSpPr>
        <p:spPr bwMode="auto">
          <a:xfrm>
            <a:off x="741363" y="3792538"/>
            <a:ext cx="2341562" cy="1565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rPr>
              <a:t>此部分内容作为文字排版占位显示（建议使用主题字体）此部分内容作为文字排版占位显示（建议使用主题字体）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62" name="矩形 125"/>
          <p:cNvSpPr>
            <a:spLocks noChangeArrowheads="1"/>
          </p:cNvSpPr>
          <p:nvPr/>
        </p:nvSpPr>
        <p:spPr bwMode="auto">
          <a:xfrm>
            <a:off x="3487738" y="3805238"/>
            <a:ext cx="2417762" cy="1565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rPr>
              <a:t>此部分内容作为文字排版占位显示（建议使用主题字体）此部分内容作为文字排版占位显示（建议使用主题字体）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63" name="矩形 126"/>
          <p:cNvSpPr>
            <a:spLocks noChangeArrowheads="1"/>
          </p:cNvSpPr>
          <p:nvPr/>
        </p:nvSpPr>
        <p:spPr bwMode="auto">
          <a:xfrm>
            <a:off x="6273800" y="3805238"/>
            <a:ext cx="2382838" cy="1565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rPr>
              <a:t>此部分内容作为文字排版占位显示（建议使用主题字体）此部分内容作为文字排版占位显示（建议使用主题字体）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64" name="矩形 127"/>
          <p:cNvSpPr>
            <a:spLocks noChangeArrowheads="1"/>
          </p:cNvSpPr>
          <p:nvPr/>
        </p:nvSpPr>
        <p:spPr bwMode="auto">
          <a:xfrm>
            <a:off x="9061450" y="3805238"/>
            <a:ext cx="2390775" cy="1565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rPr>
              <a:t>此部分内容作为文字排版占位显示（建议使用主题字体）此部分内容作为文字排版占位显示（建议使用主题字体）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65" name="矩形 128"/>
          <p:cNvSpPr>
            <a:spLocks noChangeArrowheads="1"/>
          </p:cNvSpPr>
          <p:nvPr/>
        </p:nvSpPr>
        <p:spPr bwMode="auto">
          <a:xfrm>
            <a:off x="3681413" y="325913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129"/>
          <p:cNvSpPr>
            <a:spLocks noChangeArrowheads="1"/>
          </p:cNvSpPr>
          <p:nvPr/>
        </p:nvSpPr>
        <p:spPr bwMode="auto">
          <a:xfrm>
            <a:off x="6450013" y="325913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130"/>
          <p:cNvSpPr>
            <a:spLocks noChangeArrowheads="1"/>
          </p:cNvSpPr>
          <p:nvPr/>
        </p:nvSpPr>
        <p:spPr bwMode="auto">
          <a:xfrm>
            <a:off x="9242425" y="3259138"/>
            <a:ext cx="2030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黄色喷溅颜料"/>
          <p:cNvPicPr>
            <a:picLocks noChangeAspect="1"/>
          </p:cNvPicPr>
          <p:nvPr/>
        </p:nvPicPr>
        <p:blipFill>
          <a:blip r:embed="rId1"/>
          <a:srcRect l="7982" r="7630"/>
          <a:stretch>
            <a:fillRect/>
          </a:stretch>
        </p:blipFill>
        <p:spPr>
          <a:xfrm rot="5400000">
            <a:off x="2665095" y="-2685415"/>
            <a:ext cx="6861175" cy="12192000"/>
          </a:xfrm>
          <a:prstGeom prst="rect">
            <a:avLst/>
          </a:prstGeom>
        </p:spPr>
      </p:pic>
      <p:sp>
        <p:nvSpPr>
          <p:cNvPr id="72" name="矩形 71"/>
          <p:cNvSpPr>
            <a:spLocks noChangeArrowheads="1"/>
          </p:cNvSpPr>
          <p:nvPr/>
        </p:nvSpPr>
        <p:spPr bwMode="auto">
          <a:xfrm>
            <a:off x="5182533" y="2581702"/>
            <a:ext cx="18084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研究目的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>
            <a:spLocks noChangeArrowheads="1"/>
          </p:cNvSpPr>
          <p:nvPr/>
        </p:nvSpPr>
        <p:spPr bwMode="auto">
          <a:xfrm>
            <a:off x="5152371" y="3221278"/>
            <a:ext cx="191706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选题整体分析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5236508" y="3170663"/>
            <a:ext cx="1743075" cy="460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5" name="矩形 74"/>
          <p:cNvSpPr>
            <a:spLocks noChangeArrowheads="1"/>
          </p:cNvSpPr>
          <p:nvPr/>
        </p:nvSpPr>
        <p:spPr bwMode="auto">
          <a:xfrm>
            <a:off x="5152371" y="3611803"/>
            <a:ext cx="191706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选题现状描述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6"/>
          <p:cNvSpPr>
            <a:spLocks noChangeArrowheads="1"/>
          </p:cNvSpPr>
          <p:nvPr/>
        </p:nvSpPr>
        <p:spPr bwMode="auto">
          <a:xfrm>
            <a:off x="5152371" y="4038841"/>
            <a:ext cx="191706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选题目标概括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bldLvl="0" animBg="1"/>
      <p:bldP spid="75" grpId="0"/>
      <p:bldP spid="7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79650" y="3054350"/>
            <a:ext cx="365125" cy="1555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4752975"/>
            <a:ext cx="12192000" cy="21177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260"/>
          <p:cNvSpPr txBox="1">
            <a:spLocks noChangeArrowheads="1"/>
          </p:cNvSpPr>
          <p:nvPr/>
        </p:nvSpPr>
        <p:spPr bwMode="auto">
          <a:xfrm>
            <a:off x="2212975" y="4835525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261"/>
          <p:cNvSpPr txBox="1">
            <a:spLocks noChangeArrowheads="1"/>
          </p:cNvSpPr>
          <p:nvPr/>
        </p:nvSpPr>
        <p:spPr bwMode="auto">
          <a:xfrm>
            <a:off x="2878138" y="4835525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62"/>
          <p:cNvSpPr txBox="1">
            <a:spLocks noChangeArrowheads="1"/>
          </p:cNvSpPr>
          <p:nvPr/>
        </p:nvSpPr>
        <p:spPr bwMode="auto">
          <a:xfrm>
            <a:off x="3543300" y="4835525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263"/>
          <p:cNvSpPr txBox="1">
            <a:spLocks noChangeArrowheads="1"/>
          </p:cNvSpPr>
          <p:nvPr/>
        </p:nvSpPr>
        <p:spPr bwMode="auto">
          <a:xfrm>
            <a:off x="4208463" y="4835525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264"/>
          <p:cNvSpPr txBox="1">
            <a:spLocks noChangeArrowheads="1"/>
          </p:cNvSpPr>
          <p:nvPr/>
        </p:nvSpPr>
        <p:spPr bwMode="auto">
          <a:xfrm>
            <a:off x="4873625" y="4835525"/>
            <a:ext cx="5000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265"/>
          <p:cNvSpPr txBox="1">
            <a:spLocks noChangeArrowheads="1"/>
          </p:cNvSpPr>
          <p:nvPr/>
        </p:nvSpPr>
        <p:spPr bwMode="auto">
          <a:xfrm>
            <a:off x="5538788" y="4835525"/>
            <a:ext cx="5000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266"/>
          <p:cNvSpPr txBox="1">
            <a:spLocks noChangeArrowheads="1"/>
          </p:cNvSpPr>
          <p:nvPr/>
        </p:nvSpPr>
        <p:spPr bwMode="auto">
          <a:xfrm>
            <a:off x="6203950" y="4835525"/>
            <a:ext cx="5000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267"/>
          <p:cNvSpPr txBox="1">
            <a:spLocks noChangeArrowheads="1"/>
          </p:cNvSpPr>
          <p:nvPr/>
        </p:nvSpPr>
        <p:spPr bwMode="auto">
          <a:xfrm>
            <a:off x="6869113" y="4835525"/>
            <a:ext cx="5000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268"/>
          <p:cNvSpPr txBox="1">
            <a:spLocks noChangeArrowheads="1"/>
          </p:cNvSpPr>
          <p:nvPr/>
        </p:nvSpPr>
        <p:spPr bwMode="auto">
          <a:xfrm>
            <a:off x="7534275" y="4835525"/>
            <a:ext cx="50006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269"/>
          <p:cNvSpPr txBox="1">
            <a:spLocks noChangeArrowheads="1"/>
          </p:cNvSpPr>
          <p:nvPr/>
        </p:nvSpPr>
        <p:spPr bwMode="auto">
          <a:xfrm>
            <a:off x="8201025" y="4835525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270"/>
          <p:cNvSpPr txBox="1">
            <a:spLocks noChangeArrowheads="1"/>
          </p:cNvSpPr>
          <p:nvPr/>
        </p:nvSpPr>
        <p:spPr bwMode="auto">
          <a:xfrm>
            <a:off x="8866188" y="4835525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271"/>
          <p:cNvSpPr txBox="1">
            <a:spLocks noChangeArrowheads="1"/>
          </p:cNvSpPr>
          <p:nvPr/>
        </p:nvSpPr>
        <p:spPr bwMode="auto">
          <a:xfrm>
            <a:off x="9531350" y="4835525"/>
            <a:ext cx="4984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315"/>
          <p:cNvSpPr txBox="1">
            <a:spLocks noChangeArrowheads="1"/>
          </p:cNvSpPr>
          <p:nvPr/>
        </p:nvSpPr>
        <p:spPr bwMode="auto">
          <a:xfrm>
            <a:off x="1524000" y="5395913"/>
            <a:ext cx="1852613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>
                <a:solidFill>
                  <a:srgbClr val="FFFFFF"/>
                </a:solidFill>
                <a:latin typeface="Impact" panose="020B0806030902050204" pitchFamily="34" charset="0"/>
                <a:ea typeface="黑体" panose="02010609060101010101" pitchFamily="49" charset="-122"/>
              </a:rPr>
              <a:t>TOTAL</a:t>
            </a:r>
            <a:endParaRPr lang="zh-CN" altLang="en-US" sz="3600">
              <a:solidFill>
                <a:srgbClr val="FFFFFF"/>
              </a:solidFill>
              <a:latin typeface="Impact" panose="020B0806030902050204" pitchFamily="34" charset="0"/>
              <a:ea typeface="黑体" panose="02010609060101010101" pitchFamily="49" charset="-122"/>
            </a:endParaRPr>
          </a:p>
        </p:txBody>
      </p:sp>
      <p:sp>
        <p:nvSpPr>
          <p:cNvPr id="22" name="文本框 22"/>
          <p:cNvSpPr txBox="1">
            <a:spLocks noChangeArrowheads="1"/>
          </p:cNvSpPr>
          <p:nvPr/>
        </p:nvSpPr>
        <p:spPr bwMode="auto">
          <a:xfrm>
            <a:off x="3535363" y="5395913"/>
            <a:ext cx="1908175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1,920,000</a:t>
            </a: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323"/>
          <p:cNvSpPr txBox="1">
            <a:spLocks noChangeArrowheads="1"/>
          </p:cNvSpPr>
          <p:nvPr/>
        </p:nvSpPr>
        <p:spPr bwMode="auto">
          <a:xfrm>
            <a:off x="5710238" y="5224463"/>
            <a:ext cx="5494337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rPr>
              <a:t>此部分内容作为文字排版占位显示（建议使用主题字体）此部分内容作为文字排版占位显示（建议使用主题字体）此部分内容作为文字排版占位显示（建议使用主题字体）此部分内容作为文字排版占位显示（建议使用主题字体）</a:t>
            </a:r>
            <a:endParaRPr lang="zh-CN" altLang="en-US" sz="1600">
              <a:solidFill>
                <a:schemeClr val="bg1"/>
              </a:solidFill>
              <a:latin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endParaRPr lang="zh-CN" altLang="en-US" sz="160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5505450" y="5461000"/>
            <a:ext cx="0" cy="792163"/>
          </a:xfrm>
          <a:prstGeom prst="line">
            <a:avLst/>
          </a:prstGeom>
          <a:ln w="41275">
            <a:solidFill>
              <a:schemeClr val="bg1">
                <a:alpha val="6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KSO_Shape"/>
          <p:cNvSpPr/>
          <p:nvPr/>
        </p:nvSpPr>
        <p:spPr>
          <a:xfrm>
            <a:off x="8226127" y="3103737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70</a:t>
            </a:r>
            <a:endParaRPr lang="zh-CN" altLang="en-US" sz="1600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6" name="KSO_Shape"/>
          <p:cNvSpPr/>
          <p:nvPr/>
        </p:nvSpPr>
        <p:spPr>
          <a:xfrm>
            <a:off x="6204359" y="1319168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240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944813" y="3384550"/>
            <a:ext cx="365125" cy="12255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609975" y="2595563"/>
            <a:ext cx="365125" cy="20145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275138" y="3179763"/>
            <a:ext cx="365125" cy="14303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941888" y="2282825"/>
            <a:ext cx="363537" cy="23272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607050" y="2898775"/>
            <a:ext cx="365125" cy="17113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72213" y="1931988"/>
            <a:ext cx="365125" cy="267811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937375" y="2798763"/>
            <a:ext cx="365125" cy="18113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602538" y="2454275"/>
            <a:ext cx="365125" cy="21558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275638" y="3835400"/>
            <a:ext cx="363537" cy="77470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934450" y="2973388"/>
            <a:ext cx="363538" cy="1636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599613" y="2573338"/>
            <a:ext cx="365125" cy="20367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研究目的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E8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ldLvl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bldLvl="0" animBg="1"/>
      <p:bldP spid="33" grpId="0" animBg="1"/>
      <p:bldP spid="34" grpId="0" animBg="1"/>
      <p:bldP spid="35" grpId="0" bldLvl="0" animBg="1"/>
      <p:bldP spid="36" grpId="0" animBg="1"/>
      <p:bldP spid="37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研究目的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E8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41577" y="1492858"/>
            <a:ext cx="8908848" cy="4326802"/>
            <a:chOff x="1641577" y="1746932"/>
            <a:chExt cx="8908848" cy="4326802"/>
          </a:xfrm>
        </p:grpSpPr>
        <p:sp>
          <p:nvSpPr>
            <p:cNvPr id="3" name="矩形 2"/>
            <p:cNvSpPr/>
            <p:nvPr/>
          </p:nvSpPr>
          <p:spPr>
            <a:xfrm>
              <a:off x="7745788" y="1746932"/>
              <a:ext cx="2062233" cy="9073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7745788" y="4799037"/>
              <a:ext cx="2804637" cy="907383"/>
            </a:xfrm>
            <a:prstGeom prst="rect">
              <a:avLst/>
            </a:prstGeom>
            <a:solidFill>
              <a:srgbClr val="EB64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7745788" y="3781670"/>
              <a:ext cx="2062233" cy="907383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7745787" y="2764301"/>
              <a:ext cx="2722148" cy="907383"/>
            </a:xfrm>
            <a:prstGeom prst="rect">
              <a:avLst/>
            </a:prstGeom>
            <a:solidFill>
              <a:srgbClr val="CD31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169123" y="2900495"/>
              <a:ext cx="3349453" cy="33060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878917" y="3341083"/>
              <a:ext cx="2639658" cy="330601"/>
            </a:xfrm>
            <a:prstGeom prst="rect">
              <a:avLst/>
            </a:prstGeom>
            <a:solidFill>
              <a:srgbClr val="CD31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641577" y="3781670"/>
              <a:ext cx="3876998" cy="330601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548960" y="4222257"/>
              <a:ext cx="2969616" cy="330601"/>
            </a:xfrm>
            <a:prstGeom prst="rect">
              <a:avLst/>
            </a:prstGeom>
            <a:solidFill>
              <a:srgbClr val="EB64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5513915" y="1750257"/>
              <a:ext cx="2245785" cy="1476681"/>
            </a:xfrm>
            <a:custGeom>
              <a:avLst/>
              <a:gdLst>
                <a:gd name="connsiteX0" fmla="*/ 0 w 1955800"/>
                <a:gd name="connsiteY0" fmla="*/ 1003300 h 1289050"/>
                <a:gd name="connsiteX1" fmla="*/ 0 w 1955800"/>
                <a:gd name="connsiteY1" fmla="*/ 1289050 h 1289050"/>
                <a:gd name="connsiteX2" fmla="*/ 1955800 w 1955800"/>
                <a:gd name="connsiteY2" fmla="*/ 781050 h 1289050"/>
                <a:gd name="connsiteX3" fmla="*/ 1955800 w 1955800"/>
                <a:gd name="connsiteY3" fmla="*/ 0 h 1289050"/>
                <a:gd name="connsiteX4" fmla="*/ 0 w 1955800"/>
                <a:gd name="connsiteY4" fmla="*/ 1003300 h 128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5800" h="1289050">
                  <a:moveTo>
                    <a:pt x="0" y="1003300"/>
                  </a:moveTo>
                  <a:lnTo>
                    <a:pt x="0" y="1289050"/>
                  </a:lnTo>
                  <a:lnTo>
                    <a:pt x="1955800" y="781050"/>
                  </a:lnTo>
                  <a:lnTo>
                    <a:pt x="1955800" y="0"/>
                  </a:lnTo>
                  <a:lnTo>
                    <a:pt x="0" y="1003300"/>
                  </a:lnTo>
                  <a:close/>
                </a:path>
              </a:pathLst>
            </a:custGeom>
            <a:solidFill>
              <a:srgbClr val="BE8F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 flipV="1">
              <a:off x="5501355" y="4222255"/>
              <a:ext cx="2244432" cy="1476681"/>
            </a:xfrm>
            <a:custGeom>
              <a:avLst/>
              <a:gdLst>
                <a:gd name="connsiteX0" fmla="*/ 0 w 1955800"/>
                <a:gd name="connsiteY0" fmla="*/ 1003300 h 1289050"/>
                <a:gd name="connsiteX1" fmla="*/ 0 w 1955800"/>
                <a:gd name="connsiteY1" fmla="*/ 1289050 h 1289050"/>
                <a:gd name="connsiteX2" fmla="*/ 1955800 w 1955800"/>
                <a:gd name="connsiteY2" fmla="*/ 781050 h 1289050"/>
                <a:gd name="connsiteX3" fmla="*/ 1955800 w 1955800"/>
                <a:gd name="connsiteY3" fmla="*/ 0 h 1289050"/>
                <a:gd name="connsiteX4" fmla="*/ 0 w 1955800"/>
                <a:gd name="connsiteY4" fmla="*/ 1003300 h 128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5800" h="1289050">
                  <a:moveTo>
                    <a:pt x="0" y="1003300"/>
                  </a:moveTo>
                  <a:lnTo>
                    <a:pt x="0" y="1289050"/>
                  </a:lnTo>
                  <a:lnTo>
                    <a:pt x="1955800" y="781050"/>
                  </a:lnTo>
                  <a:lnTo>
                    <a:pt x="1955800" y="0"/>
                  </a:lnTo>
                  <a:lnTo>
                    <a:pt x="0" y="1003300"/>
                  </a:lnTo>
                  <a:close/>
                </a:path>
              </a:pathLst>
            </a:custGeom>
            <a:solidFill>
              <a:srgbClr val="C9551D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0" name="流程图: 手动输入 12"/>
            <p:cNvSpPr/>
            <p:nvPr/>
          </p:nvSpPr>
          <p:spPr>
            <a:xfrm>
              <a:off x="5513025" y="2764299"/>
              <a:ext cx="2237423" cy="903224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-1" fmla="*/ 4 w 10004"/>
                <a:gd name="connsiteY0-2" fmla="*/ 2000 h 10000"/>
                <a:gd name="connsiteX1-3" fmla="*/ 10004 w 10004"/>
                <a:gd name="connsiteY1-4" fmla="*/ 0 h 10000"/>
                <a:gd name="connsiteX2-5" fmla="*/ 10004 w 10004"/>
                <a:gd name="connsiteY2-6" fmla="*/ 10000 h 10000"/>
                <a:gd name="connsiteX3-7" fmla="*/ 4 w 10004"/>
                <a:gd name="connsiteY3-8" fmla="*/ 10000 h 10000"/>
                <a:gd name="connsiteX4-9" fmla="*/ 0 w 10004"/>
                <a:gd name="connsiteY4-10" fmla="*/ 6421 h 10000"/>
                <a:gd name="connsiteX5" fmla="*/ 4 w 10004"/>
                <a:gd name="connsiteY5" fmla="*/ 2000 h 10000"/>
                <a:gd name="connsiteX0-11" fmla="*/ 0 w 10004"/>
                <a:gd name="connsiteY0-12" fmla="*/ 6467 h 10046"/>
                <a:gd name="connsiteX1-13" fmla="*/ 10004 w 10004"/>
                <a:gd name="connsiteY1-14" fmla="*/ 46 h 10046"/>
                <a:gd name="connsiteX2-15" fmla="*/ 10004 w 10004"/>
                <a:gd name="connsiteY2-16" fmla="*/ 10046 h 10046"/>
                <a:gd name="connsiteX3-17" fmla="*/ 4 w 10004"/>
                <a:gd name="connsiteY3-18" fmla="*/ 10046 h 10046"/>
                <a:gd name="connsiteX4-19" fmla="*/ 0 w 10004"/>
                <a:gd name="connsiteY4-20" fmla="*/ 6467 h 10046"/>
                <a:gd name="connsiteX0-21" fmla="*/ 0 w 10004"/>
                <a:gd name="connsiteY0-22" fmla="*/ 6421 h 10000"/>
                <a:gd name="connsiteX1-23" fmla="*/ 10004 w 10004"/>
                <a:gd name="connsiteY1-24" fmla="*/ 0 h 10000"/>
                <a:gd name="connsiteX2-25" fmla="*/ 10004 w 10004"/>
                <a:gd name="connsiteY2-26" fmla="*/ 10000 h 10000"/>
                <a:gd name="connsiteX3-27" fmla="*/ 4 w 10004"/>
                <a:gd name="connsiteY3-28" fmla="*/ 10000 h 10000"/>
                <a:gd name="connsiteX4-29" fmla="*/ 0 w 10004"/>
                <a:gd name="connsiteY4-30" fmla="*/ 6421 h 10000"/>
                <a:gd name="connsiteX0-31" fmla="*/ 0 w 10004"/>
                <a:gd name="connsiteY0-32" fmla="*/ 6421 h 10000"/>
                <a:gd name="connsiteX1-33" fmla="*/ 10004 w 10004"/>
                <a:gd name="connsiteY1-34" fmla="*/ 0 h 10000"/>
                <a:gd name="connsiteX2-35" fmla="*/ 10004 w 10004"/>
                <a:gd name="connsiteY2-36" fmla="*/ 10000 h 10000"/>
                <a:gd name="connsiteX3-37" fmla="*/ 4 w 10004"/>
                <a:gd name="connsiteY3-38" fmla="*/ 10000 h 10000"/>
                <a:gd name="connsiteX4-39" fmla="*/ 0 w 10004"/>
                <a:gd name="connsiteY4-40" fmla="*/ 6421 h 10000"/>
                <a:gd name="connsiteX0-41" fmla="*/ 0 w 10004"/>
                <a:gd name="connsiteY0-42" fmla="*/ 6421 h 10000"/>
                <a:gd name="connsiteX1-43" fmla="*/ 10004 w 10004"/>
                <a:gd name="connsiteY1-44" fmla="*/ 0 h 10000"/>
                <a:gd name="connsiteX2-45" fmla="*/ 10004 w 10004"/>
                <a:gd name="connsiteY2-46" fmla="*/ 10000 h 10000"/>
                <a:gd name="connsiteX3-47" fmla="*/ 4 w 10004"/>
                <a:gd name="connsiteY3-48" fmla="*/ 10000 h 10000"/>
                <a:gd name="connsiteX4-49" fmla="*/ 0 w 10004"/>
                <a:gd name="connsiteY4-50" fmla="*/ 6421 h 10000"/>
                <a:gd name="connsiteX0-51" fmla="*/ 0 w 10004"/>
                <a:gd name="connsiteY0-52" fmla="*/ 6421 h 10000"/>
                <a:gd name="connsiteX1-53" fmla="*/ 10004 w 10004"/>
                <a:gd name="connsiteY1-54" fmla="*/ 0 h 10000"/>
                <a:gd name="connsiteX2-55" fmla="*/ 10004 w 10004"/>
                <a:gd name="connsiteY2-56" fmla="*/ 10000 h 10000"/>
                <a:gd name="connsiteX3-57" fmla="*/ 4 w 10004"/>
                <a:gd name="connsiteY3-58" fmla="*/ 10000 h 10000"/>
                <a:gd name="connsiteX4-59" fmla="*/ 0 w 10004"/>
                <a:gd name="connsiteY4-60" fmla="*/ 6421 h 10000"/>
                <a:gd name="connsiteX0-61" fmla="*/ 0 w 10004"/>
                <a:gd name="connsiteY0-62" fmla="*/ 6421 h 10000"/>
                <a:gd name="connsiteX1-63" fmla="*/ 10004 w 10004"/>
                <a:gd name="connsiteY1-64" fmla="*/ 0 h 10000"/>
                <a:gd name="connsiteX2-65" fmla="*/ 10004 w 10004"/>
                <a:gd name="connsiteY2-66" fmla="*/ 10000 h 10000"/>
                <a:gd name="connsiteX3-67" fmla="*/ 4 w 10004"/>
                <a:gd name="connsiteY3-68" fmla="*/ 10000 h 10000"/>
                <a:gd name="connsiteX4-69" fmla="*/ 0 w 10004"/>
                <a:gd name="connsiteY4-70" fmla="*/ 6421 h 10000"/>
                <a:gd name="connsiteX0-71" fmla="*/ 0 w 10004"/>
                <a:gd name="connsiteY0-72" fmla="*/ 6421 h 10000"/>
                <a:gd name="connsiteX1-73" fmla="*/ 10004 w 10004"/>
                <a:gd name="connsiteY1-74" fmla="*/ 0 h 10000"/>
                <a:gd name="connsiteX2-75" fmla="*/ 10004 w 10004"/>
                <a:gd name="connsiteY2-76" fmla="*/ 10000 h 10000"/>
                <a:gd name="connsiteX3-77" fmla="*/ 4 w 10004"/>
                <a:gd name="connsiteY3-78" fmla="*/ 10000 h 10000"/>
                <a:gd name="connsiteX4-79" fmla="*/ 0 w 10004"/>
                <a:gd name="connsiteY4-80" fmla="*/ 6421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04" h="10000">
                  <a:moveTo>
                    <a:pt x="0" y="6421"/>
                  </a:moveTo>
                  <a:cubicBezTo>
                    <a:pt x="2010" y="5177"/>
                    <a:pt x="5002" y="3210"/>
                    <a:pt x="10004" y="0"/>
                  </a:cubicBezTo>
                  <a:lnTo>
                    <a:pt x="10004" y="10000"/>
                  </a:lnTo>
                  <a:lnTo>
                    <a:pt x="4" y="10000"/>
                  </a:lnTo>
                  <a:cubicBezTo>
                    <a:pt x="3" y="8807"/>
                    <a:pt x="2" y="8210"/>
                    <a:pt x="0" y="6421"/>
                  </a:cubicBezTo>
                  <a:close/>
                </a:path>
              </a:pathLst>
            </a:custGeom>
            <a:solidFill>
              <a:srgbClr val="93236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1" name="流程图: 手动输入 12"/>
            <p:cNvSpPr/>
            <p:nvPr/>
          </p:nvSpPr>
          <p:spPr>
            <a:xfrm flipV="1">
              <a:off x="5504415" y="3778112"/>
              <a:ext cx="2255285" cy="903224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-1" fmla="*/ 4 w 10004"/>
                <a:gd name="connsiteY0-2" fmla="*/ 2000 h 10000"/>
                <a:gd name="connsiteX1-3" fmla="*/ 10004 w 10004"/>
                <a:gd name="connsiteY1-4" fmla="*/ 0 h 10000"/>
                <a:gd name="connsiteX2-5" fmla="*/ 10004 w 10004"/>
                <a:gd name="connsiteY2-6" fmla="*/ 10000 h 10000"/>
                <a:gd name="connsiteX3-7" fmla="*/ 4 w 10004"/>
                <a:gd name="connsiteY3-8" fmla="*/ 10000 h 10000"/>
                <a:gd name="connsiteX4-9" fmla="*/ 0 w 10004"/>
                <a:gd name="connsiteY4-10" fmla="*/ 6421 h 10000"/>
                <a:gd name="connsiteX5" fmla="*/ 4 w 10004"/>
                <a:gd name="connsiteY5" fmla="*/ 2000 h 10000"/>
                <a:gd name="connsiteX0-11" fmla="*/ 0 w 10004"/>
                <a:gd name="connsiteY0-12" fmla="*/ 6467 h 10046"/>
                <a:gd name="connsiteX1-13" fmla="*/ 10004 w 10004"/>
                <a:gd name="connsiteY1-14" fmla="*/ 46 h 10046"/>
                <a:gd name="connsiteX2-15" fmla="*/ 10004 w 10004"/>
                <a:gd name="connsiteY2-16" fmla="*/ 10046 h 10046"/>
                <a:gd name="connsiteX3-17" fmla="*/ 4 w 10004"/>
                <a:gd name="connsiteY3-18" fmla="*/ 10046 h 10046"/>
                <a:gd name="connsiteX4-19" fmla="*/ 0 w 10004"/>
                <a:gd name="connsiteY4-20" fmla="*/ 6467 h 10046"/>
                <a:gd name="connsiteX0-21" fmla="*/ 0 w 10004"/>
                <a:gd name="connsiteY0-22" fmla="*/ 6421 h 10000"/>
                <a:gd name="connsiteX1-23" fmla="*/ 10004 w 10004"/>
                <a:gd name="connsiteY1-24" fmla="*/ 0 h 10000"/>
                <a:gd name="connsiteX2-25" fmla="*/ 10004 w 10004"/>
                <a:gd name="connsiteY2-26" fmla="*/ 10000 h 10000"/>
                <a:gd name="connsiteX3-27" fmla="*/ 4 w 10004"/>
                <a:gd name="connsiteY3-28" fmla="*/ 10000 h 10000"/>
                <a:gd name="connsiteX4-29" fmla="*/ 0 w 10004"/>
                <a:gd name="connsiteY4-30" fmla="*/ 6421 h 10000"/>
                <a:gd name="connsiteX0-31" fmla="*/ 0 w 10004"/>
                <a:gd name="connsiteY0-32" fmla="*/ 6421 h 10000"/>
                <a:gd name="connsiteX1-33" fmla="*/ 10004 w 10004"/>
                <a:gd name="connsiteY1-34" fmla="*/ 0 h 10000"/>
                <a:gd name="connsiteX2-35" fmla="*/ 10004 w 10004"/>
                <a:gd name="connsiteY2-36" fmla="*/ 10000 h 10000"/>
                <a:gd name="connsiteX3-37" fmla="*/ 4 w 10004"/>
                <a:gd name="connsiteY3-38" fmla="*/ 10000 h 10000"/>
                <a:gd name="connsiteX4-39" fmla="*/ 0 w 10004"/>
                <a:gd name="connsiteY4-40" fmla="*/ 6421 h 10000"/>
                <a:gd name="connsiteX0-41" fmla="*/ 0 w 10004"/>
                <a:gd name="connsiteY0-42" fmla="*/ 6421 h 10000"/>
                <a:gd name="connsiteX1-43" fmla="*/ 10004 w 10004"/>
                <a:gd name="connsiteY1-44" fmla="*/ 0 h 10000"/>
                <a:gd name="connsiteX2-45" fmla="*/ 10004 w 10004"/>
                <a:gd name="connsiteY2-46" fmla="*/ 10000 h 10000"/>
                <a:gd name="connsiteX3-47" fmla="*/ 4 w 10004"/>
                <a:gd name="connsiteY3-48" fmla="*/ 10000 h 10000"/>
                <a:gd name="connsiteX4-49" fmla="*/ 0 w 10004"/>
                <a:gd name="connsiteY4-50" fmla="*/ 6421 h 10000"/>
                <a:gd name="connsiteX0-51" fmla="*/ 0 w 10004"/>
                <a:gd name="connsiteY0-52" fmla="*/ 6421 h 10000"/>
                <a:gd name="connsiteX1-53" fmla="*/ 10004 w 10004"/>
                <a:gd name="connsiteY1-54" fmla="*/ 0 h 10000"/>
                <a:gd name="connsiteX2-55" fmla="*/ 10004 w 10004"/>
                <a:gd name="connsiteY2-56" fmla="*/ 10000 h 10000"/>
                <a:gd name="connsiteX3-57" fmla="*/ 4 w 10004"/>
                <a:gd name="connsiteY3-58" fmla="*/ 10000 h 10000"/>
                <a:gd name="connsiteX4-59" fmla="*/ 0 w 10004"/>
                <a:gd name="connsiteY4-60" fmla="*/ 6421 h 10000"/>
                <a:gd name="connsiteX0-61" fmla="*/ 0 w 10004"/>
                <a:gd name="connsiteY0-62" fmla="*/ 6421 h 10000"/>
                <a:gd name="connsiteX1-63" fmla="*/ 10004 w 10004"/>
                <a:gd name="connsiteY1-64" fmla="*/ 0 h 10000"/>
                <a:gd name="connsiteX2-65" fmla="*/ 10004 w 10004"/>
                <a:gd name="connsiteY2-66" fmla="*/ 10000 h 10000"/>
                <a:gd name="connsiteX3-67" fmla="*/ 4 w 10004"/>
                <a:gd name="connsiteY3-68" fmla="*/ 10000 h 10000"/>
                <a:gd name="connsiteX4-69" fmla="*/ 0 w 10004"/>
                <a:gd name="connsiteY4-70" fmla="*/ 6421 h 10000"/>
                <a:gd name="connsiteX0-71" fmla="*/ 0 w 10004"/>
                <a:gd name="connsiteY0-72" fmla="*/ 6421 h 10000"/>
                <a:gd name="connsiteX1-73" fmla="*/ 10004 w 10004"/>
                <a:gd name="connsiteY1-74" fmla="*/ 0 h 10000"/>
                <a:gd name="connsiteX2-75" fmla="*/ 10004 w 10004"/>
                <a:gd name="connsiteY2-76" fmla="*/ 10000 h 10000"/>
                <a:gd name="connsiteX3-77" fmla="*/ 4 w 10004"/>
                <a:gd name="connsiteY3-78" fmla="*/ 10000 h 10000"/>
                <a:gd name="connsiteX4-79" fmla="*/ 0 w 10004"/>
                <a:gd name="connsiteY4-80" fmla="*/ 6421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04" h="10000">
                  <a:moveTo>
                    <a:pt x="0" y="6421"/>
                  </a:moveTo>
                  <a:cubicBezTo>
                    <a:pt x="2010" y="5177"/>
                    <a:pt x="5002" y="3210"/>
                    <a:pt x="10004" y="0"/>
                  </a:cubicBezTo>
                  <a:lnTo>
                    <a:pt x="10004" y="10000"/>
                  </a:lnTo>
                  <a:lnTo>
                    <a:pt x="4" y="10000"/>
                  </a:lnTo>
                  <a:cubicBezTo>
                    <a:pt x="3" y="8807"/>
                    <a:pt x="2" y="8210"/>
                    <a:pt x="0" y="6421"/>
                  </a:cubicBezTo>
                  <a:close/>
                </a:path>
              </a:pathLst>
            </a:custGeom>
            <a:solidFill>
              <a:srgbClr val="749C1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3614155" y="1850415"/>
              <a:ext cx="687421" cy="611041"/>
              <a:chOff x="6994525" y="287337"/>
              <a:chExt cx="600075" cy="533400"/>
            </a:xfrm>
            <a:solidFill>
              <a:srgbClr val="2D5283"/>
            </a:solidFill>
          </p:grpSpPr>
          <p:sp>
            <p:nvSpPr>
              <p:cNvPr id="43" name="Rectangle 54"/>
              <p:cNvSpPr>
                <a:spLocks noChangeArrowheads="1"/>
              </p:cNvSpPr>
              <p:nvPr/>
            </p:nvSpPr>
            <p:spPr bwMode="auto">
              <a:xfrm>
                <a:off x="7213600" y="766762"/>
                <a:ext cx="158750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dirty="0">
                  <a:solidFill>
                    <a:srgbClr val="2D5283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44" name="Freeform 55"/>
              <p:cNvSpPr/>
              <p:nvPr/>
            </p:nvSpPr>
            <p:spPr bwMode="auto">
              <a:xfrm>
                <a:off x="7165975" y="804862"/>
                <a:ext cx="257175" cy="15875"/>
              </a:xfrm>
              <a:custGeom>
                <a:avLst/>
                <a:gdLst>
                  <a:gd name="T0" fmla="*/ 154 w 162"/>
                  <a:gd name="T1" fmla="*/ 0 h 10"/>
                  <a:gd name="T2" fmla="*/ 6 w 162"/>
                  <a:gd name="T3" fmla="*/ 0 h 10"/>
                  <a:gd name="T4" fmla="*/ 6 w 162"/>
                  <a:gd name="T5" fmla="*/ 0 h 10"/>
                  <a:gd name="T6" fmla="*/ 2 w 162"/>
                  <a:gd name="T7" fmla="*/ 2 h 10"/>
                  <a:gd name="T8" fmla="*/ 0 w 162"/>
                  <a:gd name="T9" fmla="*/ 8 h 10"/>
                  <a:gd name="T10" fmla="*/ 0 w 162"/>
                  <a:gd name="T11" fmla="*/ 10 h 10"/>
                  <a:gd name="T12" fmla="*/ 162 w 162"/>
                  <a:gd name="T13" fmla="*/ 10 h 10"/>
                  <a:gd name="T14" fmla="*/ 162 w 162"/>
                  <a:gd name="T15" fmla="*/ 8 h 10"/>
                  <a:gd name="T16" fmla="*/ 162 w 162"/>
                  <a:gd name="T17" fmla="*/ 8 h 10"/>
                  <a:gd name="T18" fmla="*/ 160 w 162"/>
                  <a:gd name="T19" fmla="*/ 2 h 10"/>
                  <a:gd name="T20" fmla="*/ 154 w 162"/>
                  <a:gd name="T21" fmla="*/ 0 h 10"/>
                  <a:gd name="T22" fmla="*/ 154 w 162"/>
                  <a:gd name="T2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2" h="10">
                    <a:moveTo>
                      <a:pt x="154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162" y="10"/>
                    </a:lnTo>
                    <a:lnTo>
                      <a:pt x="162" y="8"/>
                    </a:lnTo>
                    <a:lnTo>
                      <a:pt x="162" y="8"/>
                    </a:lnTo>
                    <a:lnTo>
                      <a:pt x="160" y="2"/>
                    </a:lnTo>
                    <a:lnTo>
                      <a:pt x="154" y="0"/>
                    </a:lnTo>
                    <a:lnTo>
                      <a:pt x="1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dirty="0">
                  <a:solidFill>
                    <a:srgbClr val="2D5283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45" name="Freeform 56"/>
              <p:cNvSpPr/>
              <p:nvPr/>
            </p:nvSpPr>
            <p:spPr bwMode="auto">
              <a:xfrm>
                <a:off x="6994525" y="319087"/>
                <a:ext cx="600075" cy="438150"/>
              </a:xfrm>
              <a:custGeom>
                <a:avLst/>
                <a:gdLst>
                  <a:gd name="T0" fmla="*/ 368 w 378"/>
                  <a:gd name="T1" fmla="*/ 0 h 276"/>
                  <a:gd name="T2" fmla="*/ 334 w 378"/>
                  <a:gd name="T3" fmla="*/ 0 h 276"/>
                  <a:gd name="T4" fmla="*/ 334 w 378"/>
                  <a:gd name="T5" fmla="*/ 0 h 276"/>
                  <a:gd name="T6" fmla="*/ 322 w 378"/>
                  <a:gd name="T7" fmla="*/ 14 h 276"/>
                  <a:gd name="T8" fmla="*/ 314 w 378"/>
                  <a:gd name="T9" fmla="*/ 24 h 276"/>
                  <a:gd name="T10" fmla="*/ 354 w 378"/>
                  <a:gd name="T11" fmla="*/ 24 h 276"/>
                  <a:gd name="T12" fmla="*/ 354 w 378"/>
                  <a:gd name="T13" fmla="*/ 216 h 276"/>
                  <a:gd name="T14" fmla="*/ 22 w 378"/>
                  <a:gd name="T15" fmla="*/ 216 h 276"/>
                  <a:gd name="T16" fmla="*/ 22 w 378"/>
                  <a:gd name="T17" fmla="*/ 24 h 276"/>
                  <a:gd name="T18" fmla="*/ 226 w 378"/>
                  <a:gd name="T19" fmla="*/ 24 h 276"/>
                  <a:gd name="T20" fmla="*/ 260 w 378"/>
                  <a:gd name="T21" fmla="*/ 0 h 276"/>
                  <a:gd name="T22" fmla="*/ 8 w 378"/>
                  <a:gd name="T23" fmla="*/ 0 h 276"/>
                  <a:gd name="T24" fmla="*/ 8 w 378"/>
                  <a:gd name="T25" fmla="*/ 0 h 276"/>
                  <a:gd name="T26" fmla="*/ 6 w 378"/>
                  <a:gd name="T27" fmla="*/ 2 h 276"/>
                  <a:gd name="T28" fmla="*/ 2 w 378"/>
                  <a:gd name="T29" fmla="*/ 4 h 276"/>
                  <a:gd name="T30" fmla="*/ 0 w 378"/>
                  <a:gd name="T31" fmla="*/ 6 h 276"/>
                  <a:gd name="T32" fmla="*/ 0 w 378"/>
                  <a:gd name="T33" fmla="*/ 10 h 276"/>
                  <a:gd name="T34" fmla="*/ 0 w 378"/>
                  <a:gd name="T35" fmla="*/ 266 h 276"/>
                  <a:gd name="T36" fmla="*/ 0 w 378"/>
                  <a:gd name="T37" fmla="*/ 266 h 276"/>
                  <a:gd name="T38" fmla="*/ 0 w 378"/>
                  <a:gd name="T39" fmla="*/ 270 h 276"/>
                  <a:gd name="T40" fmla="*/ 2 w 378"/>
                  <a:gd name="T41" fmla="*/ 274 h 276"/>
                  <a:gd name="T42" fmla="*/ 6 w 378"/>
                  <a:gd name="T43" fmla="*/ 276 h 276"/>
                  <a:gd name="T44" fmla="*/ 8 w 378"/>
                  <a:gd name="T45" fmla="*/ 276 h 276"/>
                  <a:gd name="T46" fmla="*/ 368 w 378"/>
                  <a:gd name="T47" fmla="*/ 276 h 276"/>
                  <a:gd name="T48" fmla="*/ 368 w 378"/>
                  <a:gd name="T49" fmla="*/ 276 h 276"/>
                  <a:gd name="T50" fmla="*/ 372 w 378"/>
                  <a:gd name="T51" fmla="*/ 276 h 276"/>
                  <a:gd name="T52" fmla="*/ 376 w 378"/>
                  <a:gd name="T53" fmla="*/ 274 h 276"/>
                  <a:gd name="T54" fmla="*/ 378 w 378"/>
                  <a:gd name="T55" fmla="*/ 270 h 276"/>
                  <a:gd name="T56" fmla="*/ 378 w 378"/>
                  <a:gd name="T57" fmla="*/ 266 h 276"/>
                  <a:gd name="T58" fmla="*/ 378 w 378"/>
                  <a:gd name="T59" fmla="*/ 10 h 276"/>
                  <a:gd name="T60" fmla="*/ 378 w 378"/>
                  <a:gd name="T61" fmla="*/ 10 h 276"/>
                  <a:gd name="T62" fmla="*/ 378 w 378"/>
                  <a:gd name="T63" fmla="*/ 6 h 276"/>
                  <a:gd name="T64" fmla="*/ 376 w 378"/>
                  <a:gd name="T65" fmla="*/ 4 h 276"/>
                  <a:gd name="T66" fmla="*/ 372 w 378"/>
                  <a:gd name="T67" fmla="*/ 2 h 276"/>
                  <a:gd name="T68" fmla="*/ 368 w 378"/>
                  <a:gd name="T69" fmla="*/ 0 h 276"/>
                  <a:gd name="T70" fmla="*/ 368 w 378"/>
                  <a:gd name="T7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8" h="276">
                    <a:moveTo>
                      <a:pt x="368" y="0"/>
                    </a:moveTo>
                    <a:lnTo>
                      <a:pt x="334" y="0"/>
                    </a:lnTo>
                    <a:lnTo>
                      <a:pt x="334" y="0"/>
                    </a:lnTo>
                    <a:lnTo>
                      <a:pt x="322" y="14"/>
                    </a:lnTo>
                    <a:lnTo>
                      <a:pt x="314" y="24"/>
                    </a:lnTo>
                    <a:lnTo>
                      <a:pt x="354" y="24"/>
                    </a:lnTo>
                    <a:lnTo>
                      <a:pt x="354" y="216"/>
                    </a:lnTo>
                    <a:lnTo>
                      <a:pt x="22" y="216"/>
                    </a:lnTo>
                    <a:lnTo>
                      <a:pt x="22" y="24"/>
                    </a:lnTo>
                    <a:lnTo>
                      <a:pt x="226" y="24"/>
                    </a:lnTo>
                    <a:lnTo>
                      <a:pt x="26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2" y="4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0" y="266"/>
                    </a:lnTo>
                    <a:lnTo>
                      <a:pt x="0" y="266"/>
                    </a:lnTo>
                    <a:lnTo>
                      <a:pt x="0" y="270"/>
                    </a:lnTo>
                    <a:lnTo>
                      <a:pt x="2" y="274"/>
                    </a:lnTo>
                    <a:lnTo>
                      <a:pt x="6" y="276"/>
                    </a:lnTo>
                    <a:lnTo>
                      <a:pt x="8" y="276"/>
                    </a:lnTo>
                    <a:lnTo>
                      <a:pt x="368" y="276"/>
                    </a:lnTo>
                    <a:lnTo>
                      <a:pt x="368" y="276"/>
                    </a:lnTo>
                    <a:lnTo>
                      <a:pt x="372" y="276"/>
                    </a:lnTo>
                    <a:lnTo>
                      <a:pt x="376" y="274"/>
                    </a:lnTo>
                    <a:lnTo>
                      <a:pt x="378" y="270"/>
                    </a:lnTo>
                    <a:lnTo>
                      <a:pt x="378" y="266"/>
                    </a:lnTo>
                    <a:lnTo>
                      <a:pt x="378" y="10"/>
                    </a:lnTo>
                    <a:lnTo>
                      <a:pt x="378" y="10"/>
                    </a:lnTo>
                    <a:lnTo>
                      <a:pt x="378" y="6"/>
                    </a:lnTo>
                    <a:lnTo>
                      <a:pt x="376" y="4"/>
                    </a:lnTo>
                    <a:lnTo>
                      <a:pt x="372" y="2"/>
                    </a:lnTo>
                    <a:lnTo>
                      <a:pt x="368" y="0"/>
                    </a:lnTo>
                    <a:lnTo>
                      <a:pt x="3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dirty="0">
                  <a:solidFill>
                    <a:srgbClr val="2D5283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46" name="Freeform 57"/>
              <p:cNvSpPr/>
              <p:nvPr/>
            </p:nvSpPr>
            <p:spPr bwMode="auto">
              <a:xfrm>
                <a:off x="7115175" y="519112"/>
                <a:ext cx="136525" cy="107950"/>
              </a:xfrm>
              <a:custGeom>
                <a:avLst/>
                <a:gdLst>
                  <a:gd name="T0" fmla="*/ 28 w 86"/>
                  <a:gd name="T1" fmla="*/ 18 h 68"/>
                  <a:gd name="T2" fmla="*/ 28 w 86"/>
                  <a:gd name="T3" fmla="*/ 18 h 68"/>
                  <a:gd name="T4" fmla="*/ 24 w 86"/>
                  <a:gd name="T5" fmla="*/ 26 h 68"/>
                  <a:gd name="T6" fmla="*/ 20 w 86"/>
                  <a:gd name="T7" fmla="*/ 34 h 68"/>
                  <a:gd name="T8" fmla="*/ 18 w 86"/>
                  <a:gd name="T9" fmla="*/ 48 h 68"/>
                  <a:gd name="T10" fmla="*/ 16 w 86"/>
                  <a:gd name="T11" fmla="*/ 54 h 68"/>
                  <a:gd name="T12" fmla="*/ 14 w 86"/>
                  <a:gd name="T13" fmla="*/ 60 h 68"/>
                  <a:gd name="T14" fmla="*/ 8 w 86"/>
                  <a:gd name="T15" fmla="*/ 62 h 68"/>
                  <a:gd name="T16" fmla="*/ 0 w 86"/>
                  <a:gd name="T17" fmla="*/ 64 h 68"/>
                  <a:gd name="T18" fmla="*/ 0 w 86"/>
                  <a:gd name="T19" fmla="*/ 64 h 68"/>
                  <a:gd name="T20" fmla="*/ 10 w 86"/>
                  <a:gd name="T21" fmla="*/ 66 h 68"/>
                  <a:gd name="T22" fmla="*/ 10 w 86"/>
                  <a:gd name="T23" fmla="*/ 66 h 68"/>
                  <a:gd name="T24" fmla="*/ 16 w 86"/>
                  <a:gd name="T25" fmla="*/ 66 h 68"/>
                  <a:gd name="T26" fmla="*/ 22 w 86"/>
                  <a:gd name="T27" fmla="*/ 64 h 68"/>
                  <a:gd name="T28" fmla="*/ 26 w 86"/>
                  <a:gd name="T29" fmla="*/ 58 h 68"/>
                  <a:gd name="T30" fmla="*/ 30 w 86"/>
                  <a:gd name="T31" fmla="*/ 50 h 68"/>
                  <a:gd name="T32" fmla="*/ 30 w 86"/>
                  <a:gd name="T33" fmla="*/ 50 h 68"/>
                  <a:gd name="T34" fmla="*/ 30 w 86"/>
                  <a:gd name="T35" fmla="*/ 56 h 68"/>
                  <a:gd name="T36" fmla="*/ 28 w 86"/>
                  <a:gd name="T37" fmla="*/ 62 h 68"/>
                  <a:gd name="T38" fmla="*/ 24 w 86"/>
                  <a:gd name="T39" fmla="*/ 68 h 68"/>
                  <a:gd name="T40" fmla="*/ 24 w 86"/>
                  <a:gd name="T41" fmla="*/ 68 h 68"/>
                  <a:gd name="T42" fmla="*/ 32 w 86"/>
                  <a:gd name="T43" fmla="*/ 68 h 68"/>
                  <a:gd name="T44" fmla="*/ 42 w 86"/>
                  <a:gd name="T45" fmla="*/ 66 h 68"/>
                  <a:gd name="T46" fmla="*/ 52 w 86"/>
                  <a:gd name="T47" fmla="*/ 62 h 68"/>
                  <a:gd name="T48" fmla="*/ 60 w 86"/>
                  <a:gd name="T49" fmla="*/ 58 h 68"/>
                  <a:gd name="T50" fmla="*/ 60 w 86"/>
                  <a:gd name="T51" fmla="*/ 58 h 68"/>
                  <a:gd name="T52" fmla="*/ 72 w 86"/>
                  <a:gd name="T53" fmla="*/ 48 h 68"/>
                  <a:gd name="T54" fmla="*/ 80 w 86"/>
                  <a:gd name="T55" fmla="*/ 36 h 68"/>
                  <a:gd name="T56" fmla="*/ 86 w 86"/>
                  <a:gd name="T57" fmla="*/ 26 h 68"/>
                  <a:gd name="T58" fmla="*/ 62 w 86"/>
                  <a:gd name="T59" fmla="*/ 0 h 68"/>
                  <a:gd name="T60" fmla="*/ 62 w 86"/>
                  <a:gd name="T61" fmla="*/ 0 h 68"/>
                  <a:gd name="T62" fmla="*/ 48 w 86"/>
                  <a:gd name="T63" fmla="*/ 4 h 68"/>
                  <a:gd name="T64" fmla="*/ 36 w 86"/>
                  <a:gd name="T65" fmla="*/ 10 h 68"/>
                  <a:gd name="T66" fmla="*/ 32 w 86"/>
                  <a:gd name="T67" fmla="*/ 14 h 68"/>
                  <a:gd name="T68" fmla="*/ 28 w 86"/>
                  <a:gd name="T69" fmla="*/ 18 h 68"/>
                  <a:gd name="T70" fmla="*/ 28 w 86"/>
                  <a:gd name="T71" fmla="*/ 1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6" h="68">
                    <a:moveTo>
                      <a:pt x="28" y="18"/>
                    </a:moveTo>
                    <a:lnTo>
                      <a:pt x="28" y="18"/>
                    </a:lnTo>
                    <a:lnTo>
                      <a:pt x="24" y="26"/>
                    </a:lnTo>
                    <a:lnTo>
                      <a:pt x="20" y="34"/>
                    </a:lnTo>
                    <a:lnTo>
                      <a:pt x="18" y="48"/>
                    </a:lnTo>
                    <a:lnTo>
                      <a:pt x="16" y="54"/>
                    </a:lnTo>
                    <a:lnTo>
                      <a:pt x="14" y="60"/>
                    </a:lnTo>
                    <a:lnTo>
                      <a:pt x="8" y="62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10" y="66"/>
                    </a:lnTo>
                    <a:lnTo>
                      <a:pt x="10" y="66"/>
                    </a:lnTo>
                    <a:lnTo>
                      <a:pt x="16" y="66"/>
                    </a:lnTo>
                    <a:lnTo>
                      <a:pt x="22" y="64"/>
                    </a:lnTo>
                    <a:lnTo>
                      <a:pt x="26" y="58"/>
                    </a:lnTo>
                    <a:lnTo>
                      <a:pt x="30" y="50"/>
                    </a:lnTo>
                    <a:lnTo>
                      <a:pt x="30" y="50"/>
                    </a:lnTo>
                    <a:lnTo>
                      <a:pt x="30" y="56"/>
                    </a:lnTo>
                    <a:lnTo>
                      <a:pt x="28" y="62"/>
                    </a:lnTo>
                    <a:lnTo>
                      <a:pt x="24" y="68"/>
                    </a:lnTo>
                    <a:lnTo>
                      <a:pt x="24" y="68"/>
                    </a:lnTo>
                    <a:lnTo>
                      <a:pt x="32" y="68"/>
                    </a:lnTo>
                    <a:lnTo>
                      <a:pt x="42" y="66"/>
                    </a:lnTo>
                    <a:lnTo>
                      <a:pt x="52" y="62"/>
                    </a:lnTo>
                    <a:lnTo>
                      <a:pt x="60" y="58"/>
                    </a:lnTo>
                    <a:lnTo>
                      <a:pt x="60" y="58"/>
                    </a:lnTo>
                    <a:lnTo>
                      <a:pt x="72" y="48"/>
                    </a:lnTo>
                    <a:lnTo>
                      <a:pt x="80" y="36"/>
                    </a:lnTo>
                    <a:lnTo>
                      <a:pt x="86" y="26"/>
                    </a:lnTo>
                    <a:lnTo>
                      <a:pt x="62" y="0"/>
                    </a:lnTo>
                    <a:lnTo>
                      <a:pt x="62" y="0"/>
                    </a:lnTo>
                    <a:lnTo>
                      <a:pt x="48" y="4"/>
                    </a:lnTo>
                    <a:lnTo>
                      <a:pt x="36" y="10"/>
                    </a:lnTo>
                    <a:lnTo>
                      <a:pt x="32" y="14"/>
                    </a:lnTo>
                    <a:lnTo>
                      <a:pt x="28" y="18"/>
                    </a:lnTo>
                    <a:lnTo>
                      <a:pt x="28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dirty="0">
                  <a:solidFill>
                    <a:srgbClr val="2D5283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47" name="Freeform 58"/>
              <p:cNvSpPr/>
              <p:nvPr/>
            </p:nvSpPr>
            <p:spPr bwMode="auto">
              <a:xfrm>
                <a:off x="7242175" y="287337"/>
                <a:ext cx="266700" cy="244475"/>
              </a:xfrm>
              <a:custGeom>
                <a:avLst/>
                <a:gdLst>
                  <a:gd name="T0" fmla="*/ 144 w 168"/>
                  <a:gd name="T1" fmla="*/ 12 h 154"/>
                  <a:gd name="T2" fmla="*/ 144 w 168"/>
                  <a:gd name="T3" fmla="*/ 12 h 154"/>
                  <a:gd name="T4" fmla="*/ 42 w 168"/>
                  <a:gd name="T5" fmla="*/ 82 h 154"/>
                  <a:gd name="T6" fmla="*/ 42 w 168"/>
                  <a:gd name="T7" fmla="*/ 82 h 154"/>
                  <a:gd name="T8" fmla="*/ 22 w 168"/>
                  <a:gd name="T9" fmla="*/ 98 h 154"/>
                  <a:gd name="T10" fmla="*/ 8 w 168"/>
                  <a:gd name="T11" fmla="*/ 112 h 154"/>
                  <a:gd name="T12" fmla="*/ 0 w 168"/>
                  <a:gd name="T13" fmla="*/ 122 h 154"/>
                  <a:gd name="T14" fmla="*/ 0 w 168"/>
                  <a:gd name="T15" fmla="*/ 126 h 154"/>
                  <a:gd name="T16" fmla="*/ 0 w 168"/>
                  <a:gd name="T17" fmla="*/ 130 h 154"/>
                  <a:gd name="T18" fmla="*/ 0 w 168"/>
                  <a:gd name="T19" fmla="*/ 130 h 154"/>
                  <a:gd name="T20" fmla="*/ 22 w 168"/>
                  <a:gd name="T21" fmla="*/ 154 h 154"/>
                  <a:gd name="T22" fmla="*/ 22 w 168"/>
                  <a:gd name="T23" fmla="*/ 154 h 154"/>
                  <a:gd name="T24" fmla="*/ 24 w 168"/>
                  <a:gd name="T25" fmla="*/ 154 h 154"/>
                  <a:gd name="T26" fmla="*/ 28 w 168"/>
                  <a:gd name="T27" fmla="*/ 154 h 154"/>
                  <a:gd name="T28" fmla="*/ 40 w 168"/>
                  <a:gd name="T29" fmla="*/ 148 h 154"/>
                  <a:gd name="T30" fmla="*/ 56 w 168"/>
                  <a:gd name="T31" fmla="*/ 134 h 154"/>
                  <a:gd name="T32" fmla="*/ 72 w 168"/>
                  <a:gd name="T33" fmla="*/ 118 h 154"/>
                  <a:gd name="T34" fmla="*/ 72 w 168"/>
                  <a:gd name="T35" fmla="*/ 118 h 154"/>
                  <a:gd name="T36" fmla="*/ 154 w 168"/>
                  <a:gd name="T37" fmla="*/ 24 h 154"/>
                  <a:gd name="T38" fmla="*/ 154 w 168"/>
                  <a:gd name="T39" fmla="*/ 24 h 154"/>
                  <a:gd name="T40" fmla="*/ 166 w 168"/>
                  <a:gd name="T41" fmla="*/ 8 h 154"/>
                  <a:gd name="T42" fmla="*/ 168 w 168"/>
                  <a:gd name="T43" fmla="*/ 4 h 154"/>
                  <a:gd name="T44" fmla="*/ 168 w 168"/>
                  <a:gd name="T45" fmla="*/ 2 h 154"/>
                  <a:gd name="T46" fmla="*/ 166 w 168"/>
                  <a:gd name="T47" fmla="*/ 0 h 154"/>
                  <a:gd name="T48" fmla="*/ 160 w 168"/>
                  <a:gd name="T49" fmla="*/ 2 h 154"/>
                  <a:gd name="T50" fmla="*/ 144 w 168"/>
                  <a:gd name="T51" fmla="*/ 12 h 154"/>
                  <a:gd name="T52" fmla="*/ 144 w 168"/>
                  <a:gd name="T53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8" h="154">
                    <a:moveTo>
                      <a:pt x="144" y="12"/>
                    </a:moveTo>
                    <a:lnTo>
                      <a:pt x="144" y="12"/>
                    </a:lnTo>
                    <a:lnTo>
                      <a:pt x="42" y="82"/>
                    </a:lnTo>
                    <a:lnTo>
                      <a:pt x="42" y="82"/>
                    </a:lnTo>
                    <a:lnTo>
                      <a:pt x="22" y="98"/>
                    </a:lnTo>
                    <a:lnTo>
                      <a:pt x="8" y="112"/>
                    </a:lnTo>
                    <a:lnTo>
                      <a:pt x="0" y="122"/>
                    </a:lnTo>
                    <a:lnTo>
                      <a:pt x="0" y="126"/>
                    </a:lnTo>
                    <a:lnTo>
                      <a:pt x="0" y="130"/>
                    </a:lnTo>
                    <a:lnTo>
                      <a:pt x="0" y="130"/>
                    </a:lnTo>
                    <a:lnTo>
                      <a:pt x="22" y="154"/>
                    </a:lnTo>
                    <a:lnTo>
                      <a:pt x="22" y="154"/>
                    </a:lnTo>
                    <a:lnTo>
                      <a:pt x="24" y="154"/>
                    </a:lnTo>
                    <a:lnTo>
                      <a:pt x="28" y="154"/>
                    </a:lnTo>
                    <a:lnTo>
                      <a:pt x="40" y="148"/>
                    </a:lnTo>
                    <a:lnTo>
                      <a:pt x="56" y="134"/>
                    </a:lnTo>
                    <a:lnTo>
                      <a:pt x="72" y="118"/>
                    </a:lnTo>
                    <a:lnTo>
                      <a:pt x="72" y="118"/>
                    </a:lnTo>
                    <a:lnTo>
                      <a:pt x="154" y="24"/>
                    </a:lnTo>
                    <a:lnTo>
                      <a:pt x="154" y="24"/>
                    </a:lnTo>
                    <a:lnTo>
                      <a:pt x="166" y="8"/>
                    </a:lnTo>
                    <a:lnTo>
                      <a:pt x="168" y="4"/>
                    </a:lnTo>
                    <a:lnTo>
                      <a:pt x="168" y="2"/>
                    </a:lnTo>
                    <a:lnTo>
                      <a:pt x="166" y="0"/>
                    </a:lnTo>
                    <a:lnTo>
                      <a:pt x="160" y="2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dirty="0">
                  <a:solidFill>
                    <a:srgbClr val="2D5283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48" name="Freeform 59"/>
              <p:cNvSpPr/>
              <p:nvPr/>
            </p:nvSpPr>
            <p:spPr bwMode="auto">
              <a:xfrm>
                <a:off x="7216775" y="493712"/>
                <a:ext cx="57150" cy="60325"/>
              </a:xfrm>
              <a:custGeom>
                <a:avLst/>
                <a:gdLst>
                  <a:gd name="T0" fmla="*/ 12 w 36"/>
                  <a:gd name="T1" fmla="*/ 2 h 38"/>
                  <a:gd name="T2" fmla="*/ 12 w 36"/>
                  <a:gd name="T3" fmla="*/ 2 h 38"/>
                  <a:gd name="T4" fmla="*/ 8 w 36"/>
                  <a:gd name="T5" fmla="*/ 0 h 38"/>
                  <a:gd name="T6" fmla="*/ 4 w 36"/>
                  <a:gd name="T7" fmla="*/ 2 h 38"/>
                  <a:gd name="T8" fmla="*/ 4 w 36"/>
                  <a:gd name="T9" fmla="*/ 2 h 38"/>
                  <a:gd name="T10" fmla="*/ 4 w 36"/>
                  <a:gd name="T11" fmla="*/ 4 h 38"/>
                  <a:gd name="T12" fmla="*/ 2 w 36"/>
                  <a:gd name="T13" fmla="*/ 6 h 38"/>
                  <a:gd name="T14" fmla="*/ 2 w 36"/>
                  <a:gd name="T15" fmla="*/ 6 h 38"/>
                  <a:gd name="T16" fmla="*/ 2 w 36"/>
                  <a:gd name="T17" fmla="*/ 8 h 38"/>
                  <a:gd name="T18" fmla="*/ 2 w 36"/>
                  <a:gd name="T19" fmla="*/ 8 h 38"/>
                  <a:gd name="T20" fmla="*/ 0 w 36"/>
                  <a:gd name="T21" fmla="*/ 10 h 38"/>
                  <a:gd name="T22" fmla="*/ 0 w 36"/>
                  <a:gd name="T23" fmla="*/ 14 h 38"/>
                  <a:gd name="T24" fmla="*/ 22 w 36"/>
                  <a:gd name="T25" fmla="*/ 38 h 38"/>
                  <a:gd name="T26" fmla="*/ 22 w 36"/>
                  <a:gd name="T27" fmla="*/ 38 h 38"/>
                  <a:gd name="T28" fmla="*/ 24 w 36"/>
                  <a:gd name="T29" fmla="*/ 38 h 38"/>
                  <a:gd name="T30" fmla="*/ 28 w 36"/>
                  <a:gd name="T31" fmla="*/ 38 h 38"/>
                  <a:gd name="T32" fmla="*/ 28 w 36"/>
                  <a:gd name="T33" fmla="*/ 38 h 38"/>
                  <a:gd name="T34" fmla="*/ 30 w 36"/>
                  <a:gd name="T35" fmla="*/ 36 h 38"/>
                  <a:gd name="T36" fmla="*/ 30 w 36"/>
                  <a:gd name="T37" fmla="*/ 36 h 38"/>
                  <a:gd name="T38" fmla="*/ 32 w 36"/>
                  <a:gd name="T39" fmla="*/ 36 h 38"/>
                  <a:gd name="T40" fmla="*/ 34 w 36"/>
                  <a:gd name="T41" fmla="*/ 34 h 38"/>
                  <a:gd name="T42" fmla="*/ 34 w 36"/>
                  <a:gd name="T43" fmla="*/ 34 h 38"/>
                  <a:gd name="T44" fmla="*/ 36 w 36"/>
                  <a:gd name="T45" fmla="*/ 32 h 38"/>
                  <a:gd name="T46" fmla="*/ 36 w 36"/>
                  <a:gd name="T47" fmla="*/ 28 h 38"/>
                  <a:gd name="T48" fmla="*/ 12 w 36"/>
                  <a:gd name="T49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38">
                    <a:moveTo>
                      <a:pt x="12" y="2"/>
                    </a:moveTo>
                    <a:lnTo>
                      <a:pt x="12" y="2"/>
                    </a:lnTo>
                    <a:lnTo>
                      <a:pt x="8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2" y="38"/>
                    </a:lnTo>
                    <a:lnTo>
                      <a:pt x="22" y="38"/>
                    </a:lnTo>
                    <a:lnTo>
                      <a:pt x="24" y="38"/>
                    </a:lnTo>
                    <a:lnTo>
                      <a:pt x="28" y="38"/>
                    </a:lnTo>
                    <a:lnTo>
                      <a:pt x="28" y="38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2" y="36"/>
                    </a:lnTo>
                    <a:lnTo>
                      <a:pt x="34" y="34"/>
                    </a:lnTo>
                    <a:lnTo>
                      <a:pt x="34" y="34"/>
                    </a:lnTo>
                    <a:lnTo>
                      <a:pt x="36" y="32"/>
                    </a:lnTo>
                    <a:lnTo>
                      <a:pt x="36" y="28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dirty="0">
                  <a:solidFill>
                    <a:srgbClr val="2D5283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endParaRPr>
              </a:p>
            </p:txBody>
          </p:sp>
        </p:grpSp>
        <p:sp>
          <p:nvSpPr>
            <p:cNvPr id="69" name="文本框 68"/>
            <p:cNvSpPr txBox="1"/>
            <p:nvPr/>
          </p:nvSpPr>
          <p:spPr>
            <a:xfrm>
              <a:off x="8002754" y="1960040"/>
              <a:ext cx="164263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defTabSz="608965"/>
              <a:r>
                <a:rPr lang="zh-CN" altLang="en-US" sz="1000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cs typeface="Calibri" panose="020F0502020204030204"/>
                  <a:sym typeface="Source Han Serif SC" panose="02020400000000000000" pitchFamily="18" charset="-122"/>
                </a:rPr>
                <a:t>此处添加详细文本描述，建议与标题相关并符合整体语言风格</a:t>
              </a:r>
              <a:endParaRPr lang="en-US" altLang="zh-CN" sz="10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cs typeface="Calibri" panose="020F0502020204030204"/>
                <a:sym typeface="Source Han Serif SC" panose="02020400000000000000" pitchFamily="18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8003007" y="2916602"/>
              <a:ext cx="1642745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defTabSz="608965"/>
              <a:r>
                <a:rPr lang="zh-CN" altLang="en-US" sz="1000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cs typeface="Calibri" panose="020F0502020204030204"/>
                  <a:sym typeface="Source Han Serif SC" panose="02020400000000000000" pitchFamily="18" charset="-122"/>
                </a:rPr>
                <a:t>此处添加详细文本描述，建议与标题相关并符合整体语言风格</a:t>
              </a:r>
              <a:endParaRPr lang="en-US" altLang="zh-CN" sz="10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cs typeface="Calibri" panose="020F0502020204030204"/>
                <a:sym typeface="Source Han Serif SC" panose="02020400000000000000" pitchFamily="18" charset="-122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8002754" y="3932964"/>
              <a:ext cx="164263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defTabSz="608965"/>
              <a:r>
                <a:rPr lang="zh-CN" altLang="en-US" sz="1000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cs typeface="Calibri" panose="020F0502020204030204"/>
                  <a:sym typeface="Source Han Serif SC" panose="02020400000000000000" pitchFamily="18" charset="-122"/>
                </a:rPr>
                <a:t>此处添加详细文本描述，建议与标题相关并符合整体语言风格</a:t>
              </a:r>
              <a:endParaRPr lang="en-US" altLang="zh-CN" sz="10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cs typeface="Calibri" panose="020F0502020204030204"/>
                <a:sym typeface="Source Han Serif SC" panose="02020400000000000000" pitchFamily="18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8002754" y="4924201"/>
              <a:ext cx="164263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defTabSz="608965"/>
              <a:r>
                <a:rPr lang="zh-CN" altLang="en-US" sz="1000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cs typeface="Calibri" panose="020F0502020204030204"/>
                  <a:sym typeface="Source Han Serif SC" panose="02020400000000000000" pitchFamily="18" charset="-122"/>
                </a:rPr>
                <a:t>此处添加详细文本描述，建议与标题相关并符合整体语言风格</a:t>
              </a:r>
              <a:endParaRPr lang="en-US" altLang="zh-CN" sz="10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cs typeface="Calibri" panose="020F0502020204030204"/>
                <a:sym typeface="Source Han Serif SC" panose="02020400000000000000" pitchFamily="18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3745946" y="4227371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dist"/>
              <a:r>
                <a:rPr lang="zh-CN" altLang="en-US" sz="1600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添加关键字</a:t>
              </a:r>
              <a:endParaRPr lang="zh-CN" altLang="en-US" sz="16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2650163" y="3763902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dist"/>
              <a:r>
                <a:rPr lang="zh-CN" altLang="en-US" sz="1600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添加关键字</a:t>
              </a:r>
              <a:endParaRPr lang="zh-CN" altLang="en-US" sz="16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3346769" y="3337105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dist"/>
              <a:r>
                <a:rPr lang="zh-CN" altLang="en-US" sz="1600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添加关键字</a:t>
              </a:r>
              <a:endParaRPr lang="zh-CN" altLang="en-US" sz="16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3298146" y="2894529"/>
              <a:ext cx="13158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1600" dirty="0">
                  <a:solidFill>
                    <a:schemeClr val="bg1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添加关键字</a:t>
              </a:r>
              <a:endParaRPr lang="zh-CN" altLang="en-US" sz="16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914165" y="5027294"/>
              <a:ext cx="3630851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/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添加关键字</a:t>
              </a:r>
              <a:endParaRPr lang="zh-CN" altLang="en-US" sz="20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cs typeface="+mn-ea"/>
                  <a:sym typeface="Source Han Serif SC" panose="02020400000000000000" pitchFamily="18" charset="-122"/>
                </a:rPr>
                <a:t>此处添加详细文本描述，建议与标题相关并符合整体语言风格，语言描述尽量简洁生动。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研究目的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E8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448505" y="2420888"/>
            <a:ext cx="862013" cy="862012"/>
            <a:chOff x="1304925" y="4157663"/>
            <a:chExt cx="862013" cy="862012"/>
          </a:xfrm>
        </p:grpSpPr>
        <p:sp>
          <p:nvSpPr>
            <p:cNvPr id="8" name="Teardrop 39"/>
            <p:cNvSpPr/>
            <p:nvPr/>
          </p:nvSpPr>
          <p:spPr bwMode="auto">
            <a:xfrm>
              <a:off x="1304925" y="41576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9" name="Freeform 299"/>
            <p:cNvSpPr/>
            <p:nvPr/>
          </p:nvSpPr>
          <p:spPr bwMode="auto">
            <a:xfrm>
              <a:off x="1543050" y="4479925"/>
              <a:ext cx="276225" cy="276225"/>
            </a:xfrm>
            <a:custGeom>
              <a:avLst/>
              <a:gdLst>
                <a:gd name="T0" fmla="*/ 181 w 206"/>
                <a:gd name="T1" fmla="*/ 172 h 206"/>
                <a:gd name="T2" fmla="*/ 172 w 206"/>
                <a:gd name="T3" fmla="*/ 180 h 206"/>
                <a:gd name="T4" fmla="*/ 35 w 206"/>
                <a:gd name="T5" fmla="*/ 180 h 206"/>
                <a:gd name="T6" fmla="*/ 26 w 206"/>
                <a:gd name="T7" fmla="*/ 172 h 206"/>
                <a:gd name="T8" fmla="*/ 26 w 206"/>
                <a:gd name="T9" fmla="*/ 34 h 206"/>
                <a:gd name="T10" fmla="*/ 35 w 206"/>
                <a:gd name="T11" fmla="*/ 25 h 206"/>
                <a:gd name="T12" fmla="*/ 154 w 206"/>
                <a:gd name="T13" fmla="*/ 25 h 206"/>
                <a:gd name="T14" fmla="*/ 179 w 206"/>
                <a:gd name="T15" fmla="*/ 0 h 206"/>
                <a:gd name="T16" fmla="*/ 172 w 206"/>
                <a:gd name="T17" fmla="*/ 0 h 206"/>
                <a:gd name="T18" fmla="*/ 35 w 206"/>
                <a:gd name="T19" fmla="*/ 0 h 206"/>
                <a:gd name="T20" fmla="*/ 0 w 206"/>
                <a:gd name="T21" fmla="*/ 34 h 206"/>
                <a:gd name="T22" fmla="*/ 0 w 206"/>
                <a:gd name="T23" fmla="*/ 172 h 206"/>
                <a:gd name="T24" fmla="*/ 35 w 206"/>
                <a:gd name="T25" fmla="*/ 206 h 206"/>
                <a:gd name="T26" fmla="*/ 172 w 206"/>
                <a:gd name="T27" fmla="*/ 206 h 206"/>
                <a:gd name="T28" fmla="*/ 206 w 206"/>
                <a:gd name="T29" fmla="*/ 172 h 206"/>
                <a:gd name="T30" fmla="*/ 206 w 206"/>
                <a:gd name="T31" fmla="*/ 95 h 206"/>
                <a:gd name="T32" fmla="*/ 181 w 206"/>
                <a:gd name="T33" fmla="*/ 121 h 206"/>
                <a:gd name="T34" fmla="*/ 181 w 206"/>
                <a:gd name="T35" fmla="*/ 17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206">
                  <a:moveTo>
                    <a:pt x="181" y="172"/>
                  </a:moveTo>
                  <a:cubicBezTo>
                    <a:pt x="181" y="176"/>
                    <a:pt x="177" y="180"/>
                    <a:pt x="172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0" y="180"/>
                    <a:pt x="26" y="176"/>
                    <a:pt x="26" y="172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29"/>
                    <a:pt x="30" y="25"/>
                    <a:pt x="3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7" y="0"/>
                    <a:pt x="174" y="0"/>
                    <a:pt x="172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90"/>
                    <a:pt x="16" y="206"/>
                    <a:pt x="35" y="206"/>
                  </a:cubicBezTo>
                  <a:cubicBezTo>
                    <a:pt x="172" y="206"/>
                    <a:pt x="172" y="206"/>
                    <a:pt x="172" y="206"/>
                  </a:cubicBezTo>
                  <a:cubicBezTo>
                    <a:pt x="191" y="206"/>
                    <a:pt x="206" y="190"/>
                    <a:pt x="206" y="172"/>
                  </a:cubicBezTo>
                  <a:cubicBezTo>
                    <a:pt x="206" y="95"/>
                    <a:pt x="206" y="95"/>
                    <a:pt x="206" y="95"/>
                  </a:cubicBezTo>
                  <a:cubicBezTo>
                    <a:pt x="181" y="121"/>
                    <a:pt x="181" y="121"/>
                    <a:pt x="181" y="121"/>
                  </a:cubicBezTo>
                  <a:lnTo>
                    <a:pt x="181" y="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300"/>
            <p:cNvSpPr>
              <a:spLocks noEditPoints="1"/>
            </p:cNvSpPr>
            <p:nvPr/>
          </p:nvSpPr>
          <p:spPr bwMode="auto">
            <a:xfrm>
              <a:off x="1660525" y="4465638"/>
              <a:ext cx="222250" cy="222250"/>
            </a:xfrm>
            <a:custGeom>
              <a:avLst/>
              <a:gdLst>
                <a:gd name="T0" fmla="*/ 74 w 74"/>
                <a:gd name="T1" fmla="*/ 17 h 74"/>
                <a:gd name="T2" fmla="*/ 57 w 74"/>
                <a:gd name="T3" fmla="*/ 0 h 74"/>
                <a:gd name="T4" fmla="*/ 8 w 74"/>
                <a:gd name="T5" fmla="*/ 50 h 74"/>
                <a:gd name="T6" fmla="*/ 0 w 74"/>
                <a:gd name="T7" fmla="*/ 74 h 74"/>
                <a:gd name="T8" fmla="*/ 24 w 74"/>
                <a:gd name="T9" fmla="*/ 66 h 74"/>
                <a:gd name="T10" fmla="*/ 74 w 74"/>
                <a:gd name="T11" fmla="*/ 17 h 74"/>
                <a:gd name="T12" fmla="*/ 19 w 74"/>
                <a:gd name="T13" fmla="*/ 52 h 74"/>
                <a:gd name="T14" fmla="*/ 17 w 74"/>
                <a:gd name="T15" fmla="*/ 50 h 74"/>
                <a:gd name="T16" fmla="*/ 57 w 74"/>
                <a:gd name="T17" fmla="*/ 9 h 74"/>
                <a:gd name="T18" fmla="*/ 60 w 74"/>
                <a:gd name="T19" fmla="*/ 11 h 74"/>
                <a:gd name="T20" fmla="*/ 19 w 74"/>
                <a:gd name="T2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74">
                  <a:moveTo>
                    <a:pt x="74" y="17"/>
                  </a:moveTo>
                  <a:lnTo>
                    <a:pt x="57" y="0"/>
                  </a:lnTo>
                  <a:lnTo>
                    <a:pt x="8" y="50"/>
                  </a:lnTo>
                  <a:lnTo>
                    <a:pt x="0" y="74"/>
                  </a:lnTo>
                  <a:lnTo>
                    <a:pt x="24" y="66"/>
                  </a:lnTo>
                  <a:lnTo>
                    <a:pt x="74" y="17"/>
                  </a:lnTo>
                  <a:close/>
                  <a:moveTo>
                    <a:pt x="19" y="52"/>
                  </a:moveTo>
                  <a:lnTo>
                    <a:pt x="17" y="50"/>
                  </a:lnTo>
                  <a:lnTo>
                    <a:pt x="57" y="9"/>
                  </a:lnTo>
                  <a:lnTo>
                    <a:pt x="60" y="11"/>
                  </a:lnTo>
                  <a:lnTo>
                    <a:pt x="19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301"/>
            <p:cNvSpPr/>
            <p:nvPr/>
          </p:nvSpPr>
          <p:spPr bwMode="auto">
            <a:xfrm>
              <a:off x="1849438" y="4416425"/>
              <a:ext cx="80962" cy="82550"/>
            </a:xfrm>
            <a:custGeom>
              <a:avLst/>
              <a:gdLst>
                <a:gd name="T0" fmla="*/ 0 w 27"/>
                <a:gd name="T1" fmla="*/ 11 h 27"/>
                <a:gd name="T2" fmla="*/ 16 w 27"/>
                <a:gd name="T3" fmla="*/ 27 h 27"/>
                <a:gd name="T4" fmla="*/ 27 w 27"/>
                <a:gd name="T5" fmla="*/ 16 h 27"/>
                <a:gd name="T6" fmla="*/ 11 w 27"/>
                <a:gd name="T7" fmla="*/ 0 h 27"/>
                <a:gd name="T8" fmla="*/ 0 w 27"/>
                <a:gd name="T9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0" y="11"/>
                  </a:moveTo>
                  <a:lnTo>
                    <a:pt x="16" y="27"/>
                  </a:lnTo>
                  <a:lnTo>
                    <a:pt x="27" y="16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169855" y="2420888"/>
            <a:ext cx="862013" cy="862012"/>
            <a:chOff x="7026275" y="4157663"/>
            <a:chExt cx="862013" cy="862012"/>
          </a:xfrm>
        </p:grpSpPr>
        <p:sp>
          <p:nvSpPr>
            <p:cNvPr id="13" name="Teardrop 41"/>
            <p:cNvSpPr/>
            <p:nvPr/>
          </p:nvSpPr>
          <p:spPr bwMode="auto">
            <a:xfrm>
              <a:off x="7026275" y="41576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endParaRPr lang="zh-CN" altLang="en-US" dirty="0"/>
            </a:p>
          </p:txBody>
        </p:sp>
        <p:sp>
          <p:nvSpPr>
            <p:cNvPr id="14" name="Freeform 372"/>
            <p:cNvSpPr/>
            <p:nvPr/>
          </p:nvSpPr>
          <p:spPr bwMode="auto">
            <a:xfrm>
              <a:off x="7265988" y="4395788"/>
              <a:ext cx="384175" cy="384175"/>
            </a:xfrm>
            <a:custGeom>
              <a:avLst/>
              <a:gdLst>
                <a:gd name="T0" fmla="*/ 282 w 288"/>
                <a:gd name="T1" fmla="*/ 54 h 288"/>
                <a:gd name="T2" fmla="*/ 243 w 288"/>
                <a:gd name="T3" fmla="*/ 79 h 288"/>
                <a:gd name="T4" fmla="*/ 209 w 288"/>
                <a:gd name="T5" fmla="*/ 45 h 288"/>
                <a:gd name="T6" fmla="*/ 233 w 288"/>
                <a:gd name="T7" fmla="*/ 6 h 288"/>
                <a:gd name="T8" fmla="*/ 227 w 288"/>
                <a:gd name="T9" fmla="*/ 0 h 288"/>
                <a:gd name="T10" fmla="*/ 162 w 288"/>
                <a:gd name="T11" fmla="*/ 65 h 288"/>
                <a:gd name="T12" fmla="*/ 167 w 288"/>
                <a:gd name="T13" fmla="*/ 85 h 288"/>
                <a:gd name="T14" fmla="*/ 84 w 288"/>
                <a:gd name="T15" fmla="*/ 168 h 288"/>
                <a:gd name="T16" fmla="*/ 65 w 288"/>
                <a:gd name="T17" fmla="*/ 162 h 288"/>
                <a:gd name="T18" fmla="*/ 0 w 288"/>
                <a:gd name="T19" fmla="*/ 228 h 288"/>
                <a:gd name="T20" fmla="*/ 6 w 288"/>
                <a:gd name="T21" fmla="*/ 234 h 288"/>
                <a:gd name="T22" fmla="*/ 45 w 288"/>
                <a:gd name="T23" fmla="*/ 209 h 288"/>
                <a:gd name="T24" fmla="*/ 79 w 288"/>
                <a:gd name="T25" fmla="*/ 243 h 288"/>
                <a:gd name="T26" fmla="*/ 54 w 288"/>
                <a:gd name="T27" fmla="*/ 282 h 288"/>
                <a:gd name="T28" fmla="*/ 60 w 288"/>
                <a:gd name="T29" fmla="*/ 288 h 288"/>
                <a:gd name="T30" fmla="*/ 125 w 288"/>
                <a:gd name="T31" fmla="*/ 223 h 288"/>
                <a:gd name="T32" fmla="*/ 120 w 288"/>
                <a:gd name="T33" fmla="*/ 204 h 288"/>
                <a:gd name="T34" fmla="*/ 204 w 288"/>
                <a:gd name="T35" fmla="*/ 120 h 288"/>
                <a:gd name="T36" fmla="*/ 222 w 288"/>
                <a:gd name="T37" fmla="*/ 126 h 288"/>
                <a:gd name="T38" fmla="*/ 287 w 288"/>
                <a:gd name="T39" fmla="*/ 60 h 288"/>
                <a:gd name="T40" fmla="*/ 282 w 288"/>
                <a:gd name="T41" fmla="*/ 5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8" h="288">
                  <a:moveTo>
                    <a:pt x="282" y="54"/>
                  </a:moveTo>
                  <a:cubicBezTo>
                    <a:pt x="255" y="81"/>
                    <a:pt x="259" y="79"/>
                    <a:pt x="243" y="79"/>
                  </a:cubicBezTo>
                  <a:cubicBezTo>
                    <a:pt x="230" y="79"/>
                    <a:pt x="209" y="58"/>
                    <a:pt x="209" y="45"/>
                  </a:cubicBezTo>
                  <a:cubicBezTo>
                    <a:pt x="209" y="28"/>
                    <a:pt x="206" y="33"/>
                    <a:pt x="233" y="6"/>
                  </a:cubicBezTo>
                  <a:cubicBezTo>
                    <a:pt x="231" y="4"/>
                    <a:pt x="227" y="0"/>
                    <a:pt x="227" y="0"/>
                  </a:cubicBezTo>
                  <a:cubicBezTo>
                    <a:pt x="194" y="1"/>
                    <a:pt x="162" y="32"/>
                    <a:pt x="162" y="65"/>
                  </a:cubicBezTo>
                  <a:cubicBezTo>
                    <a:pt x="162" y="71"/>
                    <a:pt x="164" y="78"/>
                    <a:pt x="167" y="85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78" y="164"/>
                    <a:pt x="71" y="162"/>
                    <a:pt x="65" y="162"/>
                  </a:cubicBezTo>
                  <a:cubicBezTo>
                    <a:pt x="32" y="162"/>
                    <a:pt x="0" y="194"/>
                    <a:pt x="0" y="228"/>
                  </a:cubicBezTo>
                  <a:cubicBezTo>
                    <a:pt x="0" y="228"/>
                    <a:pt x="4" y="231"/>
                    <a:pt x="6" y="234"/>
                  </a:cubicBezTo>
                  <a:cubicBezTo>
                    <a:pt x="33" y="207"/>
                    <a:pt x="28" y="209"/>
                    <a:pt x="45" y="209"/>
                  </a:cubicBezTo>
                  <a:cubicBezTo>
                    <a:pt x="58" y="209"/>
                    <a:pt x="79" y="230"/>
                    <a:pt x="79" y="243"/>
                  </a:cubicBezTo>
                  <a:cubicBezTo>
                    <a:pt x="79" y="260"/>
                    <a:pt x="82" y="255"/>
                    <a:pt x="54" y="282"/>
                  </a:cubicBezTo>
                  <a:cubicBezTo>
                    <a:pt x="56" y="284"/>
                    <a:pt x="60" y="288"/>
                    <a:pt x="60" y="288"/>
                  </a:cubicBezTo>
                  <a:cubicBezTo>
                    <a:pt x="94" y="287"/>
                    <a:pt x="125" y="256"/>
                    <a:pt x="125" y="223"/>
                  </a:cubicBezTo>
                  <a:cubicBezTo>
                    <a:pt x="125" y="217"/>
                    <a:pt x="123" y="210"/>
                    <a:pt x="120" y="204"/>
                  </a:cubicBezTo>
                  <a:cubicBezTo>
                    <a:pt x="204" y="120"/>
                    <a:pt x="204" y="120"/>
                    <a:pt x="204" y="120"/>
                  </a:cubicBezTo>
                  <a:cubicBezTo>
                    <a:pt x="210" y="124"/>
                    <a:pt x="216" y="126"/>
                    <a:pt x="222" y="126"/>
                  </a:cubicBezTo>
                  <a:cubicBezTo>
                    <a:pt x="256" y="126"/>
                    <a:pt x="288" y="94"/>
                    <a:pt x="287" y="60"/>
                  </a:cubicBezTo>
                  <a:cubicBezTo>
                    <a:pt x="287" y="60"/>
                    <a:pt x="284" y="56"/>
                    <a:pt x="282" y="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0022593" y="2420888"/>
            <a:ext cx="860425" cy="862012"/>
            <a:chOff x="9879013" y="4157663"/>
            <a:chExt cx="860425" cy="862012"/>
          </a:xfrm>
        </p:grpSpPr>
        <p:sp>
          <p:nvSpPr>
            <p:cNvPr id="16" name="Teardrop 48"/>
            <p:cNvSpPr/>
            <p:nvPr/>
          </p:nvSpPr>
          <p:spPr bwMode="auto">
            <a:xfrm>
              <a:off x="9879013" y="4157663"/>
              <a:ext cx="860425" cy="862012"/>
            </a:xfrm>
            <a:custGeom>
              <a:avLst/>
              <a:gdLst>
                <a:gd name="T0" fmla="*/ 0 w 860425"/>
                <a:gd name="T1" fmla="*/ 431006 h 862012"/>
                <a:gd name="T2" fmla="*/ 430213 w 860425"/>
                <a:gd name="T3" fmla="*/ 0 h 862012"/>
                <a:gd name="T4" fmla="*/ 860425 w 860425"/>
                <a:gd name="T5" fmla="*/ 0 h 862012"/>
                <a:gd name="T6" fmla="*/ 860425 w 860425"/>
                <a:gd name="T7" fmla="*/ 431006 h 862012"/>
                <a:gd name="T8" fmla="*/ 430212 w 860425"/>
                <a:gd name="T9" fmla="*/ 862012 h 862012"/>
                <a:gd name="T10" fmla="*/ -1 w 860425"/>
                <a:gd name="T11" fmla="*/ 431006 h 862012"/>
                <a:gd name="T12" fmla="*/ 0 w 860425"/>
                <a:gd name="T13" fmla="*/ 431006 h 86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425" h="862012">
                  <a:moveTo>
                    <a:pt x="0" y="431006"/>
                  </a:moveTo>
                  <a:cubicBezTo>
                    <a:pt x="0" y="192968"/>
                    <a:pt x="192613" y="0"/>
                    <a:pt x="430213" y="0"/>
                  </a:cubicBezTo>
                  <a:lnTo>
                    <a:pt x="860425" y="0"/>
                  </a:lnTo>
                  <a:lnTo>
                    <a:pt x="860425" y="431006"/>
                  </a:lnTo>
                  <a:cubicBezTo>
                    <a:pt x="860425" y="669044"/>
                    <a:pt x="667812" y="862012"/>
                    <a:pt x="430212" y="862012"/>
                  </a:cubicBezTo>
                  <a:cubicBezTo>
                    <a:pt x="192612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" name="Freeform 384"/>
            <p:cNvSpPr/>
            <p:nvPr/>
          </p:nvSpPr>
          <p:spPr bwMode="auto">
            <a:xfrm>
              <a:off x="10115550" y="4559300"/>
              <a:ext cx="185738" cy="185738"/>
            </a:xfrm>
            <a:custGeom>
              <a:avLst/>
              <a:gdLst>
                <a:gd name="T0" fmla="*/ 49 w 62"/>
                <a:gd name="T1" fmla="*/ 9 h 62"/>
                <a:gd name="T2" fmla="*/ 27 w 62"/>
                <a:gd name="T3" fmla="*/ 31 h 62"/>
                <a:gd name="T4" fmla="*/ 24 w 62"/>
                <a:gd name="T5" fmla="*/ 27 h 62"/>
                <a:gd name="T6" fmla="*/ 45 w 62"/>
                <a:gd name="T7" fmla="*/ 6 h 62"/>
                <a:gd name="T8" fmla="*/ 39 w 62"/>
                <a:gd name="T9" fmla="*/ 0 h 62"/>
                <a:gd name="T10" fmla="*/ 11 w 62"/>
                <a:gd name="T11" fmla="*/ 28 h 62"/>
                <a:gd name="T12" fmla="*/ 0 w 62"/>
                <a:gd name="T13" fmla="*/ 62 h 62"/>
                <a:gd name="T14" fmla="*/ 35 w 62"/>
                <a:gd name="T15" fmla="*/ 51 h 62"/>
                <a:gd name="T16" fmla="*/ 62 w 62"/>
                <a:gd name="T17" fmla="*/ 23 h 62"/>
                <a:gd name="T18" fmla="*/ 49 w 62"/>
                <a:gd name="T19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49" y="9"/>
                  </a:moveTo>
                  <a:lnTo>
                    <a:pt x="27" y="31"/>
                  </a:lnTo>
                  <a:lnTo>
                    <a:pt x="24" y="27"/>
                  </a:lnTo>
                  <a:lnTo>
                    <a:pt x="45" y="6"/>
                  </a:lnTo>
                  <a:lnTo>
                    <a:pt x="39" y="0"/>
                  </a:lnTo>
                  <a:lnTo>
                    <a:pt x="11" y="28"/>
                  </a:lnTo>
                  <a:lnTo>
                    <a:pt x="0" y="62"/>
                  </a:lnTo>
                  <a:lnTo>
                    <a:pt x="35" y="51"/>
                  </a:lnTo>
                  <a:lnTo>
                    <a:pt x="62" y="23"/>
                  </a:lnTo>
                  <a:lnTo>
                    <a:pt x="49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385"/>
            <p:cNvSpPr/>
            <p:nvPr/>
          </p:nvSpPr>
          <p:spPr bwMode="auto">
            <a:xfrm>
              <a:off x="10310813" y="4432300"/>
              <a:ext cx="120650" cy="117475"/>
            </a:xfrm>
            <a:custGeom>
              <a:avLst/>
              <a:gdLst>
                <a:gd name="T0" fmla="*/ 6 w 40"/>
                <a:gd name="T1" fmla="*/ 21 h 39"/>
                <a:gd name="T2" fmla="*/ 16 w 40"/>
                <a:gd name="T3" fmla="*/ 12 h 39"/>
                <a:gd name="T4" fmla="*/ 20 w 40"/>
                <a:gd name="T5" fmla="*/ 15 h 39"/>
                <a:gd name="T6" fmla="*/ 10 w 40"/>
                <a:gd name="T7" fmla="*/ 25 h 39"/>
                <a:gd name="T8" fmla="*/ 24 w 40"/>
                <a:gd name="T9" fmla="*/ 39 h 39"/>
                <a:gd name="T10" fmla="*/ 40 w 40"/>
                <a:gd name="T11" fmla="*/ 23 h 39"/>
                <a:gd name="T12" fmla="*/ 16 w 40"/>
                <a:gd name="T13" fmla="*/ 0 h 39"/>
                <a:gd name="T14" fmla="*/ 0 w 40"/>
                <a:gd name="T15" fmla="*/ 16 h 39"/>
                <a:gd name="T16" fmla="*/ 6 w 40"/>
                <a:gd name="T17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9">
                  <a:moveTo>
                    <a:pt x="6" y="21"/>
                  </a:moveTo>
                  <a:lnTo>
                    <a:pt x="16" y="12"/>
                  </a:lnTo>
                  <a:lnTo>
                    <a:pt x="20" y="15"/>
                  </a:lnTo>
                  <a:lnTo>
                    <a:pt x="10" y="25"/>
                  </a:lnTo>
                  <a:lnTo>
                    <a:pt x="24" y="39"/>
                  </a:lnTo>
                  <a:lnTo>
                    <a:pt x="40" y="23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6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386"/>
            <p:cNvSpPr/>
            <p:nvPr/>
          </p:nvSpPr>
          <p:spPr bwMode="auto">
            <a:xfrm>
              <a:off x="10382250" y="4360863"/>
              <a:ext cx="117475" cy="117475"/>
            </a:xfrm>
            <a:custGeom>
              <a:avLst/>
              <a:gdLst>
                <a:gd name="T0" fmla="*/ 15 w 39"/>
                <a:gd name="T1" fmla="*/ 0 h 39"/>
                <a:gd name="T2" fmla="*/ 0 w 39"/>
                <a:gd name="T3" fmla="*/ 16 h 39"/>
                <a:gd name="T4" fmla="*/ 23 w 39"/>
                <a:gd name="T5" fmla="*/ 39 h 39"/>
                <a:gd name="T6" fmla="*/ 39 w 39"/>
                <a:gd name="T7" fmla="*/ 24 h 39"/>
                <a:gd name="T8" fmla="*/ 15 w 39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15" y="0"/>
                  </a:moveTo>
                  <a:lnTo>
                    <a:pt x="0" y="16"/>
                  </a:lnTo>
                  <a:lnTo>
                    <a:pt x="23" y="39"/>
                  </a:lnTo>
                  <a:lnTo>
                    <a:pt x="39" y="2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387"/>
            <p:cNvSpPr/>
            <p:nvPr/>
          </p:nvSpPr>
          <p:spPr bwMode="auto">
            <a:xfrm>
              <a:off x="10115550" y="4360863"/>
              <a:ext cx="384175" cy="384175"/>
            </a:xfrm>
            <a:custGeom>
              <a:avLst/>
              <a:gdLst>
                <a:gd name="T0" fmla="*/ 223 w 288"/>
                <a:gd name="T1" fmla="*/ 162 h 287"/>
                <a:gd name="T2" fmla="*/ 203 w 288"/>
                <a:gd name="T3" fmla="*/ 167 h 287"/>
                <a:gd name="T4" fmla="*/ 120 w 288"/>
                <a:gd name="T5" fmla="*/ 84 h 287"/>
                <a:gd name="T6" fmla="*/ 125 w 288"/>
                <a:gd name="T7" fmla="*/ 65 h 287"/>
                <a:gd name="T8" fmla="*/ 61 w 288"/>
                <a:gd name="T9" fmla="*/ 0 h 287"/>
                <a:gd name="T10" fmla="*/ 60 w 288"/>
                <a:gd name="T11" fmla="*/ 0 h 287"/>
                <a:gd name="T12" fmla="*/ 54 w 288"/>
                <a:gd name="T13" fmla="*/ 6 h 287"/>
                <a:gd name="T14" fmla="*/ 79 w 288"/>
                <a:gd name="T15" fmla="*/ 44 h 287"/>
                <a:gd name="T16" fmla="*/ 45 w 288"/>
                <a:gd name="T17" fmla="*/ 78 h 287"/>
                <a:gd name="T18" fmla="*/ 38 w 288"/>
                <a:gd name="T19" fmla="*/ 79 h 287"/>
                <a:gd name="T20" fmla="*/ 6 w 288"/>
                <a:gd name="T21" fmla="*/ 54 h 287"/>
                <a:gd name="T22" fmla="*/ 0 w 288"/>
                <a:gd name="T23" fmla="*/ 60 h 287"/>
                <a:gd name="T24" fmla="*/ 65 w 288"/>
                <a:gd name="T25" fmla="*/ 125 h 287"/>
                <a:gd name="T26" fmla="*/ 84 w 288"/>
                <a:gd name="T27" fmla="*/ 120 h 287"/>
                <a:gd name="T28" fmla="*/ 167 w 288"/>
                <a:gd name="T29" fmla="*/ 203 h 287"/>
                <a:gd name="T30" fmla="*/ 162 w 288"/>
                <a:gd name="T31" fmla="*/ 222 h 287"/>
                <a:gd name="T32" fmla="*/ 227 w 288"/>
                <a:gd name="T33" fmla="*/ 287 h 287"/>
                <a:gd name="T34" fmla="*/ 227 w 288"/>
                <a:gd name="T35" fmla="*/ 287 h 287"/>
                <a:gd name="T36" fmla="*/ 233 w 288"/>
                <a:gd name="T37" fmla="*/ 281 h 287"/>
                <a:gd name="T38" fmla="*/ 209 w 288"/>
                <a:gd name="T39" fmla="*/ 243 h 287"/>
                <a:gd name="T40" fmla="*/ 243 w 288"/>
                <a:gd name="T41" fmla="*/ 208 h 287"/>
                <a:gd name="T42" fmla="*/ 250 w 288"/>
                <a:gd name="T43" fmla="*/ 208 h 287"/>
                <a:gd name="T44" fmla="*/ 282 w 288"/>
                <a:gd name="T45" fmla="*/ 233 h 287"/>
                <a:gd name="T46" fmla="*/ 288 w 288"/>
                <a:gd name="T47" fmla="*/ 227 h 287"/>
                <a:gd name="T48" fmla="*/ 223 w 288"/>
                <a:gd name="T49" fmla="*/ 16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8" h="287">
                  <a:moveTo>
                    <a:pt x="223" y="162"/>
                  </a:moveTo>
                  <a:cubicBezTo>
                    <a:pt x="216" y="162"/>
                    <a:pt x="210" y="164"/>
                    <a:pt x="203" y="167"/>
                  </a:cubicBezTo>
                  <a:cubicBezTo>
                    <a:pt x="120" y="84"/>
                    <a:pt x="120" y="84"/>
                    <a:pt x="120" y="84"/>
                  </a:cubicBezTo>
                  <a:cubicBezTo>
                    <a:pt x="123" y="77"/>
                    <a:pt x="125" y="71"/>
                    <a:pt x="125" y="65"/>
                  </a:cubicBezTo>
                  <a:cubicBezTo>
                    <a:pt x="125" y="32"/>
                    <a:pt x="94" y="0"/>
                    <a:pt x="61" y="0"/>
                  </a:cubicBezTo>
                  <a:cubicBezTo>
                    <a:pt x="61" y="0"/>
                    <a:pt x="60" y="0"/>
                    <a:pt x="60" y="0"/>
                  </a:cubicBezTo>
                  <a:cubicBezTo>
                    <a:pt x="60" y="0"/>
                    <a:pt x="56" y="3"/>
                    <a:pt x="54" y="6"/>
                  </a:cubicBezTo>
                  <a:cubicBezTo>
                    <a:pt x="81" y="32"/>
                    <a:pt x="79" y="28"/>
                    <a:pt x="79" y="44"/>
                  </a:cubicBezTo>
                  <a:cubicBezTo>
                    <a:pt x="79" y="57"/>
                    <a:pt x="58" y="78"/>
                    <a:pt x="45" y="78"/>
                  </a:cubicBezTo>
                  <a:cubicBezTo>
                    <a:pt x="42" y="78"/>
                    <a:pt x="40" y="79"/>
                    <a:pt x="38" y="79"/>
                  </a:cubicBezTo>
                  <a:cubicBezTo>
                    <a:pt x="29" y="79"/>
                    <a:pt x="29" y="77"/>
                    <a:pt x="6" y="54"/>
                  </a:cubicBezTo>
                  <a:cubicBezTo>
                    <a:pt x="4" y="56"/>
                    <a:pt x="0" y="60"/>
                    <a:pt x="0" y="60"/>
                  </a:cubicBezTo>
                  <a:cubicBezTo>
                    <a:pt x="0" y="93"/>
                    <a:pt x="32" y="125"/>
                    <a:pt x="65" y="125"/>
                  </a:cubicBezTo>
                  <a:cubicBezTo>
                    <a:pt x="71" y="125"/>
                    <a:pt x="78" y="123"/>
                    <a:pt x="84" y="120"/>
                  </a:cubicBezTo>
                  <a:cubicBezTo>
                    <a:pt x="167" y="203"/>
                    <a:pt x="167" y="203"/>
                    <a:pt x="167" y="203"/>
                  </a:cubicBezTo>
                  <a:cubicBezTo>
                    <a:pt x="164" y="210"/>
                    <a:pt x="162" y="216"/>
                    <a:pt x="162" y="222"/>
                  </a:cubicBezTo>
                  <a:cubicBezTo>
                    <a:pt x="162" y="255"/>
                    <a:pt x="194" y="287"/>
                    <a:pt x="227" y="287"/>
                  </a:cubicBezTo>
                  <a:cubicBezTo>
                    <a:pt x="227" y="287"/>
                    <a:pt x="227" y="287"/>
                    <a:pt x="227" y="287"/>
                  </a:cubicBezTo>
                  <a:cubicBezTo>
                    <a:pt x="228" y="287"/>
                    <a:pt x="231" y="283"/>
                    <a:pt x="233" y="281"/>
                  </a:cubicBezTo>
                  <a:cubicBezTo>
                    <a:pt x="207" y="255"/>
                    <a:pt x="209" y="259"/>
                    <a:pt x="209" y="243"/>
                  </a:cubicBezTo>
                  <a:cubicBezTo>
                    <a:pt x="209" y="229"/>
                    <a:pt x="230" y="208"/>
                    <a:pt x="243" y="208"/>
                  </a:cubicBezTo>
                  <a:cubicBezTo>
                    <a:pt x="246" y="208"/>
                    <a:pt x="248" y="208"/>
                    <a:pt x="250" y="208"/>
                  </a:cubicBezTo>
                  <a:cubicBezTo>
                    <a:pt x="259" y="208"/>
                    <a:pt x="259" y="210"/>
                    <a:pt x="282" y="233"/>
                  </a:cubicBezTo>
                  <a:cubicBezTo>
                    <a:pt x="284" y="231"/>
                    <a:pt x="288" y="227"/>
                    <a:pt x="288" y="227"/>
                  </a:cubicBezTo>
                  <a:cubicBezTo>
                    <a:pt x="287" y="194"/>
                    <a:pt x="256" y="162"/>
                    <a:pt x="223" y="1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09180" y="2420888"/>
            <a:ext cx="862013" cy="862012"/>
            <a:chOff x="4165600" y="4157663"/>
            <a:chExt cx="862013" cy="862012"/>
          </a:xfrm>
        </p:grpSpPr>
        <p:sp>
          <p:nvSpPr>
            <p:cNvPr id="22" name="Teardrop 40"/>
            <p:cNvSpPr/>
            <p:nvPr/>
          </p:nvSpPr>
          <p:spPr bwMode="auto">
            <a:xfrm>
              <a:off x="4165600" y="41576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3" name="Freeform 399"/>
            <p:cNvSpPr>
              <a:spLocks noEditPoints="1"/>
            </p:cNvSpPr>
            <p:nvPr/>
          </p:nvSpPr>
          <p:spPr bwMode="auto">
            <a:xfrm>
              <a:off x="4451350" y="4357688"/>
              <a:ext cx="384175" cy="384175"/>
            </a:xfrm>
            <a:custGeom>
              <a:avLst/>
              <a:gdLst>
                <a:gd name="T0" fmla="*/ 128 w 128"/>
                <a:gd name="T1" fmla="*/ 31 h 128"/>
                <a:gd name="T2" fmla="*/ 97 w 128"/>
                <a:gd name="T3" fmla="*/ 0 h 128"/>
                <a:gd name="T4" fmla="*/ 15 w 128"/>
                <a:gd name="T5" fmla="*/ 83 h 128"/>
                <a:gd name="T6" fmla="*/ 0 w 128"/>
                <a:gd name="T7" fmla="*/ 128 h 128"/>
                <a:gd name="T8" fmla="*/ 45 w 128"/>
                <a:gd name="T9" fmla="*/ 114 h 128"/>
                <a:gd name="T10" fmla="*/ 128 w 128"/>
                <a:gd name="T11" fmla="*/ 31 h 128"/>
                <a:gd name="T12" fmla="*/ 11 w 128"/>
                <a:gd name="T13" fmla="*/ 117 h 128"/>
                <a:gd name="T14" fmla="*/ 21 w 128"/>
                <a:gd name="T15" fmla="*/ 86 h 128"/>
                <a:gd name="T16" fmla="*/ 41 w 128"/>
                <a:gd name="T17" fmla="*/ 107 h 128"/>
                <a:gd name="T18" fmla="*/ 11 w 128"/>
                <a:gd name="T19" fmla="*/ 11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8">
                  <a:moveTo>
                    <a:pt x="128" y="31"/>
                  </a:moveTo>
                  <a:lnTo>
                    <a:pt x="97" y="0"/>
                  </a:lnTo>
                  <a:lnTo>
                    <a:pt x="15" y="83"/>
                  </a:lnTo>
                  <a:lnTo>
                    <a:pt x="0" y="128"/>
                  </a:lnTo>
                  <a:lnTo>
                    <a:pt x="45" y="114"/>
                  </a:lnTo>
                  <a:lnTo>
                    <a:pt x="128" y="31"/>
                  </a:lnTo>
                  <a:close/>
                  <a:moveTo>
                    <a:pt x="11" y="117"/>
                  </a:moveTo>
                  <a:lnTo>
                    <a:pt x="21" y="86"/>
                  </a:lnTo>
                  <a:lnTo>
                    <a:pt x="41" y="107"/>
                  </a:lnTo>
                  <a:lnTo>
                    <a:pt x="11" y="1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1200004" y="3477151"/>
            <a:ext cx="1360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820240" y="3893033"/>
            <a:ext cx="2098080" cy="1291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rPr>
              <a:t>此部分内容作为文字排版占位显示（建议使用主题字体）此部分内容作为文字排版占位显示（建议使用主题字体）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4017729" y="3477151"/>
            <a:ext cx="1360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3637965" y="3893033"/>
            <a:ext cx="2098080" cy="1291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rPr>
              <a:t>此部分内容作为文字排版占位显示（建议使用主题字体）此部分内容作为文字排版占位显示（建议使用主题字体）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6907376" y="3477151"/>
            <a:ext cx="1360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6527612" y="3893033"/>
            <a:ext cx="2098080" cy="1291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rPr>
              <a:t>此部分内容作为文字排版占位显示（建议使用主题字体）此部分内容作为文字排版占位显示（建议使用主题字体）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9769406" y="3477151"/>
            <a:ext cx="1360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9389642" y="3893033"/>
            <a:ext cx="2098080" cy="1291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rPr>
              <a:t>此部分内容作为文字排版占位显示（建议使用主题字体）此部分内容作为文字排版占位显示（建议使用主题字体）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黄色喷溅颜料"/>
          <p:cNvPicPr>
            <a:picLocks noChangeAspect="1"/>
          </p:cNvPicPr>
          <p:nvPr/>
        </p:nvPicPr>
        <p:blipFill>
          <a:blip r:embed="rId1"/>
          <a:srcRect l="7982" r="7630"/>
          <a:stretch>
            <a:fillRect/>
          </a:stretch>
        </p:blipFill>
        <p:spPr>
          <a:xfrm rot="5400000">
            <a:off x="2665095" y="-2685415"/>
            <a:ext cx="6861175" cy="12192000"/>
          </a:xfrm>
          <a:prstGeom prst="rect">
            <a:avLst/>
          </a:prstGeom>
        </p:spPr>
      </p:pic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5183150" y="2501995"/>
            <a:ext cx="18272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237125" y="3090956"/>
            <a:ext cx="1743075" cy="460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5" name="矩形 26"/>
          <p:cNvSpPr>
            <a:spLocks noChangeArrowheads="1"/>
          </p:cNvSpPr>
          <p:nvPr/>
        </p:nvSpPr>
        <p:spPr bwMode="auto">
          <a:xfrm>
            <a:off x="5145050" y="3141571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选题方案设计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28"/>
          <p:cNvSpPr>
            <a:spLocks noChangeArrowheads="1"/>
          </p:cNvSpPr>
          <p:nvPr/>
        </p:nvSpPr>
        <p:spPr bwMode="auto">
          <a:xfrm>
            <a:off x="5145050" y="3532096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选题研究方法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29"/>
          <p:cNvSpPr>
            <a:spLocks noChangeArrowheads="1"/>
          </p:cNvSpPr>
          <p:nvPr/>
        </p:nvSpPr>
        <p:spPr bwMode="auto">
          <a:xfrm>
            <a:off x="5130762" y="3959164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选题运行过程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bldLvl="0" animBg="1"/>
      <p:bldP spid="35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E8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789738" y="3581400"/>
            <a:ext cx="3894137" cy="215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789738" y="3052763"/>
            <a:ext cx="3894137" cy="215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789738" y="2503488"/>
            <a:ext cx="3894137" cy="217487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789738" y="1971675"/>
            <a:ext cx="3894137" cy="215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框 8"/>
          <p:cNvSpPr txBox="1">
            <a:spLocks noChangeArrowheads="1"/>
          </p:cNvSpPr>
          <p:nvPr/>
        </p:nvSpPr>
        <p:spPr bwMode="auto">
          <a:xfrm>
            <a:off x="5734050" y="1854200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9"/>
          <p:cNvSpPr txBox="1">
            <a:spLocks noChangeArrowheads="1"/>
          </p:cNvSpPr>
          <p:nvPr/>
        </p:nvSpPr>
        <p:spPr bwMode="auto">
          <a:xfrm>
            <a:off x="11101388" y="1881188"/>
            <a:ext cx="719137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ea typeface="微软雅黑" panose="020B0503020204020204" pitchFamily="34" charset="-122"/>
              </a:rPr>
              <a:t>40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789738" y="2503488"/>
            <a:ext cx="1912937" cy="21748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框 23"/>
          <p:cNvSpPr txBox="1">
            <a:spLocks noChangeArrowheads="1"/>
          </p:cNvSpPr>
          <p:nvPr/>
        </p:nvSpPr>
        <p:spPr bwMode="auto">
          <a:xfrm>
            <a:off x="5734050" y="2390775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24"/>
          <p:cNvSpPr txBox="1">
            <a:spLocks noChangeArrowheads="1"/>
          </p:cNvSpPr>
          <p:nvPr/>
        </p:nvSpPr>
        <p:spPr bwMode="auto">
          <a:xfrm>
            <a:off x="11101388" y="2417763"/>
            <a:ext cx="719137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ea typeface="微软雅黑" panose="020B0503020204020204" pitchFamily="34" charset="-122"/>
              </a:rPr>
              <a:t>50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789738" y="3052763"/>
            <a:ext cx="3346450" cy="21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框 27"/>
          <p:cNvSpPr txBox="1">
            <a:spLocks noChangeArrowheads="1"/>
          </p:cNvSpPr>
          <p:nvPr/>
        </p:nvSpPr>
        <p:spPr bwMode="auto">
          <a:xfrm>
            <a:off x="5734050" y="2927350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28"/>
          <p:cNvSpPr txBox="1">
            <a:spLocks noChangeArrowheads="1"/>
          </p:cNvSpPr>
          <p:nvPr/>
        </p:nvSpPr>
        <p:spPr bwMode="auto">
          <a:xfrm>
            <a:off x="11101388" y="2955925"/>
            <a:ext cx="719137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ea typeface="微软雅黑" panose="020B0503020204020204" pitchFamily="34" charset="-122"/>
              </a:rPr>
              <a:t>80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789738" y="3581400"/>
            <a:ext cx="955675" cy="2159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文本框 31"/>
          <p:cNvSpPr txBox="1">
            <a:spLocks noChangeArrowheads="1"/>
          </p:cNvSpPr>
          <p:nvPr/>
        </p:nvSpPr>
        <p:spPr bwMode="auto">
          <a:xfrm>
            <a:off x="5734050" y="3463925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32"/>
          <p:cNvSpPr txBox="1">
            <a:spLocks noChangeArrowheads="1"/>
          </p:cNvSpPr>
          <p:nvPr/>
        </p:nvSpPr>
        <p:spPr bwMode="auto">
          <a:xfrm>
            <a:off x="11101388" y="3492500"/>
            <a:ext cx="719137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ea typeface="微软雅黑" panose="020B0503020204020204" pitchFamily="34" charset="-122"/>
              </a:rPr>
              <a:t>20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5829300" y="4267200"/>
            <a:ext cx="59912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rPr>
              <a:t>此部分内容作为文字排版占位显示（建议使用主题字体）此部分内容作为文字排版占位显示（建议使用主题字体）此部分内容作为文字排版占位显示（建议使用主题字体）此部分内容作为文字排版占位显示（建议使用主题字体）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60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6789738" y="1971675"/>
            <a:ext cx="1433512" cy="215900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4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565275"/>
            <a:ext cx="4213225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组合 37"/>
          <p:cNvGrpSpPr/>
          <p:nvPr/>
        </p:nvGrpSpPr>
        <p:grpSpPr bwMode="auto">
          <a:xfrm>
            <a:off x="4175125" y="4098925"/>
            <a:ext cx="265113" cy="417513"/>
            <a:chOff x="3935413" y="4148138"/>
            <a:chExt cx="265112" cy="417512"/>
          </a:xfrm>
        </p:grpSpPr>
        <p:sp>
          <p:nvSpPr>
            <p:cNvPr id="26" name="Freeform 7"/>
            <p:cNvSpPr/>
            <p:nvPr/>
          </p:nvSpPr>
          <p:spPr bwMode="auto">
            <a:xfrm>
              <a:off x="3994150" y="4148138"/>
              <a:ext cx="206375" cy="403225"/>
            </a:xfrm>
            <a:custGeom>
              <a:avLst/>
              <a:gdLst>
                <a:gd name="T0" fmla="*/ 2147483646 w 363"/>
                <a:gd name="T1" fmla="*/ 0 h 708"/>
                <a:gd name="T2" fmla="*/ 0 w 363"/>
                <a:gd name="T3" fmla="*/ 2147483646 h 70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3" h="708">
                  <a:moveTo>
                    <a:pt x="363" y="0"/>
                  </a:moveTo>
                  <a:cubicBezTo>
                    <a:pt x="273" y="253"/>
                    <a:pt x="150" y="491"/>
                    <a:pt x="0" y="708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10"/>
            <p:cNvSpPr/>
            <p:nvPr/>
          </p:nvSpPr>
          <p:spPr bwMode="auto">
            <a:xfrm>
              <a:off x="3935413" y="4367213"/>
              <a:ext cx="246062" cy="198437"/>
            </a:xfrm>
            <a:custGeom>
              <a:avLst/>
              <a:gdLst>
                <a:gd name="T0" fmla="*/ 2147483646 w 155"/>
                <a:gd name="T1" fmla="*/ 2147483646 h 125"/>
                <a:gd name="T2" fmla="*/ 2147483646 w 155"/>
                <a:gd name="T3" fmla="*/ 2147483646 h 125"/>
                <a:gd name="T4" fmla="*/ 0 w 155"/>
                <a:gd name="T5" fmla="*/ 0 h 12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5" h="125">
                  <a:moveTo>
                    <a:pt x="155" y="95"/>
                  </a:moveTo>
                  <a:lnTo>
                    <a:pt x="30" y="125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" name="组合 40"/>
          <p:cNvGrpSpPr/>
          <p:nvPr/>
        </p:nvGrpSpPr>
        <p:grpSpPr bwMode="auto">
          <a:xfrm>
            <a:off x="2324100" y="5068888"/>
            <a:ext cx="463550" cy="282575"/>
            <a:chOff x="2084388" y="5118100"/>
            <a:chExt cx="463549" cy="282575"/>
          </a:xfrm>
        </p:grpSpPr>
        <p:sp>
          <p:nvSpPr>
            <p:cNvPr id="29" name="Freeform 6"/>
            <p:cNvSpPr/>
            <p:nvPr/>
          </p:nvSpPr>
          <p:spPr bwMode="auto">
            <a:xfrm>
              <a:off x="2085975" y="5224463"/>
              <a:ext cx="461962" cy="71437"/>
            </a:xfrm>
            <a:custGeom>
              <a:avLst/>
              <a:gdLst>
                <a:gd name="T0" fmla="*/ 2147483646 w 812"/>
                <a:gd name="T1" fmla="*/ 2147483646 h 124"/>
                <a:gd name="T2" fmla="*/ 0 w 812"/>
                <a:gd name="T3" fmla="*/ 0 h 12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12" h="124">
                  <a:moveTo>
                    <a:pt x="812" y="124"/>
                  </a:moveTo>
                  <a:cubicBezTo>
                    <a:pt x="531" y="120"/>
                    <a:pt x="259" y="77"/>
                    <a:pt x="0" y="0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2084388" y="5118100"/>
              <a:ext cx="173037" cy="282575"/>
            </a:xfrm>
            <a:custGeom>
              <a:avLst/>
              <a:gdLst>
                <a:gd name="T0" fmla="*/ 2147483646 w 109"/>
                <a:gd name="T1" fmla="*/ 2147483646 h 178"/>
                <a:gd name="T2" fmla="*/ 0 w 109"/>
                <a:gd name="T3" fmla="*/ 2147483646 h 178"/>
                <a:gd name="T4" fmla="*/ 2147483646 w 109"/>
                <a:gd name="T5" fmla="*/ 0 h 17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9" h="178">
                  <a:moveTo>
                    <a:pt x="70" y="178"/>
                  </a:moveTo>
                  <a:lnTo>
                    <a:pt x="0" y="69"/>
                  </a:lnTo>
                  <a:lnTo>
                    <a:pt x="109" y="0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" name="组合 39"/>
          <p:cNvGrpSpPr/>
          <p:nvPr/>
        </p:nvGrpSpPr>
        <p:grpSpPr bwMode="auto">
          <a:xfrm>
            <a:off x="965200" y="3559175"/>
            <a:ext cx="288925" cy="455613"/>
            <a:chOff x="725488" y="3608388"/>
            <a:chExt cx="288925" cy="455612"/>
          </a:xfrm>
        </p:grpSpPr>
        <p:sp>
          <p:nvSpPr>
            <p:cNvPr id="32" name="Freeform 5"/>
            <p:cNvSpPr/>
            <p:nvPr/>
          </p:nvSpPr>
          <p:spPr bwMode="auto">
            <a:xfrm>
              <a:off x="852488" y="3608388"/>
              <a:ext cx="71437" cy="455612"/>
            </a:xfrm>
            <a:custGeom>
              <a:avLst/>
              <a:gdLst>
                <a:gd name="T0" fmla="*/ 2147483646 w 124"/>
                <a:gd name="T1" fmla="*/ 2147483646 h 802"/>
                <a:gd name="T2" fmla="*/ 2147483646 w 124"/>
                <a:gd name="T3" fmla="*/ 2147483646 h 802"/>
                <a:gd name="T4" fmla="*/ 0 w 124"/>
                <a:gd name="T5" fmla="*/ 0 h 80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4" h="802">
                  <a:moveTo>
                    <a:pt x="124" y="802"/>
                  </a:moveTo>
                  <a:cubicBezTo>
                    <a:pt x="55" y="567"/>
                    <a:pt x="12" y="320"/>
                    <a:pt x="2" y="64"/>
                  </a:cubicBezTo>
                  <a:cubicBezTo>
                    <a:pt x="1" y="43"/>
                    <a:pt x="0" y="22"/>
                    <a:pt x="0" y="0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12"/>
            <p:cNvSpPr/>
            <p:nvPr/>
          </p:nvSpPr>
          <p:spPr bwMode="auto">
            <a:xfrm>
              <a:off x="725488" y="3608388"/>
              <a:ext cx="288925" cy="158750"/>
            </a:xfrm>
            <a:custGeom>
              <a:avLst/>
              <a:gdLst>
                <a:gd name="T0" fmla="*/ 0 w 182"/>
                <a:gd name="T1" fmla="*/ 2147483646 h 100"/>
                <a:gd name="T2" fmla="*/ 2147483646 w 182"/>
                <a:gd name="T3" fmla="*/ 0 h 100"/>
                <a:gd name="T4" fmla="*/ 2147483646 w 182"/>
                <a:gd name="T5" fmla="*/ 2147483646 h 1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2" h="100">
                  <a:moveTo>
                    <a:pt x="0" y="100"/>
                  </a:moveTo>
                  <a:lnTo>
                    <a:pt x="81" y="0"/>
                  </a:lnTo>
                  <a:lnTo>
                    <a:pt x="182" y="80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" name="组合 38"/>
          <p:cNvGrpSpPr/>
          <p:nvPr/>
        </p:nvGrpSpPr>
        <p:grpSpPr bwMode="auto">
          <a:xfrm>
            <a:off x="1855788" y="1819275"/>
            <a:ext cx="400050" cy="271463"/>
            <a:chOff x="1616075" y="1868488"/>
            <a:chExt cx="400050" cy="271462"/>
          </a:xfrm>
        </p:grpSpPr>
        <p:sp>
          <p:nvSpPr>
            <p:cNvPr id="35" name="Freeform 9"/>
            <p:cNvSpPr/>
            <p:nvPr/>
          </p:nvSpPr>
          <p:spPr bwMode="auto">
            <a:xfrm>
              <a:off x="1616075" y="1941513"/>
              <a:ext cx="400050" cy="198437"/>
            </a:xfrm>
            <a:custGeom>
              <a:avLst/>
              <a:gdLst>
                <a:gd name="T0" fmla="*/ 0 w 703"/>
                <a:gd name="T1" fmla="*/ 2147483646 h 349"/>
                <a:gd name="T2" fmla="*/ 2147483646 w 703"/>
                <a:gd name="T3" fmla="*/ 0 h 34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03" h="349">
                  <a:moveTo>
                    <a:pt x="0" y="349"/>
                  </a:moveTo>
                  <a:cubicBezTo>
                    <a:pt x="216" y="204"/>
                    <a:pt x="452" y="86"/>
                    <a:pt x="703" y="0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13"/>
            <p:cNvSpPr/>
            <p:nvPr/>
          </p:nvSpPr>
          <p:spPr bwMode="auto">
            <a:xfrm>
              <a:off x="1798638" y="1868488"/>
              <a:ext cx="217487" cy="260350"/>
            </a:xfrm>
            <a:custGeom>
              <a:avLst/>
              <a:gdLst>
                <a:gd name="T0" fmla="*/ 0 w 137"/>
                <a:gd name="T1" fmla="*/ 0 h 164"/>
                <a:gd name="T2" fmla="*/ 2147483646 w 137"/>
                <a:gd name="T3" fmla="*/ 2147483646 h 164"/>
                <a:gd name="T4" fmla="*/ 2147483646 w 137"/>
                <a:gd name="T5" fmla="*/ 2147483646 h 16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7" h="164">
                  <a:moveTo>
                    <a:pt x="0" y="0"/>
                  </a:moveTo>
                  <a:lnTo>
                    <a:pt x="137" y="45"/>
                  </a:lnTo>
                  <a:lnTo>
                    <a:pt x="89" y="164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 bwMode="auto">
          <a:xfrm>
            <a:off x="3894138" y="2178050"/>
            <a:ext cx="317500" cy="309563"/>
            <a:chOff x="3654425" y="2227263"/>
            <a:chExt cx="317500" cy="309562"/>
          </a:xfrm>
        </p:grpSpPr>
        <p:sp>
          <p:nvSpPr>
            <p:cNvPr id="38" name="Freeform 8"/>
            <p:cNvSpPr/>
            <p:nvPr/>
          </p:nvSpPr>
          <p:spPr bwMode="auto">
            <a:xfrm>
              <a:off x="3654425" y="2227263"/>
              <a:ext cx="298450" cy="309562"/>
            </a:xfrm>
            <a:custGeom>
              <a:avLst/>
              <a:gdLst>
                <a:gd name="T0" fmla="*/ 0 w 524"/>
                <a:gd name="T1" fmla="*/ 0 h 541"/>
                <a:gd name="T2" fmla="*/ 2147483646 w 524"/>
                <a:gd name="T3" fmla="*/ 2147483646 h 54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24" h="541">
                  <a:moveTo>
                    <a:pt x="0" y="0"/>
                  </a:moveTo>
                  <a:cubicBezTo>
                    <a:pt x="196" y="158"/>
                    <a:pt x="372" y="340"/>
                    <a:pt x="524" y="541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4"/>
            <p:cNvSpPr/>
            <p:nvPr/>
          </p:nvSpPr>
          <p:spPr bwMode="auto">
            <a:xfrm>
              <a:off x="3751263" y="2330450"/>
              <a:ext cx="220662" cy="203200"/>
            </a:xfrm>
            <a:custGeom>
              <a:avLst/>
              <a:gdLst>
                <a:gd name="T0" fmla="*/ 2147483646 w 139"/>
                <a:gd name="T1" fmla="*/ 0 h 128"/>
                <a:gd name="T2" fmla="*/ 2147483646 w 139"/>
                <a:gd name="T3" fmla="*/ 2147483646 h 128"/>
                <a:gd name="T4" fmla="*/ 0 w 139"/>
                <a:gd name="T5" fmla="*/ 2147483646 h 12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9" h="128">
                  <a:moveTo>
                    <a:pt x="139" y="0"/>
                  </a:moveTo>
                  <a:lnTo>
                    <a:pt x="129" y="128"/>
                  </a:lnTo>
                  <a:lnTo>
                    <a:pt x="0" y="119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2849563" y="4318000"/>
            <a:ext cx="1493837" cy="149383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宋体" panose="02010600030101010101" pitchFamily="2" charset="-122"/>
            </a:endParaRPr>
          </a:p>
        </p:txBody>
      </p:sp>
      <p:grpSp>
        <p:nvGrpSpPr>
          <p:cNvPr id="41" name="组合 43"/>
          <p:cNvGrpSpPr/>
          <p:nvPr/>
        </p:nvGrpSpPr>
        <p:grpSpPr bwMode="auto">
          <a:xfrm>
            <a:off x="3365500" y="4606925"/>
            <a:ext cx="490538" cy="509588"/>
            <a:chOff x="3290651" y="4579238"/>
            <a:chExt cx="490537" cy="509587"/>
          </a:xfrm>
        </p:grpSpPr>
        <p:sp>
          <p:nvSpPr>
            <p:cNvPr id="42" name="Freeform 16"/>
            <p:cNvSpPr/>
            <p:nvPr/>
          </p:nvSpPr>
          <p:spPr bwMode="auto">
            <a:xfrm>
              <a:off x="3290651" y="4585588"/>
              <a:ext cx="400050" cy="306387"/>
            </a:xfrm>
            <a:custGeom>
              <a:avLst/>
              <a:gdLst>
                <a:gd name="T0" fmla="*/ 2147483646 w 702"/>
                <a:gd name="T1" fmla="*/ 2147483646 h 537"/>
                <a:gd name="T2" fmla="*/ 2147483646 w 702"/>
                <a:gd name="T3" fmla="*/ 2147483646 h 537"/>
                <a:gd name="T4" fmla="*/ 2147483646 w 702"/>
                <a:gd name="T5" fmla="*/ 2147483646 h 53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2" h="537">
                  <a:moveTo>
                    <a:pt x="702" y="138"/>
                  </a:moveTo>
                  <a:cubicBezTo>
                    <a:pt x="575" y="23"/>
                    <a:pt x="382" y="0"/>
                    <a:pt x="226" y="94"/>
                  </a:cubicBezTo>
                  <a:cubicBezTo>
                    <a:pt x="71" y="188"/>
                    <a:pt x="0" y="370"/>
                    <a:pt x="42" y="537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17"/>
            <p:cNvSpPr/>
            <p:nvPr/>
          </p:nvSpPr>
          <p:spPr bwMode="auto">
            <a:xfrm>
              <a:off x="3381138" y="4777675"/>
              <a:ext cx="400050" cy="307975"/>
            </a:xfrm>
            <a:custGeom>
              <a:avLst/>
              <a:gdLst>
                <a:gd name="T0" fmla="*/ 0 w 702"/>
                <a:gd name="T1" fmla="*/ 2147483646 h 538"/>
                <a:gd name="T2" fmla="*/ 2147483646 w 702"/>
                <a:gd name="T3" fmla="*/ 2147483646 h 538"/>
                <a:gd name="T4" fmla="*/ 2147483646 w 702"/>
                <a:gd name="T5" fmla="*/ 0 h 53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2" h="538">
                  <a:moveTo>
                    <a:pt x="0" y="400"/>
                  </a:moveTo>
                  <a:cubicBezTo>
                    <a:pt x="127" y="515"/>
                    <a:pt x="320" y="538"/>
                    <a:pt x="476" y="444"/>
                  </a:cubicBezTo>
                  <a:cubicBezTo>
                    <a:pt x="632" y="349"/>
                    <a:pt x="702" y="167"/>
                    <a:pt x="661" y="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18"/>
            <p:cNvSpPr/>
            <p:nvPr/>
          </p:nvSpPr>
          <p:spPr bwMode="auto">
            <a:xfrm>
              <a:off x="3604976" y="4579238"/>
              <a:ext cx="87312" cy="100012"/>
            </a:xfrm>
            <a:custGeom>
              <a:avLst/>
              <a:gdLst>
                <a:gd name="T0" fmla="*/ 2147483646 w 55"/>
                <a:gd name="T1" fmla="*/ 0 h 63"/>
                <a:gd name="T2" fmla="*/ 2147483646 w 55"/>
                <a:gd name="T3" fmla="*/ 2147483646 h 63"/>
                <a:gd name="T4" fmla="*/ 0 w 55"/>
                <a:gd name="T5" fmla="*/ 2147483646 h 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63">
                  <a:moveTo>
                    <a:pt x="46" y="0"/>
                  </a:moveTo>
                  <a:lnTo>
                    <a:pt x="55" y="55"/>
                  </a:lnTo>
                  <a:lnTo>
                    <a:pt x="0" y="63"/>
                  </a:ln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19"/>
            <p:cNvSpPr/>
            <p:nvPr/>
          </p:nvSpPr>
          <p:spPr bwMode="auto">
            <a:xfrm>
              <a:off x="3377963" y="4987225"/>
              <a:ext cx="87312" cy="101600"/>
            </a:xfrm>
            <a:custGeom>
              <a:avLst/>
              <a:gdLst>
                <a:gd name="T0" fmla="*/ 2147483646 w 55"/>
                <a:gd name="T1" fmla="*/ 2147483646 h 64"/>
                <a:gd name="T2" fmla="*/ 0 w 55"/>
                <a:gd name="T3" fmla="*/ 2147483646 h 64"/>
                <a:gd name="T4" fmla="*/ 2147483646 w 55"/>
                <a:gd name="T5" fmla="*/ 0 h 6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64">
                  <a:moveTo>
                    <a:pt x="9" y="64"/>
                  </a:moveTo>
                  <a:lnTo>
                    <a:pt x="0" y="9"/>
                  </a:lnTo>
                  <a:lnTo>
                    <a:pt x="55" y="0"/>
                  </a:ln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6" name="Oval 20"/>
          <p:cNvSpPr>
            <a:spLocks noChangeArrowheads="1"/>
          </p:cNvSpPr>
          <p:nvPr/>
        </p:nvSpPr>
        <p:spPr bwMode="auto">
          <a:xfrm>
            <a:off x="2401888" y="1079500"/>
            <a:ext cx="1493837" cy="1493838"/>
          </a:xfrm>
          <a:prstGeom prst="ellipse">
            <a:avLst/>
          </a:prstGeom>
          <a:solidFill>
            <a:schemeClr val="accent1"/>
          </a:solidFill>
          <a:ln w="0">
            <a:noFill/>
            <a:miter lim="800000"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 dirty="0"/>
          </a:p>
        </p:txBody>
      </p:sp>
      <p:grpSp>
        <p:nvGrpSpPr>
          <p:cNvPr id="47" name="组合 41"/>
          <p:cNvGrpSpPr/>
          <p:nvPr/>
        </p:nvGrpSpPr>
        <p:grpSpPr bwMode="auto">
          <a:xfrm>
            <a:off x="2813050" y="1411288"/>
            <a:ext cx="673100" cy="539750"/>
            <a:chOff x="2738201" y="1383600"/>
            <a:chExt cx="673099" cy="539750"/>
          </a:xfrm>
        </p:grpSpPr>
        <p:sp>
          <p:nvSpPr>
            <p:cNvPr id="48" name="Oval 21"/>
            <p:cNvSpPr>
              <a:spLocks noChangeArrowheads="1"/>
            </p:cNvSpPr>
            <p:nvPr/>
          </p:nvSpPr>
          <p:spPr bwMode="auto">
            <a:xfrm>
              <a:off x="3038238" y="1383600"/>
              <a:ext cx="76200" cy="77787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49" name="Freeform 22"/>
            <p:cNvSpPr/>
            <p:nvPr/>
          </p:nvSpPr>
          <p:spPr bwMode="auto">
            <a:xfrm>
              <a:off x="2976326" y="1489963"/>
              <a:ext cx="200025" cy="433387"/>
            </a:xfrm>
            <a:custGeom>
              <a:avLst/>
              <a:gdLst>
                <a:gd name="T0" fmla="*/ 2147483646 w 353"/>
                <a:gd name="T1" fmla="*/ 0 h 759"/>
                <a:gd name="T2" fmla="*/ 2147483646 w 353"/>
                <a:gd name="T3" fmla="*/ 0 h 759"/>
                <a:gd name="T4" fmla="*/ 0 w 353"/>
                <a:gd name="T5" fmla="*/ 2147483646 h 759"/>
                <a:gd name="T6" fmla="*/ 0 w 353"/>
                <a:gd name="T7" fmla="*/ 2147483646 h 759"/>
                <a:gd name="T8" fmla="*/ 2147483646 w 353"/>
                <a:gd name="T9" fmla="*/ 2147483646 h 759"/>
                <a:gd name="T10" fmla="*/ 2147483646 w 353"/>
                <a:gd name="T11" fmla="*/ 2147483646 h 759"/>
                <a:gd name="T12" fmla="*/ 2147483646 w 353"/>
                <a:gd name="T13" fmla="*/ 2147483646 h 759"/>
                <a:gd name="T14" fmla="*/ 2147483646 w 353"/>
                <a:gd name="T15" fmla="*/ 2147483646 h 759"/>
                <a:gd name="T16" fmla="*/ 2147483646 w 353"/>
                <a:gd name="T17" fmla="*/ 2147483646 h 759"/>
                <a:gd name="T18" fmla="*/ 2147483646 w 353"/>
                <a:gd name="T19" fmla="*/ 2147483646 h 759"/>
                <a:gd name="T20" fmla="*/ 2147483646 w 353"/>
                <a:gd name="T21" fmla="*/ 2147483646 h 759"/>
                <a:gd name="T22" fmla="*/ 2147483646 w 353"/>
                <a:gd name="T23" fmla="*/ 2147483646 h 759"/>
                <a:gd name="T24" fmla="*/ 2147483646 w 353"/>
                <a:gd name="T25" fmla="*/ 2147483646 h 759"/>
                <a:gd name="T26" fmla="*/ 2147483646 w 353"/>
                <a:gd name="T27" fmla="*/ 2147483646 h 759"/>
                <a:gd name="T28" fmla="*/ 2147483646 w 353"/>
                <a:gd name="T29" fmla="*/ 0 h 7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3" h="759">
                  <a:moveTo>
                    <a:pt x="205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66" y="0"/>
                    <a:pt x="0" y="66"/>
                    <a:pt x="0" y="147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0"/>
                    <a:pt x="19" y="390"/>
                    <a:pt x="44" y="390"/>
                  </a:cubicBezTo>
                  <a:cubicBezTo>
                    <a:pt x="68" y="390"/>
                    <a:pt x="88" y="409"/>
                    <a:pt x="88" y="434"/>
                  </a:cubicBezTo>
                  <a:cubicBezTo>
                    <a:pt x="88" y="715"/>
                    <a:pt x="88" y="715"/>
                    <a:pt x="88" y="715"/>
                  </a:cubicBezTo>
                  <a:cubicBezTo>
                    <a:pt x="88" y="739"/>
                    <a:pt x="107" y="759"/>
                    <a:pt x="132" y="759"/>
                  </a:cubicBezTo>
                  <a:cubicBezTo>
                    <a:pt x="221" y="759"/>
                    <a:pt x="221" y="759"/>
                    <a:pt x="221" y="759"/>
                  </a:cubicBezTo>
                  <a:cubicBezTo>
                    <a:pt x="245" y="759"/>
                    <a:pt x="265" y="739"/>
                    <a:pt x="265" y="715"/>
                  </a:cubicBezTo>
                  <a:cubicBezTo>
                    <a:pt x="265" y="434"/>
                    <a:pt x="265" y="434"/>
                    <a:pt x="265" y="434"/>
                  </a:cubicBezTo>
                  <a:cubicBezTo>
                    <a:pt x="265" y="409"/>
                    <a:pt x="284" y="390"/>
                    <a:pt x="309" y="390"/>
                  </a:cubicBezTo>
                  <a:cubicBezTo>
                    <a:pt x="333" y="390"/>
                    <a:pt x="353" y="370"/>
                    <a:pt x="353" y="345"/>
                  </a:cubicBezTo>
                  <a:cubicBezTo>
                    <a:pt x="353" y="147"/>
                    <a:pt x="353" y="147"/>
                    <a:pt x="353" y="147"/>
                  </a:cubicBezTo>
                  <a:cubicBezTo>
                    <a:pt x="353" y="66"/>
                    <a:pt x="287" y="0"/>
                    <a:pt x="205" y="0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Oval 23"/>
            <p:cNvSpPr>
              <a:spLocks noChangeArrowheads="1"/>
            </p:cNvSpPr>
            <p:nvPr/>
          </p:nvSpPr>
          <p:spPr bwMode="auto">
            <a:xfrm>
              <a:off x="2800113" y="1383600"/>
              <a:ext cx="76200" cy="77787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51" name="Freeform 24"/>
            <p:cNvSpPr/>
            <p:nvPr/>
          </p:nvSpPr>
          <p:spPr bwMode="auto">
            <a:xfrm>
              <a:off x="2738201" y="1489963"/>
              <a:ext cx="200025" cy="433387"/>
            </a:xfrm>
            <a:custGeom>
              <a:avLst/>
              <a:gdLst>
                <a:gd name="T0" fmla="*/ 2147483646 w 352"/>
                <a:gd name="T1" fmla="*/ 0 h 759"/>
                <a:gd name="T2" fmla="*/ 2147483646 w 352"/>
                <a:gd name="T3" fmla="*/ 0 h 759"/>
                <a:gd name="T4" fmla="*/ 0 w 352"/>
                <a:gd name="T5" fmla="*/ 2147483646 h 759"/>
                <a:gd name="T6" fmla="*/ 0 w 352"/>
                <a:gd name="T7" fmla="*/ 2147483646 h 759"/>
                <a:gd name="T8" fmla="*/ 2147483646 w 352"/>
                <a:gd name="T9" fmla="*/ 2147483646 h 759"/>
                <a:gd name="T10" fmla="*/ 2147483646 w 352"/>
                <a:gd name="T11" fmla="*/ 2147483646 h 759"/>
                <a:gd name="T12" fmla="*/ 2147483646 w 352"/>
                <a:gd name="T13" fmla="*/ 2147483646 h 759"/>
                <a:gd name="T14" fmla="*/ 2147483646 w 352"/>
                <a:gd name="T15" fmla="*/ 2147483646 h 759"/>
                <a:gd name="T16" fmla="*/ 2147483646 w 352"/>
                <a:gd name="T17" fmla="*/ 2147483646 h 759"/>
                <a:gd name="T18" fmla="*/ 2147483646 w 352"/>
                <a:gd name="T19" fmla="*/ 2147483646 h 759"/>
                <a:gd name="T20" fmla="*/ 2147483646 w 352"/>
                <a:gd name="T21" fmla="*/ 2147483646 h 759"/>
                <a:gd name="T22" fmla="*/ 2147483646 w 352"/>
                <a:gd name="T23" fmla="*/ 2147483646 h 759"/>
                <a:gd name="T24" fmla="*/ 2147483646 w 352"/>
                <a:gd name="T25" fmla="*/ 2147483646 h 759"/>
                <a:gd name="T26" fmla="*/ 2147483646 w 352"/>
                <a:gd name="T27" fmla="*/ 2147483646 h 759"/>
                <a:gd name="T28" fmla="*/ 2147483646 w 352"/>
                <a:gd name="T29" fmla="*/ 0 h 7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2" h="759">
                  <a:moveTo>
                    <a:pt x="205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65" y="0"/>
                    <a:pt x="0" y="66"/>
                    <a:pt x="0" y="147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0"/>
                    <a:pt x="19" y="390"/>
                    <a:pt x="43" y="390"/>
                  </a:cubicBezTo>
                  <a:cubicBezTo>
                    <a:pt x="68" y="390"/>
                    <a:pt x="87" y="409"/>
                    <a:pt x="87" y="434"/>
                  </a:cubicBezTo>
                  <a:cubicBezTo>
                    <a:pt x="87" y="715"/>
                    <a:pt x="87" y="715"/>
                    <a:pt x="87" y="715"/>
                  </a:cubicBezTo>
                  <a:cubicBezTo>
                    <a:pt x="87" y="739"/>
                    <a:pt x="107" y="759"/>
                    <a:pt x="132" y="759"/>
                  </a:cubicBezTo>
                  <a:cubicBezTo>
                    <a:pt x="220" y="759"/>
                    <a:pt x="220" y="759"/>
                    <a:pt x="220" y="759"/>
                  </a:cubicBezTo>
                  <a:cubicBezTo>
                    <a:pt x="245" y="759"/>
                    <a:pt x="265" y="739"/>
                    <a:pt x="265" y="715"/>
                  </a:cubicBezTo>
                  <a:cubicBezTo>
                    <a:pt x="265" y="434"/>
                    <a:pt x="265" y="434"/>
                    <a:pt x="265" y="434"/>
                  </a:cubicBezTo>
                  <a:cubicBezTo>
                    <a:pt x="265" y="409"/>
                    <a:pt x="284" y="390"/>
                    <a:pt x="308" y="390"/>
                  </a:cubicBezTo>
                  <a:cubicBezTo>
                    <a:pt x="333" y="390"/>
                    <a:pt x="352" y="370"/>
                    <a:pt x="352" y="345"/>
                  </a:cubicBezTo>
                  <a:cubicBezTo>
                    <a:pt x="352" y="147"/>
                    <a:pt x="352" y="147"/>
                    <a:pt x="352" y="147"/>
                  </a:cubicBezTo>
                  <a:cubicBezTo>
                    <a:pt x="352" y="66"/>
                    <a:pt x="287" y="0"/>
                    <a:pt x="205" y="0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Oval 25"/>
            <p:cNvSpPr>
              <a:spLocks noChangeArrowheads="1"/>
            </p:cNvSpPr>
            <p:nvPr/>
          </p:nvSpPr>
          <p:spPr bwMode="auto">
            <a:xfrm>
              <a:off x="3249376" y="1385188"/>
              <a:ext cx="77787" cy="79375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53" name="Freeform 26"/>
            <p:cNvSpPr/>
            <p:nvPr/>
          </p:nvSpPr>
          <p:spPr bwMode="auto">
            <a:xfrm>
              <a:off x="3165238" y="1491550"/>
              <a:ext cx="246062" cy="431800"/>
            </a:xfrm>
            <a:custGeom>
              <a:avLst/>
              <a:gdLst>
                <a:gd name="T0" fmla="*/ 2147483646 w 433"/>
                <a:gd name="T1" fmla="*/ 2147483646 h 756"/>
                <a:gd name="T2" fmla="*/ 2147483646 w 433"/>
                <a:gd name="T3" fmla="*/ 2147483646 h 756"/>
                <a:gd name="T4" fmla="*/ 2147483646 w 433"/>
                <a:gd name="T5" fmla="*/ 2147483646 h 756"/>
                <a:gd name="T6" fmla="*/ 2147483646 w 433"/>
                <a:gd name="T7" fmla="*/ 2147483646 h 756"/>
                <a:gd name="T8" fmla="*/ 2147483646 w 433"/>
                <a:gd name="T9" fmla="*/ 2147483646 h 756"/>
                <a:gd name="T10" fmla="*/ 2147483646 w 433"/>
                <a:gd name="T11" fmla="*/ 2147483646 h 756"/>
                <a:gd name="T12" fmla="*/ 2147483646 w 433"/>
                <a:gd name="T13" fmla="*/ 2147483646 h 756"/>
                <a:gd name="T14" fmla="*/ 2147483646 w 433"/>
                <a:gd name="T15" fmla="*/ 2147483646 h 756"/>
                <a:gd name="T16" fmla="*/ 2147483646 w 433"/>
                <a:gd name="T17" fmla="*/ 2147483646 h 756"/>
                <a:gd name="T18" fmla="*/ 2147483646 w 433"/>
                <a:gd name="T19" fmla="*/ 2147483646 h 756"/>
                <a:gd name="T20" fmla="*/ 2147483646 w 433"/>
                <a:gd name="T21" fmla="*/ 2147483646 h 756"/>
                <a:gd name="T22" fmla="*/ 2147483646 w 433"/>
                <a:gd name="T23" fmla="*/ 2147483646 h 756"/>
                <a:gd name="T24" fmla="*/ 2147483646 w 433"/>
                <a:gd name="T25" fmla="*/ 2147483646 h 756"/>
                <a:gd name="T26" fmla="*/ 2147483646 w 433"/>
                <a:gd name="T27" fmla="*/ 2147483646 h 756"/>
                <a:gd name="T28" fmla="*/ 2147483646 w 433"/>
                <a:gd name="T29" fmla="*/ 2147483646 h 756"/>
                <a:gd name="T30" fmla="*/ 2147483646 w 433"/>
                <a:gd name="T31" fmla="*/ 2147483646 h 756"/>
                <a:gd name="T32" fmla="*/ 2147483646 w 433"/>
                <a:gd name="T33" fmla="*/ 2147483646 h 756"/>
                <a:gd name="T34" fmla="*/ 2147483646 w 433"/>
                <a:gd name="T35" fmla="*/ 2147483646 h 756"/>
                <a:gd name="T36" fmla="*/ 2147483646 w 433"/>
                <a:gd name="T37" fmla="*/ 2147483646 h 756"/>
                <a:gd name="T38" fmla="*/ 2147483646 w 433"/>
                <a:gd name="T39" fmla="*/ 2147483646 h 756"/>
                <a:gd name="T40" fmla="*/ 2147483646 w 433"/>
                <a:gd name="T41" fmla="*/ 2147483646 h 756"/>
                <a:gd name="T42" fmla="*/ 2147483646 w 433"/>
                <a:gd name="T43" fmla="*/ 2147483646 h 756"/>
                <a:gd name="T44" fmla="*/ 2147483646 w 433"/>
                <a:gd name="T45" fmla="*/ 2147483646 h 756"/>
                <a:gd name="T46" fmla="*/ 2147483646 w 433"/>
                <a:gd name="T47" fmla="*/ 2147483646 h 75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33" h="756">
                  <a:moveTo>
                    <a:pt x="182" y="756"/>
                  </a:moveTo>
                  <a:cubicBezTo>
                    <a:pt x="163" y="756"/>
                    <a:pt x="147" y="736"/>
                    <a:pt x="147" y="712"/>
                  </a:cubicBezTo>
                  <a:cubicBezTo>
                    <a:pt x="147" y="646"/>
                    <a:pt x="147" y="646"/>
                    <a:pt x="147" y="646"/>
                  </a:cubicBezTo>
                  <a:cubicBezTo>
                    <a:pt x="147" y="621"/>
                    <a:pt x="127" y="601"/>
                    <a:pt x="103" y="601"/>
                  </a:cubicBezTo>
                  <a:cubicBezTo>
                    <a:pt x="37" y="601"/>
                    <a:pt x="37" y="601"/>
                    <a:pt x="37" y="601"/>
                  </a:cubicBezTo>
                  <a:cubicBezTo>
                    <a:pt x="12" y="601"/>
                    <a:pt x="0" y="583"/>
                    <a:pt x="10" y="561"/>
                  </a:cubicBezTo>
                  <a:cubicBezTo>
                    <a:pt x="111" y="296"/>
                    <a:pt x="111" y="296"/>
                    <a:pt x="111" y="296"/>
                  </a:cubicBezTo>
                  <a:cubicBezTo>
                    <a:pt x="121" y="273"/>
                    <a:pt x="122" y="237"/>
                    <a:pt x="114" y="214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73" y="60"/>
                    <a:pt x="85" y="36"/>
                    <a:pt x="108" y="28"/>
                  </a:cubicBezTo>
                  <a:cubicBezTo>
                    <a:pt x="175" y="7"/>
                    <a:pt x="175" y="7"/>
                    <a:pt x="175" y="7"/>
                  </a:cubicBezTo>
                  <a:cubicBezTo>
                    <a:pt x="198" y="0"/>
                    <a:pt x="236" y="0"/>
                    <a:pt x="259" y="7"/>
                  </a:cubicBezTo>
                  <a:cubicBezTo>
                    <a:pt x="326" y="28"/>
                    <a:pt x="326" y="28"/>
                    <a:pt x="326" y="28"/>
                  </a:cubicBezTo>
                  <a:cubicBezTo>
                    <a:pt x="349" y="36"/>
                    <a:pt x="361" y="60"/>
                    <a:pt x="353" y="83"/>
                  </a:cubicBezTo>
                  <a:cubicBezTo>
                    <a:pt x="320" y="214"/>
                    <a:pt x="320" y="214"/>
                    <a:pt x="320" y="214"/>
                  </a:cubicBezTo>
                  <a:cubicBezTo>
                    <a:pt x="312" y="237"/>
                    <a:pt x="313" y="273"/>
                    <a:pt x="323" y="296"/>
                  </a:cubicBezTo>
                  <a:cubicBezTo>
                    <a:pt x="423" y="561"/>
                    <a:pt x="423" y="561"/>
                    <a:pt x="423" y="561"/>
                  </a:cubicBezTo>
                  <a:cubicBezTo>
                    <a:pt x="433" y="583"/>
                    <a:pt x="421" y="601"/>
                    <a:pt x="397" y="601"/>
                  </a:cubicBezTo>
                  <a:cubicBezTo>
                    <a:pt x="331" y="601"/>
                    <a:pt x="331" y="601"/>
                    <a:pt x="331" y="601"/>
                  </a:cubicBezTo>
                  <a:cubicBezTo>
                    <a:pt x="306" y="601"/>
                    <a:pt x="287" y="621"/>
                    <a:pt x="287" y="646"/>
                  </a:cubicBezTo>
                  <a:cubicBezTo>
                    <a:pt x="287" y="712"/>
                    <a:pt x="287" y="712"/>
                    <a:pt x="287" y="712"/>
                  </a:cubicBezTo>
                  <a:cubicBezTo>
                    <a:pt x="287" y="736"/>
                    <a:pt x="271" y="756"/>
                    <a:pt x="252" y="756"/>
                  </a:cubicBezTo>
                  <a:cubicBezTo>
                    <a:pt x="217" y="756"/>
                    <a:pt x="217" y="756"/>
                    <a:pt x="217" y="756"/>
                  </a:cubicBezTo>
                  <a:cubicBezTo>
                    <a:pt x="217" y="756"/>
                    <a:pt x="201" y="756"/>
                    <a:pt x="182" y="756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4" name="Oval 27"/>
          <p:cNvSpPr>
            <a:spLocks noChangeArrowheads="1"/>
          </p:cNvSpPr>
          <p:nvPr/>
        </p:nvSpPr>
        <p:spPr bwMode="auto">
          <a:xfrm>
            <a:off x="3768725" y="2530475"/>
            <a:ext cx="1493838" cy="14954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55" name="组合 42"/>
          <p:cNvGrpSpPr/>
          <p:nvPr/>
        </p:nvGrpSpPr>
        <p:grpSpPr bwMode="auto">
          <a:xfrm>
            <a:off x="4262438" y="2735263"/>
            <a:ext cx="506412" cy="523875"/>
            <a:chOff x="4187588" y="2707575"/>
            <a:chExt cx="506412" cy="523875"/>
          </a:xfrm>
        </p:grpSpPr>
        <p:sp>
          <p:nvSpPr>
            <p:cNvPr id="56" name="Freeform 28"/>
            <p:cNvSpPr/>
            <p:nvPr/>
          </p:nvSpPr>
          <p:spPr bwMode="auto">
            <a:xfrm>
              <a:off x="4405076" y="3161600"/>
              <a:ext cx="74612" cy="15875"/>
            </a:xfrm>
            <a:custGeom>
              <a:avLst/>
              <a:gdLst>
                <a:gd name="T0" fmla="*/ 0 w 131"/>
                <a:gd name="T1" fmla="*/ 2147483646 h 28"/>
                <a:gd name="T2" fmla="*/ 2147483646 w 131"/>
                <a:gd name="T3" fmla="*/ 0 h 2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1" h="28">
                  <a:moveTo>
                    <a:pt x="0" y="27"/>
                  </a:moveTo>
                  <a:cubicBezTo>
                    <a:pt x="41" y="28"/>
                    <a:pt x="94" y="18"/>
                    <a:pt x="131" y="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29"/>
            <p:cNvSpPr/>
            <p:nvPr/>
          </p:nvSpPr>
          <p:spPr bwMode="auto">
            <a:xfrm>
              <a:off x="4405076" y="3187000"/>
              <a:ext cx="74612" cy="15875"/>
            </a:xfrm>
            <a:custGeom>
              <a:avLst/>
              <a:gdLst>
                <a:gd name="T0" fmla="*/ 0 w 131"/>
                <a:gd name="T1" fmla="*/ 2147483646 h 28"/>
                <a:gd name="T2" fmla="*/ 2147483646 w 131"/>
                <a:gd name="T3" fmla="*/ 0 h 2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1" h="28">
                  <a:moveTo>
                    <a:pt x="0" y="27"/>
                  </a:moveTo>
                  <a:cubicBezTo>
                    <a:pt x="41" y="28"/>
                    <a:pt x="94" y="18"/>
                    <a:pt x="131" y="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30"/>
            <p:cNvSpPr/>
            <p:nvPr/>
          </p:nvSpPr>
          <p:spPr bwMode="auto">
            <a:xfrm>
              <a:off x="4425713" y="3215575"/>
              <a:ext cx="36512" cy="15875"/>
            </a:xfrm>
            <a:custGeom>
              <a:avLst/>
              <a:gdLst>
                <a:gd name="T0" fmla="*/ 0 w 65"/>
                <a:gd name="T1" fmla="*/ 2147483646 h 27"/>
                <a:gd name="T2" fmla="*/ 2147483646 w 65"/>
                <a:gd name="T3" fmla="*/ 2147483646 h 27"/>
                <a:gd name="T4" fmla="*/ 2147483646 w 65"/>
                <a:gd name="T5" fmla="*/ 0 h 2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5" h="27">
                  <a:moveTo>
                    <a:pt x="0" y="14"/>
                  </a:moveTo>
                  <a:cubicBezTo>
                    <a:pt x="7" y="22"/>
                    <a:pt x="17" y="27"/>
                    <a:pt x="28" y="27"/>
                  </a:cubicBezTo>
                  <a:cubicBezTo>
                    <a:pt x="46" y="27"/>
                    <a:pt x="60" y="15"/>
                    <a:pt x="65" y="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31"/>
            <p:cNvSpPr/>
            <p:nvPr/>
          </p:nvSpPr>
          <p:spPr bwMode="auto">
            <a:xfrm>
              <a:off x="4330463" y="2853625"/>
              <a:ext cx="223837" cy="300037"/>
            </a:xfrm>
            <a:custGeom>
              <a:avLst/>
              <a:gdLst>
                <a:gd name="T0" fmla="*/ 2147483646 w 393"/>
                <a:gd name="T1" fmla="*/ 2147483646 h 524"/>
                <a:gd name="T2" fmla="*/ 2147483646 w 393"/>
                <a:gd name="T3" fmla="*/ 2147483646 h 524"/>
                <a:gd name="T4" fmla="*/ 2147483646 w 393"/>
                <a:gd name="T5" fmla="*/ 2147483646 h 524"/>
                <a:gd name="T6" fmla="*/ 2147483646 w 393"/>
                <a:gd name="T7" fmla="*/ 2147483646 h 524"/>
                <a:gd name="T8" fmla="*/ 2147483646 w 393"/>
                <a:gd name="T9" fmla="*/ 2147483646 h 524"/>
                <a:gd name="T10" fmla="*/ 2147483646 w 393"/>
                <a:gd name="T11" fmla="*/ 2147483646 h 524"/>
                <a:gd name="T12" fmla="*/ 2147483646 w 393"/>
                <a:gd name="T13" fmla="*/ 2147483646 h 524"/>
                <a:gd name="T14" fmla="*/ 2147483646 w 393"/>
                <a:gd name="T15" fmla="*/ 0 h 524"/>
                <a:gd name="T16" fmla="*/ 0 w 393"/>
                <a:gd name="T17" fmla="*/ 2147483646 h 524"/>
                <a:gd name="T18" fmla="*/ 2147483646 w 393"/>
                <a:gd name="T19" fmla="*/ 2147483646 h 524"/>
                <a:gd name="T20" fmla="*/ 2147483646 w 393"/>
                <a:gd name="T21" fmla="*/ 2147483646 h 5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3" h="524">
                  <a:moveTo>
                    <a:pt x="132" y="524"/>
                  </a:moveTo>
                  <a:cubicBezTo>
                    <a:pt x="135" y="524"/>
                    <a:pt x="138" y="524"/>
                    <a:pt x="141" y="524"/>
                  </a:cubicBezTo>
                  <a:cubicBezTo>
                    <a:pt x="174" y="524"/>
                    <a:pt x="205" y="518"/>
                    <a:pt x="234" y="507"/>
                  </a:cubicBezTo>
                  <a:cubicBezTo>
                    <a:pt x="238" y="506"/>
                    <a:pt x="242" y="504"/>
                    <a:pt x="246" y="503"/>
                  </a:cubicBezTo>
                  <a:cubicBezTo>
                    <a:pt x="251" y="500"/>
                    <a:pt x="266" y="492"/>
                    <a:pt x="267" y="489"/>
                  </a:cubicBezTo>
                  <a:cubicBezTo>
                    <a:pt x="293" y="469"/>
                    <a:pt x="309" y="438"/>
                    <a:pt x="309" y="401"/>
                  </a:cubicBezTo>
                  <a:cubicBezTo>
                    <a:pt x="309" y="336"/>
                    <a:pt x="393" y="297"/>
                    <a:pt x="393" y="197"/>
                  </a:cubicBezTo>
                  <a:cubicBezTo>
                    <a:pt x="393" y="88"/>
                    <a:pt x="305" y="0"/>
                    <a:pt x="196" y="0"/>
                  </a:cubicBezTo>
                  <a:cubicBezTo>
                    <a:pt x="88" y="0"/>
                    <a:pt x="0" y="88"/>
                    <a:pt x="0" y="197"/>
                  </a:cubicBezTo>
                  <a:cubicBezTo>
                    <a:pt x="0" y="298"/>
                    <a:pt x="84" y="342"/>
                    <a:pt x="84" y="401"/>
                  </a:cubicBezTo>
                  <a:cubicBezTo>
                    <a:pt x="84" y="434"/>
                    <a:pt x="100" y="465"/>
                    <a:pt x="125" y="487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32"/>
            <p:cNvSpPr>
              <a:spLocks noChangeShapeType="1"/>
            </p:cNvSpPr>
            <p:nvPr/>
          </p:nvSpPr>
          <p:spPr bwMode="auto">
            <a:xfrm flipV="1">
              <a:off x="4441588" y="2707575"/>
              <a:ext cx="0" cy="77787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33"/>
            <p:cNvSpPr>
              <a:spLocks noChangeShapeType="1"/>
            </p:cNvSpPr>
            <p:nvPr/>
          </p:nvSpPr>
          <p:spPr bwMode="auto">
            <a:xfrm flipV="1">
              <a:off x="4565413" y="2782188"/>
              <a:ext cx="53975" cy="53975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34"/>
            <p:cNvSpPr>
              <a:spLocks noChangeShapeType="1"/>
            </p:cNvSpPr>
            <p:nvPr/>
          </p:nvSpPr>
          <p:spPr bwMode="auto">
            <a:xfrm>
              <a:off x="4616213" y="2959988"/>
              <a:ext cx="77787" cy="0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Line 35"/>
            <p:cNvSpPr>
              <a:spLocks noChangeShapeType="1"/>
            </p:cNvSpPr>
            <p:nvPr/>
          </p:nvSpPr>
          <p:spPr bwMode="auto">
            <a:xfrm>
              <a:off x="4565413" y="3083813"/>
              <a:ext cx="53975" cy="55562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Line 36"/>
            <p:cNvSpPr>
              <a:spLocks noChangeShapeType="1"/>
            </p:cNvSpPr>
            <p:nvPr/>
          </p:nvSpPr>
          <p:spPr bwMode="auto">
            <a:xfrm flipH="1">
              <a:off x="4262201" y="3083813"/>
              <a:ext cx="53975" cy="55562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Line 37"/>
            <p:cNvSpPr>
              <a:spLocks noChangeShapeType="1"/>
            </p:cNvSpPr>
            <p:nvPr/>
          </p:nvSpPr>
          <p:spPr bwMode="auto">
            <a:xfrm flipH="1">
              <a:off x="4187588" y="2959988"/>
              <a:ext cx="79375" cy="0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Line 38"/>
            <p:cNvSpPr>
              <a:spLocks noChangeShapeType="1"/>
            </p:cNvSpPr>
            <p:nvPr/>
          </p:nvSpPr>
          <p:spPr bwMode="auto">
            <a:xfrm flipH="1" flipV="1">
              <a:off x="4262201" y="2780600"/>
              <a:ext cx="55562" cy="55562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7" name="Oval 39"/>
          <p:cNvSpPr>
            <a:spLocks noChangeArrowheads="1"/>
          </p:cNvSpPr>
          <p:nvPr/>
        </p:nvSpPr>
        <p:spPr bwMode="auto">
          <a:xfrm>
            <a:off x="552450" y="1943100"/>
            <a:ext cx="1493838" cy="1493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 dirty="0"/>
          </a:p>
        </p:txBody>
      </p:sp>
      <p:grpSp>
        <p:nvGrpSpPr>
          <p:cNvPr id="68" name="组合 45"/>
          <p:cNvGrpSpPr/>
          <p:nvPr/>
        </p:nvGrpSpPr>
        <p:grpSpPr bwMode="auto">
          <a:xfrm>
            <a:off x="969963" y="2174875"/>
            <a:ext cx="582612" cy="639763"/>
            <a:chOff x="895113" y="2147188"/>
            <a:chExt cx="582612" cy="639762"/>
          </a:xfrm>
        </p:grpSpPr>
        <p:sp>
          <p:nvSpPr>
            <p:cNvPr id="69" name="Rectangle 40"/>
            <p:cNvSpPr>
              <a:spLocks noChangeArrowheads="1"/>
            </p:cNvSpPr>
            <p:nvPr/>
          </p:nvSpPr>
          <p:spPr bwMode="auto">
            <a:xfrm>
              <a:off x="895113" y="2453575"/>
              <a:ext cx="122237" cy="269875"/>
            </a:xfrm>
            <a:prstGeom prst="rect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70" name="Freeform 41"/>
            <p:cNvSpPr/>
            <p:nvPr/>
          </p:nvSpPr>
          <p:spPr bwMode="auto">
            <a:xfrm>
              <a:off x="1060213" y="2147188"/>
              <a:ext cx="417512" cy="639762"/>
            </a:xfrm>
            <a:custGeom>
              <a:avLst/>
              <a:gdLst>
                <a:gd name="T0" fmla="*/ 2147483646 w 735"/>
                <a:gd name="T1" fmla="*/ 2147483646 h 1123"/>
                <a:gd name="T2" fmla="*/ 0 w 735"/>
                <a:gd name="T3" fmla="*/ 2147483646 h 1123"/>
                <a:gd name="T4" fmla="*/ 2147483646 w 735"/>
                <a:gd name="T5" fmla="*/ 0 h 1123"/>
                <a:gd name="T6" fmla="*/ 2147483646 w 735"/>
                <a:gd name="T7" fmla="*/ 2147483646 h 1123"/>
                <a:gd name="T8" fmla="*/ 2147483646 w 735"/>
                <a:gd name="T9" fmla="*/ 2147483646 h 1123"/>
                <a:gd name="T10" fmla="*/ 2147483646 w 735"/>
                <a:gd name="T11" fmla="*/ 2147483646 h 1123"/>
                <a:gd name="T12" fmla="*/ 2147483646 w 735"/>
                <a:gd name="T13" fmla="*/ 2147483646 h 1123"/>
                <a:gd name="T14" fmla="*/ 2147483646 w 735"/>
                <a:gd name="T15" fmla="*/ 2147483646 h 1123"/>
                <a:gd name="T16" fmla="*/ 2147483646 w 735"/>
                <a:gd name="T17" fmla="*/ 2147483646 h 1123"/>
                <a:gd name="T18" fmla="*/ 2147483646 w 735"/>
                <a:gd name="T19" fmla="*/ 2147483646 h 1123"/>
                <a:gd name="T20" fmla="*/ 2147483646 w 735"/>
                <a:gd name="T21" fmla="*/ 2147483646 h 1123"/>
                <a:gd name="T22" fmla="*/ 2147483646 w 735"/>
                <a:gd name="T23" fmla="*/ 2147483646 h 1123"/>
                <a:gd name="T24" fmla="*/ 2147483646 w 735"/>
                <a:gd name="T25" fmla="*/ 2147483646 h 1123"/>
                <a:gd name="T26" fmla="*/ 2147483646 w 735"/>
                <a:gd name="T27" fmla="*/ 2147483646 h 1123"/>
                <a:gd name="T28" fmla="*/ 2147483646 w 735"/>
                <a:gd name="T29" fmla="*/ 2147483646 h 11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735" h="1123">
                  <a:moveTo>
                    <a:pt x="2" y="961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0" y="568"/>
                    <a:pt x="315" y="365"/>
                    <a:pt x="310" y="0"/>
                  </a:cubicBezTo>
                  <a:cubicBezTo>
                    <a:pt x="372" y="0"/>
                    <a:pt x="463" y="14"/>
                    <a:pt x="456" y="148"/>
                  </a:cubicBezTo>
                  <a:cubicBezTo>
                    <a:pt x="449" y="283"/>
                    <a:pt x="358" y="329"/>
                    <a:pt x="360" y="427"/>
                  </a:cubicBezTo>
                  <a:cubicBezTo>
                    <a:pt x="433" y="427"/>
                    <a:pt x="641" y="420"/>
                    <a:pt x="641" y="420"/>
                  </a:cubicBezTo>
                  <a:cubicBezTo>
                    <a:pt x="641" y="420"/>
                    <a:pt x="735" y="409"/>
                    <a:pt x="734" y="512"/>
                  </a:cubicBezTo>
                  <a:cubicBezTo>
                    <a:pt x="733" y="585"/>
                    <a:pt x="671" y="591"/>
                    <a:pt x="671" y="591"/>
                  </a:cubicBezTo>
                  <a:cubicBezTo>
                    <a:pt x="671" y="591"/>
                    <a:pt x="724" y="613"/>
                    <a:pt x="720" y="679"/>
                  </a:cubicBezTo>
                  <a:cubicBezTo>
                    <a:pt x="715" y="745"/>
                    <a:pt x="645" y="748"/>
                    <a:pt x="645" y="748"/>
                  </a:cubicBezTo>
                  <a:cubicBezTo>
                    <a:pt x="645" y="748"/>
                    <a:pt x="709" y="766"/>
                    <a:pt x="700" y="834"/>
                  </a:cubicBezTo>
                  <a:cubicBezTo>
                    <a:pt x="691" y="903"/>
                    <a:pt x="625" y="899"/>
                    <a:pt x="625" y="899"/>
                  </a:cubicBezTo>
                  <a:cubicBezTo>
                    <a:pt x="625" y="899"/>
                    <a:pt x="671" y="933"/>
                    <a:pt x="659" y="971"/>
                  </a:cubicBezTo>
                  <a:cubicBezTo>
                    <a:pt x="640" y="1024"/>
                    <a:pt x="545" y="1034"/>
                    <a:pt x="545" y="1034"/>
                  </a:cubicBezTo>
                  <a:cubicBezTo>
                    <a:pt x="545" y="1034"/>
                    <a:pt x="274" y="1123"/>
                    <a:pt x="2" y="961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Oval 42"/>
            <p:cNvSpPr>
              <a:spLocks noChangeArrowheads="1"/>
            </p:cNvSpPr>
            <p:nvPr/>
          </p:nvSpPr>
          <p:spPr bwMode="auto">
            <a:xfrm>
              <a:off x="926863" y="2634550"/>
              <a:ext cx="57150" cy="57150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  <p:sp>
        <p:nvSpPr>
          <p:cNvPr id="72" name="Oval 43"/>
          <p:cNvSpPr>
            <a:spLocks noChangeArrowheads="1"/>
          </p:cNvSpPr>
          <p:nvPr/>
        </p:nvSpPr>
        <p:spPr bwMode="auto">
          <a:xfrm>
            <a:off x="839788" y="3987800"/>
            <a:ext cx="1482725" cy="14827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73" name="组合 44"/>
          <p:cNvGrpSpPr/>
          <p:nvPr/>
        </p:nvGrpSpPr>
        <p:grpSpPr bwMode="auto">
          <a:xfrm>
            <a:off x="1354138" y="4291013"/>
            <a:ext cx="509587" cy="511175"/>
            <a:chOff x="1279288" y="4263325"/>
            <a:chExt cx="509587" cy="511175"/>
          </a:xfrm>
        </p:grpSpPr>
        <p:sp>
          <p:nvSpPr>
            <p:cNvPr id="74" name="Line 44"/>
            <p:cNvSpPr>
              <a:spLocks noChangeShapeType="1"/>
            </p:cNvSpPr>
            <p:nvPr/>
          </p:nvSpPr>
          <p:spPr bwMode="auto">
            <a:xfrm>
              <a:off x="1344376" y="4263325"/>
              <a:ext cx="0" cy="511175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Line 45"/>
            <p:cNvSpPr>
              <a:spLocks noChangeShapeType="1"/>
            </p:cNvSpPr>
            <p:nvPr/>
          </p:nvSpPr>
          <p:spPr bwMode="auto">
            <a:xfrm flipH="1">
              <a:off x="1279288" y="4706238"/>
              <a:ext cx="509587" cy="0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46"/>
            <p:cNvSpPr/>
            <p:nvPr/>
          </p:nvSpPr>
          <p:spPr bwMode="auto">
            <a:xfrm>
              <a:off x="1398351" y="4390325"/>
              <a:ext cx="314325" cy="228600"/>
            </a:xfrm>
            <a:custGeom>
              <a:avLst/>
              <a:gdLst>
                <a:gd name="T0" fmla="*/ 0 w 198"/>
                <a:gd name="T1" fmla="*/ 2147483646 h 144"/>
                <a:gd name="T2" fmla="*/ 2147483646 w 198"/>
                <a:gd name="T3" fmla="*/ 2147483646 h 144"/>
                <a:gd name="T4" fmla="*/ 2147483646 w 198"/>
                <a:gd name="T5" fmla="*/ 2147483646 h 144"/>
                <a:gd name="T6" fmla="*/ 2147483646 w 198"/>
                <a:gd name="T7" fmla="*/ 0 h 144"/>
                <a:gd name="T8" fmla="*/ 2147483646 w 198"/>
                <a:gd name="T9" fmla="*/ 2147483646 h 144"/>
                <a:gd name="T10" fmla="*/ 2147483646 w 198"/>
                <a:gd name="T11" fmla="*/ 0 h 144"/>
                <a:gd name="T12" fmla="*/ 2147483646 w 198"/>
                <a:gd name="T13" fmla="*/ 0 h 1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8" h="144">
                  <a:moveTo>
                    <a:pt x="0" y="144"/>
                  </a:moveTo>
                  <a:lnTo>
                    <a:pt x="65" y="79"/>
                  </a:lnTo>
                  <a:lnTo>
                    <a:pt x="92" y="106"/>
                  </a:lnTo>
                  <a:lnTo>
                    <a:pt x="198" y="0"/>
                  </a:lnTo>
                  <a:lnTo>
                    <a:pt x="198" y="41"/>
                  </a:lnTo>
                  <a:lnTo>
                    <a:pt x="198" y="0"/>
                  </a:lnTo>
                  <a:lnTo>
                    <a:pt x="158" y="0"/>
                  </a:ln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7" name="文本框 8"/>
          <p:cNvSpPr txBox="1">
            <a:spLocks noChangeArrowheads="1"/>
          </p:cNvSpPr>
          <p:nvPr/>
        </p:nvSpPr>
        <p:spPr bwMode="auto">
          <a:xfrm>
            <a:off x="2849563" y="2016125"/>
            <a:ext cx="617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8"/>
          <p:cNvSpPr txBox="1">
            <a:spLocks noChangeArrowheads="1"/>
          </p:cNvSpPr>
          <p:nvPr/>
        </p:nvSpPr>
        <p:spPr bwMode="auto">
          <a:xfrm>
            <a:off x="4233863" y="3440113"/>
            <a:ext cx="61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8"/>
          <p:cNvSpPr txBox="1">
            <a:spLocks noChangeArrowheads="1"/>
          </p:cNvSpPr>
          <p:nvPr/>
        </p:nvSpPr>
        <p:spPr bwMode="auto">
          <a:xfrm>
            <a:off x="3308350" y="5246688"/>
            <a:ext cx="61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8"/>
          <p:cNvSpPr txBox="1">
            <a:spLocks noChangeArrowheads="1"/>
          </p:cNvSpPr>
          <p:nvPr/>
        </p:nvSpPr>
        <p:spPr bwMode="auto">
          <a:xfrm>
            <a:off x="1254125" y="4916488"/>
            <a:ext cx="61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"/>
          <p:cNvSpPr txBox="1">
            <a:spLocks noChangeArrowheads="1"/>
          </p:cNvSpPr>
          <p:nvPr/>
        </p:nvSpPr>
        <p:spPr bwMode="auto">
          <a:xfrm>
            <a:off x="957263" y="2882900"/>
            <a:ext cx="617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/>
      <p:bldP spid="19" grpId="0" animBg="1"/>
      <p:bldP spid="20" grpId="0"/>
      <p:bldP spid="21" grpId="0"/>
      <p:bldP spid="22" grpId="0"/>
      <p:bldP spid="23" grpId="0" animBg="1"/>
      <p:bldP spid="77" grpId="0"/>
      <p:bldP spid="78" grpId="0"/>
      <p:bldP spid="79" grpId="0"/>
      <p:bldP spid="80" grpId="0"/>
      <p:bldP spid="8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H_Desc_1"/>
          <p:cNvSpPr/>
          <p:nvPr>
            <p:custDataLst>
              <p:tags r:id="rId1"/>
            </p:custDataLst>
          </p:nvPr>
        </p:nvSpPr>
        <p:spPr>
          <a:xfrm>
            <a:off x="0" y="5068888"/>
            <a:ext cx="12192000" cy="1824037"/>
          </a:xfrm>
          <a:prstGeom prst="rect">
            <a:avLst/>
          </a:prstGeom>
          <a:solidFill>
            <a:srgbClr val="749C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Ins="72000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rPr>
              <a:t>此部分内容作为文字排版占位显示（建议使用主题字体）此部分内容作为文字排版占位显示（建议使用主题字体）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rPr>
              <a:t>此部分内容作为文字排版占位显示（建议使用主题字体）此部分内容作为文字排版占位显示（建议使用主题字体）此部分内容作为文字排版占位显示（建议使用主题字体）此部分内容作为文字排版占位显示（建议使用主题字体）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Other_1"/>
          <p:cNvSpPr/>
          <p:nvPr>
            <p:custDataLst>
              <p:tags r:id="rId2"/>
            </p:custDataLst>
          </p:nvPr>
        </p:nvSpPr>
        <p:spPr>
          <a:xfrm>
            <a:off x="4302125" y="2216150"/>
            <a:ext cx="831850" cy="8286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9" name="MH_Other_2"/>
          <p:cNvCxnSpPr>
            <a:stCxn id="8" idx="4"/>
          </p:cNvCxnSpPr>
          <p:nvPr>
            <p:custDataLst>
              <p:tags r:id="rId3"/>
            </p:custDataLst>
          </p:nvPr>
        </p:nvCxnSpPr>
        <p:spPr>
          <a:xfrm>
            <a:off x="4716463" y="3044825"/>
            <a:ext cx="0" cy="193357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H_Other_3"/>
          <p:cNvSpPr/>
          <p:nvPr>
            <p:custDataLst>
              <p:tags r:id="rId4"/>
            </p:custDataLst>
          </p:nvPr>
        </p:nvSpPr>
        <p:spPr bwMode="auto">
          <a:xfrm>
            <a:off x="4527550" y="2481263"/>
            <a:ext cx="406400" cy="287337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normAutofit fontScale="850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MH_Other_4"/>
          <p:cNvSpPr/>
          <p:nvPr>
            <p:custDataLst>
              <p:tags r:id="rId5"/>
            </p:custDataLst>
          </p:nvPr>
        </p:nvSpPr>
        <p:spPr>
          <a:xfrm>
            <a:off x="7037388" y="2216150"/>
            <a:ext cx="828675" cy="8286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2" name="MH_Other_5"/>
          <p:cNvCxnSpPr>
            <a:stCxn id="11" idx="4"/>
          </p:cNvCxnSpPr>
          <p:nvPr>
            <p:custDataLst>
              <p:tags r:id="rId6"/>
            </p:custDataLst>
          </p:nvPr>
        </p:nvCxnSpPr>
        <p:spPr>
          <a:xfrm>
            <a:off x="7451725" y="3044825"/>
            <a:ext cx="0" cy="193357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H_Other_6"/>
          <p:cNvSpPr/>
          <p:nvPr>
            <p:custDataLst>
              <p:tags r:id="rId7"/>
            </p:custDataLst>
          </p:nvPr>
        </p:nvSpPr>
        <p:spPr bwMode="auto">
          <a:xfrm>
            <a:off x="7251700" y="2476500"/>
            <a:ext cx="385763" cy="327025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normAutofit fontScale="92500"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MH_Other_7"/>
          <p:cNvSpPr/>
          <p:nvPr>
            <p:custDataLst>
              <p:tags r:id="rId8"/>
            </p:custDataLst>
          </p:nvPr>
        </p:nvSpPr>
        <p:spPr>
          <a:xfrm>
            <a:off x="1566863" y="2216150"/>
            <a:ext cx="833437" cy="8286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5" name="MH_Other_8"/>
          <p:cNvCxnSpPr>
            <a:stCxn id="14" idx="4"/>
          </p:cNvCxnSpPr>
          <p:nvPr>
            <p:custDataLst>
              <p:tags r:id="rId9"/>
            </p:custDataLst>
          </p:nvPr>
        </p:nvCxnSpPr>
        <p:spPr>
          <a:xfrm>
            <a:off x="1984375" y="3044825"/>
            <a:ext cx="0" cy="193357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H_Other_9"/>
          <p:cNvSpPr/>
          <p:nvPr>
            <p:custDataLst>
              <p:tags r:id="rId10"/>
            </p:custDataLst>
          </p:nvPr>
        </p:nvSpPr>
        <p:spPr>
          <a:xfrm>
            <a:off x="1793875" y="2465388"/>
            <a:ext cx="388938" cy="363537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MH_Other_10"/>
          <p:cNvSpPr/>
          <p:nvPr>
            <p:custDataLst>
              <p:tags r:id="rId11"/>
            </p:custDataLst>
          </p:nvPr>
        </p:nvSpPr>
        <p:spPr>
          <a:xfrm>
            <a:off x="9769475" y="2216150"/>
            <a:ext cx="831850" cy="8286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8" name="MH_Other_11"/>
          <p:cNvCxnSpPr>
            <a:stCxn id="17" idx="4"/>
          </p:cNvCxnSpPr>
          <p:nvPr>
            <p:custDataLst>
              <p:tags r:id="rId12"/>
            </p:custDataLst>
          </p:nvPr>
        </p:nvCxnSpPr>
        <p:spPr>
          <a:xfrm>
            <a:off x="10183813" y="3044825"/>
            <a:ext cx="0" cy="1933575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H_Other_12"/>
          <p:cNvSpPr/>
          <p:nvPr>
            <p:custDataLst>
              <p:tags r:id="rId13"/>
            </p:custDataLst>
          </p:nvPr>
        </p:nvSpPr>
        <p:spPr bwMode="auto">
          <a:xfrm>
            <a:off x="9979025" y="2435225"/>
            <a:ext cx="368300" cy="363538"/>
          </a:xfrm>
          <a:custGeom>
            <a:avLst/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MH_SubTitle_1"/>
          <p:cNvSpPr txBox="1"/>
          <p:nvPr>
            <p:custDataLst>
              <p:tags r:id="rId14"/>
            </p:custDataLst>
          </p:nvPr>
        </p:nvSpPr>
        <p:spPr bwMode="auto">
          <a:xfrm>
            <a:off x="1438275" y="1592263"/>
            <a:ext cx="10906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21" name="MH_Other_13"/>
          <p:cNvSpPr/>
          <p:nvPr>
            <p:custDataLst>
              <p:tags r:id="rId15"/>
            </p:custDataLst>
          </p:nvPr>
        </p:nvSpPr>
        <p:spPr>
          <a:xfrm>
            <a:off x="4638675" y="4943475"/>
            <a:ext cx="147638" cy="12541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MH_Other_14"/>
          <p:cNvSpPr/>
          <p:nvPr>
            <p:custDataLst>
              <p:tags r:id="rId16"/>
            </p:custDataLst>
          </p:nvPr>
        </p:nvSpPr>
        <p:spPr>
          <a:xfrm>
            <a:off x="7377113" y="4943475"/>
            <a:ext cx="149225" cy="12541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MH_Other_15"/>
          <p:cNvSpPr/>
          <p:nvPr>
            <p:custDataLst>
              <p:tags r:id="rId17"/>
            </p:custDataLst>
          </p:nvPr>
        </p:nvSpPr>
        <p:spPr>
          <a:xfrm>
            <a:off x="1909763" y="4943475"/>
            <a:ext cx="149225" cy="12541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MH_Other_16"/>
          <p:cNvSpPr/>
          <p:nvPr>
            <p:custDataLst>
              <p:tags r:id="rId18"/>
            </p:custDataLst>
          </p:nvPr>
        </p:nvSpPr>
        <p:spPr>
          <a:xfrm>
            <a:off x="10110788" y="4943475"/>
            <a:ext cx="147637" cy="125413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MH_SubTitle_1"/>
          <p:cNvSpPr txBox="1"/>
          <p:nvPr>
            <p:custDataLst>
              <p:tags r:id="rId19"/>
            </p:custDataLst>
          </p:nvPr>
        </p:nvSpPr>
        <p:spPr bwMode="auto">
          <a:xfrm>
            <a:off x="4171950" y="1592263"/>
            <a:ext cx="10906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26" name="MH_SubTitle_1"/>
          <p:cNvSpPr txBox="1"/>
          <p:nvPr>
            <p:custDataLst>
              <p:tags r:id="rId20"/>
            </p:custDataLst>
          </p:nvPr>
        </p:nvSpPr>
        <p:spPr bwMode="auto">
          <a:xfrm>
            <a:off x="6899275" y="1592263"/>
            <a:ext cx="10906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27" name="MH_SubTitle_1"/>
          <p:cNvSpPr txBox="1"/>
          <p:nvPr>
            <p:custDataLst>
              <p:tags r:id="rId21"/>
            </p:custDataLst>
          </p:nvPr>
        </p:nvSpPr>
        <p:spPr bwMode="auto">
          <a:xfrm>
            <a:off x="9637713" y="1592263"/>
            <a:ext cx="1092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E8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animBg="1"/>
      <p:bldP spid="11" grpId="0" animBg="1"/>
      <p:bldP spid="14" grpId="0" animBg="1"/>
      <p:bldP spid="17" grpId="0" animBg="1"/>
      <p:bldP spid="20" grpId="0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黄色喷溅颜料"/>
          <p:cNvPicPr>
            <a:picLocks noChangeAspect="1"/>
          </p:cNvPicPr>
          <p:nvPr/>
        </p:nvPicPr>
        <p:blipFill>
          <a:blip r:embed="rId1"/>
          <a:srcRect l="7982" r="7630"/>
          <a:stretch>
            <a:fillRect/>
          </a:stretch>
        </p:blipFill>
        <p:spPr>
          <a:xfrm rot="5400000">
            <a:off x="2665095" y="-2685415"/>
            <a:ext cx="6861175" cy="12192000"/>
          </a:xfrm>
          <a:prstGeom prst="rect">
            <a:avLst/>
          </a:prstGeom>
        </p:spPr>
      </p:pic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5182362" y="2470872"/>
            <a:ext cx="18272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36337" y="3059833"/>
            <a:ext cx="1743075" cy="460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30"/>
          <p:cNvSpPr>
            <a:spLocks noChangeArrowheads="1"/>
          </p:cNvSpPr>
          <p:nvPr/>
        </p:nvSpPr>
        <p:spPr bwMode="auto">
          <a:xfrm>
            <a:off x="5129974" y="3110448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选题研究结果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32"/>
          <p:cNvSpPr>
            <a:spLocks noChangeArrowheads="1"/>
          </p:cNvSpPr>
          <p:nvPr/>
        </p:nvSpPr>
        <p:spPr bwMode="auto">
          <a:xfrm>
            <a:off x="5129974" y="3500973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选题实践验证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33"/>
          <p:cNvSpPr>
            <a:spLocks noChangeArrowheads="1"/>
          </p:cNvSpPr>
          <p:nvPr/>
        </p:nvSpPr>
        <p:spPr bwMode="auto">
          <a:xfrm>
            <a:off x="5117274" y="3928041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论文整体总结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ldLvl="0" animBg="1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E8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12165" y="1746250"/>
            <a:ext cx="10554335" cy="4219575"/>
            <a:chOff x="660457" y="1619562"/>
            <a:chExt cx="10871085" cy="4549736"/>
          </a:xfrm>
        </p:grpSpPr>
        <p:sp>
          <p:nvSpPr>
            <p:cNvPr id="24" name="PA-jiandan87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10800000" flipH="1">
              <a:off x="660458" y="1619562"/>
              <a:ext cx="3482617" cy="1560763"/>
            </a:xfrm>
            <a:prstGeom prst="rect">
              <a:avLst/>
            </a:prstGeom>
            <a:solidFill>
              <a:srgbClr val="749C1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82124" tIns="41061" rIns="82124" bIns="41061" anchor="ctr"/>
            <a:lstStyle/>
            <a:p>
              <a:pPr marL="0" marR="0" lvl="0" indent="0" algn="ctr" defTabSz="814705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字魂35号-经典雅黑" panose="02000000000000000000" pitchFamily="2" charset="-122"/>
                <a:ea typeface="+mn-ea"/>
                <a:cs typeface="+mn-cs"/>
              </a:endParaRPr>
            </a:p>
          </p:txBody>
        </p:sp>
        <p:sp>
          <p:nvSpPr>
            <p:cNvPr id="25" name="PA-jiandan88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rot="10800000" flipH="1">
              <a:off x="2904049" y="2172176"/>
              <a:ext cx="3484638" cy="1559270"/>
            </a:xfrm>
            <a:prstGeom prst="rect">
              <a:avLst/>
            </a:prstGeom>
            <a:solidFill>
              <a:srgbClr val="CD3186"/>
            </a:solidFill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字魂35号-经典雅黑" panose="02000000000000000000" pitchFamily="2" charset="-122"/>
                <a:ea typeface="+mn-ea"/>
                <a:cs typeface="+mn-cs"/>
              </a:endParaRPr>
            </a:p>
          </p:txBody>
        </p:sp>
        <p:sp>
          <p:nvSpPr>
            <p:cNvPr id="26" name="PA-jiandan89"/>
            <p:cNvSpPr/>
            <p:nvPr>
              <p:custDataLst>
                <p:tags r:id="rId3"/>
              </p:custDataLst>
            </p:nvPr>
          </p:nvSpPr>
          <p:spPr bwMode="auto">
            <a:xfrm rot="10800000" flipH="1">
              <a:off x="2904049" y="1627029"/>
              <a:ext cx="1239026" cy="545147"/>
            </a:xfrm>
            <a:custGeom>
              <a:avLst/>
              <a:gdLst>
                <a:gd name="T0" fmla="*/ 619 w 619"/>
                <a:gd name="T1" fmla="*/ 369 h 369"/>
                <a:gd name="T2" fmla="*/ 0 w 619"/>
                <a:gd name="T3" fmla="*/ 0 h 369"/>
                <a:gd name="T4" fmla="*/ 619 w 619"/>
                <a:gd name="T5" fmla="*/ 0 h 369"/>
                <a:gd name="T6" fmla="*/ 619 w 619"/>
                <a:gd name="T7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9" h="369">
                  <a:moveTo>
                    <a:pt x="619" y="369"/>
                  </a:moveTo>
                  <a:lnTo>
                    <a:pt x="0" y="0"/>
                  </a:lnTo>
                  <a:lnTo>
                    <a:pt x="619" y="0"/>
                  </a:lnTo>
                  <a:lnTo>
                    <a:pt x="619" y="369"/>
                  </a:lnTo>
                  <a:close/>
                </a:path>
              </a:pathLst>
            </a:custGeom>
            <a:solidFill>
              <a:srgbClr val="932362"/>
            </a:solidFill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字魂35号-经典雅黑" panose="02000000000000000000" pitchFamily="2" charset="-122"/>
                <a:ea typeface="+mn-ea"/>
                <a:cs typeface="+mn-cs"/>
              </a:endParaRPr>
            </a:p>
          </p:txBody>
        </p:sp>
        <p:sp>
          <p:nvSpPr>
            <p:cNvPr id="27" name="PA-jiandan90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 rot="10800000" flipH="1">
              <a:off x="5167851" y="2715831"/>
              <a:ext cx="3488681" cy="1559270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82124" tIns="41061" rIns="82124" bIns="41061" anchor="ctr"/>
            <a:lstStyle/>
            <a:p>
              <a:pPr marL="0" marR="0" lvl="0" indent="0" algn="ctr" defTabSz="814705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字魂35号-经典雅黑" panose="02000000000000000000" pitchFamily="2" charset="-122"/>
                <a:ea typeface="+mn-ea"/>
                <a:cs typeface="+mn-cs"/>
              </a:endParaRPr>
            </a:p>
          </p:txBody>
        </p:sp>
        <p:sp>
          <p:nvSpPr>
            <p:cNvPr id="28" name="PA-jiandan91"/>
            <p:cNvSpPr/>
            <p:nvPr>
              <p:custDataLst>
                <p:tags r:id="rId5"/>
              </p:custDataLst>
            </p:nvPr>
          </p:nvSpPr>
          <p:spPr bwMode="auto">
            <a:xfrm rot="10800000" flipH="1">
              <a:off x="5167850" y="2172177"/>
              <a:ext cx="1245091" cy="543653"/>
            </a:xfrm>
            <a:custGeom>
              <a:avLst/>
              <a:gdLst>
                <a:gd name="T0" fmla="*/ 622 w 622"/>
                <a:gd name="T1" fmla="*/ 368 h 368"/>
                <a:gd name="T2" fmla="*/ 0 w 622"/>
                <a:gd name="T3" fmla="*/ 0 h 368"/>
                <a:gd name="T4" fmla="*/ 622 w 622"/>
                <a:gd name="T5" fmla="*/ 0 h 368"/>
                <a:gd name="T6" fmla="*/ 622 w 622"/>
                <a:gd name="T7" fmla="*/ 36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2" h="368">
                  <a:moveTo>
                    <a:pt x="622" y="368"/>
                  </a:moveTo>
                  <a:lnTo>
                    <a:pt x="0" y="0"/>
                  </a:lnTo>
                  <a:lnTo>
                    <a:pt x="622" y="0"/>
                  </a:lnTo>
                  <a:lnTo>
                    <a:pt x="622" y="368"/>
                  </a:lnTo>
                  <a:close/>
                </a:path>
              </a:pathLst>
            </a:custGeom>
            <a:solidFill>
              <a:srgbClr val="BE8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82124" tIns="41061" rIns="82124" bIns="41061" anchor="ctr"/>
            <a:lstStyle/>
            <a:p>
              <a:pPr marL="0" marR="0" lvl="0" indent="0" algn="ctr" defTabSz="814705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字魂35号-经典雅黑" panose="02000000000000000000" pitchFamily="2" charset="-122"/>
                <a:ea typeface="+mn-ea"/>
                <a:cs typeface="+mn-cs"/>
              </a:endParaRPr>
            </a:p>
          </p:txBody>
        </p:sp>
        <p:sp>
          <p:nvSpPr>
            <p:cNvPr id="29" name="PA-jiandan92"/>
            <p:cNvSpPr/>
            <p:nvPr>
              <p:custDataLst>
                <p:tags r:id="rId6"/>
              </p:custDataLst>
            </p:nvPr>
          </p:nvSpPr>
          <p:spPr bwMode="auto">
            <a:xfrm rot="10800000" flipH="1">
              <a:off x="7417506" y="2715831"/>
              <a:ext cx="1239026" cy="545147"/>
            </a:xfrm>
            <a:custGeom>
              <a:avLst/>
              <a:gdLst>
                <a:gd name="T0" fmla="*/ 619 w 619"/>
                <a:gd name="T1" fmla="*/ 369 h 369"/>
                <a:gd name="T2" fmla="*/ 0 w 619"/>
                <a:gd name="T3" fmla="*/ 0 h 369"/>
                <a:gd name="T4" fmla="*/ 619 w 619"/>
                <a:gd name="T5" fmla="*/ 0 h 369"/>
                <a:gd name="T6" fmla="*/ 619 w 619"/>
                <a:gd name="T7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9" h="369">
                  <a:moveTo>
                    <a:pt x="619" y="369"/>
                  </a:moveTo>
                  <a:lnTo>
                    <a:pt x="0" y="0"/>
                  </a:lnTo>
                  <a:lnTo>
                    <a:pt x="619" y="0"/>
                  </a:lnTo>
                  <a:lnTo>
                    <a:pt x="619" y="369"/>
                  </a:lnTo>
                  <a:close/>
                </a:path>
              </a:pathLst>
            </a:custGeom>
            <a:solidFill>
              <a:srgbClr val="A54E2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82124" tIns="41061" rIns="82124" bIns="41061" anchor="ctr"/>
            <a:lstStyle/>
            <a:p>
              <a:pPr marL="0" marR="0" lvl="0" indent="0" algn="ctr" defTabSz="814705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字魂35号-经典雅黑" panose="02000000000000000000" pitchFamily="2" charset="-122"/>
                <a:ea typeface="+mn-ea"/>
                <a:cs typeface="+mn-cs"/>
              </a:endParaRPr>
            </a:p>
          </p:txBody>
        </p:sp>
        <p:sp>
          <p:nvSpPr>
            <p:cNvPr id="30" name="PA-jiandan93"/>
            <p:cNvSpPr/>
            <p:nvPr>
              <p:custDataLst>
                <p:tags r:id="rId7"/>
              </p:custDataLst>
            </p:nvPr>
          </p:nvSpPr>
          <p:spPr bwMode="auto">
            <a:xfrm rot="10800000" flipH="1">
              <a:off x="7420612" y="2985118"/>
              <a:ext cx="4110930" cy="2102124"/>
            </a:xfrm>
            <a:custGeom>
              <a:avLst/>
              <a:gdLst>
                <a:gd name="T0" fmla="*/ 3228503 w 2055"/>
                <a:gd name="T1" fmla="*/ 1117015 h 1422"/>
                <a:gd name="T2" fmla="*/ 2260738 w 2055"/>
                <a:gd name="T3" fmla="*/ 2234029 h 1422"/>
                <a:gd name="T4" fmla="*/ 2260738 w 2055"/>
                <a:gd name="T5" fmla="*/ 1943385 h 1422"/>
                <a:gd name="T6" fmla="*/ 0 w 2055"/>
                <a:gd name="T7" fmla="*/ 1943385 h 1422"/>
                <a:gd name="T8" fmla="*/ 0 w 2055"/>
                <a:gd name="T9" fmla="*/ 289073 h 1422"/>
                <a:gd name="T10" fmla="*/ 2260738 w 2055"/>
                <a:gd name="T11" fmla="*/ 289073 h 1422"/>
                <a:gd name="T12" fmla="*/ 2260738 w 2055"/>
                <a:gd name="T13" fmla="*/ 0 h 1422"/>
                <a:gd name="T14" fmla="*/ 3228503 w 2055"/>
                <a:gd name="T15" fmla="*/ 1117015 h 14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55" h="1422">
                  <a:moveTo>
                    <a:pt x="2055" y="711"/>
                  </a:moveTo>
                  <a:lnTo>
                    <a:pt x="1439" y="1422"/>
                  </a:lnTo>
                  <a:lnTo>
                    <a:pt x="1439" y="1237"/>
                  </a:lnTo>
                  <a:lnTo>
                    <a:pt x="0" y="1237"/>
                  </a:lnTo>
                  <a:lnTo>
                    <a:pt x="0" y="184"/>
                  </a:lnTo>
                  <a:lnTo>
                    <a:pt x="1439" y="184"/>
                  </a:lnTo>
                  <a:lnTo>
                    <a:pt x="1439" y="0"/>
                  </a:lnTo>
                  <a:lnTo>
                    <a:pt x="2055" y="711"/>
                  </a:lnTo>
                  <a:close/>
                </a:path>
              </a:pathLst>
            </a:custGeom>
            <a:solidFill>
              <a:srgbClr val="DC6B3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82124" tIns="41061" rIns="82124" bIns="41061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字魂35号-经典雅黑" panose="02000000000000000000" pitchFamily="2" charset="-122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1" name="PA-jiandan94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6299141" y="3242108"/>
              <a:ext cx="546240" cy="506716"/>
            </a:xfrm>
            <a:custGeom>
              <a:avLst/>
              <a:gdLst>
                <a:gd name="T0" fmla="*/ 13 w 59"/>
                <a:gd name="T1" fmla="*/ 39 h 58"/>
                <a:gd name="T2" fmla="*/ 15 w 59"/>
                <a:gd name="T3" fmla="*/ 38 h 58"/>
                <a:gd name="T4" fmla="*/ 15 w 59"/>
                <a:gd name="T5" fmla="*/ 37 h 58"/>
                <a:gd name="T6" fmla="*/ 14 w 59"/>
                <a:gd name="T7" fmla="*/ 36 h 58"/>
                <a:gd name="T8" fmla="*/ 13 w 59"/>
                <a:gd name="T9" fmla="*/ 36 h 58"/>
                <a:gd name="T10" fmla="*/ 11 w 59"/>
                <a:gd name="T11" fmla="*/ 37 h 58"/>
                <a:gd name="T12" fmla="*/ 11 w 59"/>
                <a:gd name="T13" fmla="*/ 38 h 58"/>
                <a:gd name="T14" fmla="*/ 12 w 59"/>
                <a:gd name="T15" fmla="*/ 40 h 58"/>
                <a:gd name="T16" fmla="*/ 13 w 59"/>
                <a:gd name="T17" fmla="*/ 39 h 58"/>
                <a:gd name="T18" fmla="*/ 22 w 59"/>
                <a:gd name="T19" fmla="*/ 38 h 58"/>
                <a:gd name="T20" fmla="*/ 20 w 59"/>
                <a:gd name="T21" fmla="*/ 37 h 58"/>
                <a:gd name="T22" fmla="*/ 19 w 59"/>
                <a:gd name="T23" fmla="*/ 37 h 58"/>
                <a:gd name="T24" fmla="*/ 6 w 59"/>
                <a:gd name="T25" fmla="*/ 51 h 58"/>
                <a:gd name="T26" fmla="*/ 6 w 59"/>
                <a:gd name="T27" fmla="*/ 52 h 58"/>
                <a:gd name="T28" fmla="*/ 7 w 59"/>
                <a:gd name="T29" fmla="*/ 53 h 58"/>
                <a:gd name="T30" fmla="*/ 8 w 59"/>
                <a:gd name="T31" fmla="*/ 53 h 58"/>
                <a:gd name="T32" fmla="*/ 21 w 59"/>
                <a:gd name="T33" fmla="*/ 39 h 58"/>
                <a:gd name="T34" fmla="*/ 22 w 59"/>
                <a:gd name="T35" fmla="*/ 38 h 58"/>
                <a:gd name="T36" fmla="*/ 22 w 59"/>
                <a:gd name="T37" fmla="*/ 44 h 58"/>
                <a:gd name="T38" fmla="*/ 21 w 59"/>
                <a:gd name="T39" fmla="*/ 44 h 58"/>
                <a:gd name="T40" fmla="*/ 17 w 59"/>
                <a:gd name="T41" fmla="*/ 48 h 58"/>
                <a:gd name="T42" fmla="*/ 16 w 59"/>
                <a:gd name="T43" fmla="*/ 49 h 58"/>
                <a:gd name="T44" fmla="*/ 18 w 59"/>
                <a:gd name="T45" fmla="*/ 50 h 58"/>
                <a:gd name="T46" fmla="*/ 19 w 59"/>
                <a:gd name="T47" fmla="*/ 50 h 58"/>
                <a:gd name="T48" fmla="*/ 23 w 59"/>
                <a:gd name="T49" fmla="*/ 46 h 58"/>
                <a:gd name="T50" fmla="*/ 23 w 59"/>
                <a:gd name="T51" fmla="*/ 45 h 58"/>
                <a:gd name="T52" fmla="*/ 22 w 59"/>
                <a:gd name="T53" fmla="*/ 44 h 58"/>
                <a:gd name="T54" fmla="*/ 59 w 59"/>
                <a:gd name="T55" fmla="*/ 1 h 58"/>
                <a:gd name="T56" fmla="*/ 58 w 59"/>
                <a:gd name="T57" fmla="*/ 0 h 58"/>
                <a:gd name="T58" fmla="*/ 57 w 59"/>
                <a:gd name="T59" fmla="*/ 0 h 58"/>
                <a:gd name="T60" fmla="*/ 57 w 59"/>
                <a:gd name="T61" fmla="*/ 0 h 58"/>
                <a:gd name="T62" fmla="*/ 1 w 59"/>
                <a:gd name="T63" fmla="*/ 24 h 58"/>
                <a:gd name="T64" fmla="*/ 1 w 59"/>
                <a:gd name="T65" fmla="*/ 24 h 58"/>
                <a:gd name="T66" fmla="*/ 1 w 59"/>
                <a:gd name="T67" fmla="*/ 24 h 58"/>
                <a:gd name="T68" fmla="*/ 1 w 59"/>
                <a:gd name="T69" fmla="*/ 24 h 58"/>
                <a:gd name="T70" fmla="*/ 0 w 59"/>
                <a:gd name="T71" fmla="*/ 25 h 58"/>
                <a:gd name="T72" fmla="*/ 1 w 59"/>
                <a:gd name="T73" fmla="*/ 26 h 58"/>
                <a:gd name="T74" fmla="*/ 1 w 59"/>
                <a:gd name="T75" fmla="*/ 26 h 58"/>
                <a:gd name="T76" fmla="*/ 23 w 59"/>
                <a:gd name="T77" fmla="*/ 35 h 58"/>
                <a:gd name="T78" fmla="*/ 32 w 59"/>
                <a:gd name="T79" fmla="*/ 57 h 58"/>
                <a:gd name="T80" fmla="*/ 32 w 59"/>
                <a:gd name="T81" fmla="*/ 57 h 58"/>
                <a:gd name="T82" fmla="*/ 34 w 59"/>
                <a:gd name="T83" fmla="*/ 58 h 58"/>
                <a:gd name="T84" fmla="*/ 35 w 59"/>
                <a:gd name="T85" fmla="*/ 58 h 58"/>
                <a:gd name="T86" fmla="*/ 35 w 59"/>
                <a:gd name="T87" fmla="*/ 58 h 58"/>
                <a:gd name="T88" fmla="*/ 35 w 59"/>
                <a:gd name="T89" fmla="*/ 58 h 58"/>
                <a:gd name="T90" fmla="*/ 35 w 59"/>
                <a:gd name="T91" fmla="*/ 58 h 58"/>
                <a:gd name="T92" fmla="*/ 59 w 59"/>
                <a:gd name="T93" fmla="*/ 2 h 58"/>
                <a:gd name="T94" fmla="*/ 59 w 59"/>
                <a:gd name="T95" fmla="*/ 2 h 58"/>
                <a:gd name="T96" fmla="*/ 59 w 59"/>
                <a:gd name="T97" fmla="*/ 1 h 58"/>
                <a:gd name="T98" fmla="*/ 5 w 59"/>
                <a:gd name="T99" fmla="*/ 25 h 58"/>
                <a:gd name="T100" fmla="*/ 52 w 59"/>
                <a:gd name="T101" fmla="*/ 5 h 58"/>
                <a:gd name="T102" fmla="*/ 24 w 59"/>
                <a:gd name="T103" fmla="*/ 33 h 58"/>
                <a:gd name="T104" fmla="*/ 5 w 59"/>
                <a:gd name="T105" fmla="*/ 25 h 58"/>
                <a:gd name="T106" fmla="*/ 34 w 59"/>
                <a:gd name="T107" fmla="*/ 54 h 58"/>
                <a:gd name="T108" fmla="*/ 26 w 59"/>
                <a:gd name="T109" fmla="*/ 35 h 58"/>
                <a:gd name="T110" fmla="*/ 54 w 59"/>
                <a:gd name="T111" fmla="*/ 7 h 58"/>
                <a:gd name="T112" fmla="*/ 34 w 59"/>
                <a:gd name="T113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58">
                  <a:moveTo>
                    <a:pt x="13" y="39"/>
                  </a:move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7"/>
                    <a:pt x="15" y="37"/>
                  </a:cubicBezTo>
                  <a:cubicBezTo>
                    <a:pt x="15" y="36"/>
                    <a:pt x="14" y="36"/>
                    <a:pt x="14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2" y="40"/>
                    <a:pt x="12" y="40"/>
                  </a:cubicBezTo>
                  <a:cubicBezTo>
                    <a:pt x="13" y="40"/>
                    <a:pt x="13" y="40"/>
                    <a:pt x="13" y="39"/>
                  </a:cubicBezTo>
                  <a:close/>
                  <a:moveTo>
                    <a:pt x="22" y="38"/>
                  </a:moveTo>
                  <a:cubicBezTo>
                    <a:pt x="22" y="38"/>
                    <a:pt x="21" y="37"/>
                    <a:pt x="20" y="37"/>
                  </a:cubicBezTo>
                  <a:cubicBezTo>
                    <a:pt x="20" y="37"/>
                    <a:pt x="20" y="37"/>
                    <a:pt x="19" y="37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1"/>
                    <a:pt x="6" y="51"/>
                    <a:pt x="6" y="52"/>
                  </a:cubicBezTo>
                  <a:cubicBezTo>
                    <a:pt x="6" y="52"/>
                    <a:pt x="6" y="53"/>
                    <a:pt x="7" y="53"/>
                  </a:cubicBezTo>
                  <a:cubicBezTo>
                    <a:pt x="7" y="53"/>
                    <a:pt x="8" y="53"/>
                    <a:pt x="8" y="53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2" y="39"/>
                    <a:pt x="22" y="39"/>
                    <a:pt x="22" y="38"/>
                  </a:cubicBezTo>
                  <a:close/>
                  <a:moveTo>
                    <a:pt x="22" y="44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8"/>
                    <a:pt x="16" y="49"/>
                    <a:pt x="16" y="49"/>
                  </a:cubicBezTo>
                  <a:cubicBezTo>
                    <a:pt x="16" y="50"/>
                    <a:pt x="17" y="50"/>
                    <a:pt x="18" y="50"/>
                  </a:cubicBezTo>
                  <a:cubicBezTo>
                    <a:pt x="18" y="50"/>
                    <a:pt x="18" y="50"/>
                    <a:pt x="19" y="50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5"/>
                    <a:pt x="23" y="45"/>
                  </a:cubicBezTo>
                  <a:cubicBezTo>
                    <a:pt x="23" y="44"/>
                    <a:pt x="22" y="44"/>
                    <a:pt x="22" y="44"/>
                  </a:cubicBezTo>
                  <a:close/>
                  <a:moveTo>
                    <a:pt x="59" y="1"/>
                  </a:moveTo>
                  <a:cubicBezTo>
                    <a:pt x="59" y="0"/>
                    <a:pt x="58" y="0"/>
                    <a:pt x="5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24"/>
                    <a:pt x="0" y="25"/>
                  </a:cubicBezTo>
                  <a:cubicBezTo>
                    <a:pt x="0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3" y="58"/>
                    <a:pt x="33" y="58"/>
                    <a:pt x="34" y="58"/>
                  </a:cubicBezTo>
                  <a:cubicBezTo>
                    <a:pt x="34" y="58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9" y="1"/>
                    <a:pt x="59" y="1"/>
                  </a:cubicBezTo>
                  <a:close/>
                  <a:moveTo>
                    <a:pt x="5" y="25"/>
                  </a:moveTo>
                  <a:cubicBezTo>
                    <a:pt x="52" y="5"/>
                    <a:pt x="52" y="5"/>
                    <a:pt x="52" y="5"/>
                  </a:cubicBezTo>
                  <a:cubicBezTo>
                    <a:pt x="24" y="33"/>
                    <a:pt x="24" y="33"/>
                    <a:pt x="24" y="33"/>
                  </a:cubicBezTo>
                  <a:lnTo>
                    <a:pt x="5" y="25"/>
                  </a:lnTo>
                  <a:close/>
                  <a:moveTo>
                    <a:pt x="34" y="54"/>
                  </a:moveTo>
                  <a:cubicBezTo>
                    <a:pt x="26" y="35"/>
                    <a:pt x="26" y="35"/>
                    <a:pt x="26" y="35"/>
                  </a:cubicBezTo>
                  <a:cubicBezTo>
                    <a:pt x="54" y="7"/>
                    <a:pt x="54" y="7"/>
                    <a:pt x="54" y="7"/>
                  </a:cubicBezTo>
                  <a:lnTo>
                    <a:pt x="3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u="none" strike="noStrike" kern="1200" cap="none" spc="0" normalizeH="0" baseline="0" noProof="0" dirty="0">
                <a:ln>
                  <a:noFill/>
                </a:ln>
                <a:solidFill>
                  <a:srgbClr val="56BDBD"/>
                </a:solidFill>
                <a:effectLst/>
                <a:uLnTx/>
                <a:uFillTx/>
                <a:latin typeface="字魂35号-经典雅黑" panose="02000000000000000000" pitchFamily="2" charset="-122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" name="PA-jiandan95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 flipH="1">
              <a:off x="1738120" y="2050266"/>
              <a:ext cx="548994" cy="506716"/>
            </a:xfrm>
            <a:custGeom>
              <a:avLst/>
              <a:gdLst>
                <a:gd name="T0" fmla="*/ 32 w 59"/>
                <a:gd name="T1" fmla="*/ 42 h 58"/>
                <a:gd name="T2" fmla="*/ 22 w 59"/>
                <a:gd name="T3" fmla="*/ 42 h 58"/>
                <a:gd name="T4" fmla="*/ 8 w 59"/>
                <a:gd name="T5" fmla="*/ 44 h 58"/>
                <a:gd name="T6" fmla="*/ 22 w 59"/>
                <a:gd name="T7" fmla="*/ 45 h 58"/>
                <a:gd name="T8" fmla="*/ 32 w 59"/>
                <a:gd name="T9" fmla="*/ 45 h 58"/>
                <a:gd name="T10" fmla="*/ 51 w 59"/>
                <a:gd name="T11" fmla="*/ 44 h 58"/>
                <a:gd name="T12" fmla="*/ 27 w 59"/>
                <a:gd name="T13" fmla="*/ 46 h 58"/>
                <a:gd name="T14" fmla="*/ 27 w 59"/>
                <a:gd name="T15" fmla="*/ 41 h 58"/>
                <a:gd name="T16" fmla="*/ 27 w 59"/>
                <a:gd name="T17" fmla="*/ 46 h 58"/>
                <a:gd name="T18" fmla="*/ 27 w 59"/>
                <a:gd name="T19" fmla="*/ 13 h 58"/>
                <a:gd name="T20" fmla="*/ 17 w 59"/>
                <a:gd name="T21" fmla="*/ 13 h 58"/>
                <a:gd name="T22" fmla="*/ 8 w 59"/>
                <a:gd name="T23" fmla="*/ 14 h 58"/>
                <a:gd name="T24" fmla="*/ 17 w 59"/>
                <a:gd name="T25" fmla="*/ 16 h 58"/>
                <a:gd name="T26" fmla="*/ 27 w 59"/>
                <a:gd name="T27" fmla="*/ 16 h 58"/>
                <a:gd name="T28" fmla="*/ 51 w 59"/>
                <a:gd name="T29" fmla="*/ 14 h 58"/>
                <a:gd name="T30" fmla="*/ 22 w 59"/>
                <a:gd name="T31" fmla="*/ 17 h 58"/>
                <a:gd name="T32" fmla="*/ 22 w 59"/>
                <a:gd name="T33" fmla="*/ 12 h 58"/>
                <a:gd name="T34" fmla="*/ 22 w 59"/>
                <a:gd name="T35" fmla="*/ 17 h 58"/>
                <a:gd name="T36" fmla="*/ 45 w 59"/>
                <a:gd name="T37" fmla="*/ 28 h 58"/>
                <a:gd name="T38" fmla="*/ 35 w 59"/>
                <a:gd name="T39" fmla="*/ 28 h 58"/>
                <a:gd name="T40" fmla="*/ 8 w 59"/>
                <a:gd name="T41" fmla="*/ 29 h 58"/>
                <a:gd name="T42" fmla="*/ 35 w 59"/>
                <a:gd name="T43" fmla="*/ 30 h 58"/>
                <a:gd name="T44" fmla="*/ 45 w 59"/>
                <a:gd name="T45" fmla="*/ 30 h 58"/>
                <a:gd name="T46" fmla="*/ 51 w 59"/>
                <a:gd name="T47" fmla="*/ 29 h 58"/>
                <a:gd name="T48" fmla="*/ 40 w 59"/>
                <a:gd name="T49" fmla="*/ 32 h 58"/>
                <a:gd name="T50" fmla="*/ 40 w 59"/>
                <a:gd name="T51" fmla="*/ 26 h 58"/>
                <a:gd name="T52" fmla="*/ 40 w 59"/>
                <a:gd name="T53" fmla="*/ 32 h 58"/>
                <a:gd name="T54" fmla="*/ 6 w 59"/>
                <a:gd name="T55" fmla="*/ 0 h 58"/>
                <a:gd name="T56" fmla="*/ 0 w 59"/>
                <a:gd name="T57" fmla="*/ 53 h 58"/>
                <a:gd name="T58" fmla="*/ 54 w 59"/>
                <a:gd name="T59" fmla="*/ 58 h 58"/>
                <a:gd name="T60" fmla="*/ 59 w 59"/>
                <a:gd name="T61" fmla="*/ 5 h 58"/>
                <a:gd name="T62" fmla="*/ 56 w 59"/>
                <a:gd name="T63" fmla="*/ 53 h 58"/>
                <a:gd name="T64" fmla="*/ 6 w 59"/>
                <a:gd name="T65" fmla="*/ 56 h 58"/>
                <a:gd name="T66" fmla="*/ 3 w 59"/>
                <a:gd name="T67" fmla="*/ 5 h 58"/>
                <a:gd name="T68" fmla="*/ 54 w 59"/>
                <a:gd name="T69" fmla="*/ 2 h 58"/>
                <a:gd name="T70" fmla="*/ 56 w 59"/>
                <a:gd name="T71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" h="58">
                  <a:moveTo>
                    <a:pt x="50" y="42"/>
                  </a:moveTo>
                  <a:cubicBezTo>
                    <a:pt x="32" y="42"/>
                    <a:pt x="32" y="42"/>
                    <a:pt x="32" y="42"/>
                  </a:cubicBezTo>
                  <a:cubicBezTo>
                    <a:pt x="32" y="40"/>
                    <a:pt x="29" y="38"/>
                    <a:pt x="27" y="38"/>
                  </a:cubicBezTo>
                  <a:cubicBezTo>
                    <a:pt x="25" y="38"/>
                    <a:pt x="22" y="40"/>
                    <a:pt x="22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9" y="42"/>
                    <a:pt x="8" y="43"/>
                    <a:pt x="8" y="44"/>
                  </a:cubicBezTo>
                  <a:cubicBezTo>
                    <a:pt x="8" y="44"/>
                    <a:pt x="9" y="45"/>
                    <a:pt x="10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7"/>
                    <a:pt x="25" y="49"/>
                    <a:pt x="27" y="49"/>
                  </a:cubicBezTo>
                  <a:cubicBezTo>
                    <a:pt x="29" y="49"/>
                    <a:pt x="32" y="47"/>
                    <a:pt x="32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1" y="44"/>
                    <a:pt x="51" y="44"/>
                  </a:cubicBezTo>
                  <a:cubicBezTo>
                    <a:pt x="51" y="43"/>
                    <a:pt x="50" y="42"/>
                    <a:pt x="50" y="42"/>
                  </a:cubicBezTo>
                  <a:close/>
                  <a:moveTo>
                    <a:pt x="27" y="46"/>
                  </a:moveTo>
                  <a:cubicBezTo>
                    <a:pt x="26" y="46"/>
                    <a:pt x="24" y="45"/>
                    <a:pt x="24" y="44"/>
                  </a:cubicBezTo>
                  <a:cubicBezTo>
                    <a:pt x="24" y="42"/>
                    <a:pt x="26" y="41"/>
                    <a:pt x="27" y="41"/>
                  </a:cubicBezTo>
                  <a:cubicBezTo>
                    <a:pt x="28" y="41"/>
                    <a:pt x="30" y="42"/>
                    <a:pt x="30" y="44"/>
                  </a:cubicBezTo>
                  <a:cubicBezTo>
                    <a:pt x="30" y="45"/>
                    <a:pt x="28" y="46"/>
                    <a:pt x="27" y="46"/>
                  </a:cubicBezTo>
                  <a:close/>
                  <a:moveTo>
                    <a:pt x="50" y="13"/>
                  </a:moveTo>
                  <a:cubicBezTo>
                    <a:pt x="27" y="13"/>
                    <a:pt x="27" y="13"/>
                    <a:pt x="27" y="13"/>
                  </a:cubicBezTo>
                  <a:cubicBezTo>
                    <a:pt x="26" y="11"/>
                    <a:pt x="24" y="9"/>
                    <a:pt x="22" y="9"/>
                  </a:cubicBezTo>
                  <a:cubicBezTo>
                    <a:pt x="19" y="9"/>
                    <a:pt x="17" y="11"/>
                    <a:pt x="17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3"/>
                    <a:pt x="8" y="14"/>
                    <a:pt x="8" y="14"/>
                  </a:cubicBezTo>
                  <a:cubicBezTo>
                    <a:pt x="8" y="15"/>
                    <a:pt x="9" y="16"/>
                    <a:pt x="10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8"/>
                    <a:pt x="19" y="20"/>
                    <a:pt x="22" y="20"/>
                  </a:cubicBezTo>
                  <a:cubicBezTo>
                    <a:pt x="24" y="20"/>
                    <a:pt x="26" y="18"/>
                    <a:pt x="27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1" y="15"/>
                    <a:pt x="51" y="14"/>
                  </a:cubicBezTo>
                  <a:cubicBezTo>
                    <a:pt x="51" y="14"/>
                    <a:pt x="50" y="13"/>
                    <a:pt x="50" y="13"/>
                  </a:cubicBezTo>
                  <a:close/>
                  <a:moveTo>
                    <a:pt x="22" y="17"/>
                  </a:moveTo>
                  <a:cubicBezTo>
                    <a:pt x="20" y="17"/>
                    <a:pt x="19" y="16"/>
                    <a:pt x="19" y="14"/>
                  </a:cubicBezTo>
                  <a:cubicBezTo>
                    <a:pt x="19" y="13"/>
                    <a:pt x="20" y="12"/>
                    <a:pt x="22" y="12"/>
                  </a:cubicBezTo>
                  <a:cubicBezTo>
                    <a:pt x="23" y="12"/>
                    <a:pt x="24" y="13"/>
                    <a:pt x="24" y="14"/>
                  </a:cubicBezTo>
                  <a:cubicBezTo>
                    <a:pt x="24" y="16"/>
                    <a:pt x="23" y="17"/>
                    <a:pt x="22" y="17"/>
                  </a:cubicBezTo>
                  <a:close/>
                  <a:moveTo>
                    <a:pt x="50" y="28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5"/>
                    <a:pt x="43" y="24"/>
                    <a:pt x="40" y="24"/>
                  </a:cubicBezTo>
                  <a:cubicBezTo>
                    <a:pt x="38" y="24"/>
                    <a:pt x="36" y="25"/>
                    <a:pt x="35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9" y="28"/>
                    <a:pt x="8" y="28"/>
                    <a:pt x="8" y="29"/>
                  </a:cubicBezTo>
                  <a:cubicBezTo>
                    <a:pt x="8" y="30"/>
                    <a:pt x="9" y="30"/>
                    <a:pt x="10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3"/>
                    <a:pt x="38" y="34"/>
                    <a:pt x="40" y="34"/>
                  </a:cubicBezTo>
                  <a:cubicBezTo>
                    <a:pt x="43" y="34"/>
                    <a:pt x="45" y="33"/>
                    <a:pt x="45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1" y="30"/>
                    <a:pt x="51" y="29"/>
                  </a:cubicBezTo>
                  <a:cubicBezTo>
                    <a:pt x="51" y="28"/>
                    <a:pt x="50" y="28"/>
                    <a:pt x="50" y="28"/>
                  </a:cubicBezTo>
                  <a:close/>
                  <a:moveTo>
                    <a:pt x="40" y="32"/>
                  </a:moveTo>
                  <a:cubicBezTo>
                    <a:pt x="39" y="32"/>
                    <a:pt x="38" y="30"/>
                    <a:pt x="38" y="29"/>
                  </a:cubicBezTo>
                  <a:cubicBezTo>
                    <a:pt x="38" y="28"/>
                    <a:pt x="39" y="26"/>
                    <a:pt x="40" y="26"/>
                  </a:cubicBezTo>
                  <a:cubicBezTo>
                    <a:pt x="42" y="26"/>
                    <a:pt x="43" y="28"/>
                    <a:pt x="43" y="29"/>
                  </a:cubicBezTo>
                  <a:cubicBezTo>
                    <a:pt x="43" y="30"/>
                    <a:pt x="42" y="32"/>
                    <a:pt x="40" y="32"/>
                  </a:cubicBezTo>
                  <a:close/>
                  <a:moveTo>
                    <a:pt x="5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6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7" y="58"/>
                    <a:pt x="59" y="56"/>
                    <a:pt x="59" y="53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"/>
                    <a:pt x="57" y="0"/>
                    <a:pt x="54" y="0"/>
                  </a:cubicBezTo>
                  <a:close/>
                  <a:moveTo>
                    <a:pt x="56" y="53"/>
                  </a:moveTo>
                  <a:cubicBezTo>
                    <a:pt x="56" y="54"/>
                    <a:pt x="55" y="56"/>
                    <a:pt x="54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4" y="56"/>
                    <a:pt x="3" y="54"/>
                    <a:pt x="3" y="5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5" y="2"/>
                    <a:pt x="56" y="4"/>
                    <a:pt x="56" y="5"/>
                  </a:cubicBezTo>
                  <a:lnTo>
                    <a:pt x="56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u="none" strike="noStrike" kern="1200" cap="none" spc="0" normalizeH="0" baseline="0" noProof="0" dirty="0">
                <a:ln>
                  <a:noFill/>
                </a:ln>
                <a:solidFill>
                  <a:srgbClr val="56BDBD"/>
                </a:solidFill>
                <a:effectLst/>
                <a:uLnTx/>
                <a:uFillTx/>
                <a:latin typeface="字魂35号-经典雅黑" panose="02000000000000000000" pitchFamily="2" charset="-122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" name="PA-jiandan96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 flipH="1">
              <a:off x="4076054" y="2698454"/>
              <a:ext cx="548994" cy="506716"/>
            </a:xfrm>
            <a:custGeom>
              <a:avLst/>
              <a:gdLst>
                <a:gd name="T0" fmla="*/ 54 w 59"/>
                <a:gd name="T1" fmla="*/ 22 h 58"/>
                <a:gd name="T2" fmla="*/ 53 w 59"/>
                <a:gd name="T3" fmla="*/ 14 h 58"/>
                <a:gd name="T4" fmla="*/ 48 w 59"/>
                <a:gd name="T5" fmla="*/ 5 h 58"/>
                <a:gd name="T6" fmla="*/ 45 w 59"/>
                <a:gd name="T7" fmla="*/ 5 h 58"/>
                <a:gd name="T8" fmla="*/ 36 w 59"/>
                <a:gd name="T9" fmla="*/ 4 h 58"/>
                <a:gd name="T10" fmla="*/ 34 w 59"/>
                <a:gd name="T11" fmla="*/ 0 h 58"/>
                <a:gd name="T12" fmla="*/ 24 w 59"/>
                <a:gd name="T13" fmla="*/ 2 h 58"/>
                <a:gd name="T14" fmla="*/ 17 w 59"/>
                <a:gd name="T15" fmla="*/ 7 h 58"/>
                <a:gd name="T16" fmla="*/ 13 w 59"/>
                <a:gd name="T17" fmla="*/ 5 h 58"/>
                <a:gd name="T18" fmla="*/ 6 w 59"/>
                <a:gd name="T19" fmla="*/ 11 h 58"/>
                <a:gd name="T20" fmla="*/ 8 w 59"/>
                <a:gd name="T21" fmla="*/ 16 h 58"/>
                <a:gd name="T22" fmla="*/ 2 w 59"/>
                <a:gd name="T23" fmla="*/ 23 h 58"/>
                <a:gd name="T24" fmla="*/ 0 w 59"/>
                <a:gd name="T25" fmla="*/ 33 h 58"/>
                <a:gd name="T26" fmla="*/ 5 w 59"/>
                <a:gd name="T27" fmla="*/ 36 h 58"/>
                <a:gd name="T28" fmla="*/ 6 w 59"/>
                <a:gd name="T29" fmla="*/ 44 h 58"/>
                <a:gd name="T30" fmla="*/ 12 w 59"/>
                <a:gd name="T31" fmla="*/ 53 h 58"/>
                <a:gd name="T32" fmla="*/ 14 w 59"/>
                <a:gd name="T33" fmla="*/ 53 h 58"/>
                <a:gd name="T34" fmla="*/ 23 w 59"/>
                <a:gd name="T35" fmla="*/ 54 h 58"/>
                <a:gd name="T36" fmla="*/ 26 w 59"/>
                <a:gd name="T37" fmla="*/ 58 h 58"/>
                <a:gd name="T38" fmla="*/ 36 w 59"/>
                <a:gd name="T39" fmla="*/ 56 h 58"/>
                <a:gd name="T40" fmla="*/ 42 w 59"/>
                <a:gd name="T41" fmla="*/ 51 h 58"/>
                <a:gd name="T42" fmla="*/ 46 w 59"/>
                <a:gd name="T43" fmla="*/ 53 h 58"/>
                <a:gd name="T44" fmla="*/ 53 w 59"/>
                <a:gd name="T45" fmla="*/ 47 h 58"/>
                <a:gd name="T46" fmla="*/ 52 w 59"/>
                <a:gd name="T47" fmla="*/ 42 h 58"/>
                <a:gd name="T48" fmla="*/ 57 w 59"/>
                <a:gd name="T49" fmla="*/ 35 h 58"/>
                <a:gd name="T50" fmla="*/ 59 w 59"/>
                <a:gd name="T51" fmla="*/ 25 h 58"/>
                <a:gd name="T52" fmla="*/ 56 w 59"/>
                <a:gd name="T53" fmla="*/ 32 h 58"/>
                <a:gd name="T54" fmla="*/ 54 w 59"/>
                <a:gd name="T55" fmla="*/ 33 h 58"/>
                <a:gd name="T56" fmla="*/ 49 w 59"/>
                <a:gd name="T57" fmla="*/ 40 h 58"/>
                <a:gd name="T58" fmla="*/ 51 w 59"/>
                <a:gd name="T59" fmla="*/ 46 h 58"/>
                <a:gd name="T60" fmla="*/ 46 w 59"/>
                <a:gd name="T61" fmla="*/ 50 h 58"/>
                <a:gd name="T62" fmla="*/ 42 w 59"/>
                <a:gd name="T63" fmla="*/ 48 h 58"/>
                <a:gd name="T64" fmla="*/ 36 w 59"/>
                <a:gd name="T65" fmla="*/ 51 h 58"/>
                <a:gd name="T66" fmla="*/ 33 w 59"/>
                <a:gd name="T67" fmla="*/ 56 h 58"/>
                <a:gd name="T68" fmla="*/ 26 w 59"/>
                <a:gd name="T69" fmla="*/ 56 h 58"/>
                <a:gd name="T70" fmla="*/ 24 w 59"/>
                <a:gd name="T71" fmla="*/ 51 h 58"/>
                <a:gd name="T72" fmla="*/ 17 w 59"/>
                <a:gd name="T73" fmla="*/ 48 h 58"/>
                <a:gd name="T74" fmla="*/ 13 w 59"/>
                <a:gd name="T75" fmla="*/ 50 h 58"/>
                <a:gd name="T76" fmla="*/ 8 w 59"/>
                <a:gd name="T77" fmla="*/ 46 h 58"/>
                <a:gd name="T78" fmla="*/ 10 w 59"/>
                <a:gd name="T79" fmla="*/ 40 h 58"/>
                <a:gd name="T80" fmla="*/ 6 w 59"/>
                <a:gd name="T81" fmla="*/ 33 h 58"/>
                <a:gd name="T82" fmla="*/ 3 w 59"/>
                <a:gd name="T83" fmla="*/ 32 h 58"/>
                <a:gd name="T84" fmla="*/ 6 w 59"/>
                <a:gd name="T85" fmla="*/ 25 h 58"/>
                <a:gd name="T86" fmla="*/ 10 w 59"/>
                <a:gd name="T87" fmla="*/ 18 h 58"/>
                <a:gd name="T88" fmla="*/ 8 w 59"/>
                <a:gd name="T89" fmla="*/ 12 h 58"/>
                <a:gd name="T90" fmla="*/ 13 w 59"/>
                <a:gd name="T91" fmla="*/ 8 h 58"/>
                <a:gd name="T92" fmla="*/ 17 w 59"/>
                <a:gd name="T93" fmla="*/ 10 h 58"/>
                <a:gd name="T94" fmla="*/ 24 w 59"/>
                <a:gd name="T95" fmla="*/ 7 h 58"/>
                <a:gd name="T96" fmla="*/ 26 w 59"/>
                <a:gd name="T97" fmla="*/ 2 h 58"/>
                <a:gd name="T98" fmla="*/ 33 w 59"/>
                <a:gd name="T99" fmla="*/ 2 h 58"/>
                <a:gd name="T100" fmla="*/ 36 w 59"/>
                <a:gd name="T101" fmla="*/ 7 h 58"/>
                <a:gd name="T102" fmla="*/ 42 w 59"/>
                <a:gd name="T103" fmla="*/ 10 h 58"/>
                <a:gd name="T104" fmla="*/ 46 w 59"/>
                <a:gd name="T105" fmla="*/ 8 h 58"/>
                <a:gd name="T106" fmla="*/ 51 w 59"/>
                <a:gd name="T107" fmla="*/ 13 h 58"/>
                <a:gd name="T108" fmla="*/ 49 w 59"/>
                <a:gd name="T109" fmla="*/ 18 h 58"/>
                <a:gd name="T110" fmla="*/ 54 w 59"/>
                <a:gd name="T111" fmla="*/ 25 h 58"/>
                <a:gd name="T112" fmla="*/ 56 w 59"/>
                <a:gd name="T113" fmla="*/ 32 h 58"/>
                <a:gd name="T114" fmla="*/ 16 w 59"/>
                <a:gd name="T115" fmla="*/ 29 h 58"/>
                <a:gd name="T116" fmla="*/ 43 w 59"/>
                <a:gd name="T117" fmla="*/ 29 h 58"/>
                <a:gd name="T118" fmla="*/ 30 w 59"/>
                <a:gd name="T119" fmla="*/ 40 h 58"/>
                <a:gd name="T120" fmla="*/ 30 w 59"/>
                <a:gd name="T121" fmla="*/ 18 h 58"/>
                <a:gd name="T122" fmla="*/ 30 w 59"/>
                <a:gd name="T123" fmla="*/ 4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9" h="58">
                  <a:moveTo>
                    <a:pt x="57" y="23"/>
                  </a:moveTo>
                  <a:cubicBezTo>
                    <a:pt x="54" y="22"/>
                    <a:pt x="54" y="22"/>
                    <a:pt x="54" y="22"/>
                  </a:cubicBezTo>
                  <a:cubicBezTo>
                    <a:pt x="54" y="20"/>
                    <a:pt x="53" y="18"/>
                    <a:pt x="52" y="16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4" y="13"/>
                    <a:pt x="54" y="12"/>
                    <a:pt x="53" y="11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7" y="5"/>
                    <a:pt x="47" y="5"/>
                    <a:pt x="46" y="5"/>
                  </a:cubicBezTo>
                  <a:cubicBezTo>
                    <a:pt x="46" y="5"/>
                    <a:pt x="45" y="5"/>
                    <a:pt x="45" y="5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0" y="6"/>
                    <a:pt x="38" y="5"/>
                    <a:pt x="36" y="4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5" y="1"/>
                    <a:pt x="35" y="0"/>
                    <a:pt x="34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4" y="1"/>
                    <a:pt x="24" y="2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5"/>
                    <a:pt x="19" y="6"/>
                    <a:pt x="17" y="7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2"/>
                    <a:pt x="6" y="13"/>
                    <a:pt x="6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8"/>
                    <a:pt x="6" y="20"/>
                    <a:pt x="5" y="2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0" y="24"/>
                    <a:pt x="0" y="2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4"/>
                    <a:pt x="1" y="35"/>
                    <a:pt x="2" y="35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8"/>
                    <a:pt x="7" y="40"/>
                    <a:pt x="8" y="42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5"/>
                    <a:pt x="5" y="46"/>
                    <a:pt x="6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12" y="53"/>
                    <a:pt x="13" y="53"/>
                  </a:cubicBezTo>
                  <a:cubicBezTo>
                    <a:pt x="13" y="53"/>
                    <a:pt x="14" y="53"/>
                    <a:pt x="14" y="53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9" y="52"/>
                    <a:pt x="21" y="53"/>
                    <a:pt x="23" y="54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57"/>
                    <a:pt x="25" y="58"/>
                    <a:pt x="26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8"/>
                    <a:pt x="35" y="57"/>
                    <a:pt x="36" y="56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8" y="53"/>
                    <a:pt x="40" y="52"/>
                    <a:pt x="42" y="51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6" y="53"/>
                    <a:pt x="46" y="53"/>
                  </a:cubicBezTo>
                  <a:cubicBezTo>
                    <a:pt x="47" y="53"/>
                    <a:pt x="47" y="53"/>
                    <a:pt x="48" y="53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6"/>
                    <a:pt x="54" y="45"/>
                    <a:pt x="53" y="44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3" y="40"/>
                    <a:pt x="54" y="38"/>
                    <a:pt x="54" y="36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35"/>
                    <a:pt x="59" y="34"/>
                    <a:pt x="59" y="33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9" y="24"/>
                    <a:pt x="58" y="23"/>
                    <a:pt x="57" y="23"/>
                  </a:cubicBezTo>
                  <a:close/>
                  <a:moveTo>
                    <a:pt x="56" y="32"/>
                  </a:moveTo>
                  <a:cubicBezTo>
                    <a:pt x="56" y="32"/>
                    <a:pt x="56" y="32"/>
                    <a:pt x="56" y="32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3" y="33"/>
                    <a:pt x="52" y="34"/>
                    <a:pt x="52" y="35"/>
                  </a:cubicBezTo>
                  <a:cubicBezTo>
                    <a:pt x="51" y="37"/>
                    <a:pt x="50" y="39"/>
                    <a:pt x="49" y="40"/>
                  </a:cubicBezTo>
                  <a:cubicBezTo>
                    <a:pt x="49" y="41"/>
                    <a:pt x="49" y="42"/>
                    <a:pt x="49" y="43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3" y="48"/>
                    <a:pt x="43" y="48"/>
                    <a:pt x="42" y="48"/>
                  </a:cubicBezTo>
                  <a:cubicBezTo>
                    <a:pt x="42" y="48"/>
                    <a:pt x="41" y="48"/>
                    <a:pt x="41" y="49"/>
                  </a:cubicBezTo>
                  <a:cubicBezTo>
                    <a:pt x="39" y="50"/>
                    <a:pt x="37" y="50"/>
                    <a:pt x="36" y="51"/>
                  </a:cubicBezTo>
                  <a:cubicBezTo>
                    <a:pt x="35" y="51"/>
                    <a:pt x="34" y="52"/>
                    <a:pt x="34" y="53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5" y="52"/>
                    <a:pt x="25" y="51"/>
                    <a:pt x="24" y="51"/>
                  </a:cubicBezTo>
                  <a:cubicBezTo>
                    <a:pt x="22" y="50"/>
                    <a:pt x="20" y="50"/>
                    <a:pt x="18" y="49"/>
                  </a:cubicBezTo>
                  <a:cubicBezTo>
                    <a:pt x="18" y="48"/>
                    <a:pt x="17" y="48"/>
                    <a:pt x="17" y="48"/>
                  </a:cubicBezTo>
                  <a:cubicBezTo>
                    <a:pt x="16" y="48"/>
                    <a:pt x="16" y="48"/>
                    <a:pt x="16" y="49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10" y="41"/>
                    <a:pt x="10" y="40"/>
                  </a:cubicBezTo>
                  <a:cubicBezTo>
                    <a:pt x="9" y="39"/>
                    <a:pt x="8" y="37"/>
                    <a:pt x="8" y="35"/>
                  </a:cubicBezTo>
                  <a:cubicBezTo>
                    <a:pt x="7" y="34"/>
                    <a:pt x="7" y="33"/>
                    <a:pt x="6" y="3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4"/>
                    <a:pt x="8" y="23"/>
                  </a:cubicBezTo>
                  <a:cubicBezTo>
                    <a:pt x="8" y="21"/>
                    <a:pt x="9" y="19"/>
                    <a:pt x="10" y="18"/>
                  </a:cubicBezTo>
                  <a:cubicBezTo>
                    <a:pt x="10" y="17"/>
                    <a:pt x="10" y="16"/>
                    <a:pt x="10" y="15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7" y="10"/>
                    <a:pt x="18" y="10"/>
                    <a:pt x="18" y="9"/>
                  </a:cubicBezTo>
                  <a:cubicBezTo>
                    <a:pt x="20" y="8"/>
                    <a:pt x="22" y="8"/>
                    <a:pt x="24" y="7"/>
                  </a:cubicBezTo>
                  <a:cubicBezTo>
                    <a:pt x="25" y="7"/>
                    <a:pt x="25" y="6"/>
                    <a:pt x="26" y="5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6"/>
                    <a:pt x="35" y="7"/>
                    <a:pt x="36" y="7"/>
                  </a:cubicBezTo>
                  <a:cubicBezTo>
                    <a:pt x="37" y="8"/>
                    <a:pt x="39" y="8"/>
                    <a:pt x="41" y="9"/>
                  </a:cubicBezTo>
                  <a:cubicBezTo>
                    <a:pt x="41" y="10"/>
                    <a:pt x="42" y="10"/>
                    <a:pt x="42" y="10"/>
                  </a:cubicBezTo>
                  <a:cubicBezTo>
                    <a:pt x="43" y="10"/>
                    <a:pt x="43" y="10"/>
                    <a:pt x="44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12"/>
                    <a:pt x="51" y="12"/>
                    <a:pt x="51" y="13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6"/>
                    <a:pt x="49" y="17"/>
                    <a:pt x="49" y="18"/>
                  </a:cubicBezTo>
                  <a:cubicBezTo>
                    <a:pt x="50" y="19"/>
                    <a:pt x="51" y="21"/>
                    <a:pt x="52" y="23"/>
                  </a:cubicBezTo>
                  <a:cubicBezTo>
                    <a:pt x="52" y="24"/>
                    <a:pt x="53" y="25"/>
                    <a:pt x="54" y="25"/>
                  </a:cubicBezTo>
                  <a:cubicBezTo>
                    <a:pt x="56" y="26"/>
                    <a:pt x="56" y="26"/>
                    <a:pt x="56" y="26"/>
                  </a:cubicBezTo>
                  <a:lnTo>
                    <a:pt x="56" y="32"/>
                  </a:lnTo>
                  <a:close/>
                  <a:moveTo>
                    <a:pt x="30" y="16"/>
                  </a:moveTo>
                  <a:cubicBezTo>
                    <a:pt x="22" y="16"/>
                    <a:pt x="16" y="22"/>
                    <a:pt x="16" y="29"/>
                  </a:cubicBezTo>
                  <a:cubicBezTo>
                    <a:pt x="16" y="36"/>
                    <a:pt x="22" y="42"/>
                    <a:pt x="30" y="42"/>
                  </a:cubicBezTo>
                  <a:cubicBezTo>
                    <a:pt x="37" y="42"/>
                    <a:pt x="43" y="36"/>
                    <a:pt x="43" y="29"/>
                  </a:cubicBezTo>
                  <a:cubicBezTo>
                    <a:pt x="43" y="22"/>
                    <a:pt x="37" y="16"/>
                    <a:pt x="30" y="16"/>
                  </a:cubicBezTo>
                  <a:close/>
                  <a:moveTo>
                    <a:pt x="30" y="40"/>
                  </a:moveTo>
                  <a:cubicBezTo>
                    <a:pt x="24" y="40"/>
                    <a:pt x="19" y="35"/>
                    <a:pt x="19" y="29"/>
                  </a:cubicBezTo>
                  <a:cubicBezTo>
                    <a:pt x="19" y="23"/>
                    <a:pt x="24" y="18"/>
                    <a:pt x="30" y="18"/>
                  </a:cubicBezTo>
                  <a:cubicBezTo>
                    <a:pt x="36" y="18"/>
                    <a:pt x="40" y="23"/>
                    <a:pt x="40" y="29"/>
                  </a:cubicBezTo>
                  <a:cubicBezTo>
                    <a:pt x="40" y="35"/>
                    <a:pt x="36" y="40"/>
                    <a:pt x="3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u="none" strike="noStrike" kern="1200" cap="none" spc="0" normalizeH="0" baseline="0" noProof="0" dirty="0">
                <a:ln>
                  <a:noFill/>
                </a:ln>
                <a:solidFill>
                  <a:srgbClr val="56BDBD"/>
                </a:solidFill>
                <a:effectLst/>
                <a:uLnTx/>
                <a:uFillTx/>
                <a:latin typeface="字魂35号-经典雅黑" panose="02000000000000000000" pitchFamily="2" charset="-122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4" name="PA-jiandan97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 flipH="1">
              <a:off x="9060036" y="3825700"/>
              <a:ext cx="546240" cy="420961"/>
            </a:xfrm>
            <a:custGeom>
              <a:avLst/>
              <a:gdLst>
                <a:gd name="T0" fmla="*/ 40 w 59"/>
                <a:gd name="T1" fmla="*/ 5 h 48"/>
                <a:gd name="T2" fmla="*/ 24 w 59"/>
                <a:gd name="T3" fmla="*/ 0 h 48"/>
                <a:gd name="T4" fmla="*/ 3 w 59"/>
                <a:gd name="T5" fmla="*/ 5 h 48"/>
                <a:gd name="T6" fmla="*/ 0 w 59"/>
                <a:gd name="T7" fmla="*/ 21 h 48"/>
                <a:gd name="T8" fmla="*/ 3 w 59"/>
                <a:gd name="T9" fmla="*/ 45 h 48"/>
                <a:gd name="T10" fmla="*/ 54 w 59"/>
                <a:gd name="T11" fmla="*/ 48 h 48"/>
                <a:gd name="T12" fmla="*/ 56 w 59"/>
                <a:gd name="T13" fmla="*/ 24 h 48"/>
                <a:gd name="T14" fmla="*/ 59 w 59"/>
                <a:gd name="T15" fmla="*/ 8 h 48"/>
                <a:gd name="T16" fmla="*/ 24 w 59"/>
                <a:gd name="T17" fmla="*/ 3 h 48"/>
                <a:gd name="T18" fmla="*/ 38 w 59"/>
                <a:gd name="T19" fmla="*/ 5 h 48"/>
                <a:gd name="T20" fmla="*/ 24 w 59"/>
                <a:gd name="T21" fmla="*/ 3 h 48"/>
                <a:gd name="T22" fmla="*/ 6 w 59"/>
                <a:gd name="T23" fmla="*/ 45 h 48"/>
                <a:gd name="T24" fmla="*/ 11 w 59"/>
                <a:gd name="T25" fmla="*/ 24 h 48"/>
                <a:gd name="T26" fmla="*/ 14 w 59"/>
                <a:gd name="T27" fmla="*/ 29 h 48"/>
                <a:gd name="T28" fmla="*/ 22 w 59"/>
                <a:gd name="T29" fmla="*/ 27 h 48"/>
                <a:gd name="T30" fmla="*/ 38 w 59"/>
                <a:gd name="T31" fmla="*/ 24 h 48"/>
                <a:gd name="T32" fmla="*/ 40 w 59"/>
                <a:gd name="T33" fmla="*/ 29 h 48"/>
                <a:gd name="T34" fmla="*/ 48 w 59"/>
                <a:gd name="T35" fmla="*/ 27 h 48"/>
                <a:gd name="T36" fmla="*/ 54 w 59"/>
                <a:gd name="T37" fmla="*/ 24 h 48"/>
                <a:gd name="T38" fmla="*/ 14 w 59"/>
                <a:gd name="T39" fmla="*/ 27 h 48"/>
                <a:gd name="T40" fmla="*/ 19 w 59"/>
                <a:gd name="T41" fmla="*/ 19 h 48"/>
                <a:gd name="T42" fmla="*/ 14 w 59"/>
                <a:gd name="T43" fmla="*/ 27 h 48"/>
                <a:gd name="T44" fmla="*/ 40 w 59"/>
                <a:gd name="T45" fmla="*/ 19 h 48"/>
                <a:gd name="T46" fmla="*/ 46 w 59"/>
                <a:gd name="T47" fmla="*/ 27 h 48"/>
                <a:gd name="T48" fmla="*/ 56 w 59"/>
                <a:gd name="T49" fmla="*/ 21 h 48"/>
                <a:gd name="T50" fmla="*/ 48 w 59"/>
                <a:gd name="T51" fmla="*/ 19 h 48"/>
                <a:gd name="T52" fmla="*/ 40 w 59"/>
                <a:gd name="T53" fmla="*/ 16 h 48"/>
                <a:gd name="T54" fmla="*/ 38 w 59"/>
                <a:gd name="T55" fmla="*/ 21 h 48"/>
                <a:gd name="T56" fmla="*/ 22 w 59"/>
                <a:gd name="T57" fmla="*/ 19 h 48"/>
                <a:gd name="T58" fmla="*/ 14 w 59"/>
                <a:gd name="T59" fmla="*/ 16 h 48"/>
                <a:gd name="T60" fmla="*/ 11 w 59"/>
                <a:gd name="T61" fmla="*/ 21 h 48"/>
                <a:gd name="T62" fmla="*/ 3 w 59"/>
                <a:gd name="T63" fmla="*/ 8 h 48"/>
                <a:gd name="T64" fmla="*/ 56 w 59"/>
                <a:gd name="T65" fmla="*/ 2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" h="48">
                  <a:moveTo>
                    <a:pt x="56" y="5"/>
                  </a:moveTo>
                  <a:cubicBezTo>
                    <a:pt x="40" y="5"/>
                    <a:pt x="40" y="5"/>
                    <a:pt x="40" y="5"/>
                  </a:cubicBezTo>
                  <a:cubicBezTo>
                    <a:pt x="40" y="2"/>
                    <a:pt x="38" y="0"/>
                    <a:pt x="3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0"/>
                    <a:pt x="19" y="2"/>
                    <a:pt x="19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7"/>
                    <a:pt x="0" y="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3"/>
                    <a:pt x="2" y="24"/>
                    <a:pt x="3" y="24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7"/>
                    <a:pt x="4" y="48"/>
                    <a:pt x="6" y="48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6" y="47"/>
                    <a:pt x="56" y="45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8" y="24"/>
                    <a:pt x="59" y="23"/>
                    <a:pt x="59" y="21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59" y="7"/>
                    <a:pt x="58" y="5"/>
                    <a:pt x="56" y="5"/>
                  </a:cubicBezTo>
                  <a:close/>
                  <a:moveTo>
                    <a:pt x="24" y="3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36" y="3"/>
                    <a:pt x="38" y="4"/>
                    <a:pt x="38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3" y="3"/>
                    <a:pt x="24" y="3"/>
                  </a:cubicBezTo>
                  <a:close/>
                  <a:moveTo>
                    <a:pt x="54" y="45"/>
                  </a:moveTo>
                  <a:cubicBezTo>
                    <a:pt x="6" y="45"/>
                    <a:pt x="6" y="45"/>
                    <a:pt x="6" y="4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8"/>
                    <a:pt x="12" y="29"/>
                    <a:pt x="14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0" y="29"/>
                    <a:pt x="22" y="28"/>
                    <a:pt x="22" y="27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8"/>
                    <a:pt x="39" y="29"/>
                    <a:pt x="40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7" y="29"/>
                    <a:pt x="48" y="28"/>
                    <a:pt x="48" y="27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54" y="24"/>
                    <a:pt x="54" y="24"/>
                    <a:pt x="54" y="24"/>
                  </a:cubicBezTo>
                  <a:lnTo>
                    <a:pt x="54" y="45"/>
                  </a:lnTo>
                  <a:close/>
                  <a:moveTo>
                    <a:pt x="14" y="27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7"/>
                    <a:pt x="19" y="27"/>
                    <a:pt x="19" y="27"/>
                  </a:cubicBezTo>
                  <a:lnTo>
                    <a:pt x="14" y="27"/>
                  </a:lnTo>
                  <a:close/>
                  <a:moveTo>
                    <a:pt x="40" y="27"/>
                  </a:moveTo>
                  <a:cubicBezTo>
                    <a:pt x="40" y="19"/>
                    <a:pt x="40" y="19"/>
                    <a:pt x="40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27"/>
                    <a:pt x="46" y="27"/>
                    <a:pt x="46" y="27"/>
                  </a:cubicBezTo>
                  <a:lnTo>
                    <a:pt x="40" y="27"/>
                  </a:lnTo>
                  <a:close/>
                  <a:moveTo>
                    <a:pt x="56" y="21"/>
                  </a:moveTo>
                  <a:cubicBezTo>
                    <a:pt x="48" y="21"/>
                    <a:pt x="48" y="21"/>
                    <a:pt x="48" y="21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8" y="17"/>
                    <a:pt x="47" y="16"/>
                    <a:pt x="46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9" y="16"/>
                    <a:pt x="38" y="17"/>
                    <a:pt x="38" y="19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7"/>
                    <a:pt x="20" y="16"/>
                    <a:pt x="19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6"/>
                    <a:pt x="11" y="17"/>
                    <a:pt x="11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6" y="8"/>
                    <a:pt x="56" y="8"/>
                    <a:pt x="56" y="8"/>
                  </a:cubicBezTo>
                  <a:lnTo>
                    <a:pt x="56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u="none" strike="noStrike" kern="1200" cap="none" spc="0" normalizeH="0" baseline="0" noProof="0" dirty="0">
                <a:ln>
                  <a:noFill/>
                </a:ln>
                <a:solidFill>
                  <a:srgbClr val="56BDBD"/>
                </a:solidFill>
                <a:effectLst/>
                <a:uLnTx/>
                <a:uFillTx/>
                <a:latin typeface="字魂35号-经典雅黑" panose="02000000000000000000" pitchFamily="2" charset="-122"/>
                <a:ea typeface="+mn-ea"/>
                <a:cs typeface="Cordia New" panose="020B0304020202020204" pitchFamily="34" charset="-34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7417506" y="5256301"/>
              <a:ext cx="2518760" cy="912997"/>
              <a:chOff x="2621736" y="4134428"/>
              <a:chExt cx="2518760" cy="912997"/>
            </a:xfrm>
          </p:grpSpPr>
          <p:sp>
            <p:nvSpPr>
              <p:cNvPr id="72" name="Text Placeholder 7"/>
              <p:cNvSpPr txBox="1"/>
              <p:nvPr/>
            </p:nvSpPr>
            <p:spPr>
              <a:xfrm>
                <a:off x="2621736" y="4134428"/>
                <a:ext cx="2518760" cy="338218"/>
              </a:xfrm>
              <a:prstGeom prst="rect">
                <a:avLst/>
              </a:prstGeom>
            </p:spPr>
            <p:txBody>
              <a:bodyPr vert="horz" lIns="0" tIns="98445" rIns="0" bIns="98445" anchor="ctr"/>
              <a:lstStyle>
                <a:lvl1pPr marL="0" indent="0" algn="r" rtl="0" eaLnBrk="0" fontAlgn="base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 sz="1265" b="1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 Regular"/>
                    <a:ea typeface="+mn-ea"/>
                    <a:cs typeface="Lato Regular"/>
                  </a:defRPr>
                </a:lvl1pPr>
                <a:lvl2pPr marL="1041400" indent="-4000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4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605280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247900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891155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53441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7703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1965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6227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sz="1800" b="0" dirty="0">
                    <a:solidFill>
                      <a:schemeClr val="bg1">
                        <a:lumMod val="50000"/>
                      </a:schemeClr>
                    </a:solidFill>
                    <a:latin typeface="字魂35号-经典雅黑" panose="02000000000000000000" pitchFamily="2" charset="-122"/>
                    <a:ea typeface="字魂35号-经典雅黑" panose="02000000000000000000" pitchFamily="2" charset="-122"/>
                  </a:rPr>
                  <a:t>请替换文字内容</a:t>
                </a:r>
                <a:endParaRPr lang="zh-CN" altLang="en-US" sz="1800" b="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endParaRPr>
              </a:p>
            </p:txBody>
          </p:sp>
          <p:sp>
            <p:nvSpPr>
              <p:cNvPr id="73" name="Text Placeholder 2"/>
              <p:cNvSpPr txBox="1"/>
              <p:nvPr/>
            </p:nvSpPr>
            <p:spPr>
              <a:xfrm>
                <a:off x="2621736" y="4499186"/>
                <a:ext cx="2172593" cy="548239"/>
              </a:xfrm>
              <a:prstGeom prst="rect">
                <a:avLst/>
              </a:prstGeom>
            </p:spPr>
            <p:txBody>
              <a:bodyPr vert="horz" lIns="0" tIns="0" rIns="0" bIns="0"/>
              <a:lstStyle>
                <a:lvl1pPr marL="0" indent="0" algn="r" rtl="0" eaLnBrk="0" fontAlgn="base" hangingPunct="0">
                  <a:lnSpc>
                    <a:spcPct val="150000"/>
                  </a:lnSpc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000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 Regular"/>
                    <a:ea typeface="+mn-ea"/>
                    <a:cs typeface="Lato Regular"/>
                  </a:defRPr>
                </a:lvl1pPr>
                <a:lvl2pPr marL="1041400" indent="-4000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4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605280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247900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891155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53441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7703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1965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6227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字魂35号-经典雅黑" panose="02000000000000000000" pitchFamily="2" charset="-122"/>
                    <a:ea typeface="字魂35号-经典雅黑" panose="02000000000000000000" pitchFamily="2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10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5167850" y="4712647"/>
              <a:ext cx="2518760" cy="912997"/>
              <a:chOff x="2621736" y="4134428"/>
              <a:chExt cx="2518760" cy="912997"/>
            </a:xfrm>
          </p:grpSpPr>
          <p:sp>
            <p:nvSpPr>
              <p:cNvPr id="75" name="Text Placeholder 7"/>
              <p:cNvSpPr txBox="1"/>
              <p:nvPr/>
            </p:nvSpPr>
            <p:spPr>
              <a:xfrm>
                <a:off x="2621736" y="4134428"/>
                <a:ext cx="2518760" cy="338218"/>
              </a:xfrm>
              <a:prstGeom prst="rect">
                <a:avLst/>
              </a:prstGeom>
            </p:spPr>
            <p:txBody>
              <a:bodyPr vert="horz" lIns="0" tIns="98445" rIns="0" bIns="98445" anchor="ctr"/>
              <a:lstStyle>
                <a:lvl1pPr marL="0" indent="0" algn="r" rtl="0" eaLnBrk="0" fontAlgn="base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 sz="1265" b="1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 Regular"/>
                    <a:ea typeface="+mn-ea"/>
                    <a:cs typeface="Lato Regular"/>
                  </a:defRPr>
                </a:lvl1pPr>
                <a:lvl2pPr marL="1041400" indent="-4000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4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605280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247900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891155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53441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7703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1965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6227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sz="1800" b="0" dirty="0">
                    <a:solidFill>
                      <a:schemeClr val="bg1">
                        <a:lumMod val="50000"/>
                      </a:schemeClr>
                    </a:solidFill>
                    <a:latin typeface="字魂35号-经典雅黑" panose="02000000000000000000" pitchFamily="2" charset="-122"/>
                    <a:ea typeface="字魂35号-经典雅黑" panose="02000000000000000000" pitchFamily="2" charset="-122"/>
                  </a:rPr>
                  <a:t>请替换文字内容</a:t>
                </a:r>
                <a:endParaRPr lang="zh-CN" altLang="en-US" sz="1800" b="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endParaRPr>
              </a:p>
            </p:txBody>
          </p:sp>
          <p:sp>
            <p:nvSpPr>
              <p:cNvPr id="76" name="Text Placeholder 2"/>
              <p:cNvSpPr txBox="1"/>
              <p:nvPr/>
            </p:nvSpPr>
            <p:spPr>
              <a:xfrm>
                <a:off x="2621736" y="4499186"/>
                <a:ext cx="2172593" cy="548239"/>
              </a:xfrm>
              <a:prstGeom prst="rect">
                <a:avLst/>
              </a:prstGeom>
            </p:spPr>
            <p:txBody>
              <a:bodyPr vert="horz" lIns="0" tIns="0" rIns="0" bIns="0"/>
              <a:lstStyle>
                <a:lvl1pPr marL="0" indent="0" algn="r" rtl="0" eaLnBrk="0" fontAlgn="base" hangingPunct="0">
                  <a:lnSpc>
                    <a:spcPct val="150000"/>
                  </a:lnSpc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000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 Regular"/>
                    <a:ea typeface="+mn-ea"/>
                    <a:cs typeface="Lato Regular"/>
                  </a:defRPr>
                </a:lvl1pPr>
                <a:lvl2pPr marL="1041400" indent="-4000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4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605280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247900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891155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53441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7703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1965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6227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字魂35号-经典雅黑" panose="02000000000000000000" pitchFamily="2" charset="-122"/>
                    <a:ea typeface="字魂35号-经典雅黑" panose="02000000000000000000" pitchFamily="2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10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>
              <a:off x="2904048" y="4103700"/>
              <a:ext cx="2518760" cy="912997"/>
              <a:chOff x="2621736" y="4134428"/>
              <a:chExt cx="2518760" cy="912997"/>
            </a:xfrm>
          </p:grpSpPr>
          <p:sp>
            <p:nvSpPr>
              <p:cNvPr id="78" name="Text Placeholder 7"/>
              <p:cNvSpPr txBox="1"/>
              <p:nvPr/>
            </p:nvSpPr>
            <p:spPr>
              <a:xfrm>
                <a:off x="2621736" y="4134428"/>
                <a:ext cx="2518760" cy="338218"/>
              </a:xfrm>
              <a:prstGeom prst="rect">
                <a:avLst/>
              </a:prstGeom>
            </p:spPr>
            <p:txBody>
              <a:bodyPr vert="horz" lIns="0" tIns="98445" rIns="0" bIns="98445" anchor="ctr"/>
              <a:lstStyle>
                <a:lvl1pPr marL="0" indent="0" algn="r" rtl="0" eaLnBrk="0" fontAlgn="base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 sz="1265" b="1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 Regular"/>
                    <a:ea typeface="+mn-ea"/>
                    <a:cs typeface="Lato Regular"/>
                  </a:defRPr>
                </a:lvl1pPr>
                <a:lvl2pPr marL="1041400" indent="-4000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4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605280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247900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891155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53441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7703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1965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6227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sz="1800" b="0" dirty="0">
                    <a:solidFill>
                      <a:schemeClr val="bg1">
                        <a:lumMod val="50000"/>
                      </a:schemeClr>
                    </a:solidFill>
                    <a:latin typeface="字魂35号-经典雅黑" panose="02000000000000000000" pitchFamily="2" charset="-122"/>
                    <a:ea typeface="字魂35号-经典雅黑" panose="02000000000000000000" pitchFamily="2" charset="-122"/>
                  </a:rPr>
                  <a:t>请替换文字内容</a:t>
                </a:r>
                <a:endParaRPr lang="zh-CN" altLang="en-US" sz="1800" b="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endParaRPr>
              </a:p>
            </p:txBody>
          </p:sp>
          <p:sp>
            <p:nvSpPr>
              <p:cNvPr id="79" name="Text Placeholder 2"/>
              <p:cNvSpPr txBox="1"/>
              <p:nvPr/>
            </p:nvSpPr>
            <p:spPr>
              <a:xfrm>
                <a:off x="2621736" y="4499186"/>
                <a:ext cx="2172593" cy="548239"/>
              </a:xfrm>
              <a:prstGeom prst="rect">
                <a:avLst/>
              </a:prstGeom>
            </p:spPr>
            <p:txBody>
              <a:bodyPr vert="horz" lIns="0" tIns="0" rIns="0" bIns="0"/>
              <a:lstStyle>
                <a:lvl1pPr marL="0" indent="0" algn="r" rtl="0" eaLnBrk="0" fontAlgn="base" hangingPunct="0">
                  <a:lnSpc>
                    <a:spcPct val="150000"/>
                  </a:lnSpc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000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 Regular"/>
                    <a:ea typeface="+mn-ea"/>
                    <a:cs typeface="Lato Regular"/>
                  </a:defRPr>
                </a:lvl1pPr>
                <a:lvl2pPr marL="1041400" indent="-4000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4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605280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247900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891155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53441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7703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1965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6227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字魂35号-经典雅黑" panose="02000000000000000000" pitchFamily="2" charset="-122"/>
                    <a:ea typeface="字魂35号-经典雅黑" panose="02000000000000000000" pitchFamily="2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10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>
              <a:off x="660457" y="3611030"/>
              <a:ext cx="2518760" cy="912997"/>
              <a:chOff x="2621736" y="4134428"/>
              <a:chExt cx="2518760" cy="912997"/>
            </a:xfrm>
          </p:grpSpPr>
          <p:sp>
            <p:nvSpPr>
              <p:cNvPr id="81" name="Text Placeholder 7"/>
              <p:cNvSpPr txBox="1"/>
              <p:nvPr/>
            </p:nvSpPr>
            <p:spPr>
              <a:xfrm>
                <a:off x="2621736" y="4134428"/>
                <a:ext cx="2518760" cy="338218"/>
              </a:xfrm>
              <a:prstGeom prst="rect">
                <a:avLst/>
              </a:prstGeom>
            </p:spPr>
            <p:txBody>
              <a:bodyPr vert="horz" lIns="0" tIns="98445" rIns="0" bIns="98445" anchor="ctr"/>
              <a:lstStyle>
                <a:lvl1pPr marL="0" indent="0" algn="r" rtl="0" eaLnBrk="0" fontAlgn="base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 sz="1265" b="1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 Regular"/>
                    <a:ea typeface="+mn-ea"/>
                    <a:cs typeface="Lato Regular"/>
                  </a:defRPr>
                </a:lvl1pPr>
                <a:lvl2pPr marL="1041400" indent="-4000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4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605280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247900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891155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53441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7703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1965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6227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sz="1800" b="0" dirty="0">
                    <a:solidFill>
                      <a:schemeClr val="bg1">
                        <a:lumMod val="50000"/>
                      </a:schemeClr>
                    </a:solidFill>
                    <a:latin typeface="字魂35号-经典雅黑" panose="02000000000000000000" pitchFamily="2" charset="-122"/>
                    <a:ea typeface="字魂35号-经典雅黑" panose="02000000000000000000" pitchFamily="2" charset="-122"/>
                  </a:rPr>
                  <a:t>请替换文字内容</a:t>
                </a:r>
                <a:endParaRPr lang="zh-CN" altLang="en-US" sz="1800" b="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endParaRPr>
              </a:p>
            </p:txBody>
          </p:sp>
          <p:sp>
            <p:nvSpPr>
              <p:cNvPr id="82" name="Text Placeholder 2"/>
              <p:cNvSpPr txBox="1"/>
              <p:nvPr/>
            </p:nvSpPr>
            <p:spPr>
              <a:xfrm>
                <a:off x="2621736" y="4499186"/>
                <a:ext cx="2172593" cy="548239"/>
              </a:xfrm>
              <a:prstGeom prst="rect">
                <a:avLst/>
              </a:prstGeom>
            </p:spPr>
            <p:txBody>
              <a:bodyPr vert="horz" lIns="0" tIns="0" rIns="0" bIns="0"/>
              <a:lstStyle>
                <a:lvl1pPr marL="0" indent="0" algn="r" rtl="0" eaLnBrk="0" fontAlgn="base" hangingPunct="0">
                  <a:lnSpc>
                    <a:spcPct val="150000"/>
                  </a:lnSpc>
                  <a:spcBef>
                    <a:spcPts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000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Lato Regular"/>
                    <a:ea typeface="+mn-ea"/>
                    <a:cs typeface="Lato Regular"/>
                  </a:defRPr>
                </a:lvl1pPr>
                <a:lvl2pPr marL="1041400" indent="-4000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4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605280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247900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891155" indent="-31940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53441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7703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1965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62270" indent="-321310" algn="l" defTabSz="128524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字魂35号-经典雅黑" panose="02000000000000000000" pitchFamily="2" charset="-122"/>
                    <a:ea typeface="字魂35号-经典雅黑" panose="02000000000000000000" pitchFamily="2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10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E8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2419350" y="5681663"/>
            <a:ext cx="100013" cy="169862"/>
          </a:xfrm>
          <a:custGeom>
            <a:avLst/>
            <a:gdLst>
              <a:gd name="T0" fmla="*/ 2147483646 w 64"/>
              <a:gd name="T1" fmla="*/ 2147483646 h 108"/>
              <a:gd name="T2" fmla="*/ 2147483646 w 64"/>
              <a:gd name="T3" fmla="*/ 2147483646 h 108"/>
              <a:gd name="T4" fmla="*/ 2147483646 w 64"/>
              <a:gd name="T5" fmla="*/ 2147483646 h 108"/>
              <a:gd name="T6" fmla="*/ 2147483646 w 64"/>
              <a:gd name="T7" fmla="*/ 2147483646 h 108"/>
              <a:gd name="T8" fmla="*/ 2147483646 w 64"/>
              <a:gd name="T9" fmla="*/ 2147483646 h 108"/>
              <a:gd name="T10" fmla="*/ 2147483646 w 64"/>
              <a:gd name="T11" fmla="*/ 2147483646 h 108"/>
              <a:gd name="T12" fmla="*/ 2147483646 w 64"/>
              <a:gd name="T13" fmla="*/ 2147483646 h 108"/>
              <a:gd name="T14" fmla="*/ 2147483646 w 64"/>
              <a:gd name="T15" fmla="*/ 2147483646 h 108"/>
              <a:gd name="T16" fmla="*/ 0 w 64"/>
              <a:gd name="T17" fmla="*/ 2147483646 h 108"/>
              <a:gd name="T18" fmla="*/ 0 w 64"/>
              <a:gd name="T19" fmla="*/ 2147483646 h 108"/>
              <a:gd name="T20" fmla="*/ 2147483646 w 64"/>
              <a:gd name="T21" fmla="*/ 2147483646 h 108"/>
              <a:gd name="T22" fmla="*/ 2147483646 w 64"/>
              <a:gd name="T23" fmla="*/ 2147483646 h 108"/>
              <a:gd name="T24" fmla="*/ 2147483646 w 64"/>
              <a:gd name="T25" fmla="*/ 2147483646 h 108"/>
              <a:gd name="T26" fmla="*/ 2147483646 w 64"/>
              <a:gd name="T27" fmla="*/ 2147483646 h 108"/>
              <a:gd name="T28" fmla="*/ 2147483646 w 64"/>
              <a:gd name="T29" fmla="*/ 2147483646 h 108"/>
              <a:gd name="T30" fmla="*/ 2147483646 w 64"/>
              <a:gd name="T31" fmla="*/ 2147483646 h 108"/>
              <a:gd name="T32" fmla="*/ 2147483646 w 64"/>
              <a:gd name="T33" fmla="*/ 2147483646 h 108"/>
              <a:gd name="T34" fmla="*/ 2147483646 w 64"/>
              <a:gd name="T35" fmla="*/ 2147483646 h 108"/>
              <a:gd name="T36" fmla="*/ 2147483646 w 64"/>
              <a:gd name="T37" fmla="*/ 2147483646 h 108"/>
              <a:gd name="T38" fmla="*/ 2147483646 w 64"/>
              <a:gd name="T39" fmla="*/ 2147483646 h 108"/>
              <a:gd name="T40" fmla="*/ 2147483646 w 64"/>
              <a:gd name="T41" fmla="*/ 2147483646 h 108"/>
              <a:gd name="T42" fmla="*/ 2147483646 w 64"/>
              <a:gd name="T43" fmla="*/ 2147483646 h 108"/>
              <a:gd name="T44" fmla="*/ 2147483646 w 64"/>
              <a:gd name="T45" fmla="*/ 2147483646 h 108"/>
              <a:gd name="T46" fmla="*/ 2147483646 w 64"/>
              <a:gd name="T47" fmla="*/ 2147483646 h 108"/>
              <a:gd name="T48" fmla="*/ 2147483646 w 64"/>
              <a:gd name="T49" fmla="*/ 2147483646 h 108"/>
              <a:gd name="T50" fmla="*/ 2147483646 w 64"/>
              <a:gd name="T51" fmla="*/ 2147483646 h 108"/>
              <a:gd name="T52" fmla="*/ 2147483646 w 64"/>
              <a:gd name="T53" fmla="*/ 2147483646 h 108"/>
              <a:gd name="T54" fmla="*/ 2147483646 w 64"/>
              <a:gd name="T55" fmla="*/ 0 h 108"/>
              <a:gd name="T56" fmla="*/ 2147483646 w 64"/>
              <a:gd name="T57" fmla="*/ 2147483646 h 108"/>
              <a:gd name="T58" fmla="*/ 2147483646 w 64"/>
              <a:gd name="T59" fmla="*/ 2147483646 h 10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4" h="108">
                <a:moveTo>
                  <a:pt x="61" y="26"/>
                </a:moveTo>
                <a:cubicBezTo>
                  <a:pt x="61" y="33"/>
                  <a:pt x="59" y="38"/>
                  <a:pt x="55" y="43"/>
                </a:cubicBezTo>
                <a:cubicBezTo>
                  <a:pt x="51" y="47"/>
                  <a:pt x="46" y="50"/>
                  <a:pt x="39" y="51"/>
                </a:cubicBezTo>
                <a:cubicBezTo>
                  <a:pt x="39" y="52"/>
                  <a:pt x="39" y="52"/>
                  <a:pt x="39" y="52"/>
                </a:cubicBezTo>
                <a:cubicBezTo>
                  <a:pt x="47" y="53"/>
                  <a:pt x="53" y="55"/>
                  <a:pt x="57" y="60"/>
                </a:cubicBezTo>
                <a:cubicBezTo>
                  <a:pt x="62" y="64"/>
                  <a:pt x="64" y="70"/>
                  <a:pt x="64" y="77"/>
                </a:cubicBezTo>
                <a:cubicBezTo>
                  <a:pt x="64" y="87"/>
                  <a:pt x="61" y="95"/>
                  <a:pt x="54" y="100"/>
                </a:cubicBezTo>
                <a:cubicBezTo>
                  <a:pt x="48" y="105"/>
                  <a:pt x="39" y="108"/>
                  <a:pt x="27" y="108"/>
                </a:cubicBezTo>
                <a:cubicBezTo>
                  <a:pt x="16" y="108"/>
                  <a:pt x="8" y="106"/>
                  <a:pt x="0" y="102"/>
                </a:cubicBezTo>
                <a:cubicBezTo>
                  <a:pt x="0" y="95"/>
                  <a:pt x="0" y="95"/>
                  <a:pt x="0" y="95"/>
                </a:cubicBezTo>
                <a:cubicBezTo>
                  <a:pt x="4" y="97"/>
                  <a:pt x="8" y="99"/>
                  <a:pt x="13" y="100"/>
                </a:cubicBezTo>
                <a:cubicBezTo>
                  <a:pt x="18" y="101"/>
                  <a:pt x="22" y="102"/>
                  <a:pt x="26" y="102"/>
                </a:cubicBezTo>
                <a:cubicBezTo>
                  <a:pt x="36" y="102"/>
                  <a:pt x="44" y="100"/>
                  <a:pt x="49" y="95"/>
                </a:cubicBezTo>
                <a:cubicBezTo>
                  <a:pt x="54" y="91"/>
                  <a:pt x="57" y="85"/>
                  <a:pt x="57" y="77"/>
                </a:cubicBezTo>
                <a:cubicBezTo>
                  <a:pt x="57" y="70"/>
                  <a:pt x="54" y="65"/>
                  <a:pt x="49" y="61"/>
                </a:cubicBezTo>
                <a:cubicBezTo>
                  <a:pt x="44" y="57"/>
                  <a:pt x="36" y="56"/>
                  <a:pt x="26" y="56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49"/>
                  <a:pt x="15" y="49"/>
                  <a:pt x="15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35" y="49"/>
                  <a:pt x="41" y="47"/>
                  <a:pt x="46" y="42"/>
                </a:cubicBezTo>
                <a:cubicBezTo>
                  <a:pt x="51" y="38"/>
                  <a:pt x="53" y="33"/>
                  <a:pt x="53" y="26"/>
                </a:cubicBezTo>
                <a:cubicBezTo>
                  <a:pt x="53" y="20"/>
                  <a:pt x="51" y="15"/>
                  <a:pt x="47" y="11"/>
                </a:cubicBezTo>
                <a:cubicBezTo>
                  <a:pt x="43" y="8"/>
                  <a:pt x="38" y="6"/>
                  <a:pt x="32" y="6"/>
                </a:cubicBezTo>
                <a:cubicBezTo>
                  <a:pt x="27" y="6"/>
                  <a:pt x="22" y="7"/>
                  <a:pt x="18" y="8"/>
                </a:cubicBezTo>
                <a:cubicBezTo>
                  <a:pt x="14" y="10"/>
                  <a:pt x="9" y="12"/>
                  <a:pt x="4" y="16"/>
                </a:cubicBezTo>
                <a:cubicBezTo>
                  <a:pt x="1" y="11"/>
                  <a:pt x="1" y="11"/>
                  <a:pt x="1" y="11"/>
                </a:cubicBezTo>
                <a:cubicBezTo>
                  <a:pt x="5" y="8"/>
                  <a:pt x="10" y="5"/>
                  <a:pt x="15" y="3"/>
                </a:cubicBezTo>
                <a:cubicBezTo>
                  <a:pt x="21" y="1"/>
                  <a:pt x="26" y="0"/>
                  <a:pt x="32" y="0"/>
                </a:cubicBezTo>
                <a:cubicBezTo>
                  <a:pt x="41" y="0"/>
                  <a:pt x="48" y="2"/>
                  <a:pt x="53" y="7"/>
                </a:cubicBezTo>
                <a:cubicBezTo>
                  <a:pt x="58" y="11"/>
                  <a:pt x="61" y="18"/>
                  <a:pt x="61" y="26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6"/>
          <p:cNvSpPr/>
          <p:nvPr/>
        </p:nvSpPr>
        <p:spPr bwMode="auto">
          <a:xfrm>
            <a:off x="3584575" y="5681663"/>
            <a:ext cx="104775" cy="168275"/>
          </a:xfrm>
          <a:custGeom>
            <a:avLst/>
            <a:gdLst>
              <a:gd name="T0" fmla="*/ 2147483646 w 66"/>
              <a:gd name="T1" fmla="*/ 2147483646 h 107"/>
              <a:gd name="T2" fmla="*/ 0 w 66"/>
              <a:gd name="T3" fmla="*/ 2147483646 h 107"/>
              <a:gd name="T4" fmla="*/ 0 w 66"/>
              <a:gd name="T5" fmla="*/ 2147483646 h 107"/>
              <a:gd name="T6" fmla="*/ 2147483646 w 66"/>
              <a:gd name="T7" fmla="*/ 2147483646 h 107"/>
              <a:gd name="T8" fmla="*/ 2147483646 w 66"/>
              <a:gd name="T9" fmla="*/ 2147483646 h 107"/>
              <a:gd name="T10" fmla="*/ 2147483646 w 66"/>
              <a:gd name="T11" fmla="*/ 2147483646 h 107"/>
              <a:gd name="T12" fmla="*/ 2147483646 w 66"/>
              <a:gd name="T13" fmla="*/ 2147483646 h 107"/>
              <a:gd name="T14" fmla="*/ 2147483646 w 66"/>
              <a:gd name="T15" fmla="*/ 2147483646 h 107"/>
              <a:gd name="T16" fmla="*/ 2147483646 w 66"/>
              <a:gd name="T17" fmla="*/ 2147483646 h 107"/>
              <a:gd name="T18" fmla="*/ 2147483646 w 66"/>
              <a:gd name="T19" fmla="*/ 2147483646 h 107"/>
              <a:gd name="T20" fmla="*/ 2147483646 w 66"/>
              <a:gd name="T21" fmla="*/ 2147483646 h 107"/>
              <a:gd name="T22" fmla="*/ 2147483646 w 66"/>
              <a:gd name="T23" fmla="*/ 0 h 107"/>
              <a:gd name="T24" fmla="*/ 2147483646 w 66"/>
              <a:gd name="T25" fmla="*/ 2147483646 h 107"/>
              <a:gd name="T26" fmla="*/ 2147483646 w 66"/>
              <a:gd name="T27" fmla="*/ 2147483646 h 107"/>
              <a:gd name="T28" fmla="*/ 2147483646 w 66"/>
              <a:gd name="T29" fmla="*/ 2147483646 h 107"/>
              <a:gd name="T30" fmla="*/ 2147483646 w 66"/>
              <a:gd name="T31" fmla="*/ 2147483646 h 107"/>
              <a:gd name="T32" fmla="*/ 2147483646 w 66"/>
              <a:gd name="T33" fmla="*/ 2147483646 h 107"/>
              <a:gd name="T34" fmla="*/ 2147483646 w 66"/>
              <a:gd name="T35" fmla="*/ 2147483646 h 107"/>
              <a:gd name="T36" fmla="*/ 2147483646 w 66"/>
              <a:gd name="T37" fmla="*/ 2147483646 h 107"/>
              <a:gd name="T38" fmla="*/ 2147483646 w 66"/>
              <a:gd name="T39" fmla="*/ 2147483646 h 10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6" h="107">
                <a:moveTo>
                  <a:pt x="66" y="107"/>
                </a:moveTo>
                <a:cubicBezTo>
                  <a:pt x="0" y="107"/>
                  <a:pt x="0" y="107"/>
                  <a:pt x="0" y="107"/>
                </a:cubicBezTo>
                <a:cubicBezTo>
                  <a:pt x="0" y="100"/>
                  <a:pt x="0" y="100"/>
                  <a:pt x="0" y="100"/>
                </a:cubicBezTo>
                <a:cubicBezTo>
                  <a:pt x="28" y="71"/>
                  <a:pt x="28" y="71"/>
                  <a:pt x="28" y="71"/>
                </a:cubicBezTo>
                <a:cubicBezTo>
                  <a:pt x="36" y="63"/>
                  <a:pt x="42" y="57"/>
                  <a:pt x="45" y="52"/>
                </a:cubicBezTo>
                <a:cubicBezTo>
                  <a:pt x="48" y="48"/>
                  <a:pt x="50" y="44"/>
                  <a:pt x="52" y="40"/>
                </a:cubicBezTo>
                <a:cubicBezTo>
                  <a:pt x="53" y="36"/>
                  <a:pt x="54" y="32"/>
                  <a:pt x="54" y="28"/>
                </a:cubicBezTo>
                <a:cubicBezTo>
                  <a:pt x="54" y="21"/>
                  <a:pt x="52" y="16"/>
                  <a:pt x="48" y="12"/>
                </a:cubicBezTo>
                <a:cubicBezTo>
                  <a:pt x="44" y="8"/>
                  <a:pt x="39" y="6"/>
                  <a:pt x="32" y="6"/>
                </a:cubicBezTo>
                <a:cubicBezTo>
                  <a:pt x="23" y="6"/>
                  <a:pt x="15" y="10"/>
                  <a:pt x="7" y="16"/>
                </a:cubicBezTo>
                <a:cubicBezTo>
                  <a:pt x="3" y="11"/>
                  <a:pt x="3" y="11"/>
                  <a:pt x="3" y="11"/>
                </a:cubicBezTo>
                <a:cubicBezTo>
                  <a:pt x="12" y="4"/>
                  <a:pt x="21" y="0"/>
                  <a:pt x="32" y="0"/>
                </a:cubicBezTo>
                <a:cubicBezTo>
                  <a:pt x="41" y="0"/>
                  <a:pt x="48" y="2"/>
                  <a:pt x="54" y="7"/>
                </a:cubicBezTo>
                <a:cubicBezTo>
                  <a:pt x="59" y="12"/>
                  <a:pt x="62" y="19"/>
                  <a:pt x="62" y="28"/>
                </a:cubicBezTo>
                <a:cubicBezTo>
                  <a:pt x="62" y="35"/>
                  <a:pt x="60" y="41"/>
                  <a:pt x="56" y="48"/>
                </a:cubicBezTo>
                <a:cubicBezTo>
                  <a:pt x="53" y="54"/>
                  <a:pt x="46" y="62"/>
                  <a:pt x="37" y="72"/>
                </a:cubicBezTo>
                <a:cubicBezTo>
                  <a:pt x="10" y="99"/>
                  <a:pt x="10" y="99"/>
                  <a:pt x="10" y="99"/>
                </a:cubicBezTo>
                <a:cubicBezTo>
                  <a:pt x="10" y="100"/>
                  <a:pt x="10" y="100"/>
                  <a:pt x="10" y="100"/>
                </a:cubicBezTo>
                <a:cubicBezTo>
                  <a:pt x="66" y="100"/>
                  <a:pt x="66" y="100"/>
                  <a:pt x="66" y="100"/>
                </a:cubicBezTo>
                <a:lnTo>
                  <a:pt x="66" y="107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7"/>
          <p:cNvSpPr/>
          <p:nvPr/>
        </p:nvSpPr>
        <p:spPr bwMode="auto">
          <a:xfrm>
            <a:off x="4757738" y="5683250"/>
            <a:ext cx="49212" cy="166688"/>
          </a:xfrm>
          <a:custGeom>
            <a:avLst/>
            <a:gdLst>
              <a:gd name="T0" fmla="*/ 2147483646 w 32"/>
              <a:gd name="T1" fmla="*/ 2147483646 h 106"/>
              <a:gd name="T2" fmla="*/ 2147483646 w 32"/>
              <a:gd name="T3" fmla="*/ 2147483646 h 106"/>
              <a:gd name="T4" fmla="*/ 2147483646 w 32"/>
              <a:gd name="T5" fmla="*/ 2147483646 h 106"/>
              <a:gd name="T6" fmla="*/ 2147483646 w 32"/>
              <a:gd name="T7" fmla="*/ 2147483646 h 106"/>
              <a:gd name="T8" fmla="*/ 2147483646 w 32"/>
              <a:gd name="T9" fmla="*/ 2147483646 h 106"/>
              <a:gd name="T10" fmla="*/ 2147483646 w 32"/>
              <a:gd name="T11" fmla="*/ 2147483646 h 106"/>
              <a:gd name="T12" fmla="*/ 0 w 32"/>
              <a:gd name="T13" fmla="*/ 2147483646 h 106"/>
              <a:gd name="T14" fmla="*/ 2147483646 w 32"/>
              <a:gd name="T15" fmla="*/ 0 h 106"/>
              <a:gd name="T16" fmla="*/ 2147483646 w 32"/>
              <a:gd name="T17" fmla="*/ 0 h 106"/>
              <a:gd name="T18" fmla="*/ 2147483646 w 32"/>
              <a:gd name="T19" fmla="*/ 2147483646 h 1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2" h="106">
                <a:moveTo>
                  <a:pt x="32" y="106"/>
                </a:moveTo>
                <a:cubicBezTo>
                  <a:pt x="25" y="106"/>
                  <a:pt x="25" y="106"/>
                  <a:pt x="25" y="106"/>
                </a:cubicBezTo>
                <a:cubicBezTo>
                  <a:pt x="25" y="29"/>
                  <a:pt x="25" y="29"/>
                  <a:pt x="25" y="29"/>
                </a:cubicBezTo>
                <a:cubicBezTo>
                  <a:pt x="25" y="22"/>
                  <a:pt x="26" y="15"/>
                  <a:pt x="26" y="7"/>
                </a:cubicBezTo>
                <a:cubicBezTo>
                  <a:pt x="26" y="8"/>
                  <a:pt x="25" y="9"/>
                  <a:pt x="24" y="9"/>
                </a:cubicBezTo>
                <a:cubicBezTo>
                  <a:pt x="23" y="10"/>
                  <a:pt x="17" y="16"/>
                  <a:pt x="4" y="27"/>
                </a:cubicBezTo>
                <a:cubicBezTo>
                  <a:pt x="0" y="22"/>
                  <a:pt x="0" y="22"/>
                  <a:pt x="0" y="22"/>
                </a:cubicBezTo>
                <a:cubicBezTo>
                  <a:pt x="26" y="0"/>
                  <a:pt x="26" y="0"/>
                  <a:pt x="26" y="0"/>
                </a:cubicBezTo>
                <a:cubicBezTo>
                  <a:pt x="32" y="0"/>
                  <a:pt x="32" y="0"/>
                  <a:pt x="32" y="0"/>
                </a:cubicBezTo>
                <a:lnTo>
                  <a:pt x="32" y="106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8"/>
          <p:cNvSpPr>
            <a:spLocks noEditPoints="1"/>
          </p:cNvSpPr>
          <p:nvPr/>
        </p:nvSpPr>
        <p:spPr bwMode="auto">
          <a:xfrm>
            <a:off x="5827713" y="5681663"/>
            <a:ext cx="107950" cy="169862"/>
          </a:xfrm>
          <a:custGeom>
            <a:avLst/>
            <a:gdLst>
              <a:gd name="T0" fmla="*/ 2147483646 w 68"/>
              <a:gd name="T1" fmla="*/ 2147483646 h 108"/>
              <a:gd name="T2" fmla="*/ 2147483646 w 68"/>
              <a:gd name="T3" fmla="*/ 2147483646 h 108"/>
              <a:gd name="T4" fmla="*/ 2147483646 w 68"/>
              <a:gd name="T5" fmla="*/ 2147483646 h 108"/>
              <a:gd name="T6" fmla="*/ 2147483646 w 68"/>
              <a:gd name="T7" fmla="*/ 2147483646 h 108"/>
              <a:gd name="T8" fmla="*/ 0 w 68"/>
              <a:gd name="T9" fmla="*/ 2147483646 h 108"/>
              <a:gd name="T10" fmla="*/ 2147483646 w 68"/>
              <a:gd name="T11" fmla="*/ 2147483646 h 108"/>
              <a:gd name="T12" fmla="*/ 2147483646 w 68"/>
              <a:gd name="T13" fmla="*/ 0 h 108"/>
              <a:gd name="T14" fmla="*/ 2147483646 w 68"/>
              <a:gd name="T15" fmla="*/ 2147483646 h 108"/>
              <a:gd name="T16" fmla="*/ 2147483646 w 68"/>
              <a:gd name="T17" fmla="*/ 2147483646 h 108"/>
              <a:gd name="T18" fmla="*/ 2147483646 w 68"/>
              <a:gd name="T19" fmla="*/ 2147483646 h 108"/>
              <a:gd name="T20" fmla="*/ 2147483646 w 68"/>
              <a:gd name="T21" fmla="*/ 2147483646 h 108"/>
              <a:gd name="T22" fmla="*/ 2147483646 w 68"/>
              <a:gd name="T23" fmla="*/ 2147483646 h 108"/>
              <a:gd name="T24" fmla="*/ 2147483646 w 68"/>
              <a:gd name="T25" fmla="*/ 2147483646 h 108"/>
              <a:gd name="T26" fmla="*/ 2147483646 w 68"/>
              <a:gd name="T27" fmla="*/ 2147483646 h 108"/>
              <a:gd name="T28" fmla="*/ 2147483646 w 68"/>
              <a:gd name="T29" fmla="*/ 2147483646 h 108"/>
              <a:gd name="T30" fmla="*/ 2147483646 w 68"/>
              <a:gd name="T31" fmla="*/ 2147483646 h 108"/>
              <a:gd name="T32" fmla="*/ 2147483646 w 68"/>
              <a:gd name="T33" fmla="*/ 2147483646 h 108"/>
              <a:gd name="T34" fmla="*/ 2147483646 w 68"/>
              <a:gd name="T35" fmla="*/ 2147483646 h 10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68" h="108">
                <a:moveTo>
                  <a:pt x="68" y="54"/>
                </a:moveTo>
                <a:cubicBezTo>
                  <a:pt x="68" y="72"/>
                  <a:pt x="65" y="86"/>
                  <a:pt x="59" y="95"/>
                </a:cubicBezTo>
                <a:cubicBezTo>
                  <a:pt x="54" y="104"/>
                  <a:pt x="45" y="108"/>
                  <a:pt x="34" y="108"/>
                </a:cubicBezTo>
                <a:cubicBezTo>
                  <a:pt x="23" y="108"/>
                  <a:pt x="14" y="104"/>
                  <a:pt x="9" y="94"/>
                </a:cubicBezTo>
                <a:cubicBezTo>
                  <a:pt x="3" y="85"/>
                  <a:pt x="0" y="72"/>
                  <a:pt x="0" y="54"/>
                </a:cubicBezTo>
                <a:cubicBezTo>
                  <a:pt x="0" y="35"/>
                  <a:pt x="3" y="22"/>
                  <a:pt x="8" y="13"/>
                </a:cubicBezTo>
                <a:cubicBezTo>
                  <a:pt x="14" y="4"/>
                  <a:pt x="22" y="0"/>
                  <a:pt x="34" y="0"/>
                </a:cubicBezTo>
                <a:cubicBezTo>
                  <a:pt x="45" y="0"/>
                  <a:pt x="53" y="4"/>
                  <a:pt x="59" y="14"/>
                </a:cubicBezTo>
                <a:cubicBezTo>
                  <a:pt x="65" y="23"/>
                  <a:pt x="68" y="36"/>
                  <a:pt x="68" y="54"/>
                </a:cubicBezTo>
                <a:close/>
                <a:moveTo>
                  <a:pt x="8" y="54"/>
                </a:moveTo>
                <a:cubicBezTo>
                  <a:pt x="8" y="70"/>
                  <a:pt x="10" y="82"/>
                  <a:pt x="14" y="90"/>
                </a:cubicBezTo>
                <a:cubicBezTo>
                  <a:pt x="18" y="98"/>
                  <a:pt x="25" y="102"/>
                  <a:pt x="34" y="102"/>
                </a:cubicBezTo>
                <a:cubicBezTo>
                  <a:pt x="43" y="102"/>
                  <a:pt x="49" y="98"/>
                  <a:pt x="53" y="90"/>
                </a:cubicBezTo>
                <a:cubicBezTo>
                  <a:pt x="58" y="82"/>
                  <a:pt x="60" y="70"/>
                  <a:pt x="60" y="54"/>
                </a:cubicBezTo>
                <a:cubicBezTo>
                  <a:pt x="60" y="38"/>
                  <a:pt x="58" y="26"/>
                  <a:pt x="53" y="18"/>
                </a:cubicBezTo>
                <a:cubicBezTo>
                  <a:pt x="49" y="10"/>
                  <a:pt x="43" y="6"/>
                  <a:pt x="34" y="6"/>
                </a:cubicBezTo>
                <a:cubicBezTo>
                  <a:pt x="25" y="6"/>
                  <a:pt x="18" y="10"/>
                  <a:pt x="14" y="18"/>
                </a:cubicBezTo>
                <a:cubicBezTo>
                  <a:pt x="10" y="26"/>
                  <a:pt x="8" y="38"/>
                  <a:pt x="8" y="54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6291263" y="5681663"/>
            <a:ext cx="107950" cy="169862"/>
          </a:xfrm>
          <a:custGeom>
            <a:avLst/>
            <a:gdLst>
              <a:gd name="T0" fmla="*/ 2147483646 w 68"/>
              <a:gd name="T1" fmla="*/ 2147483646 h 108"/>
              <a:gd name="T2" fmla="*/ 2147483646 w 68"/>
              <a:gd name="T3" fmla="*/ 2147483646 h 108"/>
              <a:gd name="T4" fmla="*/ 2147483646 w 68"/>
              <a:gd name="T5" fmla="*/ 2147483646 h 108"/>
              <a:gd name="T6" fmla="*/ 2147483646 w 68"/>
              <a:gd name="T7" fmla="*/ 2147483646 h 108"/>
              <a:gd name="T8" fmla="*/ 0 w 68"/>
              <a:gd name="T9" fmla="*/ 2147483646 h 108"/>
              <a:gd name="T10" fmla="*/ 2147483646 w 68"/>
              <a:gd name="T11" fmla="*/ 2147483646 h 108"/>
              <a:gd name="T12" fmla="*/ 2147483646 w 68"/>
              <a:gd name="T13" fmla="*/ 0 h 108"/>
              <a:gd name="T14" fmla="*/ 2147483646 w 68"/>
              <a:gd name="T15" fmla="*/ 2147483646 h 108"/>
              <a:gd name="T16" fmla="*/ 2147483646 w 68"/>
              <a:gd name="T17" fmla="*/ 2147483646 h 108"/>
              <a:gd name="T18" fmla="*/ 2147483646 w 68"/>
              <a:gd name="T19" fmla="*/ 2147483646 h 108"/>
              <a:gd name="T20" fmla="*/ 2147483646 w 68"/>
              <a:gd name="T21" fmla="*/ 2147483646 h 108"/>
              <a:gd name="T22" fmla="*/ 2147483646 w 68"/>
              <a:gd name="T23" fmla="*/ 2147483646 h 108"/>
              <a:gd name="T24" fmla="*/ 2147483646 w 68"/>
              <a:gd name="T25" fmla="*/ 2147483646 h 108"/>
              <a:gd name="T26" fmla="*/ 2147483646 w 68"/>
              <a:gd name="T27" fmla="*/ 2147483646 h 108"/>
              <a:gd name="T28" fmla="*/ 2147483646 w 68"/>
              <a:gd name="T29" fmla="*/ 2147483646 h 108"/>
              <a:gd name="T30" fmla="*/ 2147483646 w 68"/>
              <a:gd name="T31" fmla="*/ 2147483646 h 108"/>
              <a:gd name="T32" fmla="*/ 2147483646 w 68"/>
              <a:gd name="T33" fmla="*/ 2147483646 h 108"/>
              <a:gd name="T34" fmla="*/ 2147483646 w 68"/>
              <a:gd name="T35" fmla="*/ 2147483646 h 10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68" h="108">
                <a:moveTo>
                  <a:pt x="68" y="54"/>
                </a:moveTo>
                <a:cubicBezTo>
                  <a:pt x="68" y="72"/>
                  <a:pt x="65" y="86"/>
                  <a:pt x="59" y="95"/>
                </a:cubicBezTo>
                <a:cubicBezTo>
                  <a:pt x="54" y="104"/>
                  <a:pt x="45" y="108"/>
                  <a:pt x="34" y="108"/>
                </a:cubicBezTo>
                <a:cubicBezTo>
                  <a:pt x="23" y="108"/>
                  <a:pt x="14" y="104"/>
                  <a:pt x="9" y="94"/>
                </a:cubicBezTo>
                <a:cubicBezTo>
                  <a:pt x="3" y="85"/>
                  <a:pt x="0" y="72"/>
                  <a:pt x="0" y="54"/>
                </a:cubicBezTo>
                <a:cubicBezTo>
                  <a:pt x="0" y="35"/>
                  <a:pt x="3" y="22"/>
                  <a:pt x="8" y="13"/>
                </a:cubicBezTo>
                <a:cubicBezTo>
                  <a:pt x="14" y="4"/>
                  <a:pt x="22" y="0"/>
                  <a:pt x="34" y="0"/>
                </a:cubicBezTo>
                <a:cubicBezTo>
                  <a:pt x="45" y="0"/>
                  <a:pt x="53" y="4"/>
                  <a:pt x="59" y="14"/>
                </a:cubicBezTo>
                <a:cubicBezTo>
                  <a:pt x="65" y="23"/>
                  <a:pt x="68" y="36"/>
                  <a:pt x="68" y="54"/>
                </a:cubicBezTo>
                <a:close/>
                <a:moveTo>
                  <a:pt x="8" y="54"/>
                </a:moveTo>
                <a:cubicBezTo>
                  <a:pt x="8" y="70"/>
                  <a:pt x="10" y="82"/>
                  <a:pt x="14" y="90"/>
                </a:cubicBezTo>
                <a:cubicBezTo>
                  <a:pt x="19" y="98"/>
                  <a:pt x="25" y="102"/>
                  <a:pt x="34" y="102"/>
                </a:cubicBezTo>
                <a:cubicBezTo>
                  <a:pt x="43" y="102"/>
                  <a:pt x="49" y="98"/>
                  <a:pt x="54" y="90"/>
                </a:cubicBezTo>
                <a:cubicBezTo>
                  <a:pt x="58" y="82"/>
                  <a:pt x="60" y="70"/>
                  <a:pt x="60" y="54"/>
                </a:cubicBezTo>
                <a:cubicBezTo>
                  <a:pt x="60" y="38"/>
                  <a:pt x="58" y="26"/>
                  <a:pt x="54" y="18"/>
                </a:cubicBezTo>
                <a:cubicBezTo>
                  <a:pt x="49" y="10"/>
                  <a:pt x="43" y="6"/>
                  <a:pt x="34" y="6"/>
                </a:cubicBezTo>
                <a:cubicBezTo>
                  <a:pt x="25" y="6"/>
                  <a:pt x="18" y="10"/>
                  <a:pt x="14" y="18"/>
                </a:cubicBezTo>
                <a:cubicBezTo>
                  <a:pt x="10" y="26"/>
                  <a:pt x="8" y="38"/>
                  <a:pt x="8" y="54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10"/>
          <p:cNvSpPr/>
          <p:nvPr/>
        </p:nvSpPr>
        <p:spPr bwMode="auto">
          <a:xfrm>
            <a:off x="6848475" y="5683250"/>
            <a:ext cx="55563" cy="166688"/>
          </a:xfrm>
          <a:custGeom>
            <a:avLst/>
            <a:gdLst>
              <a:gd name="T0" fmla="*/ 2147483646 w 35"/>
              <a:gd name="T1" fmla="*/ 2147483646 h 106"/>
              <a:gd name="T2" fmla="*/ 2147483646 w 35"/>
              <a:gd name="T3" fmla="*/ 2147483646 h 106"/>
              <a:gd name="T4" fmla="*/ 2147483646 w 35"/>
              <a:gd name="T5" fmla="*/ 2147483646 h 106"/>
              <a:gd name="T6" fmla="*/ 2147483646 w 35"/>
              <a:gd name="T7" fmla="*/ 2147483646 h 106"/>
              <a:gd name="T8" fmla="*/ 2147483646 w 35"/>
              <a:gd name="T9" fmla="*/ 2147483646 h 106"/>
              <a:gd name="T10" fmla="*/ 2147483646 w 35"/>
              <a:gd name="T11" fmla="*/ 2147483646 h 106"/>
              <a:gd name="T12" fmla="*/ 0 w 35"/>
              <a:gd name="T13" fmla="*/ 2147483646 h 106"/>
              <a:gd name="T14" fmla="*/ 2147483646 w 35"/>
              <a:gd name="T15" fmla="*/ 0 h 106"/>
              <a:gd name="T16" fmla="*/ 2147483646 w 35"/>
              <a:gd name="T17" fmla="*/ 0 h 106"/>
              <a:gd name="T18" fmla="*/ 2147483646 w 35"/>
              <a:gd name="T19" fmla="*/ 2147483646 h 1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5" h="106">
                <a:moveTo>
                  <a:pt x="35" y="106"/>
                </a:moveTo>
                <a:cubicBezTo>
                  <a:pt x="28" y="106"/>
                  <a:pt x="28" y="106"/>
                  <a:pt x="28" y="106"/>
                </a:cubicBezTo>
                <a:cubicBezTo>
                  <a:pt x="28" y="29"/>
                  <a:pt x="28" y="29"/>
                  <a:pt x="28" y="29"/>
                </a:cubicBezTo>
                <a:cubicBezTo>
                  <a:pt x="28" y="22"/>
                  <a:pt x="28" y="15"/>
                  <a:pt x="28" y="7"/>
                </a:cubicBezTo>
                <a:cubicBezTo>
                  <a:pt x="28" y="8"/>
                  <a:pt x="27" y="9"/>
                  <a:pt x="26" y="9"/>
                </a:cubicBezTo>
                <a:cubicBezTo>
                  <a:pt x="25" y="10"/>
                  <a:pt x="18" y="16"/>
                  <a:pt x="4" y="27"/>
                </a:cubicBezTo>
                <a:cubicBezTo>
                  <a:pt x="0" y="22"/>
                  <a:pt x="0" y="22"/>
                  <a:pt x="0" y="22"/>
                </a:cubicBezTo>
                <a:cubicBezTo>
                  <a:pt x="28" y="0"/>
                  <a:pt x="28" y="0"/>
                  <a:pt x="28" y="0"/>
                </a:cubicBezTo>
                <a:cubicBezTo>
                  <a:pt x="35" y="0"/>
                  <a:pt x="35" y="0"/>
                  <a:pt x="35" y="0"/>
                </a:cubicBezTo>
                <a:lnTo>
                  <a:pt x="35" y="106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11"/>
          <p:cNvSpPr/>
          <p:nvPr/>
        </p:nvSpPr>
        <p:spPr bwMode="auto">
          <a:xfrm>
            <a:off x="7421563" y="5681663"/>
            <a:ext cx="103187" cy="168275"/>
          </a:xfrm>
          <a:custGeom>
            <a:avLst/>
            <a:gdLst>
              <a:gd name="T0" fmla="*/ 2147483646 w 66"/>
              <a:gd name="T1" fmla="*/ 2147483646 h 107"/>
              <a:gd name="T2" fmla="*/ 0 w 66"/>
              <a:gd name="T3" fmla="*/ 2147483646 h 107"/>
              <a:gd name="T4" fmla="*/ 0 w 66"/>
              <a:gd name="T5" fmla="*/ 2147483646 h 107"/>
              <a:gd name="T6" fmla="*/ 2147483646 w 66"/>
              <a:gd name="T7" fmla="*/ 2147483646 h 107"/>
              <a:gd name="T8" fmla="*/ 2147483646 w 66"/>
              <a:gd name="T9" fmla="*/ 2147483646 h 107"/>
              <a:gd name="T10" fmla="*/ 2147483646 w 66"/>
              <a:gd name="T11" fmla="*/ 2147483646 h 107"/>
              <a:gd name="T12" fmla="*/ 2147483646 w 66"/>
              <a:gd name="T13" fmla="*/ 2147483646 h 107"/>
              <a:gd name="T14" fmla="*/ 2147483646 w 66"/>
              <a:gd name="T15" fmla="*/ 2147483646 h 107"/>
              <a:gd name="T16" fmla="*/ 2147483646 w 66"/>
              <a:gd name="T17" fmla="*/ 2147483646 h 107"/>
              <a:gd name="T18" fmla="*/ 2147483646 w 66"/>
              <a:gd name="T19" fmla="*/ 2147483646 h 107"/>
              <a:gd name="T20" fmla="*/ 2147483646 w 66"/>
              <a:gd name="T21" fmla="*/ 2147483646 h 107"/>
              <a:gd name="T22" fmla="*/ 2147483646 w 66"/>
              <a:gd name="T23" fmla="*/ 0 h 107"/>
              <a:gd name="T24" fmla="*/ 2147483646 w 66"/>
              <a:gd name="T25" fmla="*/ 2147483646 h 107"/>
              <a:gd name="T26" fmla="*/ 2147483646 w 66"/>
              <a:gd name="T27" fmla="*/ 2147483646 h 107"/>
              <a:gd name="T28" fmla="*/ 2147483646 w 66"/>
              <a:gd name="T29" fmla="*/ 2147483646 h 107"/>
              <a:gd name="T30" fmla="*/ 2147483646 w 66"/>
              <a:gd name="T31" fmla="*/ 2147483646 h 107"/>
              <a:gd name="T32" fmla="*/ 2147483646 w 66"/>
              <a:gd name="T33" fmla="*/ 2147483646 h 107"/>
              <a:gd name="T34" fmla="*/ 2147483646 w 66"/>
              <a:gd name="T35" fmla="*/ 2147483646 h 107"/>
              <a:gd name="T36" fmla="*/ 2147483646 w 66"/>
              <a:gd name="T37" fmla="*/ 2147483646 h 107"/>
              <a:gd name="T38" fmla="*/ 2147483646 w 66"/>
              <a:gd name="T39" fmla="*/ 2147483646 h 10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6" h="107">
                <a:moveTo>
                  <a:pt x="66" y="107"/>
                </a:moveTo>
                <a:cubicBezTo>
                  <a:pt x="0" y="107"/>
                  <a:pt x="0" y="107"/>
                  <a:pt x="0" y="107"/>
                </a:cubicBezTo>
                <a:cubicBezTo>
                  <a:pt x="0" y="100"/>
                  <a:pt x="0" y="100"/>
                  <a:pt x="0" y="100"/>
                </a:cubicBezTo>
                <a:cubicBezTo>
                  <a:pt x="28" y="71"/>
                  <a:pt x="28" y="71"/>
                  <a:pt x="28" y="71"/>
                </a:cubicBezTo>
                <a:cubicBezTo>
                  <a:pt x="36" y="63"/>
                  <a:pt x="41" y="57"/>
                  <a:pt x="45" y="52"/>
                </a:cubicBezTo>
                <a:cubicBezTo>
                  <a:pt x="48" y="48"/>
                  <a:pt x="50" y="44"/>
                  <a:pt x="52" y="40"/>
                </a:cubicBezTo>
                <a:cubicBezTo>
                  <a:pt x="53" y="36"/>
                  <a:pt x="54" y="32"/>
                  <a:pt x="54" y="28"/>
                </a:cubicBezTo>
                <a:cubicBezTo>
                  <a:pt x="54" y="21"/>
                  <a:pt x="52" y="16"/>
                  <a:pt x="48" y="12"/>
                </a:cubicBezTo>
                <a:cubicBezTo>
                  <a:pt x="44" y="8"/>
                  <a:pt x="38" y="6"/>
                  <a:pt x="32" y="6"/>
                </a:cubicBezTo>
                <a:cubicBezTo>
                  <a:pt x="23" y="6"/>
                  <a:pt x="14" y="10"/>
                  <a:pt x="6" y="16"/>
                </a:cubicBezTo>
                <a:cubicBezTo>
                  <a:pt x="3" y="11"/>
                  <a:pt x="3" y="11"/>
                  <a:pt x="3" y="11"/>
                </a:cubicBezTo>
                <a:cubicBezTo>
                  <a:pt x="11" y="4"/>
                  <a:pt x="21" y="0"/>
                  <a:pt x="32" y="0"/>
                </a:cubicBezTo>
                <a:cubicBezTo>
                  <a:pt x="41" y="0"/>
                  <a:pt x="48" y="2"/>
                  <a:pt x="53" y="7"/>
                </a:cubicBezTo>
                <a:cubicBezTo>
                  <a:pt x="59" y="12"/>
                  <a:pt x="61" y="19"/>
                  <a:pt x="61" y="28"/>
                </a:cubicBezTo>
                <a:cubicBezTo>
                  <a:pt x="61" y="35"/>
                  <a:pt x="60" y="41"/>
                  <a:pt x="56" y="48"/>
                </a:cubicBezTo>
                <a:cubicBezTo>
                  <a:pt x="52" y="54"/>
                  <a:pt x="46" y="62"/>
                  <a:pt x="37" y="72"/>
                </a:cubicBezTo>
                <a:cubicBezTo>
                  <a:pt x="10" y="99"/>
                  <a:pt x="10" y="99"/>
                  <a:pt x="10" y="99"/>
                </a:cubicBezTo>
                <a:cubicBezTo>
                  <a:pt x="10" y="100"/>
                  <a:pt x="10" y="100"/>
                  <a:pt x="10" y="100"/>
                </a:cubicBezTo>
                <a:cubicBezTo>
                  <a:pt x="66" y="100"/>
                  <a:pt x="66" y="100"/>
                  <a:pt x="66" y="100"/>
                </a:cubicBezTo>
                <a:lnTo>
                  <a:pt x="66" y="107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12"/>
          <p:cNvSpPr/>
          <p:nvPr/>
        </p:nvSpPr>
        <p:spPr bwMode="auto">
          <a:xfrm>
            <a:off x="8001000" y="5681663"/>
            <a:ext cx="104775" cy="169862"/>
          </a:xfrm>
          <a:custGeom>
            <a:avLst/>
            <a:gdLst>
              <a:gd name="T0" fmla="*/ 2147483646 w 67"/>
              <a:gd name="T1" fmla="*/ 2147483646 h 108"/>
              <a:gd name="T2" fmla="*/ 2147483646 w 67"/>
              <a:gd name="T3" fmla="*/ 2147483646 h 108"/>
              <a:gd name="T4" fmla="*/ 2147483646 w 67"/>
              <a:gd name="T5" fmla="*/ 2147483646 h 108"/>
              <a:gd name="T6" fmla="*/ 2147483646 w 67"/>
              <a:gd name="T7" fmla="*/ 2147483646 h 108"/>
              <a:gd name="T8" fmla="*/ 2147483646 w 67"/>
              <a:gd name="T9" fmla="*/ 2147483646 h 108"/>
              <a:gd name="T10" fmla="*/ 2147483646 w 67"/>
              <a:gd name="T11" fmla="*/ 2147483646 h 108"/>
              <a:gd name="T12" fmla="*/ 2147483646 w 67"/>
              <a:gd name="T13" fmla="*/ 2147483646 h 108"/>
              <a:gd name="T14" fmla="*/ 2147483646 w 67"/>
              <a:gd name="T15" fmla="*/ 2147483646 h 108"/>
              <a:gd name="T16" fmla="*/ 0 w 67"/>
              <a:gd name="T17" fmla="*/ 2147483646 h 108"/>
              <a:gd name="T18" fmla="*/ 0 w 67"/>
              <a:gd name="T19" fmla="*/ 2147483646 h 108"/>
              <a:gd name="T20" fmla="*/ 2147483646 w 67"/>
              <a:gd name="T21" fmla="*/ 2147483646 h 108"/>
              <a:gd name="T22" fmla="*/ 2147483646 w 67"/>
              <a:gd name="T23" fmla="*/ 2147483646 h 108"/>
              <a:gd name="T24" fmla="*/ 2147483646 w 67"/>
              <a:gd name="T25" fmla="*/ 2147483646 h 108"/>
              <a:gd name="T26" fmla="*/ 2147483646 w 67"/>
              <a:gd name="T27" fmla="*/ 2147483646 h 108"/>
              <a:gd name="T28" fmla="*/ 2147483646 w 67"/>
              <a:gd name="T29" fmla="*/ 2147483646 h 108"/>
              <a:gd name="T30" fmla="*/ 2147483646 w 67"/>
              <a:gd name="T31" fmla="*/ 2147483646 h 108"/>
              <a:gd name="T32" fmla="*/ 2147483646 w 67"/>
              <a:gd name="T33" fmla="*/ 2147483646 h 108"/>
              <a:gd name="T34" fmla="*/ 2147483646 w 67"/>
              <a:gd name="T35" fmla="*/ 2147483646 h 108"/>
              <a:gd name="T36" fmla="*/ 2147483646 w 67"/>
              <a:gd name="T37" fmla="*/ 2147483646 h 108"/>
              <a:gd name="T38" fmla="*/ 2147483646 w 67"/>
              <a:gd name="T39" fmla="*/ 2147483646 h 108"/>
              <a:gd name="T40" fmla="*/ 2147483646 w 67"/>
              <a:gd name="T41" fmla="*/ 2147483646 h 108"/>
              <a:gd name="T42" fmla="*/ 2147483646 w 67"/>
              <a:gd name="T43" fmla="*/ 2147483646 h 108"/>
              <a:gd name="T44" fmla="*/ 2147483646 w 67"/>
              <a:gd name="T45" fmla="*/ 2147483646 h 108"/>
              <a:gd name="T46" fmla="*/ 2147483646 w 67"/>
              <a:gd name="T47" fmla="*/ 2147483646 h 108"/>
              <a:gd name="T48" fmla="*/ 2147483646 w 67"/>
              <a:gd name="T49" fmla="*/ 2147483646 h 108"/>
              <a:gd name="T50" fmla="*/ 2147483646 w 67"/>
              <a:gd name="T51" fmla="*/ 2147483646 h 108"/>
              <a:gd name="T52" fmla="*/ 2147483646 w 67"/>
              <a:gd name="T53" fmla="*/ 2147483646 h 108"/>
              <a:gd name="T54" fmla="*/ 2147483646 w 67"/>
              <a:gd name="T55" fmla="*/ 0 h 108"/>
              <a:gd name="T56" fmla="*/ 2147483646 w 67"/>
              <a:gd name="T57" fmla="*/ 2147483646 h 108"/>
              <a:gd name="T58" fmla="*/ 2147483646 w 67"/>
              <a:gd name="T59" fmla="*/ 2147483646 h 10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7" h="108">
                <a:moveTo>
                  <a:pt x="64" y="26"/>
                </a:moveTo>
                <a:cubicBezTo>
                  <a:pt x="64" y="33"/>
                  <a:pt x="62" y="38"/>
                  <a:pt x="58" y="43"/>
                </a:cubicBezTo>
                <a:cubicBezTo>
                  <a:pt x="54" y="47"/>
                  <a:pt x="48" y="50"/>
                  <a:pt x="41" y="51"/>
                </a:cubicBezTo>
                <a:cubicBezTo>
                  <a:pt x="41" y="52"/>
                  <a:pt x="41" y="52"/>
                  <a:pt x="41" y="52"/>
                </a:cubicBezTo>
                <a:cubicBezTo>
                  <a:pt x="50" y="53"/>
                  <a:pt x="56" y="55"/>
                  <a:pt x="60" y="60"/>
                </a:cubicBezTo>
                <a:cubicBezTo>
                  <a:pt x="65" y="64"/>
                  <a:pt x="67" y="70"/>
                  <a:pt x="67" y="77"/>
                </a:cubicBezTo>
                <a:cubicBezTo>
                  <a:pt x="67" y="87"/>
                  <a:pt x="64" y="95"/>
                  <a:pt x="57" y="100"/>
                </a:cubicBezTo>
                <a:cubicBezTo>
                  <a:pt x="50" y="105"/>
                  <a:pt x="41" y="108"/>
                  <a:pt x="28" y="108"/>
                </a:cubicBezTo>
                <a:cubicBezTo>
                  <a:pt x="17" y="108"/>
                  <a:pt x="8" y="106"/>
                  <a:pt x="0" y="102"/>
                </a:cubicBezTo>
                <a:cubicBezTo>
                  <a:pt x="0" y="95"/>
                  <a:pt x="0" y="95"/>
                  <a:pt x="0" y="95"/>
                </a:cubicBezTo>
                <a:cubicBezTo>
                  <a:pt x="4" y="97"/>
                  <a:pt x="9" y="99"/>
                  <a:pt x="14" y="100"/>
                </a:cubicBezTo>
                <a:cubicBezTo>
                  <a:pt x="19" y="101"/>
                  <a:pt x="23" y="102"/>
                  <a:pt x="28" y="102"/>
                </a:cubicBezTo>
                <a:cubicBezTo>
                  <a:pt x="38" y="102"/>
                  <a:pt x="46" y="100"/>
                  <a:pt x="52" y="95"/>
                </a:cubicBezTo>
                <a:cubicBezTo>
                  <a:pt x="57" y="91"/>
                  <a:pt x="60" y="85"/>
                  <a:pt x="60" y="77"/>
                </a:cubicBezTo>
                <a:cubicBezTo>
                  <a:pt x="60" y="70"/>
                  <a:pt x="57" y="65"/>
                  <a:pt x="52" y="61"/>
                </a:cubicBezTo>
                <a:cubicBezTo>
                  <a:pt x="46" y="57"/>
                  <a:pt x="38" y="56"/>
                  <a:pt x="28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49"/>
                  <a:pt x="16" y="49"/>
                  <a:pt x="16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36" y="49"/>
                  <a:pt x="43" y="47"/>
                  <a:pt x="48" y="42"/>
                </a:cubicBezTo>
                <a:cubicBezTo>
                  <a:pt x="54" y="38"/>
                  <a:pt x="56" y="33"/>
                  <a:pt x="56" y="26"/>
                </a:cubicBezTo>
                <a:cubicBezTo>
                  <a:pt x="56" y="20"/>
                  <a:pt x="54" y="15"/>
                  <a:pt x="50" y="11"/>
                </a:cubicBezTo>
                <a:cubicBezTo>
                  <a:pt x="46" y="8"/>
                  <a:pt x="40" y="6"/>
                  <a:pt x="34" y="6"/>
                </a:cubicBezTo>
                <a:cubicBezTo>
                  <a:pt x="28" y="6"/>
                  <a:pt x="24" y="7"/>
                  <a:pt x="19" y="8"/>
                </a:cubicBezTo>
                <a:cubicBezTo>
                  <a:pt x="15" y="10"/>
                  <a:pt x="10" y="12"/>
                  <a:pt x="5" y="16"/>
                </a:cubicBezTo>
                <a:cubicBezTo>
                  <a:pt x="1" y="11"/>
                  <a:pt x="1" y="11"/>
                  <a:pt x="1" y="11"/>
                </a:cubicBezTo>
                <a:cubicBezTo>
                  <a:pt x="5" y="8"/>
                  <a:pt x="10" y="5"/>
                  <a:pt x="16" y="3"/>
                </a:cubicBezTo>
                <a:cubicBezTo>
                  <a:pt x="22" y="1"/>
                  <a:pt x="28" y="0"/>
                  <a:pt x="33" y="0"/>
                </a:cubicBezTo>
                <a:cubicBezTo>
                  <a:pt x="43" y="0"/>
                  <a:pt x="51" y="2"/>
                  <a:pt x="56" y="7"/>
                </a:cubicBezTo>
                <a:cubicBezTo>
                  <a:pt x="61" y="11"/>
                  <a:pt x="64" y="18"/>
                  <a:pt x="64" y="26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3"/>
          <p:cNvSpPr>
            <a:spLocks noEditPoints="1"/>
          </p:cNvSpPr>
          <p:nvPr/>
        </p:nvSpPr>
        <p:spPr bwMode="auto">
          <a:xfrm>
            <a:off x="8577263" y="5683250"/>
            <a:ext cx="125412" cy="166688"/>
          </a:xfrm>
          <a:custGeom>
            <a:avLst/>
            <a:gdLst>
              <a:gd name="T0" fmla="*/ 2147483646 w 79"/>
              <a:gd name="T1" fmla="*/ 2147483646 h 106"/>
              <a:gd name="T2" fmla="*/ 2147483646 w 79"/>
              <a:gd name="T3" fmla="*/ 2147483646 h 106"/>
              <a:gd name="T4" fmla="*/ 2147483646 w 79"/>
              <a:gd name="T5" fmla="*/ 2147483646 h 106"/>
              <a:gd name="T6" fmla="*/ 2147483646 w 79"/>
              <a:gd name="T7" fmla="*/ 2147483646 h 106"/>
              <a:gd name="T8" fmla="*/ 2147483646 w 79"/>
              <a:gd name="T9" fmla="*/ 2147483646 h 106"/>
              <a:gd name="T10" fmla="*/ 0 w 79"/>
              <a:gd name="T11" fmla="*/ 2147483646 h 106"/>
              <a:gd name="T12" fmla="*/ 0 w 79"/>
              <a:gd name="T13" fmla="*/ 2147483646 h 106"/>
              <a:gd name="T14" fmla="*/ 2147483646 w 79"/>
              <a:gd name="T15" fmla="*/ 0 h 106"/>
              <a:gd name="T16" fmla="*/ 2147483646 w 79"/>
              <a:gd name="T17" fmla="*/ 0 h 106"/>
              <a:gd name="T18" fmla="*/ 2147483646 w 79"/>
              <a:gd name="T19" fmla="*/ 2147483646 h 106"/>
              <a:gd name="T20" fmla="*/ 2147483646 w 79"/>
              <a:gd name="T21" fmla="*/ 2147483646 h 106"/>
              <a:gd name="T22" fmla="*/ 2147483646 w 79"/>
              <a:gd name="T23" fmla="*/ 2147483646 h 106"/>
              <a:gd name="T24" fmla="*/ 2147483646 w 79"/>
              <a:gd name="T25" fmla="*/ 2147483646 h 106"/>
              <a:gd name="T26" fmla="*/ 2147483646 w 79"/>
              <a:gd name="T27" fmla="*/ 2147483646 h 106"/>
              <a:gd name="T28" fmla="*/ 2147483646 w 79"/>
              <a:gd name="T29" fmla="*/ 2147483646 h 106"/>
              <a:gd name="T30" fmla="*/ 2147483646 w 79"/>
              <a:gd name="T31" fmla="*/ 2147483646 h 106"/>
              <a:gd name="T32" fmla="*/ 2147483646 w 79"/>
              <a:gd name="T33" fmla="*/ 2147483646 h 106"/>
              <a:gd name="T34" fmla="*/ 2147483646 w 79"/>
              <a:gd name="T35" fmla="*/ 2147483646 h 106"/>
              <a:gd name="T36" fmla="*/ 2147483646 w 79"/>
              <a:gd name="T37" fmla="*/ 2147483646 h 10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79" h="106">
                <a:moveTo>
                  <a:pt x="79" y="79"/>
                </a:moveTo>
                <a:cubicBezTo>
                  <a:pt x="61" y="79"/>
                  <a:pt x="61" y="79"/>
                  <a:pt x="61" y="79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4" y="79"/>
                  <a:pt x="54" y="79"/>
                  <a:pt x="54" y="79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74"/>
                  <a:pt x="0" y="74"/>
                  <a:pt x="0" y="74"/>
                </a:cubicBezTo>
                <a:cubicBezTo>
                  <a:pt x="52" y="0"/>
                  <a:pt x="52" y="0"/>
                  <a:pt x="52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61" y="73"/>
                  <a:pt x="61" y="73"/>
                  <a:pt x="61" y="73"/>
                </a:cubicBezTo>
                <a:cubicBezTo>
                  <a:pt x="79" y="73"/>
                  <a:pt x="79" y="73"/>
                  <a:pt x="79" y="73"/>
                </a:cubicBezTo>
                <a:lnTo>
                  <a:pt x="79" y="79"/>
                </a:lnTo>
                <a:close/>
                <a:moveTo>
                  <a:pt x="54" y="73"/>
                </a:moveTo>
                <a:cubicBezTo>
                  <a:pt x="54" y="43"/>
                  <a:pt x="54" y="43"/>
                  <a:pt x="54" y="43"/>
                </a:cubicBezTo>
                <a:cubicBezTo>
                  <a:pt x="54" y="28"/>
                  <a:pt x="54" y="16"/>
                  <a:pt x="55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8"/>
                  <a:pt x="51" y="12"/>
                  <a:pt x="46" y="20"/>
                </a:cubicBezTo>
                <a:cubicBezTo>
                  <a:pt x="8" y="73"/>
                  <a:pt x="8" y="73"/>
                  <a:pt x="8" y="73"/>
                </a:cubicBezTo>
                <a:lnTo>
                  <a:pt x="54" y="73"/>
                </a:ln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14"/>
          <p:cNvSpPr/>
          <p:nvPr/>
        </p:nvSpPr>
        <p:spPr bwMode="auto">
          <a:xfrm>
            <a:off x="9169400" y="5683250"/>
            <a:ext cx="103188" cy="168275"/>
          </a:xfrm>
          <a:custGeom>
            <a:avLst/>
            <a:gdLst>
              <a:gd name="T0" fmla="*/ 2147483646 w 65"/>
              <a:gd name="T1" fmla="*/ 2147483646 h 107"/>
              <a:gd name="T2" fmla="*/ 2147483646 w 65"/>
              <a:gd name="T3" fmla="*/ 2147483646 h 107"/>
              <a:gd name="T4" fmla="*/ 2147483646 w 65"/>
              <a:gd name="T5" fmla="*/ 2147483646 h 107"/>
              <a:gd name="T6" fmla="*/ 2147483646 w 65"/>
              <a:gd name="T7" fmla="*/ 2147483646 h 107"/>
              <a:gd name="T8" fmla="*/ 2147483646 w 65"/>
              <a:gd name="T9" fmla="*/ 2147483646 h 107"/>
              <a:gd name="T10" fmla="*/ 2147483646 w 65"/>
              <a:gd name="T11" fmla="*/ 2147483646 h 107"/>
              <a:gd name="T12" fmla="*/ 0 w 65"/>
              <a:gd name="T13" fmla="*/ 2147483646 h 107"/>
              <a:gd name="T14" fmla="*/ 0 w 65"/>
              <a:gd name="T15" fmla="*/ 2147483646 h 107"/>
              <a:gd name="T16" fmla="*/ 2147483646 w 65"/>
              <a:gd name="T17" fmla="*/ 2147483646 h 107"/>
              <a:gd name="T18" fmla="*/ 2147483646 w 65"/>
              <a:gd name="T19" fmla="*/ 2147483646 h 107"/>
              <a:gd name="T20" fmla="*/ 2147483646 w 65"/>
              <a:gd name="T21" fmla="*/ 2147483646 h 107"/>
              <a:gd name="T22" fmla="*/ 2147483646 w 65"/>
              <a:gd name="T23" fmla="*/ 2147483646 h 107"/>
              <a:gd name="T24" fmla="*/ 2147483646 w 65"/>
              <a:gd name="T25" fmla="*/ 2147483646 h 107"/>
              <a:gd name="T26" fmla="*/ 2147483646 w 65"/>
              <a:gd name="T27" fmla="*/ 2147483646 h 107"/>
              <a:gd name="T28" fmla="*/ 2147483646 w 65"/>
              <a:gd name="T29" fmla="*/ 2147483646 h 107"/>
              <a:gd name="T30" fmla="*/ 2147483646 w 65"/>
              <a:gd name="T31" fmla="*/ 2147483646 h 107"/>
              <a:gd name="T32" fmla="*/ 2147483646 w 65"/>
              <a:gd name="T33" fmla="*/ 0 h 107"/>
              <a:gd name="T34" fmla="*/ 2147483646 w 65"/>
              <a:gd name="T35" fmla="*/ 0 h 107"/>
              <a:gd name="T36" fmla="*/ 2147483646 w 65"/>
              <a:gd name="T37" fmla="*/ 2147483646 h 107"/>
              <a:gd name="T38" fmla="*/ 2147483646 w 65"/>
              <a:gd name="T39" fmla="*/ 2147483646 h 107"/>
              <a:gd name="T40" fmla="*/ 2147483646 w 65"/>
              <a:gd name="T41" fmla="*/ 2147483646 h 107"/>
              <a:gd name="T42" fmla="*/ 2147483646 w 65"/>
              <a:gd name="T43" fmla="*/ 2147483646 h 107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65" h="107">
                <a:moveTo>
                  <a:pt x="29" y="42"/>
                </a:moveTo>
                <a:cubicBezTo>
                  <a:pt x="40" y="42"/>
                  <a:pt x="49" y="45"/>
                  <a:pt x="55" y="51"/>
                </a:cubicBezTo>
                <a:cubicBezTo>
                  <a:pt x="62" y="56"/>
                  <a:pt x="65" y="63"/>
                  <a:pt x="65" y="73"/>
                </a:cubicBezTo>
                <a:cubicBezTo>
                  <a:pt x="65" y="84"/>
                  <a:pt x="62" y="92"/>
                  <a:pt x="55" y="98"/>
                </a:cubicBezTo>
                <a:cubicBezTo>
                  <a:pt x="48" y="104"/>
                  <a:pt x="39" y="107"/>
                  <a:pt x="27" y="107"/>
                </a:cubicBezTo>
                <a:cubicBezTo>
                  <a:pt x="22" y="107"/>
                  <a:pt x="17" y="107"/>
                  <a:pt x="12" y="106"/>
                </a:cubicBezTo>
                <a:cubicBezTo>
                  <a:pt x="8" y="105"/>
                  <a:pt x="4" y="103"/>
                  <a:pt x="0" y="101"/>
                </a:cubicBezTo>
                <a:cubicBezTo>
                  <a:pt x="0" y="94"/>
                  <a:pt x="0" y="94"/>
                  <a:pt x="0" y="94"/>
                </a:cubicBezTo>
                <a:cubicBezTo>
                  <a:pt x="6" y="96"/>
                  <a:pt x="10" y="98"/>
                  <a:pt x="14" y="99"/>
                </a:cubicBezTo>
                <a:cubicBezTo>
                  <a:pt x="18" y="100"/>
                  <a:pt x="23" y="101"/>
                  <a:pt x="27" y="101"/>
                </a:cubicBezTo>
                <a:cubicBezTo>
                  <a:pt x="36" y="101"/>
                  <a:pt x="44" y="98"/>
                  <a:pt x="49" y="93"/>
                </a:cubicBezTo>
                <a:cubicBezTo>
                  <a:pt x="55" y="89"/>
                  <a:pt x="58" y="82"/>
                  <a:pt x="58" y="74"/>
                </a:cubicBezTo>
                <a:cubicBezTo>
                  <a:pt x="58" y="66"/>
                  <a:pt x="55" y="60"/>
                  <a:pt x="50" y="55"/>
                </a:cubicBezTo>
                <a:cubicBezTo>
                  <a:pt x="44" y="51"/>
                  <a:pt x="37" y="49"/>
                  <a:pt x="27" y="49"/>
                </a:cubicBezTo>
                <a:cubicBezTo>
                  <a:pt x="21" y="49"/>
                  <a:pt x="15" y="50"/>
                  <a:pt x="8" y="51"/>
                </a:cubicBezTo>
                <a:cubicBezTo>
                  <a:pt x="4" y="49"/>
                  <a:pt x="4" y="49"/>
                  <a:pt x="4" y="49"/>
                </a:cubicBezTo>
                <a:cubicBezTo>
                  <a:pt x="8" y="0"/>
                  <a:pt x="8" y="0"/>
                  <a:pt x="8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58" y="7"/>
                  <a:pt x="58" y="7"/>
                  <a:pt x="58" y="7"/>
                </a:cubicBezTo>
                <a:cubicBezTo>
                  <a:pt x="14" y="7"/>
                  <a:pt x="14" y="7"/>
                  <a:pt x="14" y="7"/>
                </a:cubicBezTo>
                <a:cubicBezTo>
                  <a:pt x="11" y="45"/>
                  <a:pt x="11" y="45"/>
                  <a:pt x="11" y="45"/>
                </a:cubicBezTo>
                <a:cubicBezTo>
                  <a:pt x="19" y="43"/>
                  <a:pt x="25" y="42"/>
                  <a:pt x="29" y="42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15"/>
          <p:cNvSpPr>
            <a:spLocks noEditPoints="1"/>
          </p:cNvSpPr>
          <p:nvPr/>
        </p:nvSpPr>
        <p:spPr bwMode="auto">
          <a:xfrm>
            <a:off x="9752013" y="5681663"/>
            <a:ext cx="104775" cy="169862"/>
          </a:xfrm>
          <a:custGeom>
            <a:avLst/>
            <a:gdLst>
              <a:gd name="T0" fmla="*/ 0 w 67"/>
              <a:gd name="T1" fmla="*/ 2147483646 h 108"/>
              <a:gd name="T2" fmla="*/ 2147483646 w 67"/>
              <a:gd name="T3" fmla="*/ 2147483646 h 108"/>
              <a:gd name="T4" fmla="*/ 2147483646 w 67"/>
              <a:gd name="T5" fmla="*/ 2147483646 h 108"/>
              <a:gd name="T6" fmla="*/ 2147483646 w 67"/>
              <a:gd name="T7" fmla="*/ 0 h 108"/>
              <a:gd name="T8" fmla="*/ 2147483646 w 67"/>
              <a:gd name="T9" fmla="*/ 2147483646 h 108"/>
              <a:gd name="T10" fmla="*/ 2147483646 w 67"/>
              <a:gd name="T11" fmla="*/ 2147483646 h 108"/>
              <a:gd name="T12" fmla="*/ 2147483646 w 67"/>
              <a:gd name="T13" fmla="*/ 2147483646 h 108"/>
              <a:gd name="T14" fmla="*/ 2147483646 w 67"/>
              <a:gd name="T15" fmla="*/ 2147483646 h 108"/>
              <a:gd name="T16" fmla="*/ 2147483646 w 67"/>
              <a:gd name="T17" fmla="*/ 2147483646 h 108"/>
              <a:gd name="T18" fmla="*/ 2147483646 w 67"/>
              <a:gd name="T19" fmla="*/ 2147483646 h 108"/>
              <a:gd name="T20" fmla="*/ 2147483646 w 67"/>
              <a:gd name="T21" fmla="*/ 2147483646 h 108"/>
              <a:gd name="T22" fmla="*/ 2147483646 w 67"/>
              <a:gd name="T23" fmla="*/ 2147483646 h 108"/>
              <a:gd name="T24" fmla="*/ 2147483646 w 67"/>
              <a:gd name="T25" fmla="*/ 2147483646 h 108"/>
              <a:gd name="T26" fmla="*/ 2147483646 w 67"/>
              <a:gd name="T27" fmla="*/ 2147483646 h 108"/>
              <a:gd name="T28" fmla="*/ 2147483646 w 67"/>
              <a:gd name="T29" fmla="*/ 2147483646 h 108"/>
              <a:gd name="T30" fmla="*/ 2147483646 w 67"/>
              <a:gd name="T31" fmla="*/ 2147483646 h 108"/>
              <a:gd name="T32" fmla="*/ 2147483646 w 67"/>
              <a:gd name="T33" fmla="*/ 2147483646 h 108"/>
              <a:gd name="T34" fmla="*/ 0 w 67"/>
              <a:gd name="T35" fmla="*/ 2147483646 h 108"/>
              <a:gd name="T36" fmla="*/ 2147483646 w 67"/>
              <a:gd name="T37" fmla="*/ 2147483646 h 108"/>
              <a:gd name="T38" fmla="*/ 2147483646 w 67"/>
              <a:gd name="T39" fmla="*/ 2147483646 h 108"/>
              <a:gd name="T40" fmla="*/ 2147483646 w 67"/>
              <a:gd name="T41" fmla="*/ 2147483646 h 108"/>
              <a:gd name="T42" fmla="*/ 2147483646 w 67"/>
              <a:gd name="T43" fmla="*/ 2147483646 h 108"/>
              <a:gd name="T44" fmla="*/ 2147483646 w 67"/>
              <a:gd name="T45" fmla="*/ 2147483646 h 108"/>
              <a:gd name="T46" fmla="*/ 2147483646 w 67"/>
              <a:gd name="T47" fmla="*/ 2147483646 h 108"/>
              <a:gd name="T48" fmla="*/ 2147483646 w 67"/>
              <a:gd name="T49" fmla="*/ 2147483646 h 108"/>
              <a:gd name="T50" fmla="*/ 2147483646 w 67"/>
              <a:gd name="T51" fmla="*/ 2147483646 h 108"/>
              <a:gd name="T52" fmla="*/ 2147483646 w 67"/>
              <a:gd name="T53" fmla="*/ 2147483646 h 108"/>
              <a:gd name="T54" fmla="*/ 2147483646 w 67"/>
              <a:gd name="T55" fmla="*/ 2147483646 h 108"/>
              <a:gd name="T56" fmla="*/ 2147483646 w 67"/>
              <a:gd name="T57" fmla="*/ 2147483646 h 10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7" h="108">
                <a:moveTo>
                  <a:pt x="0" y="62"/>
                </a:moveTo>
                <a:cubicBezTo>
                  <a:pt x="0" y="48"/>
                  <a:pt x="2" y="37"/>
                  <a:pt x="6" y="27"/>
                </a:cubicBezTo>
                <a:cubicBezTo>
                  <a:pt x="9" y="18"/>
                  <a:pt x="15" y="11"/>
                  <a:pt x="21" y="7"/>
                </a:cubicBezTo>
                <a:cubicBezTo>
                  <a:pt x="28" y="2"/>
                  <a:pt x="36" y="0"/>
                  <a:pt x="46" y="0"/>
                </a:cubicBezTo>
                <a:cubicBezTo>
                  <a:pt x="51" y="0"/>
                  <a:pt x="55" y="0"/>
                  <a:pt x="58" y="1"/>
                </a:cubicBezTo>
                <a:cubicBezTo>
                  <a:pt x="58" y="8"/>
                  <a:pt x="58" y="8"/>
                  <a:pt x="58" y="8"/>
                </a:cubicBezTo>
                <a:cubicBezTo>
                  <a:pt x="55" y="7"/>
                  <a:pt x="51" y="6"/>
                  <a:pt x="46" y="6"/>
                </a:cubicBezTo>
                <a:cubicBezTo>
                  <a:pt x="34" y="6"/>
                  <a:pt x="25" y="10"/>
                  <a:pt x="18" y="19"/>
                </a:cubicBezTo>
                <a:cubicBezTo>
                  <a:pt x="12" y="27"/>
                  <a:pt x="8" y="40"/>
                  <a:pt x="7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12" y="51"/>
                  <a:pt x="16" y="48"/>
                  <a:pt x="20" y="45"/>
                </a:cubicBezTo>
                <a:cubicBezTo>
                  <a:pt x="25" y="43"/>
                  <a:pt x="30" y="42"/>
                  <a:pt x="35" y="42"/>
                </a:cubicBezTo>
                <a:cubicBezTo>
                  <a:pt x="45" y="42"/>
                  <a:pt x="53" y="45"/>
                  <a:pt x="58" y="50"/>
                </a:cubicBezTo>
                <a:cubicBezTo>
                  <a:pt x="64" y="56"/>
                  <a:pt x="67" y="63"/>
                  <a:pt x="67" y="73"/>
                </a:cubicBezTo>
                <a:cubicBezTo>
                  <a:pt x="67" y="84"/>
                  <a:pt x="64" y="93"/>
                  <a:pt x="58" y="99"/>
                </a:cubicBezTo>
                <a:cubicBezTo>
                  <a:pt x="52" y="105"/>
                  <a:pt x="44" y="108"/>
                  <a:pt x="34" y="108"/>
                </a:cubicBezTo>
                <a:cubicBezTo>
                  <a:pt x="24" y="108"/>
                  <a:pt x="15" y="104"/>
                  <a:pt x="9" y="96"/>
                </a:cubicBezTo>
                <a:cubicBezTo>
                  <a:pt x="3" y="88"/>
                  <a:pt x="0" y="76"/>
                  <a:pt x="0" y="62"/>
                </a:cubicBezTo>
                <a:close/>
                <a:moveTo>
                  <a:pt x="34" y="102"/>
                </a:moveTo>
                <a:cubicBezTo>
                  <a:pt x="42" y="102"/>
                  <a:pt x="48" y="99"/>
                  <a:pt x="53" y="94"/>
                </a:cubicBezTo>
                <a:cubicBezTo>
                  <a:pt x="57" y="89"/>
                  <a:pt x="59" y="82"/>
                  <a:pt x="59" y="73"/>
                </a:cubicBezTo>
                <a:cubicBezTo>
                  <a:pt x="59" y="65"/>
                  <a:pt x="57" y="59"/>
                  <a:pt x="53" y="54"/>
                </a:cubicBezTo>
                <a:cubicBezTo>
                  <a:pt x="49" y="50"/>
                  <a:pt x="43" y="48"/>
                  <a:pt x="35" y="48"/>
                </a:cubicBezTo>
                <a:cubicBezTo>
                  <a:pt x="30" y="48"/>
                  <a:pt x="26" y="49"/>
                  <a:pt x="22" y="51"/>
                </a:cubicBezTo>
                <a:cubicBezTo>
                  <a:pt x="17" y="53"/>
                  <a:pt x="14" y="56"/>
                  <a:pt x="12" y="59"/>
                </a:cubicBezTo>
                <a:cubicBezTo>
                  <a:pt x="9" y="63"/>
                  <a:pt x="8" y="67"/>
                  <a:pt x="8" y="70"/>
                </a:cubicBezTo>
                <a:cubicBezTo>
                  <a:pt x="8" y="76"/>
                  <a:pt x="9" y="81"/>
                  <a:pt x="11" y="86"/>
                </a:cubicBezTo>
                <a:cubicBezTo>
                  <a:pt x="14" y="91"/>
                  <a:pt x="17" y="95"/>
                  <a:pt x="21" y="97"/>
                </a:cubicBezTo>
                <a:cubicBezTo>
                  <a:pt x="25" y="100"/>
                  <a:pt x="30" y="102"/>
                  <a:pt x="34" y="102"/>
                </a:cubicBezTo>
                <a:close/>
              </a:path>
            </a:pathLst>
          </a:custGeom>
          <a:solidFill>
            <a:srgbClr val="6D6E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1274763" y="4102100"/>
            <a:ext cx="4656137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1270000" y="2609850"/>
            <a:ext cx="4656138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1270000" y="1116013"/>
            <a:ext cx="4656138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 flipV="1">
            <a:off x="2438400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 flipV="1">
            <a:off x="3602038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 flipV="1">
            <a:off x="4765675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 flipH="1">
            <a:off x="6273800" y="4102100"/>
            <a:ext cx="4657725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 flipH="1">
            <a:off x="6273800" y="2609850"/>
            <a:ext cx="4657725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H="1">
            <a:off x="6273800" y="1863725"/>
            <a:ext cx="4657725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 flipH="1">
            <a:off x="6273800" y="3352800"/>
            <a:ext cx="4657725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>
            <a:off x="6273800" y="4848225"/>
            <a:ext cx="4657725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 flipH="1">
            <a:off x="6273800" y="1116013"/>
            <a:ext cx="4657725" cy="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 flipV="1">
            <a:off x="9766300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V="1">
            <a:off x="9183688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Line 32"/>
          <p:cNvSpPr>
            <a:spLocks noChangeShapeType="1"/>
          </p:cNvSpPr>
          <p:nvPr/>
        </p:nvSpPr>
        <p:spPr bwMode="auto">
          <a:xfrm flipV="1">
            <a:off x="8021638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 flipV="1">
            <a:off x="6856413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Line 34"/>
          <p:cNvSpPr>
            <a:spLocks noChangeShapeType="1"/>
          </p:cNvSpPr>
          <p:nvPr/>
        </p:nvSpPr>
        <p:spPr bwMode="auto">
          <a:xfrm flipV="1">
            <a:off x="8602663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" name="Line 35"/>
          <p:cNvSpPr>
            <a:spLocks noChangeShapeType="1"/>
          </p:cNvSpPr>
          <p:nvPr/>
        </p:nvSpPr>
        <p:spPr bwMode="auto">
          <a:xfrm flipV="1">
            <a:off x="7437438" y="1116013"/>
            <a:ext cx="0" cy="4470400"/>
          </a:xfrm>
          <a:prstGeom prst="line">
            <a:avLst/>
          </a:prstGeom>
          <a:noFill/>
          <a:ln w="6350">
            <a:solidFill>
              <a:srgbClr val="E6E7E8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Rectangle 37"/>
          <p:cNvSpPr>
            <a:spLocks noChangeArrowheads="1"/>
          </p:cNvSpPr>
          <p:nvPr/>
        </p:nvSpPr>
        <p:spPr bwMode="auto">
          <a:xfrm>
            <a:off x="6273800" y="1401763"/>
            <a:ext cx="3957638" cy="139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7" name="Rectangle 38"/>
          <p:cNvSpPr>
            <a:spLocks noChangeArrowheads="1"/>
          </p:cNvSpPr>
          <p:nvPr/>
        </p:nvSpPr>
        <p:spPr bwMode="auto">
          <a:xfrm>
            <a:off x="6273800" y="1658938"/>
            <a:ext cx="4073525" cy="139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38" name="Rectangle 39"/>
          <p:cNvSpPr>
            <a:spLocks noChangeArrowheads="1"/>
          </p:cNvSpPr>
          <p:nvPr/>
        </p:nvSpPr>
        <p:spPr bwMode="auto">
          <a:xfrm>
            <a:off x="6273800" y="1914525"/>
            <a:ext cx="1628775" cy="13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39" name="Rectangle 40"/>
          <p:cNvSpPr>
            <a:spLocks noChangeArrowheads="1"/>
          </p:cNvSpPr>
          <p:nvPr/>
        </p:nvSpPr>
        <p:spPr bwMode="auto">
          <a:xfrm>
            <a:off x="6273800" y="2171700"/>
            <a:ext cx="1978025" cy="1381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40" name="Rectangle 42"/>
          <p:cNvSpPr>
            <a:spLocks noChangeArrowheads="1"/>
          </p:cNvSpPr>
          <p:nvPr/>
        </p:nvSpPr>
        <p:spPr bwMode="auto">
          <a:xfrm>
            <a:off x="6273800" y="4406900"/>
            <a:ext cx="2328863" cy="1412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1" name="Rectangle 43"/>
          <p:cNvSpPr>
            <a:spLocks noChangeArrowheads="1"/>
          </p:cNvSpPr>
          <p:nvPr/>
        </p:nvSpPr>
        <p:spPr bwMode="auto">
          <a:xfrm>
            <a:off x="6273800" y="4665663"/>
            <a:ext cx="1281113" cy="13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42" name="Rectangle 44"/>
          <p:cNvSpPr>
            <a:spLocks noChangeArrowheads="1"/>
          </p:cNvSpPr>
          <p:nvPr/>
        </p:nvSpPr>
        <p:spPr bwMode="auto">
          <a:xfrm>
            <a:off x="6273800" y="4921250"/>
            <a:ext cx="2211388" cy="1381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43" name="Rectangle 45"/>
          <p:cNvSpPr>
            <a:spLocks noChangeArrowheads="1"/>
          </p:cNvSpPr>
          <p:nvPr/>
        </p:nvSpPr>
        <p:spPr bwMode="auto">
          <a:xfrm>
            <a:off x="6273800" y="5176838"/>
            <a:ext cx="1979613" cy="139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44" name="Oval 46"/>
          <p:cNvSpPr>
            <a:spLocks noChangeArrowheads="1"/>
          </p:cNvSpPr>
          <p:nvPr/>
        </p:nvSpPr>
        <p:spPr bwMode="auto">
          <a:xfrm>
            <a:off x="2339975" y="6105525"/>
            <a:ext cx="300038" cy="3000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5" name="Oval 61"/>
          <p:cNvSpPr>
            <a:spLocks noChangeArrowheads="1"/>
          </p:cNvSpPr>
          <p:nvPr/>
        </p:nvSpPr>
        <p:spPr bwMode="auto">
          <a:xfrm>
            <a:off x="4381500" y="6105525"/>
            <a:ext cx="300038" cy="3000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46" name="Oval 76"/>
          <p:cNvSpPr>
            <a:spLocks noChangeArrowheads="1"/>
          </p:cNvSpPr>
          <p:nvPr/>
        </p:nvSpPr>
        <p:spPr bwMode="auto">
          <a:xfrm>
            <a:off x="6423025" y="6105525"/>
            <a:ext cx="300038" cy="3000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47" name="Oval 91"/>
          <p:cNvSpPr>
            <a:spLocks noChangeArrowheads="1"/>
          </p:cNvSpPr>
          <p:nvPr/>
        </p:nvSpPr>
        <p:spPr bwMode="auto">
          <a:xfrm>
            <a:off x="8464550" y="6105525"/>
            <a:ext cx="300038" cy="3000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48" name="Freeform 121"/>
          <p:cNvSpPr/>
          <p:nvPr/>
        </p:nvSpPr>
        <p:spPr bwMode="auto">
          <a:xfrm>
            <a:off x="1270000" y="971550"/>
            <a:ext cx="4656138" cy="4614863"/>
          </a:xfrm>
          <a:custGeom>
            <a:avLst/>
            <a:gdLst>
              <a:gd name="T0" fmla="*/ 2147483646 w 2933"/>
              <a:gd name="T1" fmla="*/ 0 h 2907"/>
              <a:gd name="T2" fmla="*/ 2147483646 w 2933"/>
              <a:gd name="T3" fmla="*/ 2147483646 h 2907"/>
              <a:gd name="T4" fmla="*/ 0 w 2933"/>
              <a:gd name="T5" fmla="*/ 2147483646 h 290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933" h="2907">
                <a:moveTo>
                  <a:pt x="2933" y="0"/>
                </a:moveTo>
                <a:lnTo>
                  <a:pt x="2933" y="2907"/>
                </a:lnTo>
                <a:lnTo>
                  <a:pt x="0" y="2907"/>
                </a:lnTo>
              </a:path>
            </a:pathLst>
          </a:custGeom>
          <a:noFill/>
          <a:ln w="6350" cap="flat">
            <a:solidFill>
              <a:srgbClr val="BDBDB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9" name="Oval 122"/>
          <p:cNvSpPr>
            <a:spLocks noChangeArrowheads="1"/>
          </p:cNvSpPr>
          <p:nvPr/>
        </p:nvSpPr>
        <p:spPr bwMode="auto">
          <a:xfrm>
            <a:off x="5883275" y="930275"/>
            <a:ext cx="87313" cy="87313"/>
          </a:xfrm>
          <a:prstGeom prst="ellipse">
            <a:avLst/>
          </a:prstGeom>
          <a:solidFill>
            <a:srgbClr val="BDB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50" name="Freeform 123"/>
          <p:cNvSpPr/>
          <p:nvPr/>
        </p:nvSpPr>
        <p:spPr bwMode="auto">
          <a:xfrm>
            <a:off x="6273800" y="971550"/>
            <a:ext cx="4656138" cy="4614863"/>
          </a:xfrm>
          <a:custGeom>
            <a:avLst/>
            <a:gdLst>
              <a:gd name="T0" fmla="*/ 0 w 2933"/>
              <a:gd name="T1" fmla="*/ 0 h 2907"/>
              <a:gd name="T2" fmla="*/ 0 w 2933"/>
              <a:gd name="T3" fmla="*/ 2147483646 h 2907"/>
              <a:gd name="T4" fmla="*/ 2147483646 w 2933"/>
              <a:gd name="T5" fmla="*/ 2147483646 h 290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933" h="2907">
                <a:moveTo>
                  <a:pt x="0" y="0"/>
                </a:moveTo>
                <a:lnTo>
                  <a:pt x="0" y="2907"/>
                </a:lnTo>
                <a:lnTo>
                  <a:pt x="2933" y="2907"/>
                </a:lnTo>
              </a:path>
            </a:pathLst>
          </a:custGeom>
          <a:noFill/>
          <a:ln w="6350" cap="flat">
            <a:solidFill>
              <a:srgbClr val="BDBDB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" name="Oval 124"/>
          <p:cNvSpPr>
            <a:spLocks noChangeArrowheads="1"/>
          </p:cNvSpPr>
          <p:nvPr/>
        </p:nvSpPr>
        <p:spPr bwMode="auto">
          <a:xfrm>
            <a:off x="6229350" y="930275"/>
            <a:ext cx="87313" cy="87313"/>
          </a:xfrm>
          <a:prstGeom prst="ellipse">
            <a:avLst/>
          </a:prstGeom>
          <a:solidFill>
            <a:srgbClr val="BDBD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52" name="Rectangle 126"/>
          <p:cNvSpPr>
            <a:spLocks noChangeArrowheads="1"/>
          </p:cNvSpPr>
          <p:nvPr/>
        </p:nvSpPr>
        <p:spPr bwMode="auto">
          <a:xfrm>
            <a:off x="2725738" y="1401763"/>
            <a:ext cx="3200400" cy="139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3" name="Rectangle 127"/>
          <p:cNvSpPr>
            <a:spLocks noChangeArrowheads="1"/>
          </p:cNvSpPr>
          <p:nvPr/>
        </p:nvSpPr>
        <p:spPr bwMode="auto">
          <a:xfrm>
            <a:off x="3249613" y="1658938"/>
            <a:ext cx="2676525" cy="139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54" name="Rectangle 128"/>
          <p:cNvSpPr>
            <a:spLocks noChangeArrowheads="1"/>
          </p:cNvSpPr>
          <p:nvPr/>
        </p:nvSpPr>
        <p:spPr bwMode="auto">
          <a:xfrm>
            <a:off x="2841625" y="1914525"/>
            <a:ext cx="3084513" cy="13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55" name="Rectangle 129"/>
          <p:cNvSpPr>
            <a:spLocks noChangeArrowheads="1"/>
          </p:cNvSpPr>
          <p:nvPr/>
        </p:nvSpPr>
        <p:spPr bwMode="auto">
          <a:xfrm>
            <a:off x="2435225" y="2171700"/>
            <a:ext cx="3490913" cy="1381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56" name="Rectangle 131"/>
          <p:cNvSpPr>
            <a:spLocks noChangeArrowheads="1"/>
          </p:cNvSpPr>
          <p:nvPr/>
        </p:nvSpPr>
        <p:spPr bwMode="auto">
          <a:xfrm>
            <a:off x="6273800" y="2892425"/>
            <a:ext cx="2560638" cy="1381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7" name="Rectangle 132"/>
          <p:cNvSpPr>
            <a:spLocks noChangeArrowheads="1"/>
          </p:cNvSpPr>
          <p:nvPr/>
        </p:nvSpPr>
        <p:spPr bwMode="auto">
          <a:xfrm>
            <a:off x="6273800" y="3148013"/>
            <a:ext cx="4073525" cy="13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58" name="Rectangle 133"/>
          <p:cNvSpPr>
            <a:spLocks noChangeArrowheads="1"/>
          </p:cNvSpPr>
          <p:nvPr/>
        </p:nvSpPr>
        <p:spPr bwMode="auto">
          <a:xfrm>
            <a:off x="6273800" y="3403600"/>
            <a:ext cx="814388" cy="13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59" name="Rectangle 134"/>
          <p:cNvSpPr>
            <a:spLocks noChangeArrowheads="1"/>
          </p:cNvSpPr>
          <p:nvPr/>
        </p:nvSpPr>
        <p:spPr bwMode="auto">
          <a:xfrm>
            <a:off x="6273800" y="3659188"/>
            <a:ext cx="1978025" cy="139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60" name="Rectangle 136"/>
          <p:cNvSpPr>
            <a:spLocks noChangeArrowheads="1"/>
          </p:cNvSpPr>
          <p:nvPr/>
        </p:nvSpPr>
        <p:spPr bwMode="auto">
          <a:xfrm>
            <a:off x="3481388" y="2892425"/>
            <a:ext cx="2444750" cy="1381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1" name="Rectangle 137"/>
          <p:cNvSpPr>
            <a:spLocks noChangeArrowheads="1"/>
          </p:cNvSpPr>
          <p:nvPr/>
        </p:nvSpPr>
        <p:spPr bwMode="auto">
          <a:xfrm>
            <a:off x="4065588" y="3148013"/>
            <a:ext cx="1860550" cy="138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62" name="Rectangle 138"/>
          <p:cNvSpPr>
            <a:spLocks noChangeArrowheads="1"/>
          </p:cNvSpPr>
          <p:nvPr/>
        </p:nvSpPr>
        <p:spPr bwMode="auto">
          <a:xfrm>
            <a:off x="4878388" y="3403600"/>
            <a:ext cx="1047750" cy="13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63" name="Rectangle 139"/>
          <p:cNvSpPr>
            <a:spLocks noChangeArrowheads="1"/>
          </p:cNvSpPr>
          <p:nvPr/>
        </p:nvSpPr>
        <p:spPr bwMode="auto">
          <a:xfrm>
            <a:off x="3605213" y="3659188"/>
            <a:ext cx="2320925" cy="139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64" name="Rectangle 141"/>
          <p:cNvSpPr>
            <a:spLocks noChangeArrowheads="1"/>
          </p:cNvSpPr>
          <p:nvPr/>
        </p:nvSpPr>
        <p:spPr bwMode="auto">
          <a:xfrm>
            <a:off x="4002088" y="4411663"/>
            <a:ext cx="1924050" cy="1412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5" name="Rectangle 142"/>
          <p:cNvSpPr>
            <a:spLocks noChangeArrowheads="1"/>
          </p:cNvSpPr>
          <p:nvPr/>
        </p:nvSpPr>
        <p:spPr bwMode="auto">
          <a:xfrm>
            <a:off x="3657600" y="4668838"/>
            <a:ext cx="2268538" cy="139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66" name="Rectangle 143"/>
          <p:cNvSpPr>
            <a:spLocks noChangeArrowheads="1"/>
          </p:cNvSpPr>
          <p:nvPr/>
        </p:nvSpPr>
        <p:spPr bwMode="auto">
          <a:xfrm>
            <a:off x="3889375" y="4924425"/>
            <a:ext cx="2036763" cy="13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67" name="Rectangle 144"/>
          <p:cNvSpPr>
            <a:spLocks noChangeArrowheads="1"/>
          </p:cNvSpPr>
          <p:nvPr/>
        </p:nvSpPr>
        <p:spPr bwMode="auto">
          <a:xfrm>
            <a:off x="4297363" y="5180013"/>
            <a:ext cx="1628775" cy="141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68" name="矩形 51"/>
          <p:cNvSpPr>
            <a:spLocks noChangeArrowheads="1"/>
          </p:cNvSpPr>
          <p:nvPr/>
        </p:nvSpPr>
        <p:spPr bwMode="auto">
          <a:xfrm>
            <a:off x="2624138" y="6053138"/>
            <a:ext cx="1106487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51"/>
          <p:cNvSpPr>
            <a:spLocks noChangeArrowheads="1"/>
          </p:cNvSpPr>
          <p:nvPr/>
        </p:nvSpPr>
        <p:spPr bwMode="auto">
          <a:xfrm>
            <a:off x="4695825" y="6053138"/>
            <a:ext cx="1108075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51"/>
          <p:cNvSpPr>
            <a:spLocks noChangeArrowheads="1"/>
          </p:cNvSpPr>
          <p:nvPr/>
        </p:nvSpPr>
        <p:spPr bwMode="auto">
          <a:xfrm>
            <a:off x="6723063" y="6053138"/>
            <a:ext cx="1108075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51"/>
          <p:cNvSpPr>
            <a:spLocks noChangeArrowheads="1"/>
          </p:cNvSpPr>
          <p:nvPr/>
        </p:nvSpPr>
        <p:spPr bwMode="auto">
          <a:xfrm>
            <a:off x="8764588" y="6053138"/>
            <a:ext cx="1108075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500"/>
                            </p:stCondLst>
                            <p:childTnLst>
                              <p:par>
                                <p:cTn id="1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000"/>
                            </p:stCondLst>
                            <p:childTnLst>
                              <p:par>
                                <p:cTn id="1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500"/>
                            </p:stCondLst>
                            <p:childTnLst>
                              <p:par>
                                <p:cTn id="1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0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9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/>
      <p:bldP spid="69" grpId="0"/>
      <p:bldP spid="70" grpId="0"/>
      <p:bldP spid="7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E8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1062046"/>
            <a:ext cx="11161494" cy="5450334"/>
            <a:chOff x="0" y="1062046"/>
            <a:chExt cx="11161494" cy="5450334"/>
          </a:xfrm>
        </p:grpSpPr>
        <p:sp>
          <p:nvSpPr>
            <p:cNvPr id="49" name="AutoShape 2"/>
            <p:cNvSpPr/>
            <p:nvPr/>
          </p:nvSpPr>
          <p:spPr bwMode="auto">
            <a:xfrm>
              <a:off x="1" y="1062046"/>
              <a:ext cx="1030045" cy="1487504"/>
            </a:xfrm>
            <a:custGeom>
              <a:avLst/>
              <a:gdLst>
                <a:gd name="T0" fmla="*/ 387252 w 21600"/>
                <a:gd name="T1" fmla="*/ 558999 h 21600"/>
                <a:gd name="T2" fmla="*/ 387252 w 21600"/>
                <a:gd name="T3" fmla="*/ 558999 h 21600"/>
                <a:gd name="T4" fmla="*/ 387252 w 21600"/>
                <a:gd name="T5" fmla="*/ 558999 h 21600"/>
                <a:gd name="T6" fmla="*/ 387252 w 21600"/>
                <a:gd name="T7" fmla="*/ 55899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416" y="21600"/>
                  </a:moveTo>
                  <a:lnTo>
                    <a:pt x="21599" y="15405"/>
                  </a:lnTo>
                  <a:lnTo>
                    <a:pt x="138" y="0"/>
                  </a:lnTo>
                  <a:lnTo>
                    <a:pt x="0" y="12197"/>
                  </a:lnTo>
                  <a:lnTo>
                    <a:pt x="21416" y="21600"/>
                  </a:lnTo>
                  <a:close/>
                </a:path>
              </a:pathLst>
            </a:custGeom>
            <a:solidFill>
              <a:srgbClr val="93236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 sz="3200" dirty="0">
                <a:solidFill>
                  <a:schemeClr val="l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50" name="AutoShape 3"/>
            <p:cNvSpPr/>
            <p:nvPr/>
          </p:nvSpPr>
          <p:spPr bwMode="auto">
            <a:xfrm>
              <a:off x="1021336" y="2029160"/>
              <a:ext cx="3894529" cy="625736"/>
            </a:xfrm>
            <a:custGeom>
              <a:avLst/>
              <a:gdLst>
                <a:gd name="T0" fmla="*/ 1464172 w 21600"/>
                <a:gd name="T1" fmla="*/ 235150 h 21600"/>
                <a:gd name="T2" fmla="*/ 1464172 w 21600"/>
                <a:gd name="T3" fmla="*/ 235150 h 21600"/>
                <a:gd name="T4" fmla="*/ 1464172 w 21600"/>
                <a:gd name="T5" fmla="*/ 235150 h 21600"/>
                <a:gd name="T6" fmla="*/ 1464172 w 21600"/>
                <a:gd name="T7" fmla="*/ 2351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3474"/>
                  </a:moveTo>
                  <a:lnTo>
                    <a:pt x="20022" y="3474"/>
                  </a:lnTo>
                  <a:lnTo>
                    <a:pt x="20022" y="0"/>
                  </a:lnTo>
                  <a:lnTo>
                    <a:pt x="21600" y="10800"/>
                  </a:lnTo>
                  <a:lnTo>
                    <a:pt x="20022" y="21599"/>
                  </a:lnTo>
                  <a:lnTo>
                    <a:pt x="20022" y="17974"/>
                  </a:lnTo>
                  <a:lnTo>
                    <a:pt x="0" y="17974"/>
                  </a:lnTo>
                  <a:lnTo>
                    <a:pt x="0" y="3474"/>
                  </a:lnTo>
                  <a:close/>
                </a:path>
              </a:pathLst>
            </a:custGeom>
            <a:solidFill>
              <a:srgbClr val="CD318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 sz="3200" dirty="0">
                <a:solidFill>
                  <a:schemeClr val="l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51" name="AutoShape 5"/>
            <p:cNvSpPr/>
            <p:nvPr/>
          </p:nvSpPr>
          <p:spPr bwMode="auto">
            <a:xfrm>
              <a:off x="0" y="2242953"/>
              <a:ext cx="1030059" cy="1045944"/>
            </a:xfrm>
            <a:custGeom>
              <a:avLst/>
              <a:gdLst>
                <a:gd name="T0" fmla="*/ 387251 w 21600"/>
                <a:gd name="T1" fmla="*/ 392907 h 21600"/>
                <a:gd name="T2" fmla="*/ 387251 w 21600"/>
                <a:gd name="T3" fmla="*/ 392907 h 21600"/>
                <a:gd name="T4" fmla="*/ 387251 w 21600"/>
                <a:gd name="T5" fmla="*/ 392907 h 21600"/>
                <a:gd name="T6" fmla="*/ 387251 w 21600"/>
                <a:gd name="T7" fmla="*/ 3929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417" y="21600"/>
                  </a:moveTo>
                  <a:lnTo>
                    <a:pt x="21600" y="12923"/>
                  </a:lnTo>
                  <a:lnTo>
                    <a:pt x="0" y="0"/>
                  </a:lnTo>
                  <a:lnTo>
                    <a:pt x="0" y="16719"/>
                  </a:lnTo>
                  <a:lnTo>
                    <a:pt x="21417" y="21600"/>
                  </a:lnTo>
                  <a:close/>
                </a:path>
              </a:pathLst>
            </a:custGeom>
            <a:solidFill>
              <a:srgbClr val="BE8F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 sz="3200" dirty="0">
                <a:solidFill>
                  <a:schemeClr val="l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52" name="AutoShape 6"/>
            <p:cNvSpPr/>
            <p:nvPr/>
          </p:nvSpPr>
          <p:spPr bwMode="auto">
            <a:xfrm>
              <a:off x="1021349" y="2761171"/>
              <a:ext cx="4938106" cy="633112"/>
            </a:xfrm>
            <a:custGeom>
              <a:avLst/>
              <a:gdLst>
                <a:gd name="T0" fmla="*/ 1856483 w 21600"/>
                <a:gd name="T1" fmla="*/ 237828 h 21600"/>
                <a:gd name="T2" fmla="*/ 1856483 w 21600"/>
                <a:gd name="T3" fmla="*/ 237828 h 21600"/>
                <a:gd name="T4" fmla="*/ 1856483 w 21600"/>
                <a:gd name="T5" fmla="*/ 237828 h 21600"/>
                <a:gd name="T6" fmla="*/ 1856483 w 21600"/>
                <a:gd name="T7" fmla="*/ 23782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3661"/>
                  </a:moveTo>
                  <a:lnTo>
                    <a:pt x="20355" y="3661"/>
                  </a:lnTo>
                  <a:lnTo>
                    <a:pt x="20355" y="0"/>
                  </a:lnTo>
                  <a:lnTo>
                    <a:pt x="21600" y="10911"/>
                  </a:lnTo>
                  <a:lnTo>
                    <a:pt x="20355" y="21599"/>
                  </a:lnTo>
                  <a:lnTo>
                    <a:pt x="20355" y="18011"/>
                  </a:lnTo>
                  <a:lnTo>
                    <a:pt x="0" y="18011"/>
                  </a:lnTo>
                  <a:lnTo>
                    <a:pt x="0" y="3661"/>
                  </a:lnTo>
                  <a:close/>
                </a:path>
              </a:pathLst>
            </a:custGeom>
            <a:solidFill>
              <a:srgbClr val="FFC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 sz="3200" dirty="0">
                <a:solidFill>
                  <a:schemeClr val="l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53" name="AutoShape 8"/>
            <p:cNvSpPr/>
            <p:nvPr/>
          </p:nvSpPr>
          <p:spPr bwMode="auto">
            <a:xfrm>
              <a:off x="0" y="3381606"/>
              <a:ext cx="1030350" cy="819663"/>
            </a:xfrm>
            <a:custGeom>
              <a:avLst/>
              <a:gdLst>
                <a:gd name="T0" fmla="*/ 387252 w 21600"/>
                <a:gd name="T1" fmla="*/ 307777 h 21600"/>
                <a:gd name="T2" fmla="*/ 387252 w 21600"/>
                <a:gd name="T3" fmla="*/ 307777 h 21600"/>
                <a:gd name="T4" fmla="*/ 387252 w 21600"/>
                <a:gd name="T5" fmla="*/ 307777 h 21600"/>
                <a:gd name="T6" fmla="*/ 387252 w 21600"/>
                <a:gd name="T7" fmla="*/ 30777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416" y="4678"/>
                  </a:moveTo>
                  <a:lnTo>
                    <a:pt x="21599" y="15939"/>
                  </a:lnTo>
                  <a:lnTo>
                    <a:pt x="0" y="21599"/>
                  </a:lnTo>
                  <a:lnTo>
                    <a:pt x="138" y="0"/>
                  </a:lnTo>
                  <a:lnTo>
                    <a:pt x="21416" y="4678"/>
                  </a:lnTo>
                  <a:close/>
                </a:path>
              </a:pathLst>
            </a:custGeom>
            <a:solidFill>
              <a:srgbClr val="749C1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 sz="3200" dirty="0">
                <a:solidFill>
                  <a:schemeClr val="l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54" name="AutoShape 9"/>
            <p:cNvSpPr/>
            <p:nvPr/>
          </p:nvSpPr>
          <p:spPr bwMode="auto">
            <a:xfrm>
              <a:off x="1021638" y="3451432"/>
              <a:ext cx="6156749" cy="626849"/>
            </a:xfrm>
            <a:custGeom>
              <a:avLst/>
              <a:gdLst>
                <a:gd name="T0" fmla="*/ 2313980 w 21600"/>
                <a:gd name="T1" fmla="*/ 235377 h 21600"/>
                <a:gd name="T2" fmla="*/ 2313980 w 21600"/>
                <a:gd name="T3" fmla="*/ 235377 h 21600"/>
                <a:gd name="T4" fmla="*/ 2313980 w 21600"/>
                <a:gd name="T5" fmla="*/ 235377 h 21600"/>
                <a:gd name="T6" fmla="*/ 2313980 w 21600"/>
                <a:gd name="T7" fmla="*/ 23537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3926"/>
                  </a:moveTo>
                  <a:lnTo>
                    <a:pt x="20579" y="3926"/>
                  </a:lnTo>
                  <a:lnTo>
                    <a:pt x="20579" y="0"/>
                  </a:lnTo>
                  <a:lnTo>
                    <a:pt x="21600" y="10800"/>
                  </a:lnTo>
                  <a:lnTo>
                    <a:pt x="20579" y="21600"/>
                  </a:lnTo>
                  <a:lnTo>
                    <a:pt x="20579" y="18427"/>
                  </a:lnTo>
                  <a:lnTo>
                    <a:pt x="0" y="18427"/>
                  </a:lnTo>
                  <a:lnTo>
                    <a:pt x="0" y="3926"/>
                  </a:lnTo>
                  <a:close/>
                </a:path>
              </a:pathLst>
            </a:custGeom>
            <a:solidFill>
              <a:srgbClr val="92D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 sz="3200" dirty="0">
                <a:solidFill>
                  <a:schemeClr val="l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55" name="AutoShape 11"/>
            <p:cNvSpPr/>
            <p:nvPr/>
          </p:nvSpPr>
          <p:spPr bwMode="auto">
            <a:xfrm>
              <a:off x="1" y="5032848"/>
              <a:ext cx="1030045" cy="1479532"/>
            </a:xfrm>
            <a:custGeom>
              <a:avLst/>
              <a:gdLst>
                <a:gd name="T0" fmla="*/ 387252 w 21600"/>
                <a:gd name="T1" fmla="*/ 556003 h 21600"/>
                <a:gd name="T2" fmla="*/ 387252 w 21600"/>
                <a:gd name="T3" fmla="*/ 556003 h 21600"/>
                <a:gd name="T4" fmla="*/ 387252 w 21600"/>
                <a:gd name="T5" fmla="*/ 556003 h 21600"/>
                <a:gd name="T6" fmla="*/ 387252 w 21600"/>
                <a:gd name="T7" fmla="*/ 55600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416" y="0"/>
                  </a:moveTo>
                  <a:lnTo>
                    <a:pt x="21599" y="6135"/>
                  </a:lnTo>
                  <a:lnTo>
                    <a:pt x="138" y="21599"/>
                  </a:lnTo>
                  <a:lnTo>
                    <a:pt x="0" y="9458"/>
                  </a:lnTo>
                  <a:lnTo>
                    <a:pt x="21416" y="0"/>
                  </a:lnTo>
                  <a:close/>
                </a:path>
              </a:pathLst>
            </a:custGeom>
            <a:solidFill>
              <a:srgbClr val="818AFC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 sz="3200" dirty="0">
                <a:solidFill>
                  <a:schemeClr val="l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56" name="AutoShape 12"/>
            <p:cNvSpPr/>
            <p:nvPr/>
          </p:nvSpPr>
          <p:spPr bwMode="auto">
            <a:xfrm>
              <a:off x="1021336" y="4932206"/>
              <a:ext cx="3894529" cy="634765"/>
            </a:xfrm>
            <a:custGeom>
              <a:avLst/>
              <a:gdLst>
                <a:gd name="T0" fmla="*/ 1464172 w 21600"/>
                <a:gd name="T1" fmla="*/ 238542 h 21600"/>
                <a:gd name="T2" fmla="*/ 1464172 w 21600"/>
                <a:gd name="T3" fmla="*/ 238542 h 21600"/>
                <a:gd name="T4" fmla="*/ 1464172 w 21600"/>
                <a:gd name="T5" fmla="*/ 238542 h 21600"/>
                <a:gd name="T6" fmla="*/ 1464172 w 21600"/>
                <a:gd name="T7" fmla="*/ 23854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3649"/>
                  </a:moveTo>
                  <a:lnTo>
                    <a:pt x="20022" y="3649"/>
                  </a:lnTo>
                  <a:lnTo>
                    <a:pt x="20022" y="0"/>
                  </a:lnTo>
                  <a:lnTo>
                    <a:pt x="21600" y="10949"/>
                  </a:lnTo>
                  <a:lnTo>
                    <a:pt x="20022" y="21600"/>
                  </a:lnTo>
                  <a:lnTo>
                    <a:pt x="20022" y="17727"/>
                  </a:lnTo>
                  <a:lnTo>
                    <a:pt x="0" y="17727"/>
                  </a:lnTo>
                  <a:lnTo>
                    <a:pt x="0" y="3649"/>
                  </a:lnTo>
                  <a:close/>
                </a:path>
              </a:pathLst>
            </a:custGeom>
            <a:solidFill>
              <a:srgbClr val="B5BCF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 sz="3200" dirty="0">
                <a:solidFill>
                  <a:schemeClr val="l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57" name="AutoShape 14"/>
            <p:cNvSpPr/>
            <p:nvPr/>
          </p:nvSpPr>
          <p:spPr bwMode="auto">
            <a:xfrm>
              <a:off x="0" y="4303753"/>
              <a:ext cx="1030059" cy="1046735"/>
            </a:xfrm>
            <a:custGeom>
              <a:avLst/>
              <a:gdLst>
                <a:gd name="T0" fmla="*/ 387251 w 21600"/>
                <a:gd name="T1" fmla="*/ 393204 h 21600"/>
                <a:gd name="T2" fmla="*/ 387251 w 21600"/>
                <a:gd name="T3" fmla="*/ 393204 h 21600"/>
                <a:gd name="T4" fmla="*/ 387251 w 21600"/>
                <a:gd name="T5" fmla="*/ 393204 h 21600"/>
                <a:gd name="T6" fmla="*/ 387251 w 21600"/>
                <a:gd name="T7" fmla="*/ 39320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417" y="0"/>
                  </a:moveTo>
                  <a:lnTo>
                    <a:pt x="21600" y="8811"/>
                  </a:lnTo>
                  <a:lnTo>
                    <a:pt x="0" y="21600"/>
                  </a:lnTo>
                  <a:lnTo>
                    <a:pt x="0" y="4879"/>
                  </a:lnTo>
                  <a:lnTo>
                    <a:pt x="21417" y="0"/>
                  </a:lnTo>
                  <a:close/>
                </a:path>
              </a:pathLst>
            </a:custGeom>
            <a:solidFill>
              <a:srgbClr val="A44F2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 sz="3200" dirty="0">
                <a:solidFill>
                  <a:schemeClr val="l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58" name="AutoShape 15"/>
            <p:cNvSpPr/>
            <p:nvPr/>
          </p:nvSpPr>
          <p:spPr bwMode="auto">
            <a:xfrm>
              <a:off x="1021349" y="4199158"/>
              <a:ext cx="4938106" cy="632321"/>
            </a:xfrm>
            <a:custGeom>
              <a:avLst/>
              <a:gdLst>
                <a:gd name="T0" fmla="*/ 1856483 w 21600"/>
                <a:gd name="T1" fmla="*/ 237531 h 21600"/>
                <a:gd name="T2" fmla="*/ 1856483 w 21600"/>
                <a:gd name="T3" fmla="*/ 237531 h 21600"/>
                <a:gd name="T4" fmla="*/ 1856483 w 21600"/>
                <a:gd name="T5" fmla="*/ 237531 h 21600"/>
                <a:gd name="T6" fmla="*/ 1856483 w 21600"/>
                <a:gd name="T7" fmla="*/ 23753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3587"/>
                  </a:moveTo>
                  <a:lnTo>
                    <a:pt x="20355" y="3587"/>
                  </a:lnTo>
                  <a:lnTo>
                    <a:pt x="20355" y="0"/>
                  </a:lnTo>
                  <a:lnTo>
                    <a:pt x="21600" y="10911"/>
                  </a:lnTo>
                  <a:lnTo>
                    <a:pt x="20355" y="21599"/>
                  </a:lnTo>
                  <a:lnTo>
                    <a:pt x="20355" y="17937"/>
                  </a:lnTo>
                  <a:lnTo>
                    <a:pt x="0" y="17937"/>
                  </a:lnTo>
                  <a:lnTo>
                    <a:pt x="0" y="3587"/>
                  </a:lnTo>
                  <a:close/>
                </a:path>
              </a:pathLst>
            </a:custGeom>
            <a:solidFill>
              <a:srgbClr val="DA6B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 sz="3200" dirty="0">
                <a:solidFill>
                  <a:schemeClr val="l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59" name="TextBox 13"/>
            <p:cNvSpPr txBox="1"/>
            <p:nvPr/>
          </p:nvSpPr>
          <p:spPr>
            <a:xfrm>
              <a:off x="5003718" y="2103576"/>
              <a:ext cx="149596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单击编辑标题</a:t>
              </a:r>
              <a:endParaRPr lang="en-US" sz="16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60" name="TextBox 13"/>
            <p:cNvSpPr txBox="1"/>
            <p:nvPr/>
          </p:nvSpPr>
          <p:spPr>
            <a:xfrm>
              <a:off x="5003718" y="2349064"/>
              <a:ext cx="3826872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61" name="TextBox 13"/>
            <p:cNvSpPr txBox="1"/>
            <p:nvPr/>
          </p:nvSpPr>
          <p:spPr>
            <a:xfrm>
              <a:off x="6070518" y="2843559"/>
              <a:ext cx="149596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单击编辑标题</a:t>
              </a:r>
              <a:endParaRPr lang="en-US" sz="16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62" name="TextBox 13"/>
            <p:cNvSpPr txBox="1"/>
            <p:nvPr/>
          </p:nvSpPr>
          <p:spPr>
            <a:xfrm>
              <a:off x="6070518" y="3089047"/>
              <a:ext cx="3826872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63" name="TextBox 13"/>
            <p:cNvSpPr txBox="1"/>
            <p:nvPr/>
          </p:nvSpPr>
          <p:spPr>
            <a:xfrm>
              <a:off x="7334622" y="3526961"/>
              <a:ext cx="149596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单击编辑标题</a:t>
              </a:r>
              <a:endParaRPr lang="en-US" sz="16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64" name="TextBox 13"/>
            <p:cNvSpPr txBox="1"/>
            <p:nvPr/>
          </p:nvSpPr>
          <p:spPr>
            <a:xfrm>
              <a:off x="7334622" y="3772449"/>
              <a:ext cx="3826872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65" name="TextBox 13"/>
            <p:cNvSpPr txBox="1"/>
            <p:nvPr/>
          </p:nvSpPr>
          <p:spPr>
            <a:xfrm>
              <a:off x="6051922" y="4263561"/>
              <a:ext cx="149596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单击编辑标题</a:t>
              </a:r>
              <a:endParaRPr lang="en-US" sz="16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66" name="TextBox 13"/>
            <p:cNvSpPr txBox="1"/>
            <p:nvPr/>
          </p:nvSpPr>
          <p:spPr>
            <a:xfrm>
              <a:off x="6051922" y="4509049"/>
              <a:ext cx="3826872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67" name="TextBox 13"/>
            <p:cNvSpPr txBox="1"/>
            <p:nvPr/>
          </p:nvSpPr>
          <p:spPr>
            <a:xfrm>
              <a:off x="5003718" y="5016759"/>
              <a:ext cx="149596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单击编辑标题</a:t>
              </a:r>
              <a:endParaRPr lang="en-US" sz="16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68" name="TextBox 13"/>
            <p:cNvSpPr txBox="1"/>
            <p:nvPr/>
          </p:nvSpPr>
          <p:spPr>
            <a:xfrm>
              <a:off x="5003718" y="5262247"/>
              <a:ext cx="3826872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  <a:sym typeface="Source Han Serif SC" panose="02020400000000000000" pitchFamily="18" charset="-122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sym typeface="Source Han Serif SC" panose="02020400000000000000" pitchFamily="18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黄色喷溅颜料"/>
          <p:cNvPicPr>
            <a:picLocks noChangeAspect="1"/>
          </p:cNvPicPr>
          <p:nvPr/>
        </p:nvPicPr>
        <p:blipFill>
          <a:blip r:embed="rId1"/>
          <a:srcRect l="7982" r="7630"/>
          <a:stretch>
            <a:fillRect/>
          </a:stretch>
        </p:blipFill>
        <p:spPr>
          <a:xfrm rot="5400000">
            <a:off x="2656205" y="-2676525"/>
            <a:ext cx="6878955" cy="1219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762662" y="2393855"/>
            <a:ext cx="29260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  <a:endParaRPr lang="zh-CN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471"/>
          <p:cNvSpPr>
            <a:spLocks noChangeArrowheads="1"/>
          </p:cNvSpPr>
          <p:nvPr/>
        </p:nvSpPr>
        <p:spPr bwMode="auto">
          <a:xfrm>
            <a:off x="3817636" y="3326702"/>
            <a:ext cx="52424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dirty="0">
                <a:solidFill>
                  <a:schemeClr val="tx1"/>
                </a:solidFill>
              </a:rPr>
              <a:t>THESIS DEFENSE GENERAL PPT GUIDE TEMPLATE</a:t>
            </a:r>
            <a:endParaRPr lang="en-US" altLang="zh-CN" sz="2000" dirty="0">
              <a:solidFill>
                <a:schemeClr val="tx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755992" y="3316251"/>
            <a:ext cx="534969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440270" y="3847183"/>
            <a:ext cx="1436370" cy="3987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学生：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288505" y="4300726"/>
            <a:ext cx="1962150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指导教师：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961329" y="3833573"/>
            <a:ext cx="1962397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课题时间：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6961329" y="4285399"/>
            <a:ext cx="1449387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学院：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3901754" y="3746204"/>
            <a:ext cx="371781" cy="451556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901754" y="4263298"/>
            <a:ext cx="333202" cy="408257"/>
            <a:chOff x="5772292" y="7500829"/>
            <a:chExt cx="225879" cy="276759"/>
          </a:xfrm>
          <a:solidFill>
            <a:srgbClr val="92D050"/>
          </a:solidFill>
        </p:grpSpPr>
        <p:sp>
          <p:nvSpPr>
            <p:cNvPr id="15" name="Freeform 16"/>
            <p:cNvSpPr/>
            <p:nvPr/>
          </p:nvSpPr>
          <p:spPr bwMode="auto">
            <a:xfrm>
              <a:off x="5962506" y="7612299"/>
              <a:ext cx="35665" cy="32427"/>
            </a:xfrm>
            <a:custGeom>
              <a:avLst/>
              <a:gdLst>
                <a:gd name="T0" fmla="*/ 13 w 14"/>
                <a:gd name="T1" fmla="*/ 1 h 4"/>
                <a:gd name="T2" fmla="*/ 12 w 14"/>
                <a:gd name="T3" fmla="*/ 0 h 4"/>
                <a:gd name="T4" fmla="*/ 3 w 14"/>
                <a:gd name="T5" fmla="*/ 0 h 4"/>
                <a:gd name="T6" fmla="*/ 1 w 14"/>
                <a:gd name="T7" fmla="*/ 1 h 4"/>
                <a:gd name="T8" fmla="*/ 0 w 14"/>
                <a:gd name="T9" fmla="*/ 2 h 4"/>
                <a:gd name="T10" fmla="*/ 1 w 14"/>
                <a:gd name="T11" fmla="*/ 4 h 4"/>
                <a:gd name="T12" fmla="*/ 3 w 14"/>
                <a:gd name="T13" fmla="*/ 4 h 4"/>
                <a:gd name="T14" fmla="*/ 12 w 14"/>
                <a:gd name="T15" fmla="*/ 4 h 4"/>
                <a:gd name="T16" fmla="*/ 13 w 14"/>
                <a:gd name="T17" fmla="*/ 4 h 4"/>
                <a:gd name="T18" fmla="*/ 14 w 14"/>
                <a:gd name="T19" fmla="*/ 2 h 4"/>
                <a:gd name="T20" fmla="*/ 13 w 14"/>
                <a:gd name="T2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4">
                  <a:moveTo>
                    <a:pt x="13" y="1"/>
                  </a:moveTo>
                  <a:cubicBezTo>
                    <a:pt x="13" y="0"/>
                    <a:pt x="12" y="0"/>
                    <a:pt x="1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1" y="3"/>
                    <a:pt x="1" y="4"/>
                  </a:cubicBezTo>
                  <a:cubicBezTo>
                    <a:pt x="1" y="4"/>
                    <a:pt x="2" y="4"/>
                    <a:pt x="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4"/>
                    <a:pt x="13" y="4"/>
                  </a:cubicBezTo>
                  <a:cubicBezTo>
                    <a:pt x="14" y="3"/>
                    <a:pt x="14" y="3"/>
                    <a:pt x="14" y="2"/>
                  </a:cubicBezTo>
                  <a:cubicBezTo>
                    <a:pt x="14" y="2"/>
                    <a:pt x="14" y="1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16" name="Freeform 17"/>
            <p:cNvSpPr/>
            <p:nvPr/>
          </p:nvSpPr>
          <p:spPr bwMode="auto">
            <a:xfrm>
              <a:off x="5954941" y="7559378"/>
              <a:ext cx="32423" cy="32427"/>
            </a:xfrm>
            <a:custGeom>
              <a:avLst/>
              <a:gdLst>
                <a:gd name="T0" fmla="*/ 3 w 13"/>
                <a:gd name="T1" fmla="*/ 9 h 9"/>
                <a:gd name="T2" fmla="*/ 4 w 13"/>
                <a:gd name="T3" fmla="*/ 9 h 9"/>
                <a:gd name="T4" fmla="*/ 12 w 13"/>
                <a:gd name="T5" fmla="*/ 4 h 9"/>
                <a:gd name="T6" fmla="*/ 12 w 13"/>
                <a:gd name="T7" fmla="*/ 4 h 9"/>
                <a:gd name="T8" fmla="*/ 12 w 13"/>
                <a:gd name="T9" fmla="*/ 4 h 9"/>
                <a:gd name="T10" fmla="*/ 12 w 13"/>
                <a:gd name="T11" fmla="*/ 1 h 9"/>
                <a:gd name="T12" fmla="*/ 11 w 13"/>
                <a:gd name="T13" fmla="*/ 0 h 9"/>
                <a:gd name="T14" fmla="*/ 9 w 13"/>
                <a:gd name="T15" fmla="*/ 1 h 9"/>
                <a:gd name="T16" fmla="*/ 2 w 13"/>
                <a:gd name="T17" fmla="*/ 5 h 9"/>
                <a:gd name="T18" fmla="*/ 1 w 13"/>
                <a:gd name="T19" fmla="*/ 5 h 9"/>
                <a:gd name="T20" fmla="*/ 1 w 13"/>
                <a:gd name="T21" fmla="*/ 8 h 9"/>
                <a:gd name="T22" fmla="*/ 3 w 13"/>
                <a:gd name="T2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9">
                  <a:moveTo>
                    <a:pt x="3" y="9"/>
                  </a:moveTo>
                  <a:cubicBezTo>
                    <a:pt x="3" y="9"/>
                    <a:pt x="3" y="9"/>
                    <a:pt x="4" y="9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2" y="0"/>
                    <a:pt x="11" y="0"/>
                  </a:cubicBezTo>
                  <a:cubicBezTo>
                    <a:pt x="10" y="0"/>
                    <a:pt x="10" y="0"/>
                    <a:pt x="9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17" name="Freeform 18"/>
            <p:cNvSpPr/>
            <p:nvPr/>
          </p:nvSpPr>
          <p:spPr bwMode="auto">
            <a:xfrm>
              <a:off x="5923598" y="7513215"/>
              <a:ext cx="31125" cy="33928"/>
            </a:xfrm>
            <a:custGeom>
              <a:avLst/>
              <a:gdLst>
                <a:gd name="T0" fmla="*/ 8 w 10"/>
                <a:gd name="T1" fmla="*/ 1 h 13"/>
                <a:gd name="T2" fmla="*/ 6 w 10"/>
                <a:gd name="T3" fmla="*/ 1 h 13"/>
                <a:gd name="T4" fmla="*/ 5 w 10"/>
                <a:gd name="T5" fmla="*/ 2 h 13"/>
                <a:gd name="T6" fmla="*/ 1 w 10"/>
                <a:gd name="T7" fmla="*/ 10 h 13"/>
                <a:gd name="T8" fmla="*/ 2 w 10"/>
                <a:gd name="T9" fmla="*/ 12 h 13"/>
                <a:gd name="T10" fmla="*/ 3 w 10"/>
                <a:gd name="T11" fmla="*/ 13 h 13"/>
                <a:gd name="T12" fmla="*/ 4 w 10"/>
                <a:gd name="T13" fmla="*/ 12 h 13"/>
                <a:gd name="T14" fmla="*/ 5 w 10"/>
                <a:gd name="T15" fmla="*/ 12 h 13"/>
                <a:gd name="T16" fmla="*/ 9 w 10"/>
                <a:gd name="T17" fmla="*/ 4 h 13"/>
                <a:gd name="T18" fmla="*/ 8 w 10"/>
                <a:gd name="T1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3">
                  <a:moveTo>
                    <a:pt x="8" y="1"/>
                  </a:moveTo>
                  <a:cubicBezTo>
                    <a:pt x="7" y="0"/>
                    <a:pt x="6" y="0"/>
                    <a:pt x="6" y="1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3"/>
                    <a:pt x="2" y="13"/>
                    <a:pt x="3" y="13"/>
                  </a:cubicBezTo>
                  <a:cubicBezTo>
                    <a:pt x="3" y="13"/>
                    <a:pt x="4" y="13"/>
                    <a:pt x="4" y="12"/>
                  </a:cubicBezTo>
                  <a:cubicBezTo>
                    <a:pt x="4" y="12"/>
                    <a:pt x="4" y="12"/>
                    <a:pt x="5" y="12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9" y="1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18" name="Freeform 19"/>
            <p:cNvSpPr/>
            <p:nvPr/>
          </p:nvSpPr>
          <p:spPr bwMode="auto">
            <a:xfrm>
              <a:off x="5777696" y="7556001"/>
              <a:ext cx="33504" cy="32427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9 h 9"/>
                <a:gd name="T4" fmla="*/ 11 w 13"/>
                <a:gd name="T5" fmla="*/ 9 h 9"/>
                <a:gd name="T6" fmla="*/ 12 w 13"/>
                <a:gd name="T7" fmla="*/ 9 h 9"/>
                <a:gd name="T8" fmla="*/ 13 w 13"/>
                <a:gd name="T9" fmla="*/ 8 h 9"/>
                <a:gd name="T10" fmla="*/ 12 w 13"/>
                <a:gd name="T11" fmla="*/ 5 h 9"/>
                <a:gd name="T12" fmla="*/ 4 w 13"/>
                <a:gd name="T13" fmla="*/ 1 h 9"/>
                <a:gd name="T14" fmla="*/ 1 w 13"/>
                <a:gd name="T15" fmla="*/ 1 h 9"/>
                <a:gd name="T16" fmla="*/ 1 w 13"/>
                <a:gd name="T17" fmla="*/ 2 h 9"/>
                <a:gd name="T18" fmla="*/ 2 w 13"/>
                <a:gd name="T1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1" y="9"/>
                  </a:cubicBezTo>
                  <a:cubicBezTo>
                    <a:pt x="11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3" y="7"/>
                    <a:pt x="13" y="6"/>
                    <a:pt x="12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3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5954941" y="7649455"/>
              <a:ext cx="32423" cy="32427"/>
            </a:xfrm>
            <a:custGeom>
              <a:avLst/>
              <a:gdLst>
                <a:gd name="T0" fmla="*/ 12 w 13"/>
                <a:gd name="T1" fmla="*/ 5 h 9"/>
                <a:gd name="T2" fmla="*/ 4 w 13"/>
                <a:gd name="T3" fmla="*/ 1 h 9"/>
                <a:gd name="T4" fmla="*/ 1 w 13"/>
                <a:gd name="T5" fmla="*/ 1 h 9"/>
                <a:gd name="T6" fmla="*/ 1 w 13"/>
                <a:gd name="T7" fmla="*/ 1 h 9"/>
                <a:gd name="T8" fmla="*/ 2 w 13"/>
                <a:gd name="T9" fmla="*/ 4 h 9"/>
                <a:gd name="T10" fmla="*/ 10 w 13"/>
                <a:gd name="T11" fmla="*/ 9 h 9"/>
                <a:gd name="T12" fmla="*/ 11 w 13"/>
                <a:gd name="T13" fmla="*/ 9 h 9"/>
                <a:gd name="T14" fmla="*/ 12 w 13"/>
                <a:gd name="T15" fmla="*/ 9 h 9"/>
                <a:gd name="T16" fmla="*/ 12 w 13"/>
                <a:gd name="T17" fmla="*/ 8 h 9"/>
                <a:gd name="T18" fmla="*/ 12 w 13"/>
                <a:gd name="T1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1" y="4"/>
                    <a:pt x="2" y="4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1" y="9"/>
                  </a:cubicBezTo>
                  <a:cubicBezTo>
                    <a:pt x="11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3" y="6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0" name="Freeform 21"/>
            <p:cNvSpPr/>
            <p:nvPr/>
          </p:nvSpPr>
          <p:spPr bwMode="auto">
            <a:xfrm>
              <a:off x="5780937" y="7652833"/>
              <a:ext cx="31125" cy="32427"/>
            </a:xfrm>
            <a:custGeom>
              <a:avLst/>
              <a:gdLst>
                <a:gd name="T0" fmla="*/ 10 w 12"/>
                <a:gd name="T1" fmla="*/ 0 h 9"/>
                <a:gd name="T2" fmla="*/ 9 w 12"/>
                <a:gd name="T3" fmla="*/ 1 h 9"/>
                <a:gd name="T4" fmla="*/ 1 w 12"/>
                <a:gd name="T5" fmla="*/ 5 h 9"/>
                <a:gd name="T6" fmla="*/ 1 w 12"/>
                <a:gd name="T7" fmla="*/ 6 h 9"/>
                <a:gd name="T8" fmla="*/ 0 w 12"/>
                <a:gd name="T9" fmla="*/ 8 h 9"/>
                <a:gd name="T10" fmla="*/ 2 w 12"/>
                <a:gd name="T11" fmla="*/ 9 h 9"/>
                <a:gd name="T12" fmla="*/ 3 w 12"/>
                <a:gd name="T13" fmla="*/ 9 h 9"/>
                <a:gd name="T14" fmla="*/ 11 w 12"/>
                <a:gd name="T15" fmla="*/ 4 h 9"/>
                <a:gd name="T16" fmla="*/ 11 w 12"/>
                <a:gd name="T17" fmla="*/ 4 h 9"/>
                <a:gd name="T18" fmla="*/ 12 w 12"/>
                <a:gd name="T19" fmla="*/ 2 h 9"/>
                <a:gd name="T20" fmla="*/ 10 w 12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0" y="0"/>
                    <a:pt x="9" y="0"/>
                    <a:pt x="9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" y="9"/>
                    <a:pt x="1" y="9"/>
                    <a:pt x="2" y="9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3"/>
                    <a:pt x="12" y="2"/>
                    <a:pt x="12" y="2"/>
                  </a:cubicBezTo>
                  <a:cubicBezTo>
                    <a:pt x="11" y="1"/>
                    <a:pt x="11" y="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5818764" y="7513214"/>
              <a:ext cx="31125" cy="32427"/>
            </a:xfrm>
            <a:custGeom>
              <a:avLst/>
              <a:gdLst>
                <a:gd name="T0" fmla="*/ 4 w 9"/>
                <a:gd name="T1" fmla="*/ 1 h 12"/>
                <a:gd name="T2" fmla="*/ 3 w 9"/>
                <a:gd name="T3" fmla="*/ 0 h 12"/>
                <a:gd name="T4" fmla="*/ 1 w 9"/>
                <a:gd name="T5" fmla="*/ 0 h 12"/>
                <a:gd name="T6" fmla="*/ 1 w 9"/>
                <a:gd name="T7" fmla="*/ 0 h 12"/>
                <a:gd name="T8" fmla="*/ 0 w 9"/>
                <a:gd name="T9" fmla="*/ 3 h 12"/>
                <a:gd name="T10" fmla="*/ 5 w 9"/>
                <a:gd name="T11" fmla="*/ 11 h 12"/>
                <a:gd name="T12" fmla="*/ 7 w 9"/>
                <a:gd name="T13" fmla="*/ 12 h 12"/>
                <a:gd name="T14" fmla="*/ 8 w 9"/>
                <a:gd name="T15" fmla="*/ 12 h 12"/>
                <a:gd name="T16" fmla="*/ 8 w 9"/>
                <a:gd name="T17" fmla="*/ 11 h 12"/>
                <a:gd name="T18" fmla="*/ 9 w 9"/>
                <a:gd name="T19" fmla="*/ 9 h 12"/>
                <a:gd name="T20" fmla="*/ 4 w 9"/>
                <a:gd name="T21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2">
                  <a:moveTo>
                    <a:pt x="4" y="1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6" y="12"/>
                    <a:pt x="7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9" y="11"/>
                    <a:pt x="9" y="10"/>
                    <a:pt x="9" y="9"/>
                  </a:cubicBezTo>
                  <a:lnTo>
                    <a:pt x="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5878207" y="7500829"/>
              <a:ext cx="31125" cy="32833"/>
            </a:xfrm>
            <a:custGeom>
              <a:avLst/>
              <a:gdLst>
                <a:gd name="T0" fmla="*/ 2 w 5"/>
                <a:gd name="T1" fmla="*/ 0 h 13"/>
                <a:gd name="T2" fmla="*/ 1 w 5"/>
                <a:gd name="T3" fmla="*/ 0 h 13"/>
                <a:gd name="T4" fmla="*/ 0 w 5"/>
                <a:gd name="T5" fmla="*/ 2 h 13"/>
                <a:gd name="T6" fmla="*/ 0 w 5"/>
                <a:gd name="T7" fmla="*/ 11 h 13"/>
                <a:gd name="T8" fmla="*/ 3 w 5"/>
                <a:gd name="T9" fmla="*/ 13 h 13"/>
                <a:gd name="T10" fmla="*/ 4 w 5"/>
                <a:gd name="T11" fmla="*/ 13 h 13"/>
                <a:gd name="T12" fmla="*/ 5 w 5"/>
                <a:gd name="T13" fmla="*/ 11 h 13"/>
                <a:gd name="T14" fmla="*/ 5 w 5"/>
                <a:gd name="T15" fmla="*/ 2 h 13"/>
                <a:gd name="T16" fmla="*/ 2 w 5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3"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1" y="13"/>
                    <a:pt x="3" y="13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2"/>
                    <a:pt x="5" y="12"/>
                    <a:pt x="5" y="1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3" name="Freeform 24"/>
            <p:cNvSpPr/>
            <p:nvPr/>
          </p:nvSpPr>
          <p:spPr bwMode="auto">
            <a:xfrm>
              <a:off x="5772292" y="7612298"/>
              <a:ext cx="36746" cy="32427"/>
            </a:xfrm>
            <a:custGeom>
              <a:avLst/>
              <a:gdLst>
                <a:gd name="T0" fmla="*/ 13 w 14"/>
                <a:gd name="T1" fmla="*/ 4 h 5"/>
                <a:gd name="T2" fmla="*/ 14 w 14"/>
                <a:gd name="T3" fmla="*/ 2 h 5"/>
                <a:gd name="T4" fmla="*/ 13 w 14"/>
                <a:gd name="T5" fmla="*/ 1 h 5"/>
                <a:gd name="T6" fmla="*/ 12 w 14"/>
                <a:gd name="T7" fmla="*/ 0 h 5"/>
                <a:gd name="T8" fmla="*/ 3 w 14"/>
                <a:gd name="T9" fmla="*/ 0 h 5"/>
                <a:gd name="T10" fmla="*/ 1 w 14"/>
                <a:gd name="T11" fmla="*/ 1 h 5"/>
                <a:gd name="T12" fmla="*/ 0 w 14"/>
                <a:gd name="T13" fmla="*/ 2 h 5"/>
                <a:gd name="T14" fmla="*/ 3 w 14"/>
                <a:gd name="T15" fmla="*/ 5 h 5"/>
                <a:gd name="T16" fmla="*/ 12 w 14"/>
                <a:gd name="T17" fmla="*/ 5 h 5"/>
                <a:gd name="T18" fmla="*/ 13 w 14"/>
                <a:gd name="T1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5">
                  <a:moveTo>
                    <a:pt x="13" y="4"/>
                  </a:moveTo>
                  <a:cubicBezTo>
                    <a:pt x="14" y="3"/>
                    <a:pt x="14" y="3"/>
                    <a:pt x="14" y="2"/>
                  </a:cubicBezTo>
                  <a:cubicBezTo>
                    <a:pt x="14" y="2"/>
                    <a:pt x="14" y="1"/>
                    <a:pt x="13" y="1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3" y="4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4" name="Freeform 25"/>
            <p:cNvSpPr/>
            <p:nvPr/>
          </p:nvSpPr>
          <p:spPr bwMode="auto">
            <a:xfrm>
              <a:off x="5859834" y="7708004"/>
              <a:ext cx="50796" cy="32427"/>
            </a:xfrm>
            <a:custGeom>
              <a:avLst/>
              <a:gdLst>
                <a:gd name="T0" fmla="*/ 20 w 20"/>
                <a:gd name="T1" fmla="*/ 2 h 5"/>
                <a:gd name="T2" fmla="*/ 18 w 20"/>
                <a:gd name="T3" fmla="*/ 4 h 5"/>
                <a:gd name="T4" fmla="*/ 2 w 20"/>
                <a:gd name="T5" fmla="*/ 4 h 5"/>
                <a:gd name="T6" fmla="*/ 0 w 20"/>
                <a:gd name="T7" fmla="*/ 2 h 5"/>
                <a:gd name="T8" fmla="*/ 3 w 20"/>
                <a:gd name="T9" fmla="*/ 0 h 5"/>
                <a:gd name="T10" fmla="*/ 18 w 20"/>
                <a:gd name="T11" fmla="*/ 0 h 5"/>
                <a:gd name="T12" fmla="*/ 20 w 20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5">
                  <a:moveTo>
                    <a:pt x="20" y="2"/>
                  </a:moveTo>
                  <a:cubicBezTo>
                    <a:pt x="20" y="3"/>
                    <a:pt x="20" y="4"/>
                    <a:pt x="18" y="4"/>
                  </a:cubicBezTo>
                  <a:cubicBezTo>
                    <a:pt x="13" y="5"/>
                    <a:pt x="7" y="5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1" y="0"/>
                    <a:pt x="3" y="0"/>
                  </a:cubicBezTo>
                  <a:cubicBezTo>
                    <a:pt x="7" y="1"/>
                    <a:pt x="13" y="1"/>
                    <a:pt x="18" y="0"/>
                  </a:cubicBezTo>
                  <a:cubicBezTo>
                    <a:pt x="19" y="0"/>
                    <a:pt x="20" y="0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5857672" y="7721516"/>
              <a:ext cx="52958" cy="32427"/>
            </a:xfrm>
            <a:custGeom>
              <a:avLst/>
              <a:gdLst>
                <a:gd name="T0" fmla="*/ 21 w 21"/>
                <a:gd name="T1" fmla="*/ 2 h 5"/>
                <a:gd name="T2" fmla="*/ 19 w 21"/>
                <a:gd name="T3" fmla="*/ 4 h 5"/>
                <a:gd name="T4" fmla="*/ 2 w 21"/>
                <a:gd name="T5" fmla="*/ 4 h 5"/>
                <a:gd name="T6" fmla="*/ 1 w 21"/>
                <a:gd name="T7" fmla="*/ 2 h 5"/>
                <a:gd name="T8" fmla="*/ 3 w 21"/>
                <a:gd name="T9" fmla="*/ 0 h 5"/>
                <a:gd name="T10" fmla="*/ 18 w 21"/>
                <a:gd name="T11" fmla="*/ 0 h 5"/>
                <a:gd name="T12" fmla="*/ 21 w 21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5">
                  <a:moveTo>
                    <a:pt x="21" y="2"/>
                  </a:moveTo>
                  <a:cubicBezTo>
                    <a:pt x="21" y="3"/>
                    <a:pt x="20" y="4"/>
                    <a:pt x="19" y="4"/>
                  </a:cubicBezTo>
                  <a:cubicBezTo>
                    <a:pt x="13" y="5"/>
                    <a:pt x="8" y="5"/>
                    <a:pt x="2" y="4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8" y="1"/>
                    <a:pt x="13" y="1"/>
                    <a:pt x="18" y="0"/>
                  </a:cubicBezTo>
                  <a:cubicBezTo>
                    <a:pt x="19" y="0"/>
                    <a:pt x="21" y="0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6" name="Freeform 27"/>
            <p:cNvSpPr/>
            <p:nvPr/>
          </p:nvSpPr>
          <p:spPr bwMode="auto">
            <a:xfrm>
              <a:off x="5857672" y="7735027"/>
              <a:ext cx="52958" cy="32427"/>
            </a:xfrm>
            <a:custGeom>
              <a:avLst/>
              <a:gdLst>
                <a:gd name="T0" fmla="*/ 21 w 21"/>
                <a:gd name="T1" fmla="*/ 2 h 5"/>
                <a:gd name="T2" fmla="*/ 19 w 21"/>
                <a:gd name="T3" fmla="*/ 4 h 5"/>
                <a:gd name="T4" fmla="*/ 2 w 21"/>
                <a:gd name="T5" fmla="*/ 4 h 5"/>
                <a:gd name="T6" fmla="*/ 1 w 21"/>
                <a:gd name="T7" fmla="*/ 2 h 5"/>
                <a:gd name="T8" fmla="*/ 3 w 21"/>
                <a:gd name="T9" fmla="*/ 0 h 5"/>
                <a:gd name="T10" fmla="*/ 18 w 21"/>
                <a:gd name="T11" fmla="*/ 0 h 5"/>
                <a:gd name="T12" fmla="*/ 21 w 21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5">
                  <a:moveTo>
                    <a:pt x="21" y="2"/>
                  </a:moveTo>
                  <a:cubicBezTo>
                    <a:pt x="21" y="3"/>
                    <a:pt x="20" y="4"/>
                    <a:pt x="19" y="4"/>
                  </a:cubicBezTo>
                  <a:cubicBezTo>
                    <a:pt x="13" y="5"/>
                    <a:pt x="8" y="5"/>
                    <a:pt x="2" y="4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8" y="1"/>
                    <a:pt x="13" y="1"/>
                    <a:pt x="18" y="0"/>
                  </a:cubicBezTo>
                  <a:cubicBezTo>
                    <a:pt x="19" y="0"/>
                    <a:pt x="21" y="0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7" name="Freeform 28"/>
            <p:cNvSpPr/>
            <p:nvPr/>
          </p:nvSpPr>
          <p:spPr bwMode="auto">
            <a:xfrm>
              <a:off x="5869560" y="7745161"/>
              <a:ext cx="31342" cy="32427"/>
            </a:xfrm>
            <a:custGeom>
              <a:avLst/>
              <a:gdLst>
                <a:gd name="T0" fmla="*/ 11 w 12"/>
                <a:gd name="T1" fmla="*/ 1 h 3"/>
                <a:gd name="T2" fmla="*/ 10 w 12"/>
                <a:gd name="T3" fmla="*/ 3 h 3"/>
                <a:gd name="T4" fmla="*/ 1 w 12"/>
                <a:gd name="T5" fmla="*/ 3 h 3"/>
                <a:gd name="T6" fmla="*/ 0 w 12"/>
                <a:gd name="T7" fmla="*/ 1 h 3"/>
                <a:gd name="T8" fmla="*/ 1 w 12"/>
                <a:gd name="T9" fmla="*/ 0 h 3"/>
                <a:gd name="T10" fmla="*/ 10 w 12"/>
                <a:gd name="T11" fmla="*/ 0 h 3"/>
                <a:gd name="T12" fmla="*/ 11 w 12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">
                  <a:moveTo>
                    <a:pt x="11" y="1"/>
                  </a:moveTo>
                  <a:cubicBezTo>
                    <a:pt x="12" y="2"/>
                    <a:pt x="11" y="3"/>
                    <a:pt x="10" y="3"/>
                  </a:cubicBezTo>
                  <a:cubicBezTo>
                    <a:pt x="7" y="3"/>
                    <a:pt x="4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1" y="0"/>
                    <a:pt x="11" y="0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28" name="Freeform 29"/>
            <p:cNvSpPr>
              <a:spLocks noEditPoints="1"/>
            </p:cNvSpPr>
            <p:nvPr/>
          </p:nvSpPr>
          <p:spPr bwMode="auto">
            <a:xfrm>
              <a:off x="5816603" y="7543616"/>
              <a:ext cx="138338" cy="159789"/>
            </a:xfrm>
            <a:custGeom>
              <a:avLst/>
              <a:gdLst>
                <a:gd name="T0" fmla="*/ 27 w 54"/>
                <a:gd name="T1" fmla="*/ 0 h 62"/>
                <a:gd name="T2" fmla="*/ 0 w 54"/>
                <a:gd name="T3" fmla="*/ 27 h 62"/>
                <a:gd name="T4" fmla="*/ 16 w 54"/>
                <a:gd name="T5" fmla="*/ 60 h 62"/>
                <a:gd name="T6" fmla="*/ 38 w 54"/>
                <a:gd name="T7" fmla="*/ 60 h 62"/>
                <a:gd name="T8" fmla="*/ 54 w 54"/>
                <a:gd name="T9" fmla="*/ 27 h 62"/>
                <a:gd name="T10" fmla="*/ 27 w 54"/>
                <a:gd name="T11" fmla="*/ 0 h 62"/>
                <a:gd name="T12" fmla="*/ 46 w 54"/>
                <a:gd name="T13" fmla="*/ 24 h 62"/>
                <a:gd name="T14" fmla="*/ 46 w 54"/>
                <a:gd name="T15" fmla="*/ 24 h 62"/>
                <a:gd name="T16" fmla="*/ 38 w 54"/>
                <a:gd name="T17" fmla="*/ 11 h 62"/>
                <a:gd name="T18" fmla="*/ 37 w 54"/>
                <a:gd name="T19" fmla="*/ 9 h 62"/>
                <a:gd name="T20" fmla="*/ 40 w 54"/>
                <a:gd name="T21" fmla="*/ 8 h 62"/>
                <a:gd name="T22" fmla="*/ 50 w 54"/>
                <a:gd name="T23" fmla="*/ 21 h 62"/>
                <a:gd name="T24" fmla="*/ 48 w 54"/>
                <a:gd name="T25" fmla="*/ 25 h 62"/>
                <a:gd name="T26" fmla="*/ 46 w 54"/>
                <a:gd name="T27" fmla="*/ 2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62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38"/>
                    <a:pt x="12" y="50"/>
                    <a:pt x="16" y="60"/>
                  </a:cubicBezTo>
                  <a:cubicBezTo>
                    <a:pt x="17" y="62"/>
                    <a:pt x="37" y="62"/>
                    <a:pt x="38" y="60"/>
                  </a:cubicBezTo>
                  <a:cubicBezTo>
                    <a:pt x="41" y="53"/>
                    <a:pt x="54" y="38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  <a:moveTo>
                    <a:pt x="46" y="24"/>
                  </a:moveTo>
                  <a:cubicBezTo>
                    <a:pt x="46" y="24"/>
                    <a:pt x="46" y="24"/>
                    <a:pt x="46" y="24"/>
                  </a:cubicBezTo>
                  <a:cubicBezTo>
                    <a:pt x="45" y="18"/>
                    <a:pt x="42" y="14"/>
                    <a:pt x="38" y="11"/>
                  </a:cubicBezTo>
                  <a:cubicBezTo>
                    <a:pt x="37" y="11"/>
                    <a:pt x="37" y="10"/>
                    <a:pt x="37" y="9"/>
                  </a:cubicBezTo>
                  <a:cubicBezTo>
                    <a:pt x="37" y="8"/>
                    <a:pt x="39" y="7"/>
                    <a:pt x="40" y="8"/>
                  </a:cubicBezTo>
                  <a:cubicBezTo>
                    <a:pt x="44" y="10"/>
                    <a:pt x="48" y="15"/>
                    <a:pt x="50" y="21"/>
                  </a:cubicBezTo>
                  <a:cubicBezTo>
                    <a:pt x="50" y="23"/>
                    <a:pt x="50" y="25"/>
                    <a:pt x="48" y="25"/>
                  </a:cubicBezTo>
                  <a:cubicBezTo>
                    <a:pt x="47" y="26"/>
                    <a:pt x="46" y="25"/>
                    <a:pt x="4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just"/>
              <a:endParaRPr lang="zh-CN" altLang="en-US" sz="1600">
                <a:solidFill>
                  <a:schemeClr val="tx1"/>
                </a:solidFill>
              </a:endParaRPr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4382330" y="4232972"/>
            <a:ext cx="184777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382330" y="4707745"/>
            <a:ext cx="184777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055154" y="4231726"/>
            <a:ext cx="184777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7055154" y="4687224"/>
            <a:ext cx="184777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KSO_Shape"/>
          <p:cNvSpPr/>
          <p:nvPr/>
        </p:nvSpPr>
        <p:spPr bwMode="auto">
          <a:xfrm>
            <a:off x="6574578" y="3857741"/>
            <a:ext cx="354398" cy="354989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Freeform 11"/>
          <p:cNvSpPr>
            <a:spLocks noEditPoints="1"/>
          </p:cNvSpPr>
          <p:nvPr/>
        </p:nvSpPr>
        <p:spPr bwMode="auto">
          <a:xfrm>
            <a:off x="6574578" y="4316586"/>
            <a:ext cx="341125" cy="414297"/>
          </a:xfrm>
          <a:custGeom>
            <a:avLst/>
            <a:gdLst>
              <a:gd name="T0" fmla="*/ 289 w 1658"/>
              <a:gd name="T1" fmla="*/ 272 h 2016"/>
              <a:gd name="T2" fmla="*/ 1081 w 1658"/>
              <a:gd name="T3" fmla="*/ 171 h 2016"/>
              <a:gd name="T4" fmla="*/ 1206 w 1658"/>
              <a:gd name="T5" fmla="*/ 273 h 2016"/>
              <a:gd name="T6" fmla="*/ 1206 w 1658"/>
              <a:gd name="T7" fmla="*/ 305 h 2016"/>
              <a:gd name="T8" fmla="*/ 456 w 1658"/>
              <a:gd name="T9" fmla="*/ 401 h 2016"/>
              <a:gd name="T10" fmla="*/ 383 w 1658"/>
              <a:gd name="T11" fmla="*/ 521 h 2016"/>
              <a:gd name="T12" fmla="*/ 383 w 1658"/>
              <a:gd name="T13" fmla="*/ 1626 h 2016"/>
              <a:gd name="T14" fmla="*/ 289 w 1658"/>
              <a:gd name="T15" fmla="*/ 1638 h 2016"/>
              <a:gd name="T16" fmla="*/ 289 w 1658"/>
              <a:gd name="T17" fmla="*/ 272 h 2016"/>
              <a:gd name="T18" fmla="*/ 894 w 1658"/>
              <a:gd name="T19" fmla="*/ 809 h 2016"/>
              <a:gd name="T20" fmla="*/ 894 w 1658"/>
              <a:gd name="T21" fmla="*/ 1088 h 2016"/>
              <a:gd name="T22" fmla="*/ 1513 w 1658"/>
              <a:gd name="T23" fmla="*/ 1009 h 2016"/>
              <a:gd name="T24" fmla="*/ 1513 w 1658"/>
              <a:gd name="T25" fmla="*/ 729 h 2016"/>
              <a:gd name="T26" fmla="*/ 894 w 1658"/>
              <a:gd name="T27" fmla="*/ 809 h 2016"/>
              <a:gd name="T28" fmla="*/ 742 w 1658"/>
              <a:gd name="T29" fmla="*/ 624 h 2016"/>
              <a:gd name="T30" fmla="*/ 742 w 1658"/>
              <a:gd name="T31" fmla="*/ 1990 h 2016"/>
              <a:gd name="T32" fmla="*/ 1534 w 1658"/>
              <a:gd name="T33" fmla="*/ 1888 h 2016"/>
              <a:gd name="T34" fmla="*/ 1658 w 1658"/>
              <a:gd name="T35" fmla="*/ 1755 h 2016"/>
              <a:gd name="T36" fmla="*/ 1658 w 1658"/>
              <a:gd name="T37" fmla="*/ 625 h 2016"/>
              <a:gd name="T38" fmla="*/ 1534 w 1658"/>
              <a:gd name="T39" fmla="*/ 523 h 2016"/>
              <a:gd name="T40" fmla="*/ 742 w 1658"/>
              <a:gd name="T41" fmla="*/ 624 h 2016"/>
              <a:gd name="T42" fmla="*/ 491 w 1658"/>
              <a:gd name="T43" fmla="*/ 476 h 2016"/>
              <a:gd name="T44" fmla="*/ 452 w 1658"/>
              <a:gd name="T45" fmla="*/ 513 h 2016"/>
              <a:gd name="T46" fmla="*/ 452 w 1658"/>
              <a:gd name="T47" fmla="*/ 1826 h 2016"/>
              <a:gd name="T48" fmla="*/ 491 w 1658"/>
              <a:gd name="T49" fmla="*/ 1911 h 2016"/>
              <a:gd name="T50" fmla="*/ 634 w 1658"/>
              <a:gd name="T51" fmla="*/ 2003 h 2016"/>
              <a:gd name="T52" fmla="*/ 672 w 1658"/>
              <a:gd name="T53" fmla="*/ 1966 h 2016"/>
              <a:gd name="T54" fmla="*/ 672 w 1658"/>
              <a:gd name="T55" fmla="*/ 653 h 2016"/>
              <a:gd name="T56" fmla="*/ 634 w 1658"/>
              <a:gd name="T57" fmla="*/ 567 h 2016"/>
              <a:gd name="T58" fmla="*/ 491 w 1658"/>
              <a:gd name="T59" fmla="*/ 476 h 2016"/>
              <a:gd name="T60" fmla="*/ 591 w 1658"/>
              <a:gd name="T61" fmla="*/ 453 h 2016"/>
              <a:gd name="T62" fmla="*/ 676 w 1658"/>
              <a:gd name="T63" fmla="*/ 507 h 2016"/>
              <a:gd name="T64" fmla="*/ 688 w 1658"/>
              <a:gd name="T65" fmla="*/ 516 h 2016"/>
              <a:gd name="T66" fmla="*/ 1445 w 1658"/>
              <a:gd name="T67" fmla="*/ 419 h 2016"/>
              <a:gd name="T68" fmla="*/ 1329 w 1658"/>
              <a:gd name="T69" fmla="*/ 359 h 2016"/>
              <a:gd name="T70" fmla="*/ 591 w 1658"/>
              <a:gd name="T71" fmla="*/ 453 h 2016"/>
              <a:gd name="T72" fmla="*/ 38 w 1658"/>
              <a:gd name="T73" fmla="*/ 124 h 2016"/>
              <a:gd name="T74" fmla="*/ 181 w 1658"/>
              <a:gd name="T75" fmla="*/ 215 h 2016"/>
              <a:gd name="T76" fmla="*/ 220 w 1658"/>
              <a:gd name="T77" fmla="*/ 301 h 2016"/>
              <a:gd name="T78" fmla="*/ 220 w 1658"/>
              <a:gd name="T79" fmla="*/ 1614 h 2016"/>
              <a:gd name="T80" fmla="*/ 181 w 1658"/>
              <a:gd name="T81" fmla="*/ 1651 h 2016"/>
              <a:gd name="T82" fmla="*/ 38 w 1658"/>
              <a:gd name="T83" fmla="*/ 1559 h 2016"/>
              <a:gd name="T84" fmla="*/ 0 w 1658"/>
              <a:gd name="T85" fmla="*/ 1474 h 2016"/>
              <a:gd name="T86" fmla="*/ 0 w 1658"/>
              <a:gd name="T87" fmla="*/ 161 h 2016"/>
              <a:gd name="T88" fmla="*/ 38 w 1658"/>
              <a:gd name="T89" fmla="*/ 124 h 2016"/>
              <a:gd name="T90" fmla="*/ 139 w 1658"/>
              <a:gd name="T91" fmla="*/ 101 h 2016"/>
              <a:gd name="T92" fmla="*/ 223 w 1658"/>
              <a:gd name="T93" fmla="*/ 155 h 2016"/>
              <a:gd name="T94" fmla="*/ 236 w 1658"/>
              <a:gd name="T95" fmla="*/ 164 h 2016"/>
              <a:gd name="T96" fmla="*/ 992 w 1658"/>
              <a:gd name="T97" fmla="*/ 67 h 2016"/>
              <a:gd name="T98" fmla="*/ 876 w 1658"/>
              <a:gd name="T99" fmla="*/ 7 h 2016"/>
              <a:gd name="T100" fmla="*/ 139 w 1658"/>
              <a:gd name="T101" fmla="*/ 101 h 2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658" h="2016">
                <a:moveTo>
                  <a:pt x="289" y="272"/>
                </a:moveTo>
                <a:cubicBezTo>
                  <a:pt x="1081" y="171"/>
                  <a:pt x="1081" y="171"/>
                  <a:pt x="1081" y="171"/>
                </a:cubicBezTo>
                <a:cubicBezTo>
                  <a:pt x="1150" y="162"/>
                  <a:pt x="1206" y="208"/>
                  <a:pt x="1206" y="273"/>
                </a:cubicBezTo>
                <a:cubicBezTo>
                  <a:pt x="1206" y="305"/>
                  <a:pt x="1206" y="305"/>
                  <a:pt x="1206" y="305"/>
                </a:cubicBezTo>
                <a:cubicBezTo>
                  <a:pt x="456" y="401"/>
                  <a:pt x="456" y="401"/>
                  <a:pt x="456" y="401"/>
                </a:cubicBezTo>
                <a:cubicBezTo>
                  <a:pt x="403" y="416"/>
                  <a:pt x="381" y="450"/>
                  <a:pt x="383" y="521"/>
                </a:cubicBezTo>
                <a:cubicBezTo>
                  <a:pt x="383" y="1626"/>
                  <a:pt x="383" y="1626"/>
                  <a:pt x="383" y="1626"/>
                </a:cubicBezTo>
                <a:cubicBezTo>
                  <a:pt x="289" y="1638"/>
                  <a:pt x="289" y="1638"/>
                  <a:pt x="289" y="1638"/>
                </a:cubicBezTo>
                <a:cubicBezTo>
                  <a:pt x="289" y="272"/>
                  <a:pt x="289" y="272"/>
                  <a:pt x="289" y="272"/>
                </a:cubicBezTo>
                <a:close/>
                <a:moveTo>
                  <a:pt x="894" y="809"/>
                </a:moveTo>
                <a:cubicBezTo>
                  <a:pt x="894" y="1088"/>
                  <a:pt x="894" y="1088"/>
                  <a:pt x="894" y="1088"/>
                </a:cubicBezTo>
                <a:cubicBezTo>
                  <a:pt x="1513" y="1009"/>
                  <a:pt x="1513" y="1009"/>
                  <a:pt x="1513" y="1009"/>
                </a:cubicBezTo>
                <a:cubicBezTo>
                  <a:pt x="1513" y="729"/>
                  <a:pt x="1513" y="729"/>
                  <a:pt x="1513" y="729"/>
                </a:cubicBezTo>
                <a:cubicBezTo>
                  <a:pt x="894" y="809"/>
                  <a:pt x="894" y="809"/>
                  <a:pt x="894" y="809"/>
                </a:cubicBezTo>
                <a:close/>
                <a:moveTo>
                  <a:pt x="742" y="624"/>
                </a:moveTo>
                <a:cubicBezTo>
                  <a:pt x="742" y="1990"/>
                  <a:pt x="742" y="1990"/>
                  <a:pt x="742" y="1990"/>
                </a:cubicBezTo>
                <a:cubicBezTo>
                  <a:pt x="1534" y="1888"/>
                  <a:pt x="1534" y="1888"/>
                  <a:pt x="1534" y="1888"/>
                </a:cubicBezTo>
                <a:cubicBezTo>
                  <a:pt x="1602" y="1880"/>
                  <a:pt x="1658" y="1819"/>
                  <a:pt x="1658" y="1755"/>
                </a:cubicBezTo>
                <a:cubicBezTo>
                  <a:pt x="1658" y="625"/>
                  <a:pt x="1658" y="625"/>
                  <a:pt x="1658" y="625"/>
                </a:cubicBezTo>
                <a:cubicBezTo>
                  <a:pt x="1658" y="560"/>
                  <a:pt x="1602" y="514"/>
                  <a:pt x="1534" y="523"/>
                </a:cubicBezTo>
                <a:cubicBezTo>
                  <a:pt x="742" y="624"/>
                  <a:pt x="742" y="624"/>
                  <a:pt x="742" y="624"/>
                </a:cubicBezTo>
                <a:close/>
                <a:moveTo>
                  <a:pt x="491" y="476"/>
                </a:moveTo>
                <a:cubicBezTo>
                  <a:pt x="470" y="463"/>
                  <a:pt x="452" y="479"/>
                  <a:pt x="452" y="513"/>
                </a:cubicBezTo>
                <a:cubicBezTo>
                  <a:pt x="452" y="1826"/>
                  <a:pt x="452" y="1826"/>
                  <a:pt x="452" y="1826"/>
                </a:cubicBezTo>
                <a:cubicBezTo>
                  <a:pt x="452" y="1859"/>
                  <a:pt x="470" y="1898"/>
                  <a:pt x="491" y="1911"/>
                </a:cubicBezTo>
                <a:cubicBezTo>
                  <a:pt x="634" y="2003"/>
                  <a:pt x="634" y="2003"/>
                  <a:pt x="634" y="2003"/>
                </a:cubicBezTo>
                <a:cubicBezTo>
                  <a:pt x="655" y="2016"/>
                  <a:pt x="672" y="2000"/>
                  <a:pt x="672" y="1966"/>
                </a:cubicBezTo>
                <a:cubicBezTo>
                  <a:pt x="672" y="653"/>
                  <a:pt x="672" y="653"/>
                  <a:pt x="672" y="653"/>
                </a:cubicBezTo>
                <a:cubicBezTo>
                  <a:pt x="672" y="619"/>
                  <a:pt x="655" y="581"/>
                  <a:pt x="634" y="567"/>
                </a:cubicBezTo>
                <a:cubicBezTo>
                  <a:pt x="491" y="476"/>
                  <a:pt x="491" y="476"/>
                  <a:pt x="491" y="476"/>
                </a:cubicBezTo>
                <a:close/>
                <a:moveTo>
                  <a:pt x="591" y="453"/>
                </a:moveTo>
                <a:cubicBezTo>
                  <a:pt x="676" y="507"/>
                  <a:pt x="676" y="507"/>
                  <a:pt x="676" y="507"/>
                </a:cubicBezTo>
                <a:cubicBezTo>
                  <a:pt x="680" y="510"/>
                  <a:pt x="684" y="513"/>
                  <a:pt x="688" y="516"/>
                </a:cubicBezTo>
                <a:cubicBezTo>
                  <a:pt x="1445" y="419"/>
                  <a:pt x="1445" y="419"/>
                  <a:pt x="1445" y="419"/>
                </a:cubicBezTo>
                <a:cubicBezTo>
                  <a:pt x="1427" y="377"/>
                  <a:pt x="1381" y="352"/>
                  <a:pt x="1329" y="359"/>
                </a:cubicBezTo>
                <a:cubicBezTo>
                  <a:pt x="591" y="453"/>
                  <a:pt x="591" y="453"/>
                  <a:pt x="591" y="453"/>
                </a:cubicBezTo>
                <a:close/>
                <a:moveTo>
                  <a:pt x="38" y="124"/>
                </a:moveTo>
                <a:cubicBezTo>
                  <a:pt x="181" y="215"/>
                  <a:pt x="181" y="215"/>
                  <a:pt x="181" y="215"/>
                </a:cubicBezTo>
                <a:cubicBezTo>
                  <a:pt x="202" y="229"/>
                  <a:pt x="220" y="267"/>
                  <a:pt x="220" y="301"/>
                </a:cubicBezTo>
                <a:cubicBezTo>
                  <a:pt x="220" y="1614"/>
                  <a:pt x="220" y="1614"/>
                  <a:pt x="220" y="1614"/>
                </a:cubicBezTo>
                <a:cubicBezTo>
                  <a:pt x="220" y="1648"/>
                  <a:pt x="202" y="1664"/>
                  <a:pt x="181" y="1651"/>
                </a:cubicBezTo>
                <a:cubicBezTo>
                  <a:pt x="38" y="1559"/>
                  <a:pt x="38" y="1559"/>
                  <a:pt x="38" y="1559"/>
                </a:cubicBezTo>
                <a:cubicBezTo>
                  <a:pt x="17" y="1546"/>
                  <a:pt x="0" y="1507"/>
                  <a:pt x="0" y="1474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127"/>
                  <a:pt x="17" y="111"/>
                  <a:pt x="38" y="124"/>
                </a:cubicBezTo>
                <a:close/>
                <a:moveTo>
                  <a:pt x="139" y="101"/>
                </a:moveTo>
                <a:cubicBezTo>
                  <a:pt x="223" y="155"/>
                  <a:pt x="223" y="155"/>
                  <a:pt x="223" y="155"/>
                </a:cubicBezTo>
                <a:cubicBezTo>
                  <a:pt x="227" y="158"/>
                  <a:pt x="232" y="161"/>
                  <a:pt x="236" y="164"/>
                </a:cubicBezTo>
                <a:cubicBezTo>
                  <a:pt x="992" y="67"/>
                  <a:pt x="992" y="67"/>
                  <a:pt x="992" y="67"/>
                </a:cubicBezTo>
                <a:cubicBezTo>
                  <a:pt x="974" y="25"/>
                  <a:pt x="929" y="0"/>
                  <a:pt x="876" y="7"/>
                </a:cubicBezTo>
                <a:lnTo>
                  <a:pt x="139" y="101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 bldLvl="0" animBg="1"/>
      <p:bldP spid="33" grpId="0" bldLvl="0" animBg="1"/>
      <p:bldP spid="34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50811103336"/>
  <p:tag name="MH_LIBRARY" val="GRAPHIC"/>
  <p:tag name="MH_TYPE" val="Desc"/>
  <p:tag name="MH_ORDER" val="1"/>
</p:tagLst>
</file>

<file path=ppt/tags/tag2.xml><?xml version="1.0" encoding="utf-8"?>
<p:tagLst xmlns:p="http://schemas.openxmlformats.org/presentationml/2006/main">
  <p:tag name="MH" val="20150811103336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50811103336"/>
  <p:tag name="MH_LIBRARY" val="GRAPHIC"/>
  <p:tag name="MH_TYPE" val="Other"/>
  <p:tag name="MH_ORDER" val="2"/>
</p:tagLst>
</file>

<file path=ppt/tags/tag4.xml><?xml version="1.0" encoding="utf-8"?>
<p:tagLst xmlns:p="http://schemas.openxmlformats.org/presentationml/2006/main">
  <p:tag name="MH" val="20150811103336"/>
  <p:tag name="MH_LIBRARY" val="GRAPHIC"/>
  <p:tag name="MH_TYPE" val="Other"/>
  <p:tag name="MH_ORDER" val="3"/>
</p:tagLst>
</file>

<file path=ppt/tags/tag5.xml><?xml version="1.0" encoding="utf-8"?>
<p:tagLst xmlns:p="http://schemas.openxmlformats.org/presentationml/2006/main">
  <p:tag name="MH" val="20150811103336"/>
  <p:tag name="MH_LIBRARY" val="GRAPHIC"/>
  <p:tag name="MH_TYPE" val="Other"/>
  <p:tag name="MH_ORDER" val="4"/>
</p:tagLst>
</file>

<file path=ppt/tags/tag6.xml><?xml version="1.0" encoding="utf-8"?>
<p:tagLst xmlns:p="http://schemas.openxmlformats.org/presentationml/2006/main">
  <p:tag name="MH" val="20150811103336"/>
  <p:tag name="MH_LIBRARY" val="GRAPHIC"/>
  <p:tag name="MH_TYPE" val="Other"/>
  <p:tag name="MH_ORDER" val="5"/>
</p:tagLst>
</file>

<file path=ppt/tags/tag7.xml><?xml version="1.0" encoding="utf-8"?>
<p:tagLst xmlns:p="http://schemas.openxmlformats.org/presentationml/2006/main">
  <p:tag name="MH" val="20150811103336"/>
  <p:tag name="MH_LIBRARY" val="GRAPHIC"/>
  <p:tag name="MH_TYPE" val="Other"/>
  <p:tag name="MH_ORDER" val="6"/>
</p:tagLst>
</file>

<file path=ppt/tags/tag8.xml><?xml version="1.0" encoding="utf-8"?>
<p:tagLst xmlns:p="http://schemas.openxmlformats.org/presentationml/2006/main">
  <p:tag name="MH" val="20150811103336"/>
  <p:tag name="MH_LIBRARY" val="GRAPHIC"/>
  <p:tag name="MH_TYPE" val="Other"/>
  <p:tag name="MH_ORDER" val="7"/>
</p:tagLst>
</file>

<file path=ppt/tags/tag9.xml><?xml version="1.0" encoding="utf-8"?>
<p:tagLst xmlns:p="http://schemas.openxmlformats.org/presentationml/2006/main">
  <p:tag name="MH" val="20150811103336"/>
  <p:tag name="MH_LIBRARY" val="GRAPHIC"/>
  <p:tag name="MH_TYPE" val="Other"/>
  <p:tag name="MH_ORDER" val="8"/>
</p:tagLst>
</file>

<file path=ppt/tags/tag10.xml><?xml version="1.0" encoding="utf-8"?>
<p:tagLst xmlns:p="http://schemas.openxmlformats.org/presentationml/2006/main">
  <p:tag name="MH" val="20150811103336"/>
  <p:tag name="MH_LIBRARY" val="GRAPHIC"/>
  <p:tag name="MH_TYPE" val="Other"/>
  <p:tag name="MH_ORDER" val="9"/>
</p:tagLst>
</file>

<file path=ppt/tags/tag11.xml><?xml version="1.0" encoding="utf-8"?>
<p:tagLst xmlns:p="http://schemas.openxmlformats.org/presentationml/2006/main">
  <p:tag name="MH" val="20150811103336"/>
  <p:tag name="MH_LIBRARY" val="GRAPHIC"/>
  <p:tag name="MH_TYPE" val="Other"/>
  <p:tag name="MH_ORDER" val="10"/>
</p:tagLst>
</file>

<file path=ppt/tags/tag12.xml><?xml version="1.0" encoding="utf-8"?>
<p:tagLst xmlns:p="http://schemas.openxmlformats.org/presentationml/2006/main">
  <p:tag name="MH" val="20150811103336"/>
  <p:tag name="MH_LIBRARY" val="GRAPHIC"/>
  <p:tag name="MH_TYPE" val="Other"/>
  <p:tag name="MH_ORDER" val="11"/>
</p:tagLst>
</file>

<file path=ppt/tags/tag13.xml><?xml version="1.0" encoding="utf-8"?>
<p:tagLst xmlns:p="http://schemas.openxmlformats.org/presentationml/2006/main">
  <p:tag name="MH" val="20150811103336"/>
  <p:tag name="MH_LIBRARY" val="GRAPHIC"/>
  <p:tag name="MH_TYPE" val="Other"/>
  <p:tag name="MH_ORDER" val="12"/>
</p:tagLst>
</file>

<file path=ppt/tags/tag14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15.xml><?xml version="1.0" encoding="utf-8"?>
<p:tagLst xmlns:p="http://schemas.openxmlformats.org/presentationml/2006/main">
  <p:tag name="MH" val="20150811103336"/>
  <p:tag name="MH_LIBRARY" val="GRAPHIC"/>
  <p:tag name="MH_TYPE" val="Other"/>
  <p:tag name="MH_ORDER" val="13"/>
</p:tagLst>
</file>

<file path=ppt/tags/tag16.xml><?xml version="1.0" encoding="utf-8"?>
<p:tagLst xmlns:p="http://schemas.openxmlformats.org/presentationml/2006/main">
  <p:tag name="MH" val="20150811103336"/>
  <p:tag name="MH_LIBRARY" val="GRAPHIC"/>
  <p:tag name="MH_TYPE" val="Other"/>
  <p:tag name="MH_ORDER" val="14"/>
</p:tagLst>
</file>

<file path=ppt/tags/tag17.xml><?xml version="1.0" encoding="utf-8"?>
<p:tagLst xmlns:p="http://schemas.openxmlformats.org/presentationml/2006/main">
  <p:tag name="MH" val="20150811103336"/>
  <p:tag name="MH_LIBRARY" val="GRAPHIC"/>
  <p:tag name="MH_TYPE" val="Other"/>
  <p:tag name="MH_ORDER" val="15"/>
</p:tagLst>
</file>

<file path=ppt/tags/tag18.xml><?xml version="1.0" encoding="utf-8"?>
<p:tagLst xmlns:p="http://schemas.openxmlformats.org/presentationml/2006/main">
  <p:tag name="MH" val="20150811103336"/>
  <p:tag name="MH_LIBRARY" val="GRAPHIC"/>
  <p:tag name="MH_TYPE" val="Other"/>
  <p:tag name="MH_ORDER" val="16"/>
</p:tagLst>
</file>

<file path=ppt/tags/tag19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20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21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22.xml><?xml version="1.0" encoding="utf-8"?>
<p:tagLst xmlns:p="http://schemas.openxmlformats.org/presentationml/2006/main">
  <p:tag name="PA" val="v5.2.2"/>
</p:tagLst>
</file>

<file path=ppt/tags/tag23.xml><?xml version="1.0" encoding="utf-8"?>
<p:tagLst xmlns:p="http://schemas.openxmlformats.org/presentationml/2006/main">
  <p:tag name="PA" val="v5.2.2"/>
</p:tagLst>
</file>

<file path=ppt/tags/tag24.xml><?xml version="1.0" encoding="utf-8"?>
<p:tagLst xmlns:p="http://schemas.openxmlformats.org/presentationml/2006/main">
  <p:tag name="PA" val="v5.2.2"/>
</p:tagLst>
</file>

<file path=ppt/tags/tag25.xml><?xml version="1.0" encoding="utf-8"?>
<p:tagLst xmlns:p="http://schemas.openxmlformats.org/presentationml/2006/main">
  <p:tag name="PA" val="v5.2.2"/>
</p:tagLst>
</file>

<file path=ppt/tags/tag26.xml><?xml version="1.0" encoding="utf-8"?>
<p:tagLst xmlns:p="http://schemas.openxmlformats.org/presentationml/2006/main">
  <p:tag name="PA" val="v5.2.2"/>
</p:tagLst>
</file>

<file path=ppt/tags/tag27.xml><?xml version="1.0" encoding="utf-8"?>
<p:tagLst xmlns:p="http://schemas.openxmlformats.org/presentationml/2006/main">
  <p:tag name="PA" val="v5.2.2"/>
</p:tagLst>
</file>

<file path=ppt/tags/tag28.xml><?xml version="1.0" encoding="utf-8"?>
<p:tagLst xmlns:p="http://schemas.openxmlformats.org/presentationml/2006/main">
  <p:tag name="PA" val="v5.2.2"/>
</p:tagLst>
</file>

<file path=ppt/tags/tag29.xml><?xml version="1.0" encoding="utf-8"?>
<p:tagLst xmlns:p="http://schemas.openxmlformats.org/presentationml/2006/main">
  <p:tag name="PA" val="v5.2.2"/>
</p:tagLst>
</file>

<file path=ppt/tags/tag30.xml><?xml version="1.0" encoding="utf-8"?>
<p:tagLst xmlns:p="http://schemas.openxmlformats.org/presentationml/2006/main">
  <p:tag name="PA" val="v5.2.2"/>
</p:tagLst>
</file>

<file path=ppt/tags/tag31.xml><?xml version="1.0" encoding="utf-8"?>
<p:tagLst xmlns:p="http://schemas.openxmlformats.org/presentationml/2006/main">
  <p:tag name="PA" val="v5.2.2"/>
</p:tagLst>
</file>

<file path=ppt/tags/tag32.xml><?xml version="1.0" encoding="utf-8"?>
<p:tagLst xmlns:p="http://schemas.openxmlformats.org/presentationml/2006/main">
  <p:tag name="PA" val="v5.2.2"/>
</p:tagLst>
</file>

<file path=ppt/theme/theme1.xml><?xml version="1.0" encoding="utf-8"?>
<a:theme xmlns:a="http://schemas.openxmlformats.org/drawingml/2006/main" name="Office 主题​​">
  <a:themeElements>
    <a:clrScheme name="彩色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D3186"/>
      </a:accent1>
      <a:accent2>
        <a:srgbClr val="DF4100"/>
      </a:accent2>
      <a:accent3>
        <a:srgbClr val="92D050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彩色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D3186"/>
      </a:accent1>
      <a:accent2>
        <a:srgbClr val="DF4100"/>
      </a:accent2>
      <a:accent3>
        <a:srgbClr val="92D050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2551</Words>
  <Application>WPS 演示</Application>
  <PresentationFormat>宽屏</PresentationFormat>
  <Paragraphs>337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Calibri</vt:lpstr>
      <vt:lpstr>Impact</vt:lpstr>
      <vt:lpstr>黑体</vt:lpstr>
      <vt:lpstr>华文细黑</vt:lpstr>
      <vt:lpstr>等线</vt:lpstr>
      <vt:lpstr>Arial Unicode MS</vt:lpstr>
      <vt:lpstr>等线 Light</vt:lpstr>
      <vt:lpstr>华文中宋</vt:lpstr>
      <vt:lpstr>等线</vt:lpstr>
      <vt:lpstr>微软雅黑 Light</vt:lpstr>
      <vt:lpstr>字魂35号-经典雅黑</vt:lpstr>
      <vt:lpstr>Source Han Serif SC</vt:lpstr>
      <vt:lpstr>Calibri</vt:lpstr>
      <vt:lpstr>Cordia New</vt:lpstr>
      <vt:lpstr>Lato Regular</vt:lpstr>
      <vt:lpstr>Segoe Print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xiaofan Zhou</dc:creator>
  <cp:lastModifiedBy>罗祉璇</cp:lastModifiedBy>
  <cp:revision>9</cp:revision>
  <dcterms:created xsi:type="dcterms:W3CDTF">2016-06-01T01:23:00Z</dcterms:created>
  <dcterms:modified xsi:type="dcterms:W3CDTF">2020-04-17T05:45:37Z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