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71" r:id="rId5"/>
    <p:sldId id="272" r:id="rId6"/>
    <p:sldId id="259" r:id="rId7"/>
    <p:sldId id="257" r:id="rId8"/>
    <p:sldId id="260" r:id="rId9"/>
    <p:sldId id="261" r:id="rId10"/>
    <p:sldId id="273" r:id="rId11"/>
    <p:sldId id="258" r:id="rId12"/>
    <p:sldId id="262" r:id="rId13"/>
    <p:sldId id="263" r:id="rId14"/>
    <p:sldId id="264" r:id="rId15"/>
    <p:sldId id="265" r:id="rId16"/>
    <p:sldId id="274" r:id="rId17"/>
    <p:sldId id="266" r:id="rId18"/>
    <p:sldId id="268" r:id="rId19"/>
    <p:sldId id="270" r:id="rId20"/>
    <p:sldId id="275" r:id="rId21"/>
    <p:sldId id="269" r:id="rId22"/>
    <p:sldId id="267" r:id="rId23"/>
    <p:sldId id="276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2B21"/>
    <a:srgbClr val="95A232"/>
    <a:srgbClr val="F08238"/>
    <a:srgbClr val="387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522" y="90"/>
      </p:cViewPr>
      <p:guideLst>
        <p:guide orient="horz" pos="219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3D42"/>
            </a:solidFill>
            <a:ln w="25400" cap="flat" cmpd="sng" algn="ctr">
              <a:noFill/>
              <a:miter lim="800000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5A232"/>
              </a:solidFill>
              <a:ln w="25400" cap="flat" cmpd="sng" algn="ctr">
                <a:noFill/>
                <a:miter lim="800000"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387875"/>
              </a:solidFill>
              <a:ln w="25400" cap="flat" cmpd="sng" algn="ctr">
                <a:noFill/>
                <a:miter lim="800000"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E52B21"/>
              </a:solidFill>
              <a:ln w="25400" cap="flat" cmpd="sng" algn="ctr">
                <a:noFill/>
                <a:miter lim="800000"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08238"/>
              </a:solidFill>
              <a:ln w="25400" cap="flat" cmpd="sng" algn="ctr">
                <a:noFill/>
                <a:miter lim="800000"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</c:v>
                </c:pt>
                <c:pt idx="1">
                  <c:v>2.1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1451023408"/>
        <c:axId val="1451020048"/>
      </c:barChart>
      <c:catAx>
        <c:axId val="14510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1020048"/>
        <c:crosses val="autoZero"/>
        <c:auto val="1"/>
        <c:lblAlgn val="ctr"/>
        <c:lblOffset val="100"/>
        <c:noMultiLvlLbl val="0"/>
      </c:catAx>
      <c:valAx>
        <c:axId val="1451020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102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5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D3C28-C445-499B-8F85-B712611AF6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0B070-74EE-4E17-9DCF-C094919295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4151" y="0"/>
            <a:ext cx="7143698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4040957" y="1373957"/>
            <a:ext cx="4110086" cy="4110086"/>
          </a:xfrm>
          <a:prstGeom prst="ellipse">
            <a:avLst/>
          </a:prstGeom>
          <a:solidFill>
            <a:srgbClr val="E52B2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179092" y="1512093"/>
            <a:ext cx="3833813" cy="3833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546229" y="2706888"/>
            <a:ext cx="5099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毕业论文答辩模板</a:t>
            </a:r>
            <a:endParaRPr lang="zh-CN" altLang="en-US" sz="32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99156" y="3603481"/>
            <a:ext cx="359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 Applicable </a:t>
            </a: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to</a:t>
            </a:r>
            <a:endParaRPr lang="en-US" altLang="zh-CN" sz="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introduction, summary report,  sales marketing, </a:t>
            </a: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chart </a:t>
            </a:r>
            <a:r>
              <a:rPr lang="en-US" altLang="zh-CN" sz="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46229" y="3225009"/>
            <a:ext cx="50995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SMALL FRESH GRADUATION THESIS TEMPLATE</a:t>
            </a:r>
            <a:endParaRPr lang="zh-CN" altLang="en-US" sz="11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46229" y="4148137"/>
            <a:ext cx="509954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指导老师：xxx      答辩人：xxx</a:t>
            </a:r>
            <a:endParaRPr lang="zh-CN" altLang="en-US" sz="11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31563" y="262847"/>
            <a:ext cx="2728873" cy="2619738"/>
            <a:chOff x="2524151" y="0"/>
            <a:chExt cx="7143698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4151" y="0"/>
              <a:ext cx="7143698" cy="6858000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4040957" y="1373957"/>
              <a:ext cx="4110086" cy="4110086"/>
            </a:xfrm>
            <a:prstGeom prst="ellipse">
              <a:avLst/>
            </a:prstGeom>
            <a:solidFill>
              <a:srgbClr val="E52B2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179092" y="1512093"/>
              <a:ext cx="3833813" cy="3833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 Box 3"/>
          <p:cNvSpPr>
            <a:spLocks noChangeArrowheads="1"/>
          </p:cNvSpPr>
          <p:nvPr/>
        </p:nvSpPr>
        <p:spPr bwMode="auto">
          <a:xfrm>
            <a:off x="5471470" y="1157218"/>
            <a:ext cx="12490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 录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"/>
          <p:cNvSpPr>
            <a:spLocks noChangeArrowheads="1"/>
          </p:cNvSpPr>
          <p:nvPr/>
        </p:nvSpPr>
        <p:spPr bwMode="auto">
          <a:xfrm>
            <a:off x="1804961" y="3604198"/>
            <a:ext cx="727831" cy="727831"/>
          </a:xfrm>
          <a:prstGeom prst="ellipse">
            <a:avLst/>
          </a:prstGeom>
          <a:solidFill>
            <a:srgbClr val="E52B21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1868154" y="368237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20918" y="4023820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2720917" y="3630646"/>
            <a:ext cx="245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"/>
          <p:cNvSpPr>
            <a:spLocks noChangeArrowheads="1"/>
          </p:cNvSpPr>
          <p:nvPr/>
        </p:nvSpPr>
        <p:spPr bwMode="auto">
          <a:xfrm>
            <a:off x="1804961" y="4813924"/>
            <a:ext cx="727831" cy="727831"/>
          </a:xfrm>
          <a:prstGeom prst="ellipse">
            <a:avLst/>
          </a:prstGeom>
          <a:solidFill>
            <a:srgbClr val="F0823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1868154" y="4892099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20918" y="5233546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2720917" y="4840372"/>
            <a:ext cx="245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1"/>
          <p:cNvSpPr>
            <a:spLocks noChangeArrowheads="1"/>
          </p:cNvSpPr>
          <p:nvPr/>
        </p:nvSpPr>
        <p:spPr bwMode="auto">
          <a:xfrm>
            <a:off x="7424711" y="3604198"/>
            <a:ext cx="727831" cy="727831"/>
          </a:xfrm>
          <a:prstGeom prst="ellipse">
            <a:avLst/>
          </a:prstGeom>
          <a:solidFill>
            <a:srgbClr val="387875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7487904" y="3682373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40668" y="4023820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8340667" y="3630646"/>
            <a:ext cx="245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1"/>
          <p:cNvSpPr>
            <a:spLocks noChangeArrowheads="1"/>
          </p:cNvSpPr>
          <p:nvPr/>
        </p:nvSpPr>
        <p:spPr bwMode="auto">
          <a:xfrm>
            <a:off x="7424711" y="4813924"/>
            <a:ext cx="727831" cy="727831"/>
          </a:xfrm>
          <a:prstGeom prst="ellipse">
            <a:avLst/>
          </a:prstGeom>
          <a:solidFill>
            <a:srgbClr val="95A232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TextBox 32"/>
          <p:cNvSpPr txBox="1">
            <a:spLocks noChangeArrowheads="1"/>
          </p:cNvSpPr>
          <p:nvPr/>
        </p:nvSpPr>
        <p:spPr bwMode="auto">
          <a:xfrm>
            <a:off x="7487904" y="4892099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340668" y="5233546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340667" y="4840372"/>
            <a:ext cx="2457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400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4576" y="1851661"/>
            <a:ext cx="3286099" cy="3154678"/>
            <a:chOff x="2524151" y="0"/>
            <a:chExt cx="7143698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24151" y="0"/>
              <a:ext cx="7143698" cy="6858000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4040957" y="1373957"/>
              <a:ext cx="4110086" cy="4110086"/>
            </a:xfrm>
            <a:prstGeom prst="ellipse">
              <a:avLst/>
            </a:prstGeom>
            <a:solidFill>
              <a:srgbClr val="E52B2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179092" y="1512093"/>
              <a:ext cx="3833813" cy="3833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31854" y="3762557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1854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31854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6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2932431" y="3011016"/>
            <a:ext cx="1650386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en-US" altLang="zh-CN" sz="4800" dirty="0" smtClean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"/>
          <p:cNvGrpSpPr/>
          <p:nvPr/>
        </p:nvGrpSpPr>
        <p:grpSpPr bwMode="auto">
          <a:xfrm>
            <a:off x="6757201" y="1271442"/>
            <a:ext cx="4084294" cy="4974195"/>
            <a:chOff x="781924" y="1653977"/>
            <a:chExt cx="2806595" cy="3417112"/>
          </a:xfrm>
        </p:grpSpPr>
        <p:pic>
          <p:nvPicPr>
            <p:cNvPr id="10" name="Picture 3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781924" y="1653977"/>
              <a:ext cx="2806595" cy="341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38"/>
            <p:cNvSpPr/>
            <p:nvPr/>
          </p:nvSpPr>
          <p:spPr>
            <a:xfrm>
              <a:off x="1210776" y="2066825"/>
              <a:ext cx="1985424" cy="2556482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圆角矩形 11"/>
          <p:cNvSpPr/>
          <p:nvPr/>
        </p:nvSpPr>
        <p:spPr>
          <a:xfrm flipH="1">
            <a:off x="1334748" y="2431163"/>
            <a:ext cx="916427" cy="916427"/>
          </a:xfrm>
          <a:prstGeom prst="roundRect">
            <a:avLst/>
          </a:prstGeom>
          <a:solidFill>
            <a:srgbClr val="F08238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119"/>
          <p:cNvSpPr>
            <a:spLocks noEditPoints="1"/>
          </p:cNvSpPr>
          <p:nvPr/>
        </p:nvSpPr>
        <p:spPr bwMode="auto">
          <a:xfrm>
            <a:off x="1573218" y="2669501"/>
            <a:ext cx="439486" cy="439486"/>
          </a:xfrm>
          <a:custGeom>
            <a:avLst/>
            <a:gdLst/>
            <a:ahLst/>
            <a:cxnLst>
              <a:cxn ang="0">
                <a:pos x="182" y="12"/>
              </a:cxn>
              <a:cxn ang="0">
                <a:pos x="76" y="76"/>
              </a:cxn>
              <a:cxn ang="0">
                <a:pos x="10" y="182"/>
              </a:cxn>
              <a:cxn ang="0">
                <a:pos x="0" y="286"/>
              </a:cxn>
              <a:cxn ang="0">
                <a:pos x="44" y="406"/>
              </a:cxn>
              <a:cxn ang="0">
                <a:pos x="136" y="488"/>
              </a:cxn>
              <a:cxn ang="0">
                <a:pos x="260" y="520"/>
              </a:cxn>
              <a:cxn ang="0">
                <a:pos x="360" y="500"/>
              </a:cxn>
              <a:cxn ang="0">
                <a:pos x="460" y="426"/>
              </a:cxn>
              <a:cxn ang="0">
                <a:pos x="514" y="312"/>
              </a:cxn>
              <a:cxn ang="0">
                <a:pos x="514" y="208"/>
              </a:cxn>
              <a:cxn ang="0">
                <a:pos x="460" y="94"/>
              </a:cxn>
              <a:cxn ang="0">
                <a:pos x="360" y="20"/>
              </a:cxn>
              <a:cxn ang="0">
                <a:pos x="260" y="0"/>
              </a:cxn>
              <a:cxn ang="0">
                <a:pos x="172" y="88"/>
              </a:cxn>
              <a:cxn ang="0">
                <a:pos x="118" y="96"/>
              </a:cxn>
              <a:cxn ang="0">
                <a:pos x="194" y="54"/>
              </a:cxn>
              <a:cxn ang="0">
                <a:pos x="148" y="140"/>
              </a:cxn>
              <a:cxn ang="0">
                <a:pos x="42" y="252"/>
              </a:cxn>
              <a:cxn ang="0">
                <a:pos x="58" y="180"/>
              </a:cxn>
              <a:cxn ang="0">
                <a:pos x="100" y="114"/>
              </a:cxn>
              <a:cxn ang="0">
                <a:pos x="132" y="336"/>
              </a:cxn>
              <a:cxn ang="0">
                <a:pos x="100" y="410"/>
              </a:cxn>
              <a:cxn ang="0">
                <a:pos x="58" y="350"/>
              </a:cxn>
              <a:cxn ang="0">
                <a:pos x="42" y="276"/>
              </a:cxn>
              <a:cxn ang="0">
                <a:pos x="156" y="406"/>
              </a:cxn>
              <a:cxn ang="0">
                <a:pos x="192" y="466"/>
              </a:cxn>
              <a:cxn ang="0">
                <a:pos x="118" y="426"/>
              </a:cxn>
              <a:cxn ang="0">
                <a:pos x="220" y="460"/>
              </a:cxn>
              <a:cxn ang="0">
                <a:pos x="210" y="392"/>
              </a:cxn>
              <a:cxn ang="0">
                <a:pos x="248" y="364"/>
              </a:cxn>
              <a:cxn ang="0">
                <a:pos x="162" y="356"/>
              </a:cxn>
              <a:cxn ang="0">
                <a:pos x="248" y="364"/>
              </a:cxn>
              <a:cxn ang="0">
                <a:pos x="156" y="196"/>
              </a:cxn>
              <a:cxn ang="0">
                <a:pos x="208" y="154"/>
              </a:cxn>
              <a:cxn ang="0">
                <a:pos x="212" y="130"/>
              </a:cxn>
              <a:cxn ang="0">
                <a:pos x="206" y="80"/>
              </a:cxn>
              <a:cxn ang="0">
                <a:pos x="248" y="134"/>
              </a:cxn>
              <a:cxn ang="0">
                <a:pos x="358" y="114"/>
              </a:cxn>
              <a:cxn ang="0">
                <a:pos x="320" y="54"/>
              </a:cxn>
              <a:cxn ang="0">
                <a:pos x="396" y="94"/>
              </a:cxn>
              <a:cxn ang="0">
                <a:pos x="294" y="60"/>
              </a:cxn>
              <a:cxn ang="0">
                <a:pos x="334" y="122"/>
              </a:cxn>
              <a:cxn ang="0">
                <a:pos x="268" y="158"/>
              </a:cxn>
              <a:cxn ang="0">
                <a:pos x="352" y="170"/>
              </a:cxn>
              <a:cxn ang="0">
                <a:pos x="268" y="158"/>
              </a:cxn>
              <a:cxn ang="0">
                <a:pos x="360" y="330"/>
              </a:cxn>
              <a:cxn ang="0">
                <a:pos x="290" y="366"/>
              </a:cxn>
              <a:cxn ang="0">
                <a:pos x="268" y="476"/>
              </a:cxn>
              <a:cxn ang="0">
                <a:pos x="336" y="400"/>
              </a:cxn>
              <a:cxn ang="0">
                <a:pos x="296" y="462"/>
              </a:cxn>
              <a:cxn ang="0">
                <a:pos x="328" y="460"/>
              </a:cxn>
              <a:cxn ang="0">
                <a:pos x="380" y="418"/>
              </a:cxn>
              <a:cxn ang="0">
                <a:pos x="342" y="460"/>
              </a:cxn>
              <a:cxn ang="0">
                <a:pos x="394" y="400"/>
              </a:cxn>
              <a:cxn ang="0">
                <a:pos x="388" y="308"/>
              </a:cxn>
              <a:cxn ang="0">
                <a:pos x="468" y="314"/>
              </a:cxn>
              <a:cxn ang="0">
                <a:pos x="428" y="396"/>
              </a:cxn>
              <a:cxn ang="0">
                <a:pos x="388" y="222"/>
              </a:cxn>
              <a:cxn ang="0">
                <a:pos x="394" y="126"/>
              </a:cxn>
              <a:cxn ang="0">
                <a:pos x="448" y="162"/>
              </a:cxn>
              <a:cxn ang="0">
                <a:pos x="474" y="252"/>
              </a:cxn>
            </a:cxnLst>
            <a:rect l="0" t="0" r="r" b="b"/>
            <a:pathLst>
              <a:path w="520" h="520">
                <a:moveTo>
                  <a:pt x="260" y="0"/>
                </a:moveTo>
                <a:lnTo>
                  <a:pt x="260" y="0"/>
                </a:lnTo>
                <a:lnTo>
                  <a:pt x="232" y="2"/>
                </a:lnTo>
                <a:lnTo>
                  <a:pt x="206" y="6"/>
                </a:lnTo>
                <a:lnTo>
                  <a:pt x="182" y="12"/>
                </a:lnTo>
                <a:lnTo>
                  <a:pt x="158" y="20"/>
                </a:lnTo>
                <a:lnTo>
                  <a:pt x="136" y="32"/>
                </a:lnTo>
                <a:lnTo>
                  <a:pt x="114" y="44"/>
                </a:lnTo>
                <a:lnTo>
                  <a:pt x="94" y="60"/>
                </a:lnTo>
                <a:lnTo>
                  <a:pt x="76" y="76"/>
                </a:lnTo>
                <a:lnTo>
                  <a:pt x="58" y="94"/>
                </a:lnTo>
                <a:lnTo>
                  <a:pt x="44" y="114"/>
                </a:lnTo>
                <a:lnTo>
                  <a:pt x="30" y="136"/>
                </a:lnTo>
                <a:lnTo>
                  <a:pt x="20" y="158"/>
                </a:lnTo>
                <a:lnTo>
                  <a:pt x="10" y="182"/>
                </a:lnTo>
                <a:lnTo>
                  <a:pt x="4" y="208"/>
                </a:lnTo>
                <a:lnTo>
                  <a:pt x="0" y="234"/>
                </a:lnTo>
                <a:lnTo>
                  <a:pt x="0" y="260"/>
                </a:lnTo>
                <a:lnTo>
                  <a:pt x="0" y="260"/>
                </a:lnTo>
                <a:lnTo>
                  <a:pt x="0" y="286"/>
                </a:lnTo>
                <a:lnTo>
                  <a:pt x="4" y="312"/>
                </a:lnTo>
                <a:lnTo>
                  <a:pt x="10" y="338"/>
                </a:lnTo>
                <a:lnTo>
                  <a:pt x="20" y="360"/>
                </a:lnTo>
                <a:lnTo>
                  <a:pt x="30" y="384"/>
                </a:lnTo>
                <a:lnTo>
                  <a:pt x="44" y="406"/>
                </a:lnTo>
                <a:lnTo>
                  <a:pt x="58" y="426"/>
                </a:lnTo>
                <a:lnTo>
                  <a:pt x="76" y="444"/>
                </a:lnTo>
                <a:lnTo>
                  <a:pt x="94" y="460"/>
                </a:lnTo>
                <a:lnTo>
                  <a:pt x="114" y="476"/>
                </a:lnTo>
                <a:lnTo>
                  <a:pt x="136" y="488"/>
                </a:lnTo>
                <a:lnTo>
                  <a:pt x="158" y="500"/>
                </a:lnTo>
                <a:lnTo>
                  <a:pt x="182" y="508"/>
                </a:lnTo>
                <a:lnTo>
                  <a:pt x="206" y="514"/>
                </a:lnTo>
                <a:lnTo>
                  <a:pt x="232" y="518"/>
                </a:lnTo>
                <a:lnTo>
                  <a:pt x="260" y="520"/>
                </a:lnTo>
                <a:lnTo>
                  <a:pt x="260" y="520"/>
                </a:lnTo>
                <a:lnTo>
                  <a:pt x="286" y="518"/>
                </a:lnTo>
                <a:lnTo>
                  <a:pt x="312" y="514"/>
                </a:lnTo>
                <a:lnTo>
                  <a:pt x="336" y="508"/>
                </a:lnTo>
                <a:lnTo>
                  <a:pt x="360" y="500"/>
                </a:lnTo>
                <a:lnTo>
                  <a:pt x="384" y="488"/>
                </a:lnTo>
                <a:lnTo>
                  <a:pt x="404" y="476"/>
                </a:lnTo>
                <a:lnTo>
                  <a:pt x="424" y="460"/>
                </a:lnTo>
                <a:lnTo>
                  <a:pt x="444" y="444"/>
                </a:lnTo>
                <a:lnTo>
                  <a:pt x="460" y="426"/>
                </a:lnTo>
                <a:lnTo>
                  <a:pt x="474" y="406"/>
                </a:lnTo>
                <a:lnTo>
                  <a:pt x="488" y="384"/>
                </a:lnTo>
                <a:lnTo>
                  <a:pt x="498" y="360"/>
                </a:lnTo>
                <a:lnTo>
                  <a:pt x="508" y="338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4"/>
                </a:lnTo>
                <a:lnTo>
                  <a:pt x="514" y="208"/>
                </a:lnTo>
                <a:lnTo>
                  <a:pt x="508" y="182"/>
                </a:lnTo>
                <a:lnTo>
                  <a:pt x="498" y="158"/>
                </a:lnTo>
                <a:lnTo>
                  <a:pt x="488" y="136"/>
                </a:lnTo>
                <a:lnTo>
                  <a:pt x="474" y="114"/>
                </a:lnTo>
                <a:lnTo>
                  <a:pt x="460" y="94"/>
                </a:lnTo>
                <a:lnTo>
                  <a:pt x="444" y="76"/>
                </a:lnTo>
                <a:lnTo>
                  <a:pt x="424" y="60"/>
                </a:lnTo>
                <a:lnTo>
                  <a:pt x="404" y="44"/>
                </a:lnTo>
                <a:lnTo>
                  <a:pt x="384" y="32"/>
                </a:lnTo>
                <a:lnTo>
                  <a:pt x="360" y="20"/>
                </a:lnTo>
                <a:lnTo>
                  <a:pt x="336" y="12"/>
                </a:lnTo>
                <a:lnTo>
                  <a:pt x="312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close/>
                <a:moveTo>
                  <a:pt x="194" y="54"/>
                </a:moveTo>
                <a:lnTo>
                  <a:pt x="194" y="54"/>
                </a:lnTo>
                <a:lnTo>
                  <a:pt x="186" y="64"/>
                </a:lnTo>
                <a:lnTo>
                  <a:pt x="186" y="64"/>
                </a:lnTo>
                <a:lnTo>
                  <a:pt x="172" y="88"/>
                </a:lnTo>
                <a:lnTo>
                  <a:pt x="158" y="114"/>
                </a:lnTo>
                <a:lnTo>
                  <a:pt x="158" y="114"/>
                </a:lnTo>
                <a:lnTo>
                  <a:pt x="136" y="106"/>
                </a:lnTo>
                <a:lnTo>
                  <a:pt x="118" y="96"/>
                </a:lnTo>
                <a:lnTo>
                  <a:pt x="118" y="96"/>
                </a:lnTo>
                <a:lnTo>
                  <a:pt x="136" y="82"/>
                </a:lnTo>
                <a:lnTo>
                  <a:pt x="154" y="70"/>
                </a:lnTo>
                <a:lnTo>
                  <a:pt x="174" y="62"/>
                </a:lnTo>
                <a:lnTo>
                  <a:pt x="194" y="54"/>
                </a:lnTo>
                <a:lnTo>
                  <a:pt x="194" y="54"/>
                </a:lnTo>
                <a:close/>
                <a:moveTo>
                  <a:pt x="100" y="114"/>
                </a:moveTo>
                <a:lnTo>
                  <a:pt x="100" y="114"/>
                </a:lnTo>
                <a:lnTo>
                  <a:pt x="122" y="128"/>
                </a:lnTo>
                <a:lnTo>
                  <a:pt x="148" y="140"/>
                </a:lnTo>
                <a:lnTo>
                  <a:pt x="148" y="140"/>
                </a:lnTo>
                <a:lnTo>
                  <a:pt x="140" y="164"/>
                </a:lnTo>
                <a:lnTo>
                  <a:pt x="132" y="192"/>
                </a:lnTo>
                <a:lnTo>
                  <a:pt x="128" y="222"/>
                </a:lnTo>
                <a:lnTo>
                  <a:pt x="124" y="252"/>
                </a:lnTo>
                <a:lnTo>
                  <a:pt x="42" y="252"/>
                </a:lnTo>
                <a:lnTo>
                  <a:pt x="42" y="252"/>
                </a:lnTo>
                <a:lnTo>
                  <a:pt x="44" y="234"/>
                </a:lnTo>
                <a:lnTo>
                  <a:pt x="48" y="216"/>
                </a:lnTo>
                <a:lnTo>
                  <a:pt x="52" y="196"/>
                </a:lnTo>
                <a:lnTo>
                  <a:pt x="58" y="180"/>
                </a:lnTo>
                <a:lnTo>
                  <a:pt x="66" y="162"/>
                </a:lnTo>
                <a:lnTo>
                  <a:pt x="76" y="144"/>
                </a:lnTo>
                <a:lnTo>
                  <a:pt x="88" y="130"/>
                </a:lnTo>
                <a:lnTo>
                  <a:pt x="100" y="114"/>
                </a:lnTo>
                <a:lnTo>
                  <a:pt x="100" y="114"/>
                </a:lnTo>
                <a:close/>
                <a:moveTo>
                  <a:pt x="42" y="276"/>
                </a:moveTo>
                <a:lnTo>
                  <a:pt x="124" y="276"/>
                </a:lnTo>
                <a:lnTo>
                  <a:pt x="124" y="276"/>
                </a:lnTo>
                <a:lnTo>
                  <a:pt x="126" y="308"/>
                </a:lnTo>
                <a:lnTo>
                  <a:pt x="132" y="336"/>
                </a:lnTo>
                <a:lnTo>
                  <a:pt x="138" y="362"/>
                </a:lnTo>
                <a:lnTo>
                  <a:pt x="146" y="386"/>
                </a:lnTo>
                <a:lnTo>
                  <a:pt x="146" y="386"/>
                </a:lnTo>
                <a:lnTo>
                  <a:pt x="120" y="398"/>
                </a:lnTo>
                <a:lnTo>
                  <a:pt x="100" y="410"/>
                </a:lnTo>
                <a:lnTo>
                  <a:pt x="100" y="410"/>
                </a:lnTo>
                <a:lnTo>
                  <a:pt x="88" y="396"/>
                </a:lnTo>
                <a:lnTo>
                  <a:pt x="76" y="382"/>
                </a:lnTo>
                <a:lnTo>
                  <a:pt x="66" y="366"/>
                </a:lnTo>
                <a:lnTo>
                  <a:pt x="58" y="350"/>
                </a:lnTo>
                <a:lnTo>
                  <a:pt x="52" y="332"/>
                </a:lnTo>
                <a:lnTo>
                  <a:pt x="48" y="314"/>
                </a:lnTo>
                <a:lnTo>
                  <a:pt x="44" y="296"/>
                </a:lnTo>
                <a:lnTo>
                  <a:pt x="42" y="276"/>
                </a:lnTo>
                <a:lnTo>
                  <a:pt x="42" y="276"/>
                </a:lnTo>
                <a:close/>
                <a:moveTo>
                  <a:pt x="118" y="426"/>
                </a:moveTo>
                <a:lnTo>
                  <a:pt x="118" y="426"/>
                </a:lnTo>
                <a:lnTo>
                  <a:pt x="136" y="416"/>
                </a:lnTo>
                <a:lnTo>
                  <a:pt x="156" y="406"/>
                </a:lnTo>
                <a:lnTo>
                  <a:pt x="156" y="406"/>
                </a:lnTo>
                <a:lnTo>
                  <a:pt x="170" y="436"/>
                </a:lnTo>
                <a:lnTo>
                  <a:pt x="186" y="460"/>
                </a:lnTo>
                <a:lnTo>
                  <a:pt x="186" y="460"/>
                </a:lnTo>
                <a:lnTo>
                  <a:pt x="192" y="466"/>
                </a:lnTo>
                <a:lnTo>
                  <a:pt x="192" y="466"/>
                </a:lnTo>
                <a:lnTo>
                  <a:pt x="172" y="460"/>
                </a:lnTo>
                <a:lnTo>
                  <a:pt x="154" y="450"/>
                </a:lnTo>
                <a:lnTo>
                  <a:pt x="136" y="438"/>
                </a:lnTo>
                <a:lnTo>
                  <a:pt x="118" y="426"/>
                </a:lnTo>
                <a:lnTo>
                  <a:pt x="118" y="426"/>
                </a:lnTo>
                <a:close/>
                <a:moveTo>
                  <a:pt x="248" y="476"/>
                </a:moveTo>
                <a:lnTo>
                  <a:pt x="248" y="476"/>
                </a:lnTo>
                <a:lnTo>
                  <a:pt x="232" y="476"/>
                </a:lnTo>
                <a:lnTo>
                  <a:pt x="232" y="476"/>
                </a:lnTo>
                <a:lnTo>
                  <a:pt x="220" y="460"/>
                </a:lnTo>
                <a:lnTo>
                  <a:pt x="206" y="444"/>
                </a:lnTo>
                <a:lnTo>
                  <a:pt x="192" y="422"/>
                </a:lnTo>
                <a:lnTo>
                  <a:pt x="180" y="398"/>
                </a:lnTo>
                <a:lnTo>
                  <a:pt x="180" y="398"/>
                </a:lnTo>
                <a:lnTo>
                  <a:pt x="210" y="392"/>
                </a:lnTo>
                <a:lnTo>
                  <a:pt x="228" y="388"/>
                </a:lnTo>
                <a:lnTo>
                  <a:pt x="248" y="388"/>
                </a:lnTo>
                <a:lnTo>
                  <a:pt x="248" y="476"/>
                </a:lnTo>
                <a:close/>
                <a:moveTo>
                  <a:pt x="248" y="364"/>
                </a:moveTo>
                <a:lnTo>
                  <a:pt x="248" y="364"/>
                </a:lnTo>
                <a:lnTo>
                  <a:pt x="224" y="364"/>
                </a:lnTo>
                <a:lnTo>
                  <a:pt x="204" y="368"/>
                </a:lnTo>
                <a:lnTo>
                  <a:pt x="170" y="378"/>
                </a:lnTo>
                <a:lnTo>
                  <a:pt x="170" y="378"/>
                </a:lnTo>
                <a:lnTo>
                  <a:pt x="162" y="356"/>
                </a:lnTo>
                <a:lnTo>
                  <a:pt x="156" y="332"/>
                </a:lnTo>
                <a:lnTo>
                  <a:pt x="150" y="306"/>
                </a:lnTo>
                <a:lnTo>
                  <a:pt x="148" y="276"/>
                </a:lnTo>
                <a:lnTo>
                  <a:pt x="248" y="276"/>
                </a:lnTo>
                <a:lnTo>
                  <a:pt x="248" y="364"/>
                </a:lnTo>
                <a:close/>
                <a:moveTo>
                  <a:pt x="248" y="252"/>
                </a:moveTo>
                <a:lnTo>
                  <a:pt x="150" y="252"/>
                </a:lnTo>
                <a:lnTo>
                  <a:pt x="150" y="252"/>
                </a:lnTo>
                <a:lnTo>
                  <a:pt x="152" y="224"/>
                </a:lnTo>
                <a:lnTo>
                  <a:pt x="156" y="196"/>
                </a:lnTo>
                <a:lnTo>
                  <a:pt x="164" y="170"/>
                </a:lnTo>
                <a:lnTo>
                  <a:pt x="172" y="148"/>
                </a:lnTo>
                <a:lnTo>
                  <a:pt x="172" y="148"/>
                </a:lnTo>
                <a:lnTo>
                  <a:pt x="188" y="152"/>
                </a:lnTo>
                <a:lnTo>
                  <a:pt x="208" y="154"/>
                </a:lnTo>
                <a:lnTo>
                  <a:pt x="248" y="158"/>
                </a:lnTo>
                <a:lnTo>
                  <a:pt x="248" y="252"/>
                </a:lnTo>
                <a:close/>
                <a:moveTo>
                  <a:pt x="248" y="134"/>
                </a:moveTo>
                <a:lnTo>
                  <a:pt x="248" y="134"/>
                </a:lnTo>
                <a:lnTo>
                  <a:pt x="212" y="130"/>
                </a:lnTo>
                <a:lnTo>
                  <a:pt x="182" y="122"/>
                </a:lnTo>
                <a:lnTo>
                  <a:pt x="182" y="122"/>
                </a:lnTo>
                <a:lnTo>
                  <a:pt x="194" y="100"/>
                </a:lnTo>
                <a:lnTo>
                  <a:pt x="206" y="80"/>
                </a:lnTo>
                <a:lnTo>
                  <a:pt x="206" y="80"/>
                </a:lnTo>
                <a:lnTo>
                  <a:pt x="220" y="60"/>
                </a:lnTo>
                <a:lnTo>
                  <a:pt x="234" y="46"/>
                </a:lnTo>
                <a:lnTo>
                  <a:pt x="234" y="46"/>
                </a:lnTo>
                <a:lnTo>
                  <a:pt x="248" y="44"/>
                </a:lnTo>
                <a:lnTo>
                  <a:pt x="248" y="134"/>
                </a:lnTo>
                <a:close/>
                <a:moveTo>
                  <a:pt x="396" y="94"/>
                </a:moveTo>
                <a:lnTo>
                  <a:pt x="396" y="94"/>
                </a:lnTo>
                <a:lnTo>
                  <a:pt x="378" y="104"/>
                </a:lnTo>
                <a:lnTo>
                  <a:pt x="358" y="114"/>
                </a:lnTo>
                <a:lnTo>
                  <a:pt x="358" y="114"/>
                </a:lnTo>
                <a:lnTo>
                  <a:pt x="342" y="88"/>
                </a:lnTo>
                <a:lnTo>
                  <a:pt x="328" y="64"/>
                </a:lnTo>
                <a:lnTo>
                  <a:pt x="328" y="64"/>
                </a:lnTo>
                <a:lnTo>
                  <a:pt x="320" y="54"/>
                </a:lnTo>
                <a:lnTo>
                  <a:pt x="320" y="54"/>
                </a:lnTo>
                <a:lnTo>
                  <a:pt x="340" y="60"/>
                </a:lnTo>
                <a:lnTo>
                  <a:pt x="360" y="70"/>
                </a:lnTo>
                <a:lnTo>
                  <a:pt x="378" y="82"/>
                </a:lnTo>
                <a:lnTo>
                  <a:pt x="396" y="94"/>
                </a:lnTo>
                <a:lnTo>
                  <a:pt x="396" y="94"/>
                </a:lnTo>
                <a:close/>
                <a:moveTo>
                  <a:pt x="268" y="44"/>
                </a:moveTo>
                <a:lnTo>
                  <a:pt x="268" y="44"/>
                </a:lnTo>
                <a:lnTo>
                  <a:pt x="282" y="46"/>
                </a:lnTo>
                <a:lnTo>
                  <a:pt x="282" y="46"/>
                </a:lnTo>
                <a:lnTo>
                  <a:pt x="294" y="60"/>
                </a:lnTo>
                <a:lnTo>
                  <a:pt x="308" y="80"/>
                </a:lnTo>
                <a:lnTo>
                  <a:pt x="308" y="80"/>
                </a:lnTo>
                <a:lnTo>
                  <a:pt x="322" y="98"/>
                </a:lnTo>
                <a:lnTo>
                  <a:pt x="334" y="122"/>
                </a:lnTo>
                <a:lnTo>
                  <a:pt x="334" y="122"/>
                </a:lnTo>
                <a:lnTo>
                  <a:pt x="304" y="130"/>
                </a:lnTo>
                <a:lnTo>
                  <a:pt x="268" y="134"/>
                </a:lnTo>
                <a:lnTo>
                  <a:pt x="268" y="44"/>
                </a:lnTo>
                <a:close/>
                <a:moveTo>
                  <a:pt x="268" y="158"/>
                </a:moveTo>
                <a:lnTo>
                  <a:pt x="268" y="158"/>
                </a:lnTo>
                <a:lnTo>
                  <a:pt x="308" y="154"/>
                </a:lnTo>
                <a:lnTo>
                  <a:pt x="326" y="150"/>
                </a:lnTo>
                <a:lnTo>
                  <a:pt x="344" y="146"/>
                </a:lnTo>
                <a:lnTo>
                  <a:pt x="344" y="146"/>
                </a:lnTo>
                <a:lnTo>
                  <a:pt x="352" y="170"/>
                </a:lnTo>
                <a:lnTo>
                  <a:pt x="358" y="196"/>
                </a:lnTo>
                <a:lnTo>
                  <a:pt x="364" y="224"/>
                </a:lnTo>
                <a:lnTo>
                  <a:pt x="366" y="252"/>
                </a:lnTo>
                <a:lnTo>
                  <a:pt x="268" y="252"/>
                </a:lnTo>
                <a:lnTo>
                  <a:pt x="268" y="158"/>
                </a:lnTo>
                <a:close/>
                <a:moveTo>
                  <a:pt x="268" y="276"/>
                </a:moveTo>
                <a:lnTo>
                  <a:pt x="366" y="276"/>
                </a:lnTo>
                <a:lnTo>
                  <a:pt x="366" y="276"/>
                </a:lnTo>
                <a:lnTo>
                  <a:pt x="364" y="304"/>
                </a:lnTo>
                <a:lnTo>
                  <a:pt x="360" y="330"/>
                </a:lnTo>
                <a:lnTo>
                  <a:pt x="354" y="354"/>
                </a:lnTo>
                <a:lnTo>
                  <a:pt x="346" y="378"/>
                </a:lnTo>
                <a:lnTo>
                  <a:pt x="346" y="378"/>
                </a:lnTo>
                <a:lnTo>
                  <a:pt x="310" y="368"/>
                </a:lnTo>
                <a:lnTo>
                  <a:pt x="290" y="366"/>
                </a:lnTo>
                <a:lnTo>
                  <a:pt x="268" y="364"/>
                </a:lnTo>
                <a:lnTo>
                  <a:pt x="268" y="276"/>
                </a:lnTo>
                <a:close/>
                <a:moveTo>
                  <a:pt x="284" y="476"/>
                </a:moveTo>
                <a:lnTo>
                  <a:pt x="284" y="476"/>
                </a:lnTo>
                <a:lnTo>
                  <a:pt x="268" y="476"/>
                </a:lnTo>
                <a:lnTo>
                  <a:pt x="268" y="388"/>
                </a:lnTo>
                <a:lnTo>
                  <a:pt x="268" y="388"/>
                </a:lnTo>
                <a:lnTo>
                  <a:pt x="288" y="390"/>
                </a:lnTo>
                <a:lnTo>
                  <a:pt x="306" y="392"/>
                </a:lnTo>
                <a:lnTo>
                  <a:pt x="336" y="400"/>
                </a:lnTo>
                <a:lnTo>
                  <a:pt x="336" y="400"/>
                </a:lnTo>
                <a:lnTo>
                  <a:pt x="324" y="422"/>
                </a:lnTo>
                <a:lnTo>
                  <a:pt x="308" y="444"/>
                </a:lnTo>
                <a:lnTo>
                  <a:pt x="308" y="444"/>
                </a:lnTo>
                <a:lnTo>
                  <a:pt x="296" y="462"/>
                </a:lnTo>
                <a:lnTo>
                  <a:pt x="284" y="476"/>
                </a:lnTo>
                <a:lnTo>
                  <a:pt x="284" y="476"/>
                </a:lnTo>
                <a:close/>
                <a:moveTo>
                  <a:pt x="322" y="466"/>
                </a:moveTo>
                <a:lnTo>
                  <a:pt x="322" y="466"/>
                </a:lnTo>
                <a:lnTo>
                  <a:pt x="328" y="460"/>
                </a:lnTo>
                <a:lnTo>
                  <a:pt x="328" y="460"/>
                </a:lnTo>
                <a:lnTo>
                  <a:pt x="344" y="436"/>
                </a:lnTo>
                <a:lnTo>
                  <a:pt x="358" y="408"/>
                </a:lnTo>
                <a:lnTo>
                  <a:pt x="358" y="408"/>
                </a:lnTo>
                <a:lnTo>
                  <a:pt x="380" y="418"/>
                </a:lnTo>
                <a:lnTo>
                  <a:pt x="396" y="426"/>
                </a:lnTo>
                <a:lnTo>
                  <a:pt x="396" y="426"/>
                </a:lnTo>
                <a:lnTo>
                  <a:pt x="380" y="440"/>
                </a:lnTo>
                <a:lnTo>
                  <a:pt x="362" y="450"/>
                </a:lnTo>
                <a:lnTo>
                  <a:pt x="342" y="460"/>
                </a:lnTo>
                <a:lnTo>
                  <a:pt x="322" y="466"/>
                </a:lnTo>
                <a:lnTo>
                  <a:pt x="322" y="466"/>
                </a:lnTo>
                <a:close/>
                <a:moveTo>
                  <a:pt x="414" y="410"/>
                </a:moveTo>
                <a:lnTo>
                  <a:pt x="414" y="410"/>
                </a:lnTo>
                <a:lnTo>
                  <a:pt x="394" y="400"/>
                </a:lnTo>
                <a:lnTo>
                  <a:pt x="368" y="388"/>
                </a:lnTo>
                <a:lnTo>
                  <a:pt x="368" y="388"/>
                </a:lnTo>
                <a:lnTo>
                  <a:pt x="376" y="364"/>
                </a:lnTo>
                <a:lnTo>
                  <a:pt x="384" y="338"/>
                </a:lnTo>
                <a:lnTo>
                  <a:pt x="388" y="308"/>
                </a:lnTo>
                <a:lnTo>
                  <a:pt x="390" y="276"/>
                </a:lnTo>
                <a:lnTo>
                  <a:pt x="474" y="276"/>
                </a:lnTo>
                <a:lnTo>
                  <a:pt x="474" y="276"/>
                </a:lnTo>
                <a:lnTo>
                  <a:pt x="472" y="296"/>
                </a:lnTo>
                <a:lnTo>
                  <a:pt x="468" y="314"/>
                </a:lnTo>
                <a:lnTo>
                  <a:pt x="462" y="332"/>
                </a:lnTo>
                <a:lnTo>
                  <a:pt x="456" y="350"/>
                </a:lnTo>
                <a:lnTo>
                  <a:pt x="448" y="366"/>
                </a:lnTo>
                <a:lnTo>
                  <a:pt x="438" y="382"/>
                </a:lnTo>
                <a:lnTo>
                  <a:pt x="428" y="396"/>
                </a:lnTo>
                <a:lnTo>
                  <a:pt x="414" y="410"/>
                </a:lnTo>
                <a:lnTo>
                  <a:pt x="414" y="410"/>
                </a:lnTo>
                <a:close/>
                <a:moveTo>
                  <a:pt x="390" y="252"/>
                </a:moveTo>
                <a:lnTo>
                  <a:pt x="390" y="252"/>
                </a:lnTo>
                <a:lnTo>
                  <a:pt x="388" y="222"/>
                </a:lnTo>
                <a:lnTo>
                  <a:pt x="382" y="192"/>
                </a:lnTo>
                <a:lnTo>
                  <a:pt x="376" y="164"/>
                </a:lnTo>
                <a:lnTo>
                  <a:pt x="366" y="138"/>
                </a:lnTo>
                <a:lnTo>
                  <a:pt x="366" y="138"/>
                </a:lnTo>
                <a:lnTo>
                  <a:pt x="394" y="126"/>
                </a:lnTo>
                <a:lnTo>
                  <a:pt x="414" y="114"/>
                </a:lnTo>
                <a:lnTo>
                  <a:pt x="414" y="114"/>
                </a:lnTo>
                <a:lnTo>
                  <a:pt x="428" y="130"/>
                </a:lnTo>
                <a:lnTo>
                  <a:pt x="438" y="146"/>
                </a:lnTo>
                <a:lnTo>
                  <a:pt x="448" y="162"/>
                </a:lnTo>
                <a:lnTo>
                  <a:pt x="456" y="180"/>
                </a:lnTo>
                <a:lnTo>
                  <a:pt x="462" y="198"/>
                </a:lnTo>
                <a:lnTo>
                  <a:pt x="468" y="216"/>
                </a:lnTo>
                <a:lnTo>
                  <a:pt x="472" y="234"/>
                </a:lnTo>
                <a:lnTo>
                  <a:pt x="474" y="252"/>
                </a:lnTo>
                <a:lnTo>
                  <a:pt x="390" y="2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flipH="1">
            <a:off x="1334748" y="4438012"/>
            <a:ext cx="916427" cy="916427"/>
          </a:xfrm>
          <a:prstGeom prst="roundRect">
            <a:avLst/>
          </a:prstGeom>
          <a:solidFill>
            <a:srgbClr val="E52B21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5" name="组 202"/>
          <p:cNvGrpSpPr/>
          <p:nvPr/>
        </p:nvGrpSpPr>
        <p:grpSpPr>
          <a:xfrm>
            <a:off x="1531014" y="4742958"/>
            <a:ext cx="523895" cy="307942"/>
            <a:chOff x="3902075" y="4498983"/>
            <a:chExt cx="831850" cy="488957"/>
          </a:xfrm>
          <a:solidFill>
            <a:schemeClr val="bg1"/>
          </a:solidFill>
        </p:grpSpPr>
        <p:sp>
          <p:nvSpPr>
            <p:cNvPr id="16" name="Freeform 230"/>
            <p:cNvSpPr>
              <a:spLocks noEditPoints="1"/>
            </p:cNvSpPr>
            <p:nvPr/>
          </p:nvSpPr>
          <p:spPr bwMode="auto">
            <a:xfrm>
              <a:off x="4092574" y="4498989"/>
              <a:ext cx="450851" cy="488951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231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232"/>
            <p:cNvSpPr/>
            <p:nvPr/>
          </p:nvSpPr>
          <p:spPr bwMode="auto">
            <a:xfrm>
              <a:off x="4457700" y="4762516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233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Freeform 234"/>
            <p:cNvSpPr/>
            <p:nvPr/>
          </p:nvSpPr>
          <p:spPr bwMode="auto">
            <a:xfrm>
              <a:off x="4457700" y="4762513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Freeform 235"/>
            <p:cNvSpPr/>
            <p:nvPr/>
          </p:nvSpPr>
          <p:spPr bwMode="auto">
            <a:xfrm>
              <a:off x="3978274" y="4498983"/>
              <a:ext cx="187325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2" y="4"/>
                </a:cxn>
                <a:cxn ang="0">
                  <a:pos x="92" y="10"/>
                </a:cxn>
                <a:cxn ang="0">
                  <a:pos x="102" y="18"/>
                </a:cxn>
                <a:cxn ang="0">
                  <a:pos x="108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18" y="60"/>
                </a:cxn>
                <a:cxn ang="0">
                  <a:pos x="118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08" y="92"/>
                </a:cxn>
                <a:cxn ang="0">
                  <a:pos x="102" y="102"/>
                </a:cxn>
                <a:cxn ang="0">
                  <a:pos x="92" y="108"/>
                </a:cxn>
                <a:cxn ang="0">
                  <a:pos x="82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6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4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4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6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2" y="4"/>
                  </a:lnTo>
                  <a:lnTo>
                    <a:pt x="92" y="10"/>
                  </a:lnTo>
                  <a:lnTo>
                    <a:pt x="102" y="18"/>
                  </a:lnTo>
                  <a:lnTo>
                    <a:pt x="108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08" y="92"/>
                  </a:lnTo>
                  <a:lnTo>
                    <a:pt x="102" y="102"/>
                  </a:lnTo>
                  <a:lnTo>
                    <a:pt x="92" y="108"/>
                  </a:lnTo>
                  <a:lnTo>
                    <a:pt x="82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6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Freeform 236"/>
            <p:cNvSpPr/>
            <p:nvPr/>
          </p:nvSpPr>
          <p:spPr bwMode="auto">
            <a:xfrm>
              <a:off x="3902075" y="4762501"/>
              <a:ext cx="276225" cy="1555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128" y="2"/>
                </a:cxn>
                <a:cxn ang="0">
                  <a:pos x="144" y="6"/>
                </a:cxn>
                <a:cxn ang="0">
                  <a:pos x="160" y="12"/>
                </a:cxn>
                <a:cxn ang="0">
                  <a:pos x="174" y="20"/>
                </a:cxn>
                <a:cxn ang="0">
                  <a:pos x="174" y="20"/>
                </a:cxn>
                <a:cxn ang="0">
                  <a:pos x="154" y="30"/>
                </a:cxn>
                <a:cxn ang="0">
                  <a:pos x="138" y="42"/>
                </a:cxn>
                <a:cxn ang="0">
                  <a:pos x="126" y="54"/>
                </a:cxn>
                <a:cxn ang="0">
                  <a:pos x="116" y="66"/>
                </a:cxn>
                <a:cxn ang="0">
                  <a:pos x="108" y="76"/>
                </a:cxn>
                <a:cxn ang="0">
                  <a:pos x="102" y="86"/>
                </a:cxn>
                <a:cxn ang="0">
                  <a:pos x="98" y="96"/>
                </a:cxn>
                <a:cxn ang="0">
                  <a:pos x="98" y="98"/>
                </a:cxn>
                <a:cxn ang="0">
                  <a:pos x="0" y="98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6" y="56"/>
                </a:cxn>
                <a:cxn ang="0">
                  <a:pos x="12" y="44"/>
                </a:cxn>
                <a:cxn ang="0">
                  <a:pos x="24" y="32"/>
                </a:cxn>
                <a:cxn ang="0">
                  <a:pos x="38" y="20"/>
                </a:cxn>
                <a:cxn ang="0">
                  <a:pos x="56" y="10"/>
                </a:cxn>
                <a:cxn ang="0">
                  <a:pos x="68" y="6"/>
                </a:cxn>
                <a:cxn ang="0">
                  <a:pos x="80" y="4"/>
                </a:cxn>
                <a:cxn ang="0">
                  <a:pos x="92" y="0"/>
                </a:cxn>
                <a:cxn ang="0">
                  <a:pos x="108" y="0"/>
                </a:cxn>
                <a:cxn ang="0">
                  <a:pos x="108" y="0"/>
                </a:cxn>
              </a:cxnLst>
              <a:rect l="0" t="0" r="r" b="b"/>
              <a:pathLst>
                <a:path w="174" h="98">
                  <a:moveTo>
                    <a:pt x="108" y="0"/>
                  </a:moveTo>
                  <a:lnTo>
                    <a:pt x="108" y="0"/>
                  </a:lnTo>
                  <a:lnTo>
                    <a:pt x="128" y="2"/>
                  </a:lnTo>
                  <a:lnTo>
                    <a:pt x="144" y="6"/>
                  </a:lnTo>
                  <a:lnTo>
                    <a:pt x="160" y="12"/>
                  </a:lnTo>
                  <a:lnTo>
                    <a:pt x="174" y="20"/>
                  </a:lnTo>
                  <a:lnTo>
                    <a:pt x="174" y="20"/>
                  </a:lnTo>
                  <a:lnTo>
                    <a:pt x="154" y="30"/>
                  </a:lnTo>
                  <a:lnTo>
                    <a:pt x="138" y="42"/>
                  </a:lnTo>
                  <a:lnTo>
                    <a:pt x="126" y="54"/>
                  </a:lnTo>
                  <a:lnTo>
                    <a:pt x="116" y="66"/>
                  </a:lnTo>
                  <a:lnTo>
                    <a:pt x="108" y="76"/>
                  </a:lnTo>
                  <a:lnTo>
                    <a:pt x="102" y="8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0" y="9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6" y="56"/>
                  </a:lnTo>
                  <a:lnTo>
                    <a:pt x="12" y="44"/>
                  </a:lnTo>
                  <a:lnTo>
                    <a:pt x="24" y="32"/>
                  </a:lnTo>
                  <a:lnTo>
                    <a:pt x="38" y="20"/>
                  </a:lnTo>
                  <a:lnTo>
                    <a:pt x="56" y="10"/>
                  </a:lnTo>
                  <a:lnTo>
                    <a:pt x="68" y="6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3" name="TextBox 76"/>
          <p:cNvSpPr txBox="1"/>
          <p:nvPr/>
        </p:nvSpPr>
        <p:spPr>
          <a:xfrm>
            <a:off x="2427140" y="236677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427140" y="2666549"/>
            <a:ext cx="380554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2427140" y="437362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27140" y="4673398"/>
            <a:ext cx="3805548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5"/>
          <p:cNvSpPr/>
          <p:nvPr/>
        </p:nvSpPr>
        <p:spPr bwMode="auto">
          <a:xfrm rot="5400000">
            <a:off x="6742343" y="1904576"/>
            <a:ext cx="1385840" cy="166300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387875"/>
          </a:solidFill>
          <a:ln w="2857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Freeform 6"/>
          <p:cNvSpPr/>
          <p:nvPr/>
        </p:nvSpPr>
        <p:spPr bwMode="auto">
          <a:xfrm rot="5400000">
            <a:off x="6742343" y="3902512"/>
            <a:ext cx="1385840" cy="166300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E52B21"/>
          </a:solidFill>
          <a:ln w="2857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reeform 7"/>
          <p:cNvSpPr/>
          <p:nvPr/>
        </p:nvSpPr>
        <p:spPr bwMode="auto">
          <a:xfrm rot="5400000">
            <a:off x="4017695" y="1904576"/>
            <a:ext cx="1383708" cy="1660877"/>
          </a:xfrm>
          <a:custGeom>
            <a:avLst/>
            <a:gdLst>
              <a:gd name="T0" fmla="*/ 324 w 649"/>
              <a:gd name="T1" fmla="*/ 0 h 779"/>
              <a:gd name="T2" fmla="*/ 487 w 649"/>
              <a:gd name="T3" fmla="*/ 98 h 779"/>
              <a:gd name="T4" fmla="*/ 649 w 649"/>
              <a:gd name="T5" fmla="*/ 195 h 779"/>
              <a:gd name="T6" fmla="*/ 649 w 649"/>
              <a:gd name="T7" fmla="*/ 390 h 779"/>
              <a:gd name="T8" fmla="*/ 649 w 649"/>
              <a:gd name="T9" fmla="*/ 584 h 779"/>
              <a:gd name="T10" fmla="*/ 487 w 649"/>
              <a:gd name="T11" fmla="*/ 682 h 779"/>
              <a:gd name="T12" fmla="*/ 324 w 649"/>
              <a:gd name="T13" fmla="*/ 779 h 779"/>
              <a:gd name="T14" fmla="*/ 162 w 649"/>
              <a:gd name="T15" fmla="*/ 682 h 779"/>
              <a:gd name="T16" fmla="*/ 0 w 649"/>
              <a:gd name="T17" fmla="*/ 584 h 779"/>
              <a:gd name="T18" fmla="*/ 0 w 649"/>
              <a:gd name="T19" fmla="*/ 390 h 779"/>
              <a:gd name="T20" fmla="*/ 0 w 649"/>
              <a:gd name="T21" fmla="*/ 195 h 779"/>
              <a:gd name="T22" fmla="*/ 162 w 649"/>
              <a:gd name="T23" fmla="*/ 98 h 779"/>
              <a:gd name="T24" fmla="*/ 324 w 649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9" h="779">
                <a:moveTo>
                  <a:pt x="324" y="0"/>
                </a:moveTo>
                <a:lnTo>
                  <a:pt x="487" y="98"/>
                </a:lnTo>
                <a:lnTo>
                  <a:pt x="649" y="195"/>
                </a:lnTo>
                <a:lnTo>
                  <a:pt x="649" y="390"/>
                </a:lnTo>
                <a:lnTo>
                  <a:pt x="649" y="584"/>
                </a:lnTo>
                <a:lnTo>
                  <a:pt x="487" y="682"/>
                </a:lnTo>
                <a:lnTo>
                  <a:pt x="324" y="779"/>
                </a:lnTo>
                <a:lnTo>
                  <a:pt x="162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2" y="98"/>
                </a:lnTo>
                <a:lnTo>
                  <a:pt x="324" y="0"/>
                </a:lnTo>
                <a:close/>
              </a:path>
            </a:pathLst>
          </a:custGeom>
          <a:solidFill>
            <a:srgbClr val="95A232"/>
          </a:solidFill>
          <a:ln w="2857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Freeform 8"/>
          <p:cNvSpPr/>
          <p:nvPr/>
        </p:nvSpPr>
        <p:spPr bwMode="auto">
          <a:xfrm rot="5400000">
            <a:off x="4016629" y="3901446"/>
            <a:ext cx="1385840" cy="1660877"/>
          </a:xfrm>
          <a:custGeom>
            <a:avLst/>
            <a:gdLst>
              <a:gd name="T0" fmla="*/ 325 w 650"/>
              <a:gd name="T1" fmla="*/ 0 h 779"/>
              <a:gd name="T2" fmla="*/ 488 w 650"/>
              <a:gd name="T3" fmla="*/ 98 h 779"/>
              <a:gd name="T4" fmla="*/ 650 w 650"/>
              <a:gd name="T5" fmla="*/ 195 h 779"/>
              <a:gd name="T6" fmla="*/ 650 w 650"/>
              <a:gd name="T7" fmla="*/ 390 h 779"/>
              <a:gd name="T8" fmla="*/ 650 w 650"/>
              <a:gd name="T9" fmla="*/ 584 h 779"/>
              <a:gd name="T10" fmla="*/ 488 w 650"/>
              <a:gd name="T11" fmla="*/ 682 h 779"/>
              <a:gd name="T12" fmla="*/ 325 w 650"/>
              <a:gd name="T13" fmla="*/ 779 h 779"/>
              <a:gd name="T14" fmla="*/ 163 w 650"/>
              <a:gd name="T15" fmla="*/ 682 h 779"/>
              <a:gd name="T16" fmla="*/ 0 w 650"/>
              <a:gd name="T17" fmla="*/ 584 h 779"/>
              <a:gd name="T18" fmla="*/ 0 w 650"/>
              <a:gd name="T19" fmla="*/ 390 h 779"/>
              <a:gd name="T20" fmla="*/ 0 w 650"/>
              <a:gd name="T21" fmla="*/ 195 h 779"/>
              <a:gd name="T22" fmla="*/ 163 w 650"/>
              <a:gd name="T23" fmla="*/ 98 h 779"/>
              <a:gd name="T24" fmla="*/ 325 w 650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79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4"/>
                </a:lnTo>
                <a:lnTo>
                  <a:pt x="488" y="682"/>
                </a:lnTo>
                <a:lnTo>
                  <a:pt x="325" y="779"/>
                </a:lnTo>
                <a:lnTo>
                  <a:pt x="163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solidFill>
            <a:srgbClr val="F08238"/>
          </a:solidFill>
          <a:ln w="28575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8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116095" y="4359037"/>
            <a:ext cx="598126" cy="749958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14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33489" y="2376138"/>
            <a:ext cx="552117" cy="71775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9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117677" y="2443323"/>
            <a:ext cx="594956" cy="585513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22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350712" y="4466833"/>
            <a:ext cx="717672" cy="530100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25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TextBox 76"/>
          <p:cNvSpPr txBox="1"/>
          <p:nvPr/>
        </p:nvSpPr>
        <p:spPr>
          <a:xfrm>
            <a:off x="5569127" y="3454189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8558632" y="4466833"/>
            <a:ext cx="158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58633" y="4762660"/>
            <a:ext cx="272176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8558632" y="1920479"/>
            <a:ext cx="158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58633" y="2216306"/>
            <a:ext cx="272176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999003" y="4466833"/>
            <a:ext cx="158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65476" y="4762660"/>
            <a:ext cx="272176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1999003" y="1920479"/>
            <a:ext cx="158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65476" y="2216306"/>
            <a:ext cx="272176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ardrop 25"/>
          <p:cNvSpPr/>
          <p:nvPr/>
        </p:nvSpPr>
        <p:spPr>
          <a:xfrm rot="5400000">
            <a:off x="2004732" y="3404607"/>
            <a:ext cx="944858" cy="648873"/>
          </a:xfrm>
          <a:prstGeom prst="chevron">
            <a:avLst/>
          </a:prstGeom>
          <a:solidFill>
            <a:srgbClr val="F08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63"/>
          <p:cNvSpPr>
            <a:spLocks noEditPoints="1"/>
          </p:cNvSpPr>
          <p:nvPr/>
        </p:nvSpPr>
        <p:spPr bwMode="auto">
          <a:xfrm>
            <a:off x="2322580" y="3644289"/>
            <a:ext cx="310124" cy="265823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ardrop 37"/>
          <p:cNvSpPr/>
          <p:nvPr/>
        </p:nvSpPr>
        <p:spPr>
          <a:xfrm rot="5400000">
            <a:off x="6770038" y="3404608"/>
            <a:ext cx="944859" cy="648873"/>
          </a:xfrm>
          <a:prstGeom prst="chevron">
            <a:avLst/>
          </a:prstGeom>
          <a:solidFill>
            <a:srgbClr val="3878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00"/>
          <p:cNvSpPr/>
          <p:nvPr/>
        </p:nvSpPr>
        <p:spPr bwMode="auto">
          <a:xfrm>
            <a:off x="7060583" y="3623100"/>
            <a:ext cx="273530" cy="308201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ardrop 33"/>
          <p:cNvSpPr/>
          <p:nvPr/>
        </p:nvSpPr>
        <p:spPr>
          <a:xfrm rot="5400000">
            <a:off x="4387385" y="2205208"/>
            <a:ext cx="944858" cy="648873"/>
          </a:xfrm>
          <a:prstGeom prst="chevron">
            <a:avLst/>
          </a:prstGeom>
          <a:solidFill>
            <a:srgbClr val="95A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03"/>
          <p:cNvSpPr/>
          <p:nvPr/>
        </p:nvSpPr>
        <p:spPr bwMode="auto">
          <a:xfrm>
            <a:off x="4723599" y="2448742"/>
            <a:ext cx="290867" cy="258119"/>
          </a:xfrm>
          <a:custGeom>
            <a:avLst/>
            <a:gdLst/>
            <a:ahLst/>
            <a:cxnLst>
              <a:cxn ang="0">
                <a:pos x="300" y="79"/>
              </a:cxn>
              <a:cxn ang="0">
                <a:pos x="220" y="1"/>
              </a:cxn>
              <a:cxn ang="0">
                <a:pos x="220" y="1"/>
              </a:cxn>
              <a:cxn ang="0">
                <a:pos x="218" y="0"/>
              </a:cxn>
              <a:cxn ang="0">
                <a:pos x="218" y="0"/>
              </a:cxn>
              <a:cxn ang="0">
                <a:pos x="216" y="3"/>
              </a:cxn>
              <a:cxn ang="0">
                <a:pos x="216" y="47"/>
              </a:cxn>
              <a:cxn ang="0">
                <a:pos x="216" y="47"/>
              </a:cxn>
              <a:cxn ang="0">
                <a:pos x="200" y="49"/>
              </a:cxn>
              <a:cxn ang="0">
                <a:pos x="185" y="50"/>
              </a:cxn>
              <a:cxn ang="0">
                <a:pos x="155" y="56"/>
              </a:cxn>
              <a:cxn ang="0">
                <a:pos x="127" y="67"/>
              </a:cxn>
              <a:cxn ang="0">
                <a:pos x="102" y="81"/>
              </a:cxn>
              <a:cxn ang="0">
                <a:pos x="102" y="81"/>
              </a:cxn>
              <a:cxn ang="0">
                <a:pos x="87" y="90"/>
              </a:cxn>
              <a:cxn ang="0">
                <a:pos x="75" y="101"/>
              </a:cxn>
              <a:cxn ang="0">
                <a:pos x="62" y="114"/>
              </a:cxn>
              <a:cxn ang="0">
                <a:pos x="49" y="127"/>
              </a:cxn>
              <a:cxn ang="0">
                <a:pos x="49" y="127"/>
              </a:cxn>
              <a:cxn ang="0">
                <a:pos x="39" y="141"/>
              </a:cxn>
              <a:cxn ang="0">
                <a:pos x="29" y="157"/>
              </a:cxn>
              <a:cxn ang="0">
                <a:pos x="20" y="172"/>
              </a:cxn>
              <a:cxn ang="0">
                <a:pos x="15" y="190"/>
              </a:cxn>
              <a:cxn ang="0">
                <a:pos x="10" y="206"/>
              </a:cxn>
              <a:cxn ang="0">
                <a:pos x="4" y="224"/>
              </a:cxn>
              <a:cxn ang="0">
                <a:pos x="2" y="244"/>
              </a:cxn>
              <a:cxn ang="0">
                <a:pos x="0" y="263"/>
              </a:cxn>
              <a:cxn ang="0">
                <a:pos x="0" y="263"/>
              </a:cxn>
              <a:cxn ang="0">
                <a:pos x="2" y="266"/>
              </a:cxn>
              <a:cxn ang="0">
                <a:pos x="4" y="266"/>
              </a:cxn>
              <a:cxn ang="0">
                <a:pos x="64" y="266"/>
              </a:cxn>
              <a:cxn ang="0">
                <a:pos x="64" y="266"/>
              </a:cxn>
              <a:cxn ang="0">
                <a:pos x="66" y="266"/>
              </a:cxn>
              <a:cxn ang="0">
                <a:pos x="66" y="266"/>
              </a:cxn>
              <a:cxn ang="0">
                <a:pos x="66" y="263"/>
              </a:cxn>
              <a:cxn ang="0">
                <a:pos x="66" y="263"/>
              </a:cxn>
              <a:cxn ang="0">
                <a:pos x="68" y="250"/>
              </a:cxn>
              <a:cxn ang="0">
                <a:pos x="69" y="237"/>
              </a:cxn>
              <a:cxn ang="0">
                <a:pos x="71" y="223"/>
              </a:cxn>
              <a:cxn ang="0">
                <a:pos x="77" y="212"/>
              </a:cxn>
              <a:cxn ang="0">
                <a:pos x="80" y="199"/>
              </a:cxn>
              <a:cxn ang="0">
                <a:pos x="87" y="188"/>
              </a:cxn>
              <a:cxn ang="0">
                <a:pos x="102" y="166"/>
              </a:cxn>
              <a:cxn ang="0">
                <a:pos x="102" y="166"/>
              </a:cxn>
              <a:cxn ang="0">
                <a:pos x="113" y="154"/>
              </a:cxn>
              <a:cxn ang="0">
                <a:pos x="126" y="145"/>
              </a:cxn>
              <a:cxn ang="0">
                <a:pos x="138" y="134"/>
              </a:cxn>
              <a:cxn ang="0">
                <a:pos x="153" y="127"/>
              </a:cxn>
              <a:cxn ang="0">
                <a:pos x="153" y="127"/>
              </a:cxn>
              <a:cxn ang="0">
                <a:pos x="167" y="121"/>
              </a:cxn>
              <a:cxn ang="0">
                <a:pos x="184" y="116"/>
              </a:cxn>
              <a:cxn ang="0">
                <a:pos x="198" y="114"/>
              </a:cxn>
              <a:cxn ang="0">
                <a:pos x="216" y="112"/>
              </a:cxn>
              <a:cxn ang="0">
                <a:pos x="216" y="161"/>
              </a:cxn>
              <a:cxn ang="0">
                <a:pos x="216" y="161"/>
              </a:cxn>
              <a:cxn ang="0">
                <a:pos x="218" y="165"/>
              </a:cxn>
              <a:cxn ang="0">
                <a:pos x="218" y="165"/>
              </a:cxn>
              <a:cxn ang="0">
                <a:pos x="220" y="165"/>
              </a:cxn>
              <a:cxn ang="0">
                <a:pos x="300" y="85"/>
              </a:cxn>
              <a:cxn ang="0">
                <a:pos x="300" y="85"/>
              </a:cxn>
              <a:cxn ang="0">
                <a:pos x="301" y="83"/>
              </a:cxn>
              <a:cxn ang="0">
                <a:pos x="300" y="79"/>
              </a:cxn>
              <a:cxn ang="0">
                <a:pos x="300" y="79"/>
              </a:cxn>
            </a:cxnLst>
            <a:rect l="0" t="0" r="r" b="b"/>
            <a:pathLst>
              <a:path w="301" h="266">
                <a:moveTo>
                  <a:pt x="300" y="79"/>
                </a:moveTo>
                <a:lnTo>
                  <a:pt x="220" y="1"/>
                </a:lnTo>
                <a:lnTo>
                  <a:pt x="220" y="1"/>
                </a:lnTo>
                <a:lnTo>
                  <a:pt x="218" y="0"/>
                </a:lnTo>
                <a:lnTo>
                  <a:pt x="218" y="0"/>
                </a:lnTo>
                <a:lnTo>
                  <a:pt x="216" y="3"/>
                </a:lnTo>
                <a:lnTo>
                  <a:pt x="216" y="47"/>
                </a:lnTo>
                <a:lnTo>
                  <a:pt x="216" y="47"/>
                </a:lnTo>
                <a:lnTo>
                  <a:pt x="200" y="49"/>
                </a:lnTo>
                <a:lnTo>
                  <a:pt x="185" y="50"/>
                </a:lnTo>
                <a:lnTo>
                  <a:pt x="155" y="56"/>
                </a:lnTo>
                <a:lnTo>
                  <a:pt x="127" y="67"/>
                </a:lnTo>
                <a:lnTo>
                  <a:pt x="102" y="81"/>
                </a:lnTo>
                <a:lnTo>
                  <a:pt x="102" y="81"/>
                </a:lnTo>
                <a:lnTo>
                  <a:pt x="87" y="90"/>
                </a:lnTo>
                <a:lnTo>
                  <a:pt x="75" y="101"/>
                </a:lnTo>
                <a:lnTo>
                  <a:pt x="62" y="114"/>
                </a:lnTo>
                <a:lnTo>
                  <a:pt x="49" y="127"/>
                </a:lnTo>
                <a:lnTo>
                  <a:pt x="49" y="127"/>
                </a:lnTo>
                <a:lnTo>
                  <a:pt x="39" y="141"/>
                </a:lnTo>
                <a:lnTo>
                  <a:pt x="29" y="157"/>
                </a:lnTo>
                <a:lnTo>
                  <a:pt x="20" y="172"/>
                </a:lnTo>
                <a:lnTo>
                  <a:pt x="15" y="190"/>
                </a:lnTo>
                <a:lnTo>
                  <a:pt x="10" y="206"/>
                </a:lnTo>
                <a:lnTo>
                  <a:pt x="4" y="224"/>
                </a:lnTo>
                <a:lnTo>
                  <a:pt x="2" y="244"/>
                </a:lnTo>
                <a:lnTo>
                  <a:pt x="0" y="263"/>
                </a:lnTo>
                <a:lnTo>
                  <a:pt x="0" y="263"/>
                </a:lnTo>
                <a:lnTo>
                  <a:pt x="2" y="266"/>
                </a:lnTo>
                <a:lnTo>
                  <a:pt x="4" y="266"/>
                </a:lnTo>
                <a:lnTo>
                  <a:pt x="64" y="266"/>
                </a:lnTo>
                <a:lnTo>
                  <a:pt x="64" y="266"/>
                </a:lnTo>
                <a:lnTo>
                  <a:pt x="66" y="266"/>
                </a:lnTo>
                <a:lnTo>
                  <a:pt x="66" y="266"/>
                </a:lnTo>
                <a:lnTo>
                  <a:pt x="66" y="263"/>
                </a:lnTo>
                <a:lnTo>
                  <a:pt x="66" y="263"/>
                </a:lnTo>
                <a:lnTo>
                  <a:pt x="68" y="250"/>
                </a:lnTo>
                <a:lnTo>
                  <a:pt x="69" y="237"/>
                </a:lnTo>
                <a:lnTo>
                  <a:pt x="71" y="223"/>
                </a:lnTo>
                <a:lnTo>
                  <a:pt x="77" y="212"/>
                </a:lnTo>
                <a:lnTo>
                  <a:pt x="80" y="199"/>
                </a:lnTo>
                <a:lnTo>
                  <a:pt x="87" y="188"/>
                </a:lnTo>
                <a:lnTo>
                  <a:pt x="102" y="166"/>
                </a:lnTo>
                <a:lnTo>
                  <a:pt x="102" y="166"/>
                </a:lnTo>
                <a:lnTo>
                  <a:pt x="113" y="154"/>
                </a:lnTo>
                <a:lnTo>
                  <a:pt x="126" y="145"/>
                </a:lnTo>
                <a:lnTo>
                  <a:pt x="138" y="134"/>
                </a:lnTo>
                <a:lnTo>
                  <a:pt x="153" y="127"/>
                </a:lnTo>
                <a:lnTo>
                  <a:pt x="153" y="127"/>
                </a:lnTo>
                <a:lnTo>
                  <a:pt x="167" y="121"/>
                </a:lnTo>
                <a:lnTo>
                  <a:pt x="184" y="116"/>
                </a:lnTo>
                <a:lnTo>
                  <a:pt x="198" y="114"/>
                </a:lnTo>
                <a:lnTo>
                  <a:pt x="216" y="112"/>
                </a:lnTo>
                <a:lnTo>
                  <a:pt x="216" y="161"/>
                </a:lnTo>
                <a:lnTo>
                  <a:pt x="216" y="161"/>
                </a:lnTo>
                <a:lnTo>
                  <a:pt x="218" y="165"/>
                </a:lnTo>
                <a:lnTo>
                  <a:pt x="218" y="165"/>
                </a:lnTo>
                <a:lnTo>
                  <a:pt x="220" y="165"/>
                </a:lnTo>
                <a:lnTo>
                  <a:pt x="300" y="85"/>
                </a:lnTo>
                <a:lnTo>
                  <a:pt x="300" y="85"/>
                </a:lnTo>
                <a:lnTo>
                  <a:pt x="301" y="83"/>
                </a:lnTo>
                <a:lnTo>
                  <a:pt x="300" y="79"/>
                </a:lnTo>
                <a:lnTo>
                  <a:pt x="300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ardrop 21"/>
          <p:cNvSpPr/>
          <p:nvPr/>
        </p:nvSpPr>
        <p:spPr>
          <a:xfrm rot="5400000">
            <a:off x="9152691" y="2205207"/>
            <a:ext cx="944858" cy="648873"/>
          </a:xfrm>
          <a:prstGeom prst="chevron">
            <a:avLst/>
          </a:prstGeom>
          <a:solidFill>
            <a:srgbClr val="E52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58"/>
          <p:cNvGrpSpPr/>
          <p:nvPr/>
        </p:nvGrpSpPr>
        <p:grpSpPr>
          <a:xfrm>
            <a:off x="9471902" y="2383248"/>
            <a:ext cx="292790" cy="389104"/>
            <a:chOff x="8429652" y="3143254"/>
            <a:chExt cx="241300" cy="320675"/>
          </a:xfrm>
          <a:solidFill>
            <a:schemeClr val="bg1"/>
          </a:solidFill>
        </p:grpSpPr>
        <p:sp>
          <p:nvSpPr>
            <p:cNvPr id="17" name="Freeform 108"/>
            <p:cNvSpPr>
              <a:spLocks noEditPoints="1"/>
            </p:cNvSpPr>
            <p:nvPr/>
          </p:nvSpPr>
          <p:spPr bwMode="auto">
            <a:xfrm>
              <a:off x="8429652" y="3143254"/>
              <a:ext cx="241300" cy="320675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09"/>
            <p:cNvSpPr/>
            <p:nvPr/>
          </p:nvSpPr>
          <p:spPr bwMode="auto">
            <a:xfrm>
              <a:off x="8550302" y="3184529"/>
              <a:ext cx="79375" cy="793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1916621" y="42040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25069" y="4550850"/>
            <a:ext cx="2456915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4328351" y="3004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36799" y="3351450"/>
            <a:ext cx="2456915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6717542" y="42040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25990" y="4550850"/>
            <a:ext cx="2456915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9084194" y="3004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92642" y="3351450"/>
            <a:ext cx="2456915" cy="5308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图表 8"/>
          <p:cNvGraphicFramePr/>
          <p:nvPr/>
        </p:nvGraphicFramePr>
        <p:xfrm>
          <a:off x="6957118" y="1306492"/>
          <a:ext cx="4063339" cy="497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083880" y="4015607"/>
            <a:ext cx="5183737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083880" y="2748057"/>
            <a:ext cx="2955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altLang="zh-CN" sz="6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4576" y="1851661"/>
            <a:ext cx="3286099" cy="3154678"/>
            <a:chOff x="2524151" y="0"/>
            <a:chExt cx="7143698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24151" y="0"/>
              <a:ext cx="7143698" cy="6858000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4040957" y="1373957"/>
              <a:ext cx="4110086" cy="4110086"/>
            </a:xfrm>
            <a:prstGeom prst="ellipse">
              <a:avLst/>
            </a:prstGeom>
            <a:solidFill>
              <a:srgbClr val="E52B2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179092" y="1512093"/>
              <a:ext cx="3833813" cy="3833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31854" y="3762557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1854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31854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600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2932431" y="3011016"/>
            <a:ext cx="1650386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en-US" altLang="zh-CN" sz="4800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342357" y="3814658"/>
            <a:ext cx="1639112" cy="1639112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474954" y="3814658"/>
            <a:ext cx="1639112" cy="1639112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209759" y="3814658"/>
            <a:ext cx="1639112" cy="163911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602377" y="2486749"/>
            <a:ext cx="89872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301709" y="2025084"/>
            <a:ext cx="1588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077161" y="3814658"/>
            <a:ext cx="1639112" cy="1639112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_s5124"/>
          <p:cNvSpPr>
            <a:spLocks noChangeArrowheads="1"/>
          </p:cNvSpPr>
          <p:nvPr/>
        </p:nvSpPr>
        <p:spPr bwMode="gray">
          <a:xfrm flipH="1" flipV="1">
            <a:off x="5549224" y="1671485"/>
            <a:ext cx="1093550" cy="1060961"/>
          </a:xfrm>
          <a:custGeom>
            <a:avLst/>
            <a:gdLst>
              <a:gd name="G0" fmla="+- 10800 0 0"/>
              <a:gd name="G1" fmla="+- 21600 0 10800"/>
              <a:gd name="G2" fmla="*/ 10800 1 2"/>
              <a:gd name="G3" fmla="+- 21600 0 G2"/>
              <a:gd name="G4" fmla="+/ 10800 21600 2"/>
              <a:gd name="G5" fmla="+/ G1 0 2"/>
              <a:gd name="G6" fmla="*/ 21600 21600 10800"/>
              <a:gd name="G7" fmla="*/ G6 1 2"/>
              <a:gd name="G8" fmla="+- 21600 0 G7"/>
              <a:gd name="G9" fmla="*/ 21600 1 2"/>
              <a:gd name="G10" fmla="+- 10800 0 G9"/>
              <a:gd name="G11" fmla="?: G10 G8 0"/>
              <a:gd name="G12" fmla="?: G10 G7 21600"/>
              <a:gd name="T0" fmla="*/ 16200 w 21600"/>
              <a:gd name="T1" fmla="*/ 10800 h 21600"/>
              <a:gd name="T2" fmla="*/ 10800 w 21600"/>
              <a:gd name="T3" fmla="*/ 21600 h 21600"/>
              <a:gd name="T4" fmla="*/ 5400 w 21600"/>
              <a:gd name="T5" fmla="*/ 10800 h 21600"/>
              <a:gd name="T6" fmla="*/ 10800 w 21600"/>
              <a:gd name="T7" fmla="*/ 0 h 21600"/>
              <a:gd name="T8" fmla="*/ 7200 w 21600"/>
              <a:gd name="T9" fmla="*/ 7200 h 21600"/>
              <a:gd name="T10" fmla="*/ 14400 w 21600"/>
              <a:gd name="T11" fmla="*/ 144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800" y="21600"/>
                </a:lnTo>
                <a:lnTo>
                  <a:pt x="108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E52B21"/>
          </a:solidFill>
          <a:ln w="127000" algn="ctr">
            <a:solidFill>
              <a:schemeClr val="bg1"/>
            </a:solidFill>
            <a:miter lim="800000"/>
          </a:ln>
          <a:effectLst/>
        </p:spPr>
        <p:txBody>
          <a:bodyPr rot="10800000" vert="horz" wrap="none" lIns="0" tIns="0" rIns="0" bIns="342443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_s5125"/>
          <p:cNvSpPr>
            <a:spLocks noChangeArrowheads="1"/>
          </p:cNvSpPr>
          <p:nvPr/>
        </p:nvSpPr>
        <p:spPr bwMode="gray">
          <a:xfrm flipH="1" flipV="1">
            <a:off x="5001399" y="2732446"/>
            <a:ext cx="2189200" cy="1063314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87875"/>
          </a:solidFill>
          <a:ln w="127000" algn="ctr">
            <a:solidFill>
              <a:schemeClr val="bg1"/>
            </a:solidFill>
            <a:miter lim="800000"/>
          </a:ln>
          <a:effectLst/>
        </p:spPr>
        <p:txBody>
          <a:bodyPr rot="10800000" vert="horz" wrap="none" lIns="0" tIns="0" rIns="0" bIns="0" numCol="1" anchor="ctr" anchorCtr="0" compatLnSpc="1"/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_s5126"/>
          <p:cNvSpPr>
            <a:spLocks noChangeArrowheads="1"/>
          </p:cNvSpPr>
          <p:nvPr/>
        </p:nvSpPr>
        <p:spPr bwMode="gray">
          <a:xfrm flipH="1" flipV="1">
            <a:off x="4455673" y="3795760"/>
            <a:ext cx="3280651" cy="1060961"/>
          </a:xfrm>
          <a:custGeom>
            <a:avLst/>
            <a:gdLst>
              <a:gd name="G0" fmla="+- 3600 0 0"/>
              <a:gd name="G1" fmla="+- 21600 0 3600"/>
              <a:gd name="G2" fmla="*/ 3600 1 2"/>
              <a:gd name="G3" fmla="+- 21600 0 G2"/>
              <a:gd name="G4" fmla="+/ 3600 21600 2"/>
              <a:gd name="G5" fmla="+/ G1 0 2"/>
              <a:gd name="G6" fmla="*/ 21600 21600 3600"/>
              <a:gd name="G7" fmla="*/ G6 1 2"/>
              <a:gd name="G8" fmla="+- 21600 0 G7"/>
              <a:gd name="G9" fmla="*/ 21600 1 2"/>
              <a:gd name="G10" fmla="+- 3600 0 G9"/>
              <a:gd name="G11" fmla="?: G10 G8 0"/>
              <a:gd name="G12" fmla="?: G10 G7 21600"/>
              <a:gd name="T0" fmla="*/ 19800 w 21600"/>
              <a:gd name="T1" fmla="*/ 10800 h 21600"/>
              <a:gd name="T2" fmla="*/ 10800 w 21600"/>
              <a:gd name="T3" fmla="*/ 21600 h 21600"/>
              <a:gd name="T4" fmla="*/ 1800 w 21600"/>
              <a:gd name="T5" fmla="*/ 10800 h 21600"/>
              <a:gd name="T6" fmla="*/ 10800 w 21600"/>
              <a:gd name="T7" fmla="*/ 0 h 21600"/>
              <a:gd name="T8" fmla="*/ 3600 w 21600"/>
              <a:gd name="T9" fmla="*/ 3600 h 21600"/>
              <a:gd name="T10" fmla="*/ 18000 w 21600"/>
              <a:gd name="T11" fmla="*/ 180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600" y="21600"/>
                </a:lnTo>
                <a:lnTo>
                  <a:pt x="180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5A232"/>
          </a:solidFill>
          <a:ln w="127000" algn="ctr">
            <a:solidFill>
              <a:schemeClr val="bg1"/>
            </a:solidFill>
            <a:miter lim="800000"/>
          </a:ln>
          <a:effectLst/>
        </p:spPr>
        <p:txBody>
          <a:bodyPr rot="10800000" vert="horz" wrap="none" lIns="0" tIns="0" rIns="0" bIns="0" numCol="1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_s5127"/>
          <p:cNvSpPr>
            <a:spLocks noChangeArrowheads="1"/>
          </p:cNvSpPr>
          <p:nvPr/>
        </p:nvSpPr>
        <p:spPr bwMode="gray">
          <a:xfrm flipH="1" flipV="1">
            <a:off x="3907850" y="4856720"/>
            <a:ext cx="4376300" cy="1063314"/>
          </a:xfrm>
          <a:custGeom>
            <a:avLst/>
            <a:gdLst>
              <a:gd name="G0" fmla="+- 2700 0 0"/>
              <a:gd name="G1" fmla="+- 21600 0 2700"/>
              <a:gd name="G2" fmla="*/ 2700 1 2"/>
              <a:gd name="G3" fmla="+- 21600 0 G2"/>
              <a:gd name="G4" fmla="+/ 2700 21600 2"/>
              <a:gd name="G5" fmla="+/ G1 0 2"/>
              <a:gd name="G6" fmla="*/ 21600 21600 2700"/>
              <a:gd name="G7" fmla="*/ G6 1 2"/>
              <a:gd name="G8" fmla="+- 21600 0 G7"/>
              <a:gd name="G9" fmla="*/ 21600 1 2"/>
              <a:gd name="G10" fmla="+- 2700 0 G9"/>
              <a:gd name="G11" fmla="?: G10 G8 0"/>
              <a:gd name="G12" fmla="?: G10 G7 21600"/>
              <a:gd name="T0" fmla="*/ 20250 w 21600"/>
              <a:gd name="T1" fmla="*/ 10800 h 21600"/>
              <a:gd name="T2" fmla="*/ 10800 w 21600"/>
              <a:gd name="T3" fmla="*/ 21600 h 21600"/>
              <a:gd name="T4" fmla="*/ 1350 w 21600"/>
              <a:gd name="T5" fmla="*/ 10800 h 21600"/>
              <a:gd name="T6" fmla="*/ 10800 w 21600"/>
              <a:gd name="T7" fmla="*/ 0 h 21600"/>
              <a:gd name="T8" fmla="*/ 3150 w 21600"/>
              <a:gd name="T9" fmla="*/ 3150 h 21600"/>
              <a:gd name="T10" fmla="*/ 18450 w 21600"/>
              <a:gd name="T11" fmla="*/ 1845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0" y="21600"/>
                </a:lnTo>
                <a:lnTo>
                  <a:pt x="189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08238"/>
          </a:solidFill>
          <a:ln w="127000" algn="ctr">
            <a:solidFill>
              <a:schemeClr val="bg1"/>
            </a:solidFill>
            <a:miter lim="800000"/>
          </a:ln>
          <a:effectLst/>
        </p:spPr>
        <p:txBody>
          <a:bodyPr rot="10800000" vert="horz" wrap="none" lIns="0" tIns="0" rIns="0" bIns="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kumimoji="0" lang="zh-CN" altLang="en-US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8110644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10644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7202350" y="1842732"/>
            <a:ext cx="109854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02350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3891106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38303" y="2212064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86803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4000" y="4753228"/>
            <a:ext cx="3051344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202350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21"/>
          <p:cNvSpPr>
            <a:spLocks noChangeArrowheads="1"/>
          </p:cNvSpPr>
          <p:nvPr/>
        </p:nvSpPr>
        <p:spPr bwMode="auto">
          <a:xfrm>
            <a:off x="1190718" y="2233229"/>
            <a:ext cx="998096" cy="998097"/>
          </a:xfrm>
          <a:prstGeom prst="rect">
            <a:avLst/>
          </a:prstGeom>
          <a:solidFill>
            <a:srgbClr val="38787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1339819" y="2482082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6657214" y="2230155"/>
            <a:ext cx="998097" cy="996056"/>
          </a:xfrm>
          <a:prstGeom prst="rect">
            <a:avLst/>
          </a:prstGeom>
          <a:solidFill>
            <a:srgbClr val="95A232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6922308" y="2496471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2293585" y="2233229"/>
            <a:ext cx="1343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93585" y="2571783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7744870" y="2233229"/>
            <a:ext cx="1343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44870" y="2571783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1190718" y="4044923"/>
            <a:ext cx="998096" cy="998097"/>
          </a:xfrm>
          <a:prstGeom prst="rect">
            <a:avLst/>
          </a:prstGeom>
          <a:solidFill>
            <a:srgbClr val="E52B21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Oval 24"/>
          <p:cNvSpPr>
            <a:spLocks noChangeArrowheads="1"/>
          </p:cNvSpPr>
          <p:nvPr/>
        </p:nvSpPr>
        <p:spPr bwMode="auto">
          <a:xfrm>
            <a:off x="6657214" y="4041849"/>
            <a:ext cx="998097" cy="996056"/>
          </a:xfrm>
          <a:prstGeom prst="rect">
            <a:avLst/>
          </a:prstGeom>
          <a:solidFill>
            <a:srgbClr val="F08238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293585" y="4044923"/>
            <a:ext cx="1343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93585" y="438347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744870" y="4044923"/>
            <a:ext cx="1343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44870" y="4383477"/>
            <a:ext cx="3256409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858178" y="4250831"/>
            <a:ext cx="577105" cy="578091"/>
            <a:chOff x="7143757" y="2666996"/>
            <a:chExt cx="488067" cy="488901"/>
          </a:xfrm>
          <a:solidFill>
            <a:schemeClr val="bg1"/>
          </a:solidFill>
        </p:grpSpPr>
        <p:sp>
          <p:nvSpPr>
            <p:cNvPr id="24" name="AutoShape 18"/>
            <p:cNvSpPr/>
            <p:nvPr/>
          </p:nvSpPr>
          <p:spPr bwMode="auto">
            <a:xfrm>
              <a:off x="7143757" y="2666996"/>
              <a:ext cx="488067" cy="488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19"/>
            <p:cNvSpPr/>
            <p:nvPr/>
          </p:nvSpPr>
          <p:spPr bwMode="auto">
            <a:xfrm>
              <a:off x="725054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6" name="AutoShape 20"/>
            <p:cNvSpPr/>
            <p:nvPr/>
          </p:nvSpPr>
          <p:spPr bwMode="auto">
            <a:xfrm>
              <a:off x="725054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7" name="AutoShape 21"/>
            <p:cNvSpPr/>
            <p:nvPr/>
          </p:nvSpPr>
          <p:spPr bwMode="auto">
            <a:xfrm>
              <a:off x="725054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22"/>
            <p:cNvSpPr/>
            <p:nvPr/>
          </p:nvSpPr>
          <p:spPr bwMode="auto">
            <a:xfrm>
              <a:off x="7357338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23"/>
            <p:cNvSpPr/>
            <p:nvPr/>
          </p:nvSpPr>
          <p:spPr bwMode="auto">
            <a:xfrm>
              <a:off x="7357338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0" name="AutoShape 24"/>
            <p:cNvSpPr/>
            <p:nvPr/>
          </p:nvSpPr>
          <p:spPr bwMode="auto">
            <a:xfrm>
              <a:off x="7357338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25"/>
            <p:cNvSpPr/>
            <p:nvPr/>
          </p:nvSpPr>
          <p:spPr bwMode="auto">
            <a:xfrm>
              <a:off x="7464131" y="3003222"/>
              <a:ext cx="60904" cy="45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26"/>
            <p:cNvSpPr/>
            <p:nvPr/>
          </p:nvSpPr>
          <p:spPr bwMode="auto">
            <a:xfrm>
              <a:off x="7464131" y="2926466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27"/>
            <p:cNvSpPr/>
            <p:nvPr/>
          </p:nvSpPr>
          <p:spPr bwMode="auto">
            <a:xfrm>
              <a:off x="7464131" y="2850544"/>
              <a:ext cx="60904" cy="45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/>
              <a:endParaRPr lang="en-US" sz="40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4" name="AutoShape 28"/>
          <p:cNvSpPr/>
          <p:nvPr/>
        </p:nvSpPr>
        <p:spPr bwMode="auto">
          <a:xfrm>
            <a:off x="1400720" y="4244978"/>
            <a:ext cx="578091" cy="5780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/>
            <a:endParaRPr lang="en-US" sz="40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5" b="-1"/>
          <a:stretch>
            <a:fillRect/>
          </a:stretch>
        </p:blipFill>
        <p:spPr>
          <a:xfrm flipH="1">
            <a:off x="0" y="3429001"/>
            <a:ext cx="12192000" cy="3429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35"/>
          <p:cNvSpPr>
            <a:spLocks noChangeAspect="1"/>
          </p:cNvSpPr>
          <p:nvPr/>
        </p:nvSpPr>
        <p:spPr>
          <a:xfrm rot="16200000">
            <a:off x="1402604" y="2900070"/>
            <a:ext cx="1031383" cy="1031652"/>
          </a:xfrm>
          <a:prstGeom prst="diamond">
            <a:avLst/>
          </a:prstGeom>
          <a:solidFill>
            <a:srgbClr val="95A232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bg2">
                  <a:lumMod val="2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1" name="Oval 34"/>
          <p:cNvSpPr>
            <a:spLocks noChangeAspect="1"/>
          </p:cNvSpPr>
          <p:nvPr/>
        </p:nvSpPr>
        <p:spPr>
          <a:xfrm rot="16200000">
            <a:off x="4187739" y="2905934"/>
            <a:ext cx="1031383" cy="1031652"/>
          </a:xfrm>
          <a:prstGeom prst="diamond">
            <a:avLst/>
          </a:prstGeom>
          <a:solidFill>
            <a:srgbClr val="F0823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bg2">
                  <a:lumMod val="2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2" name="Oval 33"/>
          <p:cNvSpPr>
            <a:spLocks noChangeAspect="1"/>
          </p:cNvSpPr>
          <p:nvPr/>
        </p:nvSpPr>
        <p:spPr>
          <a:xfrm rot="16200000">
            <a:off x="6972874" y="2906016"/>
            <a:ext cx="1031383" cy="1031652"/>
          </a:xfrm>
          <a:prstGeom prst="diamond">
            <a:avLst/>
          </a:prstGeom>
          <a:solidFill>
            <a:srgbClr val="387875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bg2">
                  <a:lumMod val="2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3" name="Oval 32"/>
          <p:cNvSpPr>
            <a:spLocks noChangeAspect="1"/>
          </p:cNvSpPr>
          <p:nvPr/>
        </p:nvSpPr>
        <p:spPr>
          <a:xfrm rot="16200000">
            <a:off x="9758009" y="2906016"/>
            <a:ext cx="1031383" cy="1031652"/>
          </a:xfrm>
          <a:prstGeom prst="diamond">
            <a:avLst/>
          </a:prstGeom>
          <a:solidFill>
            <a:srgbClr val="E52B21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bg2">
                  <a:lumMod val="2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1737757" y="3228906"/>
            <a:ext cx="360992" cy="359675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4478634" y="3249965"/>
            <a:ext cx="392152" cy="34358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6" name="Freeform 7"/>
          <p:cNvSpPr>
            <a:spLocks noEditPoints="1"/>
          </p:cNvSpPr>
          <p:nvPr/>
        </p:nvSpPr>
        <p:spPr bwMode="auto">
          <a:xfrm>
            <a:off x="7301252" y="3238047"/>
            <a:ext cx="374626" cy="302534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7" name="Freeform 6"/>
          <p:cNvSpPr>
            <a:spLocks noEditPoints="1"/>
          </p:cNvSpPr>
          <p:nvPr/>
        </p:nvSpPr>
        <p:spPr bwMode="auto">
          <a:xfrm>
            <a:off x="10054363" y="3228907"/>
            <a:ext cx="410745" cy="258033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5437251" y="1433937"/>
            <a:ext cx="131749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7444" y="1803269"/>
            <a:ext cx="10357112" cy="6502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6"/>
          <p:cNvSpPr/>
          <p:nvPr/>
        </p:nvSpPr>
        <p:spPr bwMode="auto">
          <a:xfrm>
            <a:off x="6551060" y="3999597"/>
            <a:ext cx="1217508" cy="1288826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E52B2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89B2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7580114" y="2582873"/>
            <a:ext cx="1213789" cy="2705550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387875">
              <a:alpha val="8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89B2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8606690" y="1767840"/>
            <a:ext cx="1213789" cy="3520582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F08238">
              <a:alpha val="7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89B2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9633265" y="3306975"/>
            <a:ext cx="1216268" cy="1981447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95A232">
              <a:alpha val="6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89B2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10387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937582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64158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991972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499597" y="275752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99597" y="3126858"/>
            <a:ext cx="4184768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4576" y="1851661"/>
            <a:ext cx="3286099" cy="3154678"/>
            <a:chOff x="2524151" y="0"/>
            <a:chExt cx="7143698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24151" y="0"/>
              <a:ext cx="7143698" cy="6858000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4040957" y="1373957"/>
              <a:ext cx="4110086" cy="4110086"/>
            </a:xfrm>
            <a:prstGeom prst="ellipse">
              <a:avLst/>
            </a:prstGeom>
            <a:solidFill>
              <a:srgbClr val="E52B2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179092" y="1512093"/>
              <a:ext cx="3833813" cy="3833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31854" y="3762557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1854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31854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600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2932431" y="3011016"/>
            <a:ext cx="1650386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en-US" altLang="zh-CN" sz="4800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11757" y="1787108"/>
            <a:ext cx="2401792" cy="2196376"/>
          </a:xfrm>
          <a:prstGeom prst="rect">
            <a:avLst/>
          </a:prstGeom>
          <a:noFill/>
          <a:ln>
            <a:solidFill>
              <a:srgbClr val="F0823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711757" y="3443081"/>
            <a:ext cx="2401792" cy="540403"/>
          </a:xfrm>
          <a:prstGeom prst="rect">
            <a:avLst/>
          </a:prstGeom>
          <a:solidFill>
            <a:srgbClr val="F082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363382" y="353087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8988" y="2088797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3486151" y="3443977"/>
            <a:ext cx="2401792" cy="2196376"/>
          </a:xfrm>
          <a:prstGeom prst="rect">
            <a:avLst/>
          </a:prstGeom>
          <a:noFill/>
          <a:ln>
            <a:solidFill>
              <a:srgbClr val="38787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486151" y="3443081"/>
            <a:ext cx="2401792" cy="540403"/>
          </a:xfrm>
          <a:prstGeom prst="rect">
            <a:avLst/>
          </a:prstGeom>
          <a:solidFill>
            <a:srgbClr val="3878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4165253" y="353087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0859" y="4283863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6260545" y="1787108"/>
            <a:ext cx="2401792" cy="2196376"/>
          </a:xfrm>
          <a:prstGeom prst="rect">
            <a:avLst/>
          </a:prstGeom>
          <a:noFill/>
          <a:ln>
            <a:solidFill>
              <a:srgbClr val="95A23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260545" y="3443081"/>
            <a:ext cx="2401792" cy="540403"/>
          </a:xfrm>
          <a:prstGeom prst="rect">
            <a:avLst/>
          </a:prstGeom>
          <a:solidFill>
            <a:srgbClr val="89B23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912170" y="353087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97776" y="2088797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9034939" y="3443977"/>
            <a:ext cx="2401792" cy="2196376"/>
          </a:xfrm>
          <a:prstGeom prst="rect">
            <a:avLst/>
          </a:prstGeom>
          <a:noFill/>
          <a:ln>
            <a:solidFill>
              <a:srgbClr val="E52B2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9034939" y="3443081"/>
            <a:ext cx="2401792" cy="540403"/>
          </a:xfrm>
          <a:prstGeom prst="rect">
            <a:avLst/>
          </a:prstGeom>
          <a:solidFill>
            <a:srgbClr val="E52B2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9714041" y="353087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99647" y="4283863"/>
            <a:ext cx="212732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694592" y="1984851"/>
            <a:ext cx="5254992" cy="3396574"/>
            <a:chOff x="-3733388" y="719528"/>
            <a:chExt cx="8707199" cy="562791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71565" y="1726151"/>
              <a:ext cx="5876682" cy="3916490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12" name="TextBox 76"/>
          <p:cNvSpPr txBox="1"/>
          <p:nvPr/>
        </p:nvSpPr>
        <p:spPr>
          <a:xfrm>
            <a:off x="5949584" y="1615519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49584" y="1901729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5949584" y="3297277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49584" y="3583487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949584" y="4756160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49584" y="5042370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9145674" y="1615519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45674" y="1901729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9145674" y="3297277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45674" y="3583487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9145674" y="4756160"/>
            <a:ext cx="153104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45674" y="5042370"/>
            <a:ext cx="2646438" cy="5708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39886" y="2551378"/>
            <a:ext cx="4929971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11538" y="2551378"/>
            <a:ext cx="4929971" cy="148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请在此添加文字说明，xxx模板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4576" y="1851661"/>
            <a:ext cx="3286099" cy="3154678"/>
            <a:chOff x="2524151" y="0"/>
            <a:chExt cx="7143698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24151" y="0"/>
              <a:ext cx="7143698" cy="6858000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4040957" y="1373957"/>
              <a:ext cx="4110086" cy="4110086"/>
            </a:xfrm>
            <a:prstGeom prst="ellipse">
              <a:avLst/>
            </a:prstGeom>
            <a:solidFill>
              <a:srgbClr val="E52B2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179092" y="1512093"/>
              <a:ext cx="3833813" cy="3833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31854" y="3762557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1854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531854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3600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2932431" y="3011016"/>
            <a:ext cx="1650386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4800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  <a:endParaRPr lang="en-US" altLang="zh-CN" sz="4800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空心弧 8"/>
          <p:cNvSpPr/>
          <p:nvPr/>
        </p:nvSpPr>
        <p:spPr>
          <a:xfrm>
            <a:off x="-957934" y="342907"/>
            <a:ext cx="6506695" cy="6506695"/>
          </a:xfrm>
          <a:prstGeom prst="blockArc">
            <a:avLst>
              <a:gd name="adj1" fmla="val 18900000"/>
              <a:gd name="adj2" fmla="val 2700000"/>
              <a:gd name="adj3" fmla="val 393"/>
            </a:avLst>
          </a:prstGeom>
          <a:ln w="57150">
            <a:solidFill>
              <a:srgbClr val="E52B21">
                <a:alpha val="50000"/>
              </a:srgbClr>
            </a:solidFill>
          </a:ln>
        </p:spPr>
        <p:style>
          <a:lnRef idx="2">
            <a:scrgbClr r="0" g="0" b="0"/>
          </a:lnRef>
          <a:fillRef idx="0">
            <a:schemeClr val="accent3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五边形 9"/>
          <p:cNvSpPr/>
          <p:nvPr/>
        </p:nvSpPr>
        <p:spPr>
          <a:xfrm>
            <a:off x="5242970" y="1574334"/>
            <a:ext cx="4883262" cy="816889"/>
          </a:xfrm>
          <a:prstGeom prst="homePlate">
            <a:avLst/>
          </a:prstGeom>
          <a:solidFill>
            <a:srgbClr val="38787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椭圆 10"/>
          <p:cNvSpPr/>
          <p:nvPr/>
        </p:nvSpPr>
        <p:spPr>
          <a:xfrm>
            <a:off x="4527649" y="1472239"/>
            <a:ext cx="1021112" cy="1021112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87875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五边形 11"/>
          <p:cNvSpPr/>
          <p:nvPr/>
        </p:nvSpPr>
        <p:spPr>
          <a:xfrm>
            <a:off x="5705999" y="3187811"/>
            <a:ext cx="4883262" cy="816889"/>
          </a:xfrm>
          <a:prstGeom prst="homePlate">
            <a:avLst/>
          </a:prstGeom>
          <a:solidFill>
            <a:srgbClr val="F0823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椭圆 12"/>
          <p:cNvSpPr/>
          <p:nvPr/>
        </p:nvSpPr>
        <p:spPr>
          <a:xfrm>
            <a:off x="4990678" y="3085716"/>
            <a:ext cx="1021112" cy="1021112"/>
          </a:xfrm>
          <a:prstGeom prst="ellipse">
            <a:avLst/>
          </a:prstGeom>
          <a:solidFill>
            <a:srgbClr val="FFFFFF"/>
          </a:solidFill>
          <a:ln w="57150">
            <a:solidFill>
              <a:srgbClr val="F08238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五边形 13"/>
          <p:cNvSpPr/>
          <p:nvPr/>
        </p:nvSpPr>
        <p:spPr>
          <a:xfrm>
            <a:off x="5242970" y="4801288"/>
            <a:ext cx="4883262" cy="816889"/>
          </a:xfrm>
          <a:prstGeom prst="homePlate">
            <a:avLst/>
          </a:prstGeom>
          <a:solidFill>
            <a:srgbClr val="95A23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椭圆 14"/>
          <p:cNvSpPr/>
          <p:nvPr/>
        </p:nvSpPr>
        <p:spPr>
          <a:xfrm>
            <a:off x="4527649" y="4699193"/>
            <a:ext cx="1021112" cy="1021112"/>
          </a:xfrm>
          <a:prstGeom prst="ellipse">
            <a:avLst/>
          </a:prstGeom>
          <a:solidFill>
            <a:srgbClr val="FFFFFF"/>
          </a:solidFill>
          <a:ln w="57150">
            <a:solidFill>
              <a:srgbClr val="95A23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TextBox 76"/>
          <p:cNvSpPr txBox="1"/>
          <p:nvPr/>
        </p:nvSpPr>
        <p:spPr>
          <a:xfrm>
            <a:off x="4661187" y="1621782"/>
            <a:ext cx="754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3878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400" b="1" dirty="0">
              <a:solidFill>
                <a:srgbClr val="3878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05999" y="1656535"/>
            <a:ext cx="3792293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05999" y="4883489"/>
            <a:ext cx="3792293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51483" y="3270011"/>
            <a:ext cx="3792293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5124216" y="3235259"/>
            <a:ext cx="754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F08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400" b="1" dirty="0">
              <a:solidFill>
                <a:srgbClr val="F08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4661912" y="4825011"/>
            <a:ext cx="754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95A2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400" b="1" dirty="0">
              <a:solidFill>
                <a:srgbClr val="95A2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2277015" y="3296813"/>
            <a:ext cx="2168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600" b="1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1" t="7860" r="59977" b="55186"/>
          <a:stretch>
            <a:fillRect/>
          </a:stretch>
        </p:blipFill>
        <p:spPr>
          <a:xfrm rot="5400000" flipH="1">
            <a:off x="-112231" y="112231"/>
            <a:ext cx="1613647" cy="13891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7982" r="37221" b="33715"/>
          <a:stretch>
            <a:fillRect/>
          </a:stretch>
        </p:blipFill>
        <p:spPr>
          <a:xfrm>
            <a:off x="10841495" y="5641603"/>
            <a:ext cx="1350505" cy="1216397"/>
          </a:xfrm>
          <a:prstGeom prst="rect">
            <a:avLst/>
          </a:prstGeom>
        </p:spPr>
      </p:pic>
      <p:sp>
        <p:nvSpPr>
          <p:cNvPr id="6" name="TextBox 76"/>
          <p:cNvSpPr txBox="1"/>
          <p:nvPr/>
        </p:nvSpPr>
        <p:spPr>
          <a:xfrm>
            <a:off x="5234880" y="191431"/>
            <a:ext cx="172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000" dirty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69336" y="505795"/>
            <a:ext cx="305332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 Text 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959310" y="814790"/>
            <a:ext cx="273378" cy="0"/>
          </a:xfrm>
          <a:prstGeom prst="line">
            <a:avLst/>
          </a:prstGeom>
          <a:ln w="19050" cap="rnd">
            <a:solidFill>
              <a:srgbClr val="E52B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58"/>
          <p:cNvSpPr>
            <a:spLocks noChangeArrowheads="1"/>
          </p:cNvSpPr>
          <p:nvPr/>
        </p:nvSpPr>
        <p:spPr bwMode="auto">
          <a:xfrm>
            <a:off x="3166627" y="2066176"/>
            <a:ext cx="3174461" cy="1075852"/>
          </a:xfrm>
          <a:prstGeom prst="roundRect">
            <a:avLst/>
          </a:prstGeom>
          <a:noFill/>
          <a:ln>
            <a:solidFill>
              <a:srgbClr val="387875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58"/>
          <p:cNvSpPr>
            <a:spLocks noChangeArrowheads="1"/>
          </p:cNvSpPr>
          <p:nvPr/>
        </p:nvSpPr>
        <p:spPr bwMode="auto">
          <a:xfrm>
            <a:off x="2718534" y="2064102"/>
            <a:ext cx="1080000" cy="1080000"/>
          </a:xfrm>
          <a:prstGeom prst="ellipse">
            <a:avLst/>
          </a:prstGeom>
          <a:solidFill>
            <a:srgbClr val="38787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28"/>
          <p:cNvSpPr>
            <a:spLocks noEditPoints="1"/>
          </p:cNvSpPr>
          <p:nvPr/>
        </p:nvSpPr>
        <p:spPr bwMode="auto">
          <a:xfrm>
            <a:off x="3053965" y="2399314"/>
            <a:ext cx="429609" cy="409576"/>
          </a:xfrm>
          <a:custGeom>
            <a:avLst/>
            <a:gdLst>
              <a:gd name="T0" fmla="*/ 188 w 490"/>
              <a:gd name="T1" fmla="*/ 199 h 467"/>
              <a:gd name="T2" fmla="*/ 162 w 490"/>
              <a:gd name="T3" fmla="*/ 123 h 467"/>
              <a:gd name="T4" fmla="*/ 162 w 490"/>
              <a:gd name="T5" fmla="*/ 117 h 467"/>
              <a:gd name="T6" fmla="*/ 329 w 490"/>
              <a:gd name="T7" fmla="*/ 117 h 467"/>
              <a:gd name="T8" fmla="*/ 329 w 490"/>
              <a:gd name="T9" fmla="*/ 123 h 467"/>
              <a:gd name="T10" fmla="*/ 303 w 490"/>
              <a:gd name="T11" fmla="*/ 199 h 467"/>
              <a:gd name="T12" fmla="*/ 391 w 490"/>
              <a:gd name="T13" fmla="*/ 244 h 467"/>
              <a:gd name="T14" fmla="*/ 445 w 490"/>
              <a:gd name="T15" fmla="*/ 172 h 467"/>
              <a:gd name="T16" fmla="*/ 445 w 490"/>
              <a:gd name="T17" fmla="*/ 172 h 467"/>
              <a:gd name="T18" fmla="*/ 407 w 490"/>
              <a:gd name="T19" fmla="*/ 94 h 467"/>
              <a:gd name="T20" fmla="*/ 375 w 490"/>
              <a:gd name="T21" fmla="*/ 93 h 467"/>
              <a:gd name="T22" fmla="*/ 337 w 490"/>
              <a:gd name="T23" fmla="*/ 172 h 467"/>
              <a:gd name="T24" fmla="*/ 337 w 490"/>
              <a:gd name="T25" fmla="*/ 172 h 467"/>
              <a:gd name="T26" fmla="*/ 391 w 490"/>
              <a:gd name="T27" fmla="*/ 244 h 467"/>
              <a:gd name="T28" fmla="*/ 344 w 490"/>
              <a:gd name="T29" fmla="*/ 173 h 467"/>
              <a:gd name="T30" fmla="*/ 349 w 490"/>
              <a:gd name="T31" fmla="*/ 148 h 467"/>
              <a:gd name="T32" fmla="*/ 430 w 490"/>
              <a:gd name="T33" fmla="*/ 134 h 467"/>
              <a:gd name="T34" fmla="*/ 434 w 490"/>
              <a:gd name="T35" fmla="*/ 160 h 467"/>
              <a:gd name="T36" fmla="*/ 422 w 490"/>
              <a:gd name="T37" fmla="*/ 217 h 467"/>
              <a:gd name="T38" fmla="*/ 360 w 490"/>
              <a:gd name="T39" fmla="*/ 217 h 467"/>
              <a:gd name="T40" fmla="*/ 137 w 490"/>
              <a:gd name="T41" fmla="*/ 221 h 467"/>
              <a:gd name="T42" fmla="*/ 154 w 490"/>
              <a:gd name="T43" fmla="*/ 172 h 467"/>
              <a:gd name="T44" fmla="*/ 154 w 490"/>
              <a:gd name="T45" fmla="*/ 168 h 467"/>
              <a:gd name="T46" fmla="*/ 99 w 490"/>
              <a:gd name="T47" fmla="*/ 92 h 467"/>
              <a:gd name="T48" fmla="*/ 46 w 490"/>
              <a:gd name="T49" fmla="*/ 168 h 467"/>
              <a:gd name="T50" fmla="*/ 46 w 490"/>
              <a:gd name="T51" fmla="*/ 172 h 467"/>
              <a:gd name="T52" fmla="*/ 62 w 490"/>
              <a:gd name="T53" fmla="*/ 221 h 467"/>
              <a:gd name="T54" fmla="*/ 68 w 490"/>
              <a:gd name="T55" fmla="*/ 217 h 467"/>
              <a:gd name="T56" fmla="*/ 56 w 490"/>
              <a:gd name="T57" fmla="*/ 160 h 467"/>
              <a:gd name="T58" fmla="*/ 61 w 490"/>
              <a:gd name="T59" fmla="*/ 134 h 467"/>
              <a:gd name="T60" fmla="*/ 142 w 490"/>
              <a:gd name="T61" fmla="*/ 148 h 467"/>
              <a:gd name="T62" fmla="*/ 146 w 490"/>
              <a:gd name="T63" fmla="*/ 173 h 467"/>
              <a:gd name="T64" fmla="*/ 100 w 490"/>
              <a:gd name="T65" fmla="*/ 237 h 467"/>
              <a:gd name="T66" fmla="*/ 262 w 490"/>
              <a:gd name="T67" fmla="*/ 291 h 467"/>
              <a:gd name="T68" fmla="*/ 252 w 490"/>
              <a:gd name="T69" fmla="*/ 313 h 467"/>
              <a:gd name="T70" fmla="*/ 314 w 490"/>
              <a:gd name="T71" fmla="*/ 264 h 467"/>
              <a:gd name="T72" fmla="*/ 402 w 490"/>
              <a:gd name="T73" fmla="*/ 437 h 467"/>
              <a:gd name="T74" fmla="*/ 119 w 490"/>
              <a:gd name="T75" fmla="*/ 467 h 467"/>
              <a:gd name="T76" fmla="*/ 88 w 490"/>
              <a:gd name="T77" fmla="*/ 334 h 467"/>
              <a:gd name="T78" fmla="*/ 231 w 490"/>
              <a:gd name="T79" fmla="*/ 413 h 467"/>
              <a:gd name="T80" fmla="*/ 238 w 490"/>
              <a:gd name="T81" fmla="*/ 308 h 467"/>
              <a:gd name="T82" fmla="*/ 229 w 490"/>
              <a:gd name="T83" fmla="*/ 288 h 467"/>
              <a:gd name="T84" fmla="*/ 259 w 490"/>
              <a:gd name="T85" fmla="*/ 286 h 467"/>
              <a:gd name="T86" fmla="*/ 262 w 490"/>
              <a:gd name="T87" fmla="*/ 291 h 467"/>
              <a:gd name="T88" fmla="*/ 490 w 490"/>
              <a:gd name="T89" fmla="*/ 305 h 467"/>
              <a:gd name="T90" fmla="*/ 412 w 490"/>
              <a:gd name="T91" fmla="*/ 312 h 467"/>
              <a:gd name="T92" fmla="*/ 416 w 490"/>
              <a:gd name="T93" fmla="*/ 388 h 467"/>
              <a:gd name="T94" fmla="*/ 490 w 490"/>
              <a:gd name="T95" fmla="*/ 371 h 467"/>
              <a:gd name="T96" fmla="*/ 16 w 490"/>
              <a:gd name="T97" fmla="*/ 388 h 467"/>
              <a:gd name="T98" fmla="*/ 74 w 490"/>
              <a:gd name="T99" fmla="*/ 334 h 467"/>
              <a:gd name="T100" fmla="*/ 139 w 490"/>
              <a:gd name="T101" fmla="*/ 260 h 467"/>
              <a:gd name="T102" fmla="*/ 0 w 490"/>
              <a:gd name="T103" fmla="*/ 371 h 467"/>
              <a:gd name="T104" fmla="*/ 245 w 490"/>
              <a:gd name="T105" fmla="*/ 223 h 467"/>
              <a:gd name="T106" fmla="*/ 317 w 490"/>
              <a:gd name="T107" fmla="*/ 124 h 467"/>
              <a:gd name="T108" fmla="*/ 310 w 490"/>
              <a:gd name="T109" fmla="*/ 85 h 467"/>
              <a:gd name="T110" fmla="*/ 274 w 490"/>
              <a:gd name="T111" fmla="*/ 61 h 467"/>
              <a:gd name="T112" fmla="*/ 216 w 490"/>
              <a:gd name="T113" fmla="*/ 61 h 467"/>
              <a:gd name="T114" fmla="*/ 185 w 490"/>
              <a:gd name="T115" fmla="*/ 64 h 467"/>
              <a:gd name="T116" fmla="*/ 178 w 490"/>
              <a:gd name="T117" fmla="*/ 105 h 467"/>
              <a:gd name="T118" fmla="*/ 197 w 490"/>
              <a:gd name="T119" fmla="*/ 192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90" h="467">
                <a:moveTo>
                  <a:pt x="245" y="235"/>
                </a:moveTo>
                <a:cubicBezTo>
                  <a:pt x="224" y="235"/>
                  <a:pt x="203" y="220"/>
                  <a:pt x="188" y="199"/>
                </a:cubicBezTo>
                <a:cubicBezTo>
                  <a:pt x="172" y="178"/>
                  <a:pt x="162" y="150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62" y="122"/>
                  <a:pt x="162" y="122"/>
                  <a:pt x="162" y="122"/>
                </a:cubicBezTo>
                <a:cubicBezTo>
                  <a:pt x="162" y="121"/>
                  <a:pt x="162" y="119"/>
                  <a:pt x="162" y="117"/>
                </a:cubicBezTo>
                <a:cubicBezTo>
                  <a:pt x="162" y="52"/>
                  <a:pt x="151" y="0"/>
                  <a:pt x="245" y="0"/>
                </a:cubicBezTo>
                <a:cubicBezTo>
                  <a:pt x="340" y="0"/>
                  <a:pt x="329" y="52"/>
                  <a:pt x="329" y="117"/>
                </a:cubicBezTo>
                <a:cubicBezTo>
                  <a:pt x="329" y="119"/>
                  <a:pt x="329" y="121"/>
                  <a:pt x="329" y="122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23"/>
                  <a:pt x="329" y="123"/>
                  <a:pt x="329" y="123"/>
                </a:cubicBezTo>
                <a:cubicBezTo>
                  <a:pt x="329" y="150"/>
                  <a:pt x="318" y="178"/>
                  <a:pt x="303" y="199"/>
                </a:cubicBezTo>
                <a:cubicBezTo>
                  <a:pt x="287" y="220"/>
                  <a:pt x="266" y="235"/>
                  <a:pt x="245" y="235"/>
                </a:cubicBezTo>
                <a:close/>
                <a:moveTo>
                  <a:pt x="391" y="244"/>
                </a:moveTo>
                <a:cubicBezTo>
                  <a:pt x="404" y="244"/>
                  <a:pt x="418" y="235"/>
                  <a:pt x="428" y="221"/>
                </a:cubicBezTo>
                <a:cubicBezTo>
                  <a:pt x="438" y="208"/>
                  <a:pt x="445" y="190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2"/>
                  <a:pt x="445" y="172"/>
                  <a:pt x="445" y="172"/>
                </a:cubicBezTo>
                <a:cubicBezTo>
                  <a:pt x="445" y="170"/>
                  <a:pt x="445" y="169"/>
                  <a:pt x="445" y="168"/>
                </a:cubicBezTo>
                <a:cubicBezTo>
                  <a:pt x="445" y="131"/>
                  <a:pt x="451" y="99"/>
                  <a:pt x="407" y="94"/>
                </a:cubicBezTo>
                <a:cubicBezTo>
                  <a:pt x="402" y="93"/>
                  <a:pt x="397" y="92"/>
                  <a:pt x="391" y="92"/>
                </a:cubicBezTo>
                <a:cubicBezTo>
                  <a:pt x="385" y="92"/>
                  <a:pt x="380" y="93"/>
                  <a:pt x="375" y="93"/>
                </a:cubicBezTo>
                <a:cubicBezTo>
                  <a:pt x="331" y="99"/>
                  <a:pt x="337" y="130"/>
                  <a:pt x="337" y="168"/>
                </a:cubicBezTo>
                <a:cubicBezTo>
                  <a:pt x="337" y="169"/>
                  <a:pt x="337" y="170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90"/>
                  <a:pt x="344" y="208"/>
                  <a:pt x="354" y="221"/>
                </a:cubicBezTo>
                <a:cubicBezTo>
                  <a:pt x="364" y="235"/>
                  <a:pt x="377" y="244"/>
                  <a:pt x="391" y="244"/>
                </a:cubicBezTo>
                <a:close/>
                <a:moveTo>
                  <a:pt x="360" y="217"/>
                </a:moveTo>
                <a:cubicBezTo>
                  <a:pt x="351" y="204"/>
                  <a:pt x="345" y="188"/>
                  <a:pt x="344" y="173"/>
                </a:cubicBezTo>
                <a:cubicBezTo>
                  <a:pt x="348" y="160"/>
                  <a:pt x="348" y="160"/>
                  <a:pt x="348" y="160"/>
                </a:cubicBezTo>
                <a:cubicBezTo>
                  <a:pt x="349" y="156"/>
                  <a:pt x="349" y="152"/>
                  <a:pt x="349" y="148"/>
                </a:cubicBezTo>
                <a:cubicBezTo>
                  <a:pt x="349" y="142"/>
                  <a:pt x="349" y="138"/>
                  <a:pt x="352" y="134"/>
                </a:cubicBezTo>
                <a:cubicBezTo>
                  <a:pt x="354" y="127"/>
                  <a:pt x="429" y="127"/>
                  <a:pt x="430" y="134"/>
                </a:cubicBezTo>
                <a:cubicBezTo>
                  <a:pt x="433" y="138"/>
                  <a:pt x="433" y="142"/>
                  <a:pt x="433" y="148"/>
                </a:cubicBezTo>
                <a:cubicBezTo>
                  <a:pt x="433" y="152"/>
                  <a:pt x="433" y="156"/>
                  <a:pt x="434" y="160"/>
                </a:cubicBezTo>
                <a:cubicBezTo>
                  <a:pt x="437" y="173"/>
                  <a:pt x="437" y="173"/>
                  <a:pt x="437" y="173"/>
                </a:cubicBezTo>
                <a:cubicBezTo>
                  <a:pt x="437" y="188"/>
                  <a:pt x="431" y="204"/>
                  <a:pt x="422" y="217"/>
                </a:cubicBezTo>
                <a:cubicBezTo>
                  <a:pt x="413" y="229"/>
                  <a:pt x="402" y="237"/>
                  <a:pt x="391" y="237"/>
                </a:cubicBezTo>
                <a:cubicBezTo>
                  <a:pt x="380" y="237"/>
                  <a:pt x="368" y="229"/>
                  <a:pt x="360" y="217"/>
                </a:cubicBezTo>
                <a:close/>
                <a:moveTo>
                  <a:pt x="100" y="244"/>
                </a:moveTo>
                <a:cubicBezTo>
                  <a:pt x="113" y="244"/>
                  <a:pt x="127" y="235"/>
                  <a:pt x="137" y="221"/>
                </a:cubicBezTo>
                <a:cubicBezTo>
                  <a:pt x="147" y="208"/>
                  <a:pt x="154" y="190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0"/>
                  <a:pt x="154" y="169"/>
                  <a:pt x="154" y="168"/>
                </a:cubicBezTo>
                <a:cubicBezTo>
                  <a:pt x="154" y="130"/>
                  <a:pt x="160" y="99"/>
                  <a:pt x="114" y="93"/>
                </a:cubicBezTo>
                <a:cubicBezTo>
                  <a:pt x="110" y="92"/>
                  <a:pt x="105" y="92"/>
                  <a:pt x="99" y="92"/>
                </a:cubicBezTo>
                <a:cubicBezTo>
                  <a:pt x="93" y="92"/>
                  <a:pt x="87" y="93"/>
                  <a:pt x="82" y="94"/>
                </a:cubicBezTo>
                <a:cubicBezTo>
                  <a:pt x="40" y="100"/>
                  <a:pt x="46" y="131"/>
                  <a:pt x="46" y="168"/>
                </a:cubicBezTo>
                <a:cubicBezTo>
                  <a:pt x="46" y="169"/>
                  <a:pt x="46" y="170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72"/>
                  <a:pt x="46" y="172"/>
                  <a:pt x="46" y="172"/>
                </a:cubicBezTo>
                <a:cubicBezTo>
                  <a:pt x="46" y="190"/>
                  <a:pt x="52" y="208"/>
                  <a:pt x="62" y="221"/>
                </a:cubicBezTo>
                <a:cubicBezTo>
                  <a:pt x="72" y="235"/>
                  <a:pt x="86" y="244"/>
                  <a:pt x="100" y="244"/>
                </a:cubicBezTo>
                <a:close/>
                <a:moveTo>
                  <a:pt x="68" y="217"/>
                </a:moveTo>
                <a:cubicBezTo>
                  <a:pt x="59" y="204"/>
                  <a:pt x="53" y="188"/>
                  <a:pt x="53" y="173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57" y="156"/>
                  <a:pt x="57" y="152"/>
                  <a:pt x="58" y="148"/>
                </a:cubicBezTo>
                <a:cubicBezTo>
                  <a:pt x="58" y="142"/>
                  <a:pt x="58" y="138"/>
                  <a:pt x="61" y="134"/>
                </a:cubicBezTo>
                <a:cubicBezTo>
                  <a:pt x="63" y="127"/>
                  <a:pt x="138" y="127"/>
                  <a:pt x="139" y="134"/>
                </a:cubicBezTo>
                <a:cubicBezTo>
                  <a:pt x="141" y="138"/>
                  <a:pt x="142" y="142"/>
                  <a:pt x="142" y="148"/>
                </a:cubicBezTo>
                <a:cubicBezTo>
                  <a:pt x="142" y="152"/>
                  <a:pt x="142" y="156"/>
                  <a:pt x="143" y="160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6" y="188"/>
                  <a:pt x="140" y="204"/>
                  <a:pt x="131" y="217"/>
                </a:cubicBezTo>
                <a:cubicBezTo>
                  <a:pt x="122" y="229"/>
                  <a:pt x="111" y="237"/>
                  <a:pt x="100" y="237"/>
                </a:cubicBezTo>
                <a:cubicBezTo>
                  <a:pt x="89" y="237"/>
                  <a:pt x="77" y="229"/>
                  <a:pt x="68" y="217"/>
                </a:cubicBezTo>
                <a:close/>
                <a:moveTo>
                  <a:pt x="262" y="291"/>
                </a:moveTo>
                <a:cubicBezTo>
                  <a:pt x="253" y="308"/>
                  <a:pt x="253" y="308"/>
                  <a:pt x="253" y="308"/>
                </a:cubicBezTo>
                <a:cubicBezTo>
                  <a:pt x="252" y="310"/>
                  <a:pt x="251" y="311"/>
                  <a:pt x="252" y="313"/>
                </a:cubicBezTo>
                <a:cubicBezTo>
                  <a:pt x="260" y="412"/>
                  <a:pt x="260" y="412"/>
                  <a:pt x="260" y="412"/>
                </a:cubicBezTo>
                <a:cubicBezTo>
                  <a:pt x="285" y="360"/>
                  <a:pt x="299" y="326"/>
                  <a:pt x="314" y="264"/>
                </a:cubicBezTo>
                <a:cubicBezTo>
                  <a:pt x="364" y="275"/>
                  <a:pt x="402" y="298"/>
                  <a:pt x="402" y="334"/>
                </a:cubicBezTo>
                <a:cubicBezTo>
                  <a:pt x="402" y="437"/>
                  <a:pt x="402" y="437"/>
                  <a:pt x="402" y="437"/>
                </a:cubicBezTo>
                <a:cubicBezTo>
                  <a:pt x="402" y="454"/>
                  <a:pt x="388" y="467"/>
                  <a:pt x="371" y="467"/>
                </a:cubicBezTo>
                <a:cubicBezTo>
                  <a:pt x="287" y="467"/>
                  <a:pt x="203" y="467"/>
                  <a:pt x="119" y="467"/>
                </a:cubicBezTo>
                <a:cubicBezTo>
                  <a:pt x="102" y="467"/>
                  <a:pt x="88" y="454"/>
                  <a:pt x="88" y="437"/>
                </a:cubicBezTo>
                <a:cubicBezTo>
                  <a:pt x="88" y="402"/>
                  <a:pt x="88" y="368"/>
                  <a:pt x="88" y="334"/>
                </a:cubicBezTo>
                <a:cubicBezTo>
                  <a:pt x="88" y="298"/>
                  <a:pt x="126" y="275"/>
                  <a:pt x="176" y="264"/>
                </a:cubicBezTo>
                <a:cubicBezTo>
                  <a:pt x="191" y="327"/>
                  <a:pt x="206" y="360"/>
                  <a:pt x="231" y="413"/>
                </a:cubicBezTo>
                <a:cubicBezTo>
                  <a:pt x="239" y="313"/>
                  <a:pt x="239" y="313"/>
                  <a:pt x="239" y="313"/>
                </a:cubicBezTo>
                <a:cubicBezTo>
                  <a:pt x="239" y="311"/>
                  <a:pt x="239" y="310"/>
                  <a:pt x="238" y="308"/>
                </a:cubicBezTo>
                <a:cubicBezTo>
                  <a:pt x="229" y="291"/>
                  <a:pt x="229" y="291"/>
                  <a:pt x="229" y="291"/>
                </a:cubicBezTo>
                <a:cubicBezTo>
                  <a:pt x="228" y="290"/>
                  <a:pt x="228" y="289"/>
                  <a:pt x="229" y="288"/>
                </a:cubicBezTo>
                <a:cubicBezTo>
                  <a:pt x="229" y="287"/>
                  <a:pt x="230" y="286"/>
                  <a:pt x="231" y="286"/>
                </a:cubicBezTo>
                <a:cubicBezTo>
                  <a:pt x="241" y="286"/>
                  <a:pt x="250" y="286"/>
                  <a:pt x="259" y="286"/>
                </a:cubicBezTo>
                <a:cubicBezTo>
                  <a:pt x="261" y="286"/>
                  <a:pt x="262" y="287"/>
                  <a:pt x="262" y="288"/>
                </a:cubicBezTo>
                <a:cubicBezTo>
                  <a:pt x="263" y="289"/>
                  <a:pt x="263" y="290"/>
                  <a:pt x="262" y="291"/>
                </a:cubicBezTo>
                <a:close/>
                <a:moveTo>
                  <a:pt x="490" y="371"/>
                </a:moveTo>
                <a:cubicBezTo>
                  <a:pt x="490" y="305"/>
                  <a:pt x="490" y="305"/>
                  <a:pt x="490" y="305"/>
                </a:cubicBezTo>
                <a:cubicBezTo>
                  <a:pt x="490" y="263"/>
                  <a:pt x="410" y="248"/>
                  <a:pt x="351" y="260"/>
                </a:cubicBezTo>
                <a:cubicBezTo>
                  <a:pt x="376" y="269"/>
                  <a:pt x="402" y="286"/>
                  <a:pt x="412" y="312"/>
                </a:cubicBezTo>
                <a:cubicBezTo>
                  <a:pt x="415" y="319"/>
                  <a:pt x="416" y="326"/>
                  <a:pt x="416" y="334"/>
                </a:cubicBezTo>
                <a:cubicBezTo>
                  <a:pt x="416" y="388"/>
                  <a:pt x="416" y="388"/>
                  <a:pt x="416" y="388"/>
                </a:cubicBezTo>
                <a:cubicBezTo>
                  <a:pt x="435" y="388"/>
                  <a:pt x="454" y="388"/>
                  <a:pt x="474" y="388"/>
                </a:cubicBezTo>
                <a:cubicBezTo>
                  <a:pt x="483" y="388"/>
                  <a:pt x="490" y="380"/>
                  <a:pt x="490" y="371"/>
                </a:cubicBezTo>
                <a:close/>
                <a:moveTo>
                  <a:pt x="0" y="371"/>
                </a:moveTo>
                <a:cubicBezTo>
                  <a:pt x="0" y="380"/>
                  <a:pt x="7" y="388"/>
                  <a:pt x="16" y="388"/>
                </a:cubicBezTo>
                <a:cubicBezTo>
                  <a:pt x="36" y="388"/>
                  <a:pt x="55" y="388"/>
                  <a:pt x="74" y="388"/>
                </a:cubicBezTo>
                <a:cubicBezTo>
                  <a:pt x="74" y="334"/>
                  <a:pt x="74" y="334"/>
                  <a:pt x="74" y="334"/>
                </a:cubicBezTo>
                <a:cubicBezTo>
                  <a:pt x="74" y="326"/>
                  <a:pt x="75" y="319"/>
                  <a:pt x="78" y="312"/>
                </a:cubicBezTo>
                <a:cubicBezTo>
                  <a:pt x="88" y="286"/>
                  <a:pt x="114" y="269"/>
                  <a:pt x="139" y="260"/>
                </a:cubicBezTo>
                <a:cubicBezTo>
                  <a:pt x="80" y="248"/>
                  <a:pt x="0" y="263"/>
                  <a:pt x="0" y="305"/>
                </a:cubicBezTo>
                <a:cubicBezTo>
                  <a:pt x="0" y="327"/>
                  <a:pt x="0" y="349"/>
                  <a:pt x="0" y="371"/>
                </a:cubicBezTo>
                <a:close/>
                <a:moveTo>
                  <a:pt x="197" y="192"/>
                </a:moveTo>
                <a:cubicBezTo>
                  <a:pt x="211" y="210"/>
                  <a:pt x="228" y="223"/>
                  <a:pt x="245" y="223"/>
                </a:cubicBezTo>
                <a:cubicBezTo>
                  <a:pt x="262" y="223"/>
                  <a:pt x="280" y="210"/>
                  <a:pt x="293" y="192"/>
                </a:cubicBezTo>
                <a:cubicBezTo>
                  <a:pt x="307" y="173"/>
                  <a:pt x="317" y="148"/>
                  <a:pt x="317" y="124"/>
                </a:cubicBezTo>
                <a:cubicBezTo>
                  <a:pt x="312" y="105"/>
                  <a:pt x="312" y="105"/>
                  <a:pt x="312" y="105"/>
                </a:cubicBezTo>
                <a:cubicBezTo>
                  <a:pt x="310" y="98"/>
                  <a:pt x="310" y="91"/>
                  <a:pt x="310" y="85"/>
                </a:cubicBezTo>
                <a:cubicBezTo>
                  <a:pt x="310" y="77"/>
                  <a:pt x="310" y="70"/>
                  <a:pt x="305" y="64"/>
                </a:cubicBezTo>
                <a:cubicBezTo>
                  <a:pt x="298" y="54"/>
                  <a:pt x="287" y="57"/>
                  <a:pt x="274" y="61"/>
                </a:cubicBezTo>
                <a:cubicBezTo>
                  <a:pt x="265" y="64"/>
                  <a:pt x="256" y="66"/>
                  <a:pt x="245" y="66"/>
                </a:cubicBezTo>
                <a:cubicBezTo>
                  <a:pt x="235" y="66"/>
                  <a:pt x="225" y="64"/>
                  <a:pt x="216" y="61"/>
                </a:cubicBezTo>
                <a:cubicBezTo>
                  <a:pt x="216" y="61"/>
                  <a:pt x="216" y="61"/>
                  <a:pt x="216" y="61"/>
                </a:cubicBezTo>
                <a:cubicBezTo>
                  <a:pt x="203" y="57"/>
                  <a:pt x="192" y="54"/>
                  <a:pt x="185" y="64"/>
                </a:cubicBezTo>
                <a:cubicBezTo>
                  <a:pt x="181" y="70"/>
                  <a:pt x="180" y="77"/>
                  <a:pt x="180" y="85"/>
                </a:cubicBezTo>
                <a:cubicBezTo>
                  <a:pt x="180" y="91"/>
                  <a:pt x="180" y="98"/>
                  <a:pt x="178" y="105"/>
                </a:cubicBezTo>
                <a:cubicBezTo>
                  <a:pt x="174" y="124"/>
                  <a:pt x="174" y="124"/>
                  <a:pt x="174" y="124"/>
                </a:cubicBezTo>
                <a:cubicBezTo>
                  <a:pt x="174" y="148"/>
                  <a:pt x="183" y="173"/>
                  <a:pt x="197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8534" y="2197837"/>
            <a:ext cx="254255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58"/>
          <p:cNvSpPr>
            <a:spLocks noChangeArrowheads="1"/>
          </p:cNvSpPr>
          <p:nvPr/>
        </p:nvSpPr>
        <p:spPr bwMode="auto">
          <a:xfrm>
            <a:off x="7690932" y="2066176"/>
            <a:ext cx="3174461" cy="1075852"/>
          </a:xfrm>
          <a:prstGeom prst="roundRect">
            <a:avLst/>
          </a:prstGeom>
          <a:noFill/>
          <a:ln>
            <a:solidFill>
              <a:srgbClr val="95A23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58"/>
          <p:cNvSpPr>
            <a:spLocks noChangeArrowheads="1"/>
          </p:cNvSpPr>
          <p:nvPr/>
        </p:nvSpPr>
        <p:spPr bwMode="auto">
          <a:xfrm>
            <a:off x="7242839" y="2064102"/>
            <a:ext cx="1080000" cy="1080000"/>
          </a:xfrm>
          <a:prstGeom prst="ellipse">
            <a:avLst/>
          </a:prstGeom>
          <a:solidFill>
            <a:srgbClr val="95A23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22839" y="2197837"/>
            <a:ext cx="2542554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2"/>
          <p:cNvGrpSpPr/>
          <p:nvPr/>
        </p:nvGrpSpPr>
        <p:grpSpPr>
          <a:xfrm>
            <a:off x="7621604" y="2448910"/>
            <a:ext cx="386728" cy="310384"/>
            <a:chOff x="10575925" y="5006975"/>
            <a:chExt cx="490538" cy="393701"/>
          </a:xfrm>
          <a:solidFill>
            <a:schemeClr val="bg1"/>
          </a:solidFill>
        </p:grpSpPr>
        <p:sp>
          <p:nvSpPr>
            <p:cNvPr id="17" name="Freeform 43"/>
            <p:cNvSpPr/>
            <p:nvPr/>
          </p:nvSpPr>
          <p:spPr bwMode="auto">
            <a:xfrm>
              <a:off x="10579100" y="5186363"/>
              <a:ext cx="487363" cy="214313"/>
            </a:xfrm>
            <a:custGeom>
              <a:avLst/>
              <a:gdLst>
                <a:gd name="T0" fmla="*/ 116 w 130"/>
                <a:gd name="T1" fmla="*/ 18 h 57"/>
                <a:gd name="T2" fmla="*/ 102 w 130"/>
                <a:gd name="T3" fmla="*/ 25 h 57"/>
                <a:gd name="T4" fmla="*/ 87 w 130"/>
                <a:gd name="T5" fmla="*/ 33 h 57"/>
                <a:gd name="T6" fmla="*/ 59 w 130"/>
                <a:gd name="T7" fmla="*/ 29 h 57"/>
                <a:gd name="T8" fmla="*/ 53 w 130"/>
                <a:gd name="T9" fmla="*/ 22 h 57"/>
                <a:gd name="T10" fmla="*/ 53 w 130"/>
                <a:gd name="T11" fmla="*/ 19 h 57"/>
                <a:gd name="T12" fmla="*/ 57 w 130"/>
                <a:gd name="T13" fmla="*/ 18 h 57"/>
                <a:gd name="T14" fmla="*/ 82 w 130"/>
                <a:gd name="T15" fmla="*/ 22 h 57"/>
                <a:gd name="T16" fmla="*/ 82 w 130"/>
                <a:gd name="T17" fmla="*/ 22 h 57"/>
                <a:gd name="T18" fmla="*/ 88 w 130"/>
                <a:gd name="T19" fmla="*/ 21 h 57"/>
                <a:gd name="T20" fmla="*/ 90 w 130"/>
                <a:gd name="T21" fmla="*/ 19 h 57"/>
                <a:gd name="T22" fmla="*/ 90 w 130"/>
                <a:gd name="T23" fmla="*/ 17 h 57"/>
                <a:gd name="T24" fmla="*/ 85 w 130"/>
                <a:gd name="T25" fmla="*/ 10 h 57"/>
                <a:gd name="T26" fmla="*/ 75 w 130"/>
                <a:gd name="T27" fmla="*/ 8 h 57"/>
                <a:gd name="T28" fmla="*/ 45 w 130"/>
                <a:gd name="T29" fmla="*/ 2 h 57"/>
                <a:gd name="T30" fmla="*/ 34 w 130"/>
                <a:gd name="T31" fmla="*/ 4 h 57"/>
                <a:gd name="T32" fmla="*/ 0 w 130"/>
                <a:gd name="T33" fmla="*/ 22 h 57"/>
                <a:gd name="T34" fmla="*/ 18 w 130"/>
                <a:gd name="T35" fmla="*/ 57 h 57"/>
                <a:gd name="T36" fmla="*/ 29 w 130"/>
                <a:gd name="T37" fmla="*/ 51 h 57"/>
                <a:gd name="T38" fmla="*/ 39 w 130"/>
                <a:gd name="T39" fmla="*/ 50 h 57"/>
                <a:gd name="T40" fmla="*/ 65 w 130"/>
                <a:gd name="T41" fmla="*/ 54 h 57"/>
                <a:gd name="T42" fmla="*/ 84 w 130"/>
                <a:gd name="T43" fmla="*/ 54 h 57"/>
                <a:gd name="T44" fmla="*/ 124 w 130"/>
                <a:gd name="T45" fmla="*/ 33 h 57"/>
                <a:gd name="T46" fmla="*/ 128 w 130"/>
                <a:gd name="T47" fmla="*/ 21 h 57"/>
                <a:gd name="T48" fmla="*/ 116 w 130"/>
                <a:gd name="T49" fmla="*/ 1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57">
                  <a:moveTo>
                    <a:pt x="116" y="18"/>
                  </a:moveTo>
                  <a:cubicBezTo>
                    <a:pt x="102" y="25"/>
                    <a:pt x="102" y="25"/>
                    <a:pt x="102" y="25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66" y="31"/>
                    <a:pt x="59" y="29"/>
                  </a:cubicBezTo>
                  <a:cubicBezTo>
                    <a:pt x="57" y="28"/>
                    <a:pt x="54" y="26"/>
                    <a:pt x="53" y="22"/>
                  </a:cubicBezTo>
                  <a:cubicBezTo>
                    <a:pt x="53" y="21"/>
                    <a:pt x="53" y="22"/>
                    <a:pt x="53" y="19"/>
                  </a:cubicBezTo>
                  <a:cubicBezTo>
                    <a:pt x="53" y="16"/>
                    <a:pt x="57" y="18"/>
                    <a:pt x="57" y="18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3"/>
                    <a:pt x="86" y="22"/>
                    <a:pt x="88" y="21"/>
                  </a:cubicBezTo>
                  <a:cubicBezTo>
                    <a:pt x="89" y="20"/>
                    <a:pt x="89" y="20"/>
                    <a:pt x="90" y="19"/>
                  </a:cubicBezTo>
                  <a:cubicBezTo>
                    <a:pt x="90" y="18"/>
                    <a:pt x="90" y="18"/>
                    <a:pt x="90" y="17"/>
                  </a:cubicBezTo>
                  <a:cubicBezTo>
                    <a:pt x="91" y="14"/>
                    <a:pt x="89" y="10"/>
                    <a:pt x="85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39" y="0"/>
                    <a:pt x="34" y="4"/>
                    <a:pt x="34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3" y="49"/>
                    <a:pt x="39" y="50"/>
                    <a:pt x="39" y="50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80" y="56"/>
                    <a:pt x="84" y="54"/>
                    <a:pt x="84" y="5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8" y="30"/>
                    <a:pt x="130" y="25"/>
                    <a:pt x="128" y="21"/>
                  </a:cubicBezTo>
                  <a:cubicBezTo>
                    <a:pt x="126" y="17"/>
                    <a:pt x="120" y="15"/>
                    <a:pt x="1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Freeform 44"/>
            <p:cNvSpPr/>
            <p:nvPr/>
          </p:nvSpPr>
          <p:spPr bwMode="auto">
            <a:xfrm>
              <a:off x="10575925" y="5006975"/>
              <a:ext cx="490538" cy="206375"/>
            </a:xfrm>
            <a:custGeom>
              <a:avLst/>
              <a:gdLst>
                <a:gd name="T0" fmla="*/ 127 w 131"/>
                <a:gd name="T1" fmla="*/ 42 h 55"/>
                <a:gd name="T2" fmla="*/ 109 w 131"/>
                <a:gd name="T3" fmla="*/ 29 h 55"/>
                <a:gd name="T4" fmla="*/ 109 w 131"/>
                <a:gd name="T5" fmla="*/ 10 h 55"/>
                <a:gd name="T6" fmla="*/ 106 w 131"/>
                <a:gd name="T7" fmla="*/ 7 h 55"/>
                <a:gd name="T8" fmla="*/ 92 w 131"/>
                <a:gd name="T9" fmla="*/ 7 h 55"/>
                <a:gd name="T10" fmla="*/ 89 w 131"/>
                <a:gd name="T11" fmla="*/ 10 h 55"/>
                <a:gd name="T12" fmla="*/ 89 w 131"/>
                <a:gd name="T13" fmla="*/ 15 h 55"/>
                <a:gd name="T14" fmla="*/ 69 w 131"/>
                <a:gd name="T15" fmla="*/ 1 h 55"/>
                <a:gd name="T16" fmla="*/ 65 w 131"/>
                <a:gd name="T17" fmla="*/ 0 h 55"/>
                <a:gd name="T18" fmla="*/ 61 w 131"/>
                <a:gd name="T19" fmla="*/ 1 h 55"/>
                <a:gd name="T20" fmla="*/ 3 w 131"/>
                <a:gd name="T21" fmla="*/ 42 h 55"/>
                <a:gd name="T22" fmla="*/ 2 w 131"/>
                <a:gd name="T23" fmla="*/ 51 h 55"/>
                <a:gd name="T24" fmla="*/ 11 w 131"/>
                <a:gd name="T25" fmla="*/ 53 h 55"/>
                <a:gd name="T26" fmla="*/ 65 w 131"/>
                <a:gd name="T27" fmla="*/ 14 h 55"/>
                <a:gd name="T28" fmla="*/ 120 w 131"/>
                <a:gd name="T29" fmla="*/ 53 h 55"/>
                <a:gd name="T30" fmla="*/ 129 w 131"/>
                <a:gd name="T31" fmla="*/ 51 h 55"/>
                <a:gd name="T32" fmla="*/ 127 w 131"/>
                <a:gd name="T33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55">
                  <a:moveTo>
                    <a:pt x="127" y="42"/>
                  </a:moveTo>
                  <a:cubicBezTo>
                    <a:pt x="109" y="29"/>
                    <a:pt x="109" y="29"/>
                    <a:pt x="109" y="29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8"/>
                    <a:pt x="107" y="7"/>
                    <a:pt x="106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1" y="7"/>
                    <a:pt x="89" y="8"/>
                    <a:pt x="89" y="10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0"/>
                    <a:pt x="67" y="0"/>
                    <a:pt x="65" y="0"/>
                  </a:cubicBezTo>
                  <a:cubicBezTo>
                    <a:pt x="64" y="0"/>
                    <a:pt x="63" y="0"/>
                    <a:pt x="61" y="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4"/>
                    <a:pt x="0" y="48"/>
                    <a:pt x="2" y="51"/>
                  </a:cubicBezTo>
                  <a:cubicBezTo>
                    <a:pt x="4" y="54"/>
                    <a:pt x="8" y="55"/>
                    <a:pt x="11" y="5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23" y="55"/>
                    <a:pt x="127" y="54"/>
                    <a:pt x="129" y="51"/>
                  </a:cubicBezTo>
                  <a:cubicBezTo>
                    <a:pt x="131" y="48"/>
                    <a:pt x="130" y="44"/>
                    <a:pt x="12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" name="Rectangle 58"/>
          <p:cNvSpPr>
            <a:spLocks noChangeArrowheads="1"/>
          </p:cNvSpPr>
          <p:nvPr/>
        </p:nvSpPr>
        <p:spPr bwMode="auto">
          <a:xfrm flipH="1">
            <a:off x="5850912" y="4162636"/>
            <a:ext cx="3174461" cy="1075852"/>
          </a:xfrm>
          <a:prstGeom prst="roundRect">
            <a:avLst/>
          </a:prstGeom>
          <a:noFill/>
          <a:ln>
            <a:solidFill>
              <a:srgbClr val="F0823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58"/>
          <p:cNvSpPr>
            <a:spLocks noChangeArrowheads="1"/>
          </p:cNvSpPr>
          <p:nvPr/>
        </p:nvSpPr>
        <p:spPr bwMode="auto">
          <a:xfrm flipH="1">
            <a:off x="8357194" y="4160562"/>
            <a:ext cx="1080000" cy="1080000"/>
          </a:xfrm>
          <a:prstGeom prst="ellipse">
            <a:avLst/>
          </a:prstGeom>
          <a:solidFill>
            <a:srgbClr val="F0823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Freeform 30"/>
          <p:cNvSpPr>
            <a:spLocks noEditPoints="1"/>
          </p:cNvSpPr>
          <p:nvPr/>
        </p:nvSpPr>
        <p:spPr bwMode="auto">
          <a:xfrm>
            <a:off x="8743295" y="4495395"/>
            <a:ext cx="328268" cy="410335"/>
          </a:xfrm>
          <a:custGeom>
            <a:avLst/>
            <a:gdLst>
              <a:gd name="T0" fmla="*/ 100 w 408"/>
              <a:gd name="T1" fmla="*/ 18 h 510"/>
              <a:gd name="T2" fmla="*/ 290 w 408"/>
              <a:gd name="T3" fmla="*/ 368 h 510"/>
              <a:gd name="T4" fmla="*/ 345 w 408"/>
              <a:gd name="T5" fmla="*/ 332 h 510"/>
              <a:gd name="T6" fmla="*/ 259 w 408"/>
              <a:gd name="T7" fmla="*/ 464 h 510"/>
              <a:gd name="T8" fmla="*/ 267 w 408"/>
              <a:gd name="T9" fmla="*/ 397 h 510"/>
              <a:gd name="T10" fmla="*/ 241 w 408"/>
              <a:gd name="T11" fmla="*/ 345 h 510"/>
              <a:gd name="T12" fmla="*/ 216 w 408"/>
              <a:gd name="T13" fmla="*/ 319 h 510"/>
              <a:gd name="T14" fmla="*/ 320 w 408"/>
              <a:gd name="T15" fmla="*/ 474 h 510"/>
              <a:gd name="T16" fmla="*/ 159 w 408"/>
              <a:gd name="T17" fmla="*/ 386 h 510"/>
              <a:gd name="T18" fmla="*/ 196 w 408"/>
              <a:gd name="T19" fmla="*/ 298 h 510"/>
              <a:gd name="T20" fmla="*/ 229 w 408"/>
              <a:gd name="T21" fmla="*/ 381 h 510"/>
              <a:gd name="T22" fmla="*/ 338 w 408"/>
              <a:gd name="T23" fmla="*/ 391 h 510"/>
              <a:gd name="T24" fmla="*/ 278 w 408"/>
              <a:gd name="T25" fmla="*/ 440 h 510"/>
              <a:gd name="T26" fmla="*/ 289 w 408"/>
              <a:gd name="T27" fmla="*/ 332 h 510"/>
              <a:gd name="T28" fmla="*/ 126 w 408"/>
              <a:gd name="T29" fmla="*/ 86 h 510"/>
              <a:gd name="T30" fmla="*/ 138 w 408"/>
              <a:gd name="T31" fmla="*/ 19 h 510"/>
              <a:gd name="T32" fmla="*/ 217 w 408"/>
              <a:gd name="T33" fmla="*/ 61 h 510"/>
              <a:gd name="T34" fmla="*/ 127 w 408"/>
              <a:gd name="T35" fmla="*/ 22 h 510"/>
              <a:gd name="T36" fmla="*/ 244 w 408"/>
              <a:gd name="T37" fmla="*/ 59 h 510"/>
              <a:gd name="T38" fmla="*/ 134 w 408"/>
              <a:gd name="T39" fmla="*/ 343 h 510"/>
              <a:gd name="T40" fmla="*/ 87 w 408"/>
              <a:gd name="T41" fmla="*/ 290 h 510"/>
              <a:gd name="T42" fmla="*/ 86 w 408"/>
              <a:gd name="T43" fmla="*/ 290 h 510"/>
              <a:gd name="T44" fmla="*/ 85 w 408"/>
              <a:gd name="T45" fmla="*/ 290 h 510"/>
              <a:gd name="T46" fmla="*/ 84 w 408"/>
              <a:gd name="T47" fmla="*/ 289 h 510"/>
              <a:gd name="T48" fmla="*/ 83 w 408"/>
              <a:gd name="T49" fmla="*/ 289 h 510"/>
              <a:gd name="T50" fmla="*/ 83 w 408"/>
              <a:gd name="T51" fmla="*/ 289 h 510"/>
              <a:gd name="T52" fmla="*/ 82 w 408"/>
              <a:gd name="T53" fmla="*/ 289 h 510"/>
              <a:gd name="T54" fmla="*/ 81 w 408"/>
              <a:gd name="T55" fmla="*/ 288 h 510"/>
              <a:gd name="T56" fmla="*/ 81 w 408"/>
              <a:gd name="T57" fmla="*/ 288 h 510"/>
              <a:gd name="T58" fmla="*/ 80 w 408"/>
              <a:gd name="T59" fmla="*/ 287 h 510"/>
              <a:gd name="T60" fmla="*/ 80 w 408"/>
              <a:gd name="T61" fmla="*/ 287 h 510"/>
              <a:gd name="T62" fmla="*/ 79 w 408"/>
              <a:gd name="T63" fmla="*/ 286 h 510"/>
              <a:gd name="T64" fmla="*/ 79 w 408"/>
              <a:gd name="T65" fmla="*/ 285 h 510"/>
              <a:gd name="T66" fmla="*/ 78 w 408"/>
              <a:gd name="T67" fmla="*/ 284 h 510"/>
              <a:gd name="T68" fmla="*/ 78 w 408"/>
              <a:gd name="T69" fmla="*/ 284 h 510"/>
              <a:gd name="T70" fmla="*/ 78 w 408"/>
              <a:gd name="T71" fmla="*/ 283 h 510"/>
              <a:gd name="T72" fmla="*/ 78 w 408"/>
              <a:gd name="T73" fmla="*/ 282 h 510"/>
              <a:gd name="T74" fmla="*/ 77 w 408"/>
              <a:gd name="T75" fmla="*/ 281 h 510"/>
              <a:gd name="T76" fmla="*/ 77 w 408"/>
              <a:gd name="T77" fmla="*/ 281 h 510"/>
              <a:gd name="T78" fmla="*/ 77 w 408"/>
              <a:gd name="T79" fmla="*/ 280 h 510"/>
              <a:gd name="T80" fmla="*/ 77 w 408"/>
              <a:gd name="T81" fmla="*/ 279 h 510"/>
              <a:gd name="T82" fmla="*/ 78 w 408"/>
              <a:gd name="T83" fmla="*/ 278 h 510"/>
              <a:gd name="T84" fmla="*/ 78 w 408"/>
              <a:gd name="T85" fmla="*/ 278 h 510"/>
              <a:gd name="T86" fmla="*/ 78 w 408"/>
              <a:gd name="T87" fmla="*/ 277 h 510"/>
              <a:gd name="T88" fmla="*/ 79 w 408"/>
              <a:gd name="T89" fmla="*/ 276 h 510"/>
              <a:gd name="T90" fmla="*/ 79 w 408"/>
              <a:gd name="T91" fmla="*/ 275 h 510"/>
              <a:gd name="T92" fmla="*/ 80 w 408"/>
              <a:gd name="T93" fmla="*/ 274 h 510"/>
              <a:gd name="T94" fmla="*/ 80 w 408"/>
              <a:gd name="T95" fmla="*/ 274 h 510"/>
              <a:gd name="T96" fmla="*/ 81 w 408"/>
              <a:gd name="T97" fmla="*/ 273 h 510"/>
              <a:gd name="T98" fmla="*/ 82 w 408"/>
              <a:gd name="T99" fmla="*/ 272 h 510"/>
              <a:gd name="T100" fmla="*/ 83 w 408"/>
              <a:gd name="T101" fmla="*/ 272 h 510"/>
              <a:gd name="T102" fmla="*/ 84 w 408"/>
              <a:gd name="T103" fmla="*/ 272 h 510"/>
              <a:gd name="T104" fmla="*/ 86 w 408"/>
              <a:gd name="T105" fmla="*/ 271 h 510"/>
              <a:gd name="T106" fmla="*/ 77 w 408"/>
              <a:gd name="T107" fmla="*/ 280 h 510"/>
              <a:gd name="T108" fmla="*/ 87 w 408"/>
              <a:gd name="T109" fmla="*/ 237 h 510"/>
              <a:gd name="T110" fmla="*/ 267 w 408"/>
              <a:gd name="T111" fmla="*/ 175 h 510"/>
              <a:gd name="T112" fmla="*/ 258 w 408"/>
              <a:gd name="T113" fmla="*/ 115 h 510"/>
              <a:gd name="T114" fmla="*/ 87 w 408"/>
              <a:gd name="T115" fmla="*/ 115 h 510"/>
              <a:gd name="T116" fmla="*/ 212 w 408"/>
              <a:gd name="T117" fmla="*/ 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8" h="510">
                <a:moveTo>
                  <a:pt x="23" y="460"/>
                </a:moveTo>
                <a:cubicBezTo>
                  <a:pt x="147" y="460"/>
                  <a:pt x="147" y="460"/>
                  <a:pt x="147" y="460"/>
                </a:cubicBezTo>
                <a:cubicBezTo>
                  <a:pt x="140" y="447"/>
                  <a:pt x="135" y="434"/>
                  <a:pt x="132" y="419"/>
                </a:cubicBezTo>
                <a:cubicBezTo>
                  <a:pt x="43" y="419"/>
                  <a:pt x="43" y="419"/>
                  <a:pt x="43" y="419"/>
                </a:cubicBezTo>
                <a:cubicBezTo>
                  <a:pt x="43" y="59"/>
                  <a:pt x="43" y="59"/>
                  <a:pt x="43" y="59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11" y="18"/>
                  <a:pt x="0" y="28"/>
                  <a:pt x="0" y="41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50"/>
                  <a:pt x="11" y="460"/>
                  <a:pt x="23" y="460"/>
                </a:cubicBezTo>
                <a:close/>
                <a:moveTo>
                  <a:pt x="286" y="370"/>
                </a:moveTo>
                <a:cubicBezTo>
                  <a:pt x="286" y="370"/>
                  <a:pt x="287" y="369"/>
                  <a:pt x="287" y="369"/>
                </a:cubicBezTo>
                <a:cubicBezTo>
                  <a:pt x="288" y="368"/>
                  <a:pt x="289" y="368"/>
                  <a:pt x="290" y="368"/>
                </a:cubicBezTo>
                <a:cubicBezTo>
                  <a:pt x="291" y="369"/>
                  <a:pt x="291" y="369"/>
                  <a:pt x="291" y="370"/>
                </a:cubicBezTo>
                <a:cubicBezTo>
                  <a:pt x="292" y="370"/>
                  <a:pt x="292" y="370"/>
                  <a:pt x="292" y="370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8" y="324"/>
                  <a:pt x="340" y="323"/>
                  <a:pt x="341" y="323"/>
                </a:cubicBezTo>
                <a:cubicBezTo>
                  <a:pt x="342" y="323"/>
                  <a:pt x="344" y="324"/>
                  <a:pt x="345" y="325"/>
                </a:cubicBezTo>
                <a:cubicBezTo>
                  <a:pt x="346" y="326"/>
                  <a:pt x="346" y="327"/>
                  <a:pt x="346" y="329"/>
                </a:cubicBezTo>
                <a:cubicBezTo>
                  <a:pt x="346" y="330"/>
                  <a:pt x="346" y="331"/>
                  <a:pt x="345" y="332"/>
                </a:cubicBezTo>
                <a:cubicBezTo>
                  <a:pt x="293" y="384"/>
                  <a:pt x="293" y="384"/>
                  <a:pt x="293" y="384"/>
                </a:cubicBezTo>
                <a:cubicBezTo>
                  <a:pt x="300" y="389"/>
                  <a:pt x="300" y="389"/>
                  <a:pt x="300" y="389"/>
                </a:cubicBezTo>
                <a:cubicBezTo>
                  <a:pt x="302" y="391"/>
                  <a:pt x="303" y="392"/>
                  <a:pt x="303" y="394"/>
                </a:cubicBezTo>
                <a:cubicBezTo>
                  <a:pt x="304" y="398"/>
                  <a:pt x="301" y="402"/>
                  <a:pt x="297" y="403"/>
                </a:cubicBezTo>
                <a:cubicBezTo>
                  <a:pt x="295" y="403"/>
                  <a:pt x="293" y="403"/>
                  <a:pt x="291" y="401"/>
                </a:cubicBezTo>
                <a:cubicBezTo>
                  <a:pt x="283" y="396"/>
                  <a:pt x="283" y="396"/>
                  <a:pt x="283" y="396"/>
                </a:cubicBezTo>
                <a:cubicBezTo>
                  <a:pt x="259" y="464"/>
                  <a:pt x="259" y="464"/>
                  <a:pt x="259" y="464"/>
                </a:cubicBezTo>
                <a:cubicBezTo>
                  <a:pt x="259" y="465"/>
                  <a:pt x="258" y="465"/>
                  <a:pt x="258" y="466"/>
                </a:cubicBezTo>
                <a:cubicBezTo>
                  <a:pt x="256" y="466"/>
                  <a:pt x="254" y="466"/>
                  <a:pt x="253" y="464"/>
                </a:cubicBezTo>
                <a:cubicBezTo>
                  <a:pt x="253" y="463"/>
                  <a:pt x="253" y="463"/>
                  <a:pt x="253" y="462"/>
                </a:cubicBezTo>
                <a:cubicBezTo>
                  <a:pt x="274" y="402"/>
                  <a:pt x="274" y="402"/>
                  <a:pt x="274" y="402"/>
                </a:cubicBezTo>
                <a:cubicBezTo>
                  <a:pt x="274" y="402"/>
                  <a:pt x="273" y="403"/>
                  <a:pt x="272" y="403"/>
                </a:cubicBezTo>
                <a:cubicBezTo>
                  <a:pt x="271" y="403"/>
                  <a:pt x="270" y="402"/>
                  <a:pt x="269" y="401"/>
                </a:cubicBezTo>
                <a:cubicBezTo>
                  <a:pt x="268" y="400"/>
                  <a:pt x="267" y="399"/>
                  <a:pt x="267" y="397"/>
                </a:cubicBezTo>
                <a:cubicBezTo>
                  <a:pt x="267" y="396"/>
                  <a:pt x="268" y="394"/>
                  <a:pt x="269" y="393"/>
                </a:cubicBezTo>
                <a:cubicBezTo>
                  <a:pt x="274" y="388"/>
                  <a:pt x="274" y="388"/>
                  <a:pt x="274" y="388"/>
                </a:cubicBezTo>
                <a:cubicBezTo>
                  <a:pt x="232" y="357"/>
                  <a:pt x="232" y="357"/>
                  <a:pt x="232" y="357"/>
                </a:cubicBezTo>
                <a:cubicBezTo>
                  <a:pt x="231" y="356"/>
                  <a:pt x="230" y="354"/>
                  <a:pt x="229" y="352"/>
                </a:cubicBezTo>
                <a:cubicBezTo>
                  <a:pt x="229" y="350"/>
                  <a:pt x="230" y="348"/>
                  <a:pt x="231" y="347"/>
                </a:cubicBezTo>
                <a:cubicBezTo>
                  <a:pt x="232" y="345"/>
                  <a:pt x="234" y="344"/>
                  <a:pt x="236" y="344"/>
                </a:cubicBezTo>
                <a:cubicBezTo>
                  <a:pt x="238" y="344"/>
                  <a:pt x="240" y="344"/>
                  <a:pt x="241" y="345"/>
                </a:cubicBezTo>
                <a:cubicBezTo>
                  <a:pt x="283" y="377"/>
                  <a:pt x="283" y="377"/>
                  <a:pt x="283" y="377"/>
                </a:cubicBezTo>
                <a:cubicBezTo>
                  <a:pt x="286" y="370"/>
                  <a:pt x="286" y="370"/>
                  <a:pt x="286" y="370"/>
                </a:cubicBezTo>
                <a:close/>
                <a:moveTo>
                  <a:pt x="350" y="319"/>
                </a:moveTo>
                <a:cubicBezTo>
                  <a:pt x="342" y="310"/>
                  <a:pt x="331" y="303"/>
                  <a:pt x="320" y="299"/>
                </a:cubicBezTo>
                <a:cubicBezTo>
                  <a:pt x="309" y="294"/>
                  <a:pt x="296" y="291"/>
                  <a:pt x="283" y="291"/>
                </a:cubicBezTo>
                <a:cubicBezTo>
                  <a:pt x="271" y="291"/>
                  <a:pt x="258" y="294"/>
                  <a:pt x="247" y="299"/>
                </a:cubicBezTo>
                <a:cubicBezTo>
                  <a:pt x="236" y="303"/>
                  <a:pt x="225" y="310"/>
                  <a:pt x="216" y="319"/>
                </a:cubicBezTo>
                <a:cubicBezTo>
                  <a:pt x="208" y="328"/>
                  <a:pt x="201" y="338"/>
                  <a:pt x="196" y="350"/>
                </a:cubicBezTo>
                <a:cubicBezTo>
                  <a:pt x="191" y="361"/>
                  <a:pt x="189" y="373"/>
                  <a:pt x="189" y="386"/>
                </a:cubicBezTo>
                <a:cubicBezTo>
                  <a:pt x="189" y="399"/>
                  <a:pt x="191" y="411"/>
                  <a:pt x="196" y="422"/>
                </a:cubicBezTo>
                <a:cubicBezTo>
                  <a:pt x="201" y="434"/>
                  <a:pt x="208" y="444"/>
                  <a:pt x="216" y="453"/>
                </a:cubicBezTo>
                <a:cubicBezTo>
                  <a:pt x="225" y="462"/>
                  <a:pt x="236" y="469"/>
                  <a:pt x="247" y="474"/>
                </a:cubicBezTo>
                <a:cubicBezTo>
                  <a:pt x="258" y="478"/>
                  <a:pt x="271" y="481"/>
                  <a:pt x="283" y="481"/>
                </a:cubicBezTo>
                <a:cubicBezTo>
                  <a:pt x="296" y="481"/>
                  <a:pt x="309" y="478"/>
                  <a:pt x="320" y="474"/>
                </a:cubicBezTo>
                <a:cubicBezTo>
                  <a:pt x="331" y="469"/>
                  <a:pt x="342" y="462"/>
                  <a:pt x="350" y="453"/>
                </a:cubicBezTo>
                <a:cubicBezTo>
                  <a:pt x="359" y="444"/>
                  <a:pt x="366" y="434"/>
                  <a:pt x="371" y="422"/>
                </a:cubicBezTo>
                <a:cubicBezTo>
                  <a:pt x="376" y="411"/>
                  <a:pt x="378" y="399"/>
                  <a:pt x="378" y="386"/>
                </a:cubicBezTo>
                <a:cubicBezTo>
                  <a:pt x="378" y="373"/>
                  <a:pt x="376" y="361"/>
                  <a:pt x="371" y="350"/>
                </a:cubicBezTo>
                <a:cubicBezTo>
                  <a:pt x="366" y="338"/>
                  <a:pt x="359" y="328"/>
                  <a:pt x="350" y="319"/>
                </a:cubicBezTo>
                <a:close/>
                <a:moveTo>
                  <a:pt x="196" y="298"/>
                </a:moveTo>
                <a:cubicBezTo>
                  <a:pt x="173" y="321"/>
                  <a:pt x="159" y="352"/>
                  <a:pt x="159" y="386"/>
                </a:cubicBezTo>
                <a:cubicBezTo>
                  <a:pt x="159" y="420"/>
                  <a:pt x="173" y="451"/>
                  <a:pt x="196" y="474"/>
                </a:cubicBezTo>
                <a:cubicBezTo>
                  <a:pt x="218" y="496"/>
                  <a:pt x="249" y="510"/>
                  <a:pt x="283" y="510"/>
                </a:cubicBezTo>
                <a:cubicBezTo>
                  <a:pt x="318" y="510"/>
                  <a:pt x="349" y="496"/>
                  <a:pt x="371" y="474"/>
                </a:cubicBezTo>
                <a:cubicBezTo>
                  <a:pt x="394" y="451"/>
                  <a:pt x="408" y="420"/>
                  <a:pt x="408" y="386"/>
                </a:cubicBezTo>
                <a:cubicBezTo>
                  <a:pt x="408" y="352"/>
                  <a:pt x="394" y="321"/>
                  <a:pt x="371" y="298"/>
                </a:cubicBezTo>
                <a:cubicBezTo>
                  <a:pt x="349" y="276"/>
                  <a:pt x="318" y="262"/>
                  <a:pt x="283" y="262"/>
                </a:cubicBezTo>
                <a:cubicBezTo>
                  <a:pt x="249" y="262"/>
                  <a:pt x="218" y="276"/>
                  <a:pt x="196" y="298"/>
                </a:cubicBezTo>
                <a:close/>
                <a:moveTo>
                  <a:pt x="229" y="381"/>
                </a:moveTo>
                <a:cubicBezTo>
                  <a:pt x="202" y="381"/>
                  <a:pt x="202" y="381"/>
                  <a:pt x="202" y="381"/>
                </a:cubicBezTo>
                <a:cubicBezTo>
                  <a:pt x="199" y="381"/>
                  <a:pt x="197" y="383"/>
                  <a:pt x="197" y="386"/>
                </a:cubicBezTo>
                <a:cubicBezTo>
                  <a:pt x="197" y="389"/>
                  <a:pt x="199" y="391"/>
                  <a:pt x="202" y="391"/>
                </a:cubicBezTo>
                <a:cubicBezTo>
                  <a:pt x="229" y="391"/>
                  <a:pt x="229" y="391"/>
                  <a:pt x="229" y="391"/>
                </a:cubicBezTo>
                <a:cubicBezTo>
                  <a:pt x="232" y="391"/>
                  <a:pt x="235" y="389"/>
                  <a:pt x="235" y="386"/>
                </a:cubicBezTo>
                <a:cubicBezTo>
                  <a:pt x="235" y="383"/>
                  <a:pt x="232" y="381"/>
                  <a:pt x="229" y="381"/>
                </a:cubicBezTo>
                <a:close/>
                <a:moveTo>
                  <a:pt x="338" y="391"/>
                </a:moveTo>
                <a:cubicBezTo>
                  <a:pt x="365" y="391"/>
                  <a:pt x="365" y="391"/>
                  <a:pt x="365" y="391"/>
                </a:cubicBezTo>
                <a:cubicBezTo>
                  <a:pt x="368" y="391"/>
                  <a:pt x="370" y="389"/>
                  <a:pt x="370" y="386"/>
                </a:cubicBezTo>
                <a:cubicBezTo>
                  <a:pt x="370" y="383"/>
                  <a:pt x="368" y="381"/>
                  <a:pt x="365" y="381"/>
                </a:cubicBezTo>
                <a:cubicBezTo>
                  <a:pt x="338" y="381"/>
                  <a:pt x="338" y="381"/>
                  <a:pt x="338" y="381"/>
                </a:cubicBezTo>
                <a:cubicBezTo>
                  <a:pt x="335" y="381"/>
                  <a:pt x="332" y="383"/>
                  <a:pt x="332" y="386"/>
                </a:cubicBezTo>
                <a:cubicBezTo>
                  <a:pt x="332" y="389"/>
                  <a:pt x="335" y="391"/>
                  <a:pt x="338" y="391"/>
                </a:cubicBezTo>
                <a:close/>
                <a:moveTo>
                  <a:pt x="278" y="440"/>
                </a:moveTo>
                <a:cubicBezTo>
                  <a:pt x="278" y="467"/>
                  <a:pt x="278" y="467"/>
                  <a:pt x="278" y="467"/>
                </a:cubicBezTo>
                <a:cubicBezTo>
                  <a:pt x="278" y="470"/>
                  <a:pt x="280" y="473"/>
                  <a:pt x="283" y="473"/>
                </a:cubicBezTo>
                <a:cubicBezTo>
                  <a:pt x="286" y="473"/>
                  <a:pt x="289" y="470"/>
                  <a:pt x="289" y="467"/>
                </a:cubicBezTo>
                <a:cubicBezTo>
                  <a:pt x="289" y="440"/>
                  <a:pt x="289" y="440"/>
                  <a:pt x="289" y="440"/>
                </a:cubicBezTo>
                <a:cubicBezTo>
                  <a:pt x="289" y="437"/>
                  <a:pt x="286" y="435"/>
                  <a:pt x="283" y="435"/>
                </a:cubicBezTo>
                <a:cubicBezTo>
                  <a:pt x="280" y="435"/>
                  <a:pt x="278" y="437"/>
                  <a:pt x="278" y="440"/>
                </a:cubicBezTo>
                <a:close/>
                <a:moveTo>
                  <a:pt x="289" y="332"/>
                </a:moveTo>
                <a:cubicBezTo>
                  <a:pt x="289" y="305"/>
                  <a:pt x="289" y="305"/>
                  <a:pt x="289" y="305"/>
                </a:cubicBezTo>
                <a:cubicBezTo>
                  <a:pt x="289" y="302"/>
                  <a:pt x="286" y="299"/>
                  <a:pt x="283" y="299"/>
                </a:cubicBezTo>
                <a:cubicBezTo>
                  <a:pt x="280" y="299"/>
                  <a:pt x="278" y="302"/>
                  <a:pt x="278" y="305"/>
                </a:cubicBezTo>
                <a:cubicBezTo>
                  <a:pt x="278" y="332"/>
                  <a:pt x="278" y="332"/>
                  <a:pt x="278" y="332"/>
                </a:cubicBezTo>
                <a:cubicBezTo>
                  <a:pt x="278" y="335"/>
                  <a:pt x="280" y="337"/>
                  <a:pt x="283" y="337"/>
                </a:cubicBezTo>
                <a:cubicBezTo>
                  <a:pt x="286" y="337"/>
                  <a:pt x="289" y="335"/>
                  <a:pt x="289" y="332"/>
                </a:cubicBezTo>
                <a:close/>
                <a:moveTo>
                  <a:pt x="218" y="0"/>
                </a:moveTo>
                <a:cubicBezTo>
                  <a:pt x="224" y="0"/>
                  <a:pt x="228" y="2"/>
                  <a:pt x="232" y="4"/>
                </a:cubicBezTo>
                <a:cubicBezTo>
                  <a:pt x="235" y="7"/>
                  <a:pt x="237" y="11"/>
                  <a:pt x="237" y="14"/>
                </a:cubicBezTo>
                <a:cubicBezTo>
                  <a:pt x="237" y="72"/>
                  <a:pt x="237" y="72"/>
                  <a:pt x="237" y="72"/>
                </a:cubicBezTo>
                <a:cubicBezTo>
                  <a:pt x="237" y="75"/>
                  <a:pt x="235" y="79"/>
                  <a:pt x="232" y="82"/>
                </a:cubicBezTo>
                <a:cubicBezTo>
                  <a:pt x="228" y="84"/>
                  <a:pt x="224" y="86"/>
                  <a:pt x="218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1" y="86"/>
                  <a:pt x="116" y="84"/>
                  <a:pt x="113" y="82"/>
                </a:cubicBezTo>
                <a:cubicBezTo>
                  <a:pt x="110" y="79"/>
                  <a:pt x="108" y="75"/>
                  <a:pt x="108" y="72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1"/>
                  <a:pt x="110" y="7"/>
                  <a:pt x="113" y="4"/>
                </a:cubicBezTo>
                <a:cubicBezTo>
                  <a:pt x="116" y="2"/>
                  <a:pt x="121" y="0"/>
                  <a:pt x="126" y="0"/>
                </a:cubicBezTo>
                <a:cubicBezTo>
                  <a:pt x="218" y="0"/>
                  <a:pt x="218" y="0"/>
                  <a:pt x="218" y="0"/>
                </a:cubicBezTo>
                <a:close/>
                <a:moveTo>
                  <a:pt x="138" y="19"/>
                </a:moveTo>
                <a:cubicBezTo>
                  <a:pt x="206" y="19"/>
                  <a:pt x="206" y="19"/>
                  <a:pt x="206" y="19"/>
                </a:cubicBezTo>
                <a:cubicBezTo>
                  <a:pt x="210" y="19"/>
                  <a:pt x="214" y="20"/>
                  <a:pt x="217" y="22"/>
                </a:cubicBezTo>
                <a:cubicBezTo>
                  <a:pt x="217" y="22"/>
                  <a:pt x="217" y="22"/>
                  <a:pt x="217" y="22"/>
                </a:cubicBezTo>
                <a:cubicBezTo>
                  <a:pt x="220" y="25"/>
                  <a:pt x="222" y="29"/>
                  <a:pt x="222" y="33"/>
                </a:cubicBezTo>
                <a:cubicBezTo>
                  <a:pt x="222" y="51"/>
                  <a:pt x="222" y="51"/>
                  <a:pt x="222" y="51"/>
                </a:cubicBezTo>
                <a:cubicBezTo>
                  <a:pt x="222" y="55"/>
                  <a:pt x="220" y="58"/>
                  <a:pt x="217" y="61"/>
                </a:cubicBezTo>
                <a:cubicBezTo>
                  <a:pt x="217" y="61"/>
                  <a:pt x="217" y="61"/>
                  <a:pt x="217" y="61"/>
                </a:cubicBezTo>
                <a:cubicBezTo>
                  <a:pt x="214" y="63"/>
                  <a:pt x="210" y="65"/>
                  <a:pt x="206" y="65"/>
                </a:cubicBezTo>
                <a:cubicBezTo>
                  <a:pt x="138" y="65"/>
                  <a:pt x="138" y="65"/>
                  <a:pt x="138" y="65"/>
                </a:cubicBezTo>
                <a:cubicBezTo>
                  <a:pt x="134" y="65"/>
                  <a:pt x="130" y="63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4" y="58"/>
                  <a:pt x="122" y="55"/>
                  <a:pt x="122" y="51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2" y="29"/>
                  <a:pt x="124" y="25"/>
                  <a:pt x="127" y="22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0" y="20"/>
                  <a:pt x="134" y="19"/>
                  <a:pt x="138" y="19"/>
                </a:cubicBezTo>
                <a:close/>
                <a:moveTo>
                  <a:pt x="344" y="243"/>
                </a:moveTo>
                <a:cubicBezTo>
                  <a:pt x="344" y="41"/>
                  <a:pt x="344" y="41"/>
                  <a:pt x="344" y="41"/>
                </a:cubicBezTo>
                <a:cubicBezTo>
                  <a:pt x="344" y="28"/>
                  <a:pt x="334" y="18"/>
                  <a:pt x="321" y="18"/>
                </a:cubicBezTo>
                <a:cubicBezTo>
                  <a:pt x="244" y="18"/>
                  <a:pt x="244" y="18"/>
                  <a:pt x="244" y="18"/>
                </a:cubicBezTo>
                <a:cubicBezTo>
                  <a:pt x="244" y="59"/>
                  <a:pt x="244" y="59"/>
                  <a:pt x="244" y="59"/>
                </a:cubicBezTo>
                <a:cubicBezTo>
                  <a:pt x="302" y="59"/>
                  <a:pt x="302" y="59"/>
                  <a:pt x="302" y="59"/>
                </a:cubicBezTo>
                <a:cubicBezTo>
                  <a:pt x="302" y="92"/>
                  <a:pt x="302" y="92"/>
                  <a:pt x="302" y="92"/>
                </a:cubicBezTo>
                <a:cubicBezTo>
                  <a:pt x="302" y="232"/>
                  <a:pt x="302" y="232"/>
                  <a:pt x="302" y="232"/>
                </a:cubicBezTo>
                <a:cubicBezTo>
                  <a:pt x="317" y="234"/>
                  <a:pt x="331" y="238"/>
                  <a:pt x="344" y="243"/>
                </a:cubicBezTo>
                <a:close/>
                <a:moveTo>
                  <a:pt x="87" y="324"/>
                </a:moveTo>
                <a:cubicBezTo>
                  <a:pt x="141" y="324"/>
                  <a:pt x="141" y="324"/>
                  <a:pt x="141" y="324"/>
                </a:cubicBezTo>
                <a:cubicBezTo>
                  <a:pt x="139" y="330"/>
                  <a:pt x="136" y="336"/>
                  <a:pt x="134" y="343"/>
                </a:cubicBezTo>
                <a:cubicBezTo>
                  <a:pt x="87" y="343"/>
                  <a:pt x="87" y="343"/>
                  <a:pt x="87" y="343"/>
                </a:cubicBezTo>
                <a:cubicBezTo>
                  <a:pt x="82" y="343"/>
                  <a:pt x="77" y="339"/>
                  <a:pt x="77" y="333"/>
                </a:cubicBezTo>
                <a:cubicBezTo>
                  <a:pt x="77" y="333"/>
                  <a:pt x="77" y="333"/>
                  <a:pt x="77" y="333"/>
                </a:cubicBezTo>
                <a:cubicBezTo>
                  <a:pt x="77" y="328"/>
                  <a:pt x="82" y="324"/>
                  <a:pt x="87" y="324"/>
                </a:cubicBezTo>
                <a:close/>
                <a:moveTo>
                  <a:pt x="162" y="290"/>
                </a:moveTo>
                <a:cubicBezTo>
                  <a:pt x="87" y="290"/>
                  <a:pt x="87" y="290"/>
                  <a:pt x="87" y="290"/>
                </a:cubicBezTo>
                <a:cubicBezTo>
                  <a:pt x="87" y="290"/>
                  <a:pt x="87" y="290"/>
                  <a:pt x="87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6" y="290"/>
                  <a:pt x="86" y="290"/>
                  <a:pt x="86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5" y="290"/>
                  <a:pt x="85" y="290"/>
                  <a:pt x="85" y="290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4" y="289"/>
                  <a:pt x="84" y="289"/>
                  <a:pt x="84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3" y="289"/>
                  <a:pt x="83" y="289"/>
                  <a:pt x="83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9"/>
                  <a:pt x="82" y="289"/>
                  <a:pt x="82" y="289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2" y="288"/>
                  <a:pt x="82" y="288"/>
                  <a:pt x="82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8"/>
                  <a:pt x="81" y="288"/>
                  <a:pt x="81" y="288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1" y="287"/>
                  <a:pt x="81" y="287"/>
                  <a:pt x="81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7"/>
                  <a:pt x="80" y="287"/>
                  <a:pt x="80" y="287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80" y="286"/>
                  <a:pt x="80" y="286"/>
                  <a:pt x="80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6"/>
                  <a:pt x="79" y="286"/>
                  <a:pt x="79" y="286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9" y="285"/>
                  <a:pt x="79" y="285"/>
                  <a:pt x="79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5"/>
                  <a:pt x="78" y="285"/>
                  <a:pt x="78" y="285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4"/>
                  <a:pt x="78" y="284"/>
                  <a:pt x="78" y="284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8" y="282"/>
                  <a:pt x="78" y="282"/>
                  <a:pt x="78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2"/>
                  <a:pt x="77" y="282"/>
                  <a:pt x="77" y="282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1"/>
                  <a:pt x="77" y="281"/>
                  <a:pt x="77" y="281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80"/>
                  <a:pt x="77" y="280"/>
                  <a:pt x="77" y="280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7" y="279"/>
                  <a:pt x="77" y="279"/>
                  <a:pt x="77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9"/>
                  <a:pt x="78" y="279"/>
                  <a:pt x="78" y="279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8"/>
                  <a:pt x="78" y="278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8" y="276"/>
                  <a:pt x="78" y="276"/>
                  <a:pt x="78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79" y="275"/>
                  <a:pt x="79" y="275"/>
                  <a:pt x="79" y="275"/>
                </a:cubicBezTo>
                <a:cubicBezTo>
                  <a:pt x="80" y="275"/>
                  <a:pt x="80" y="275"/>
                  <a:pt x="80" y="275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0" y="274"/>
                  <a:pt x="80" y="274"/>
                  <a:pt x="80" y="274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1" y="273"/>
                  <a:pt x="81" y="273"/>
                  <a:pt x="81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3"/>
                  <a:pt x="82" y="273"/>
                  <a:pt x="82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3" y="272"/>
                  <a:pt x="83" y="272"/>
                  <a:pt x="83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5" y="271"/>
                  <a:pt x="85" y="271"/>
                  <a:pt x="85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6" y="271"/>
                  <a:pt x="86" y="271"/>
                  <a:pt x="86" y="271"/>
                </a:cubicBezTo>
                <a:cubicBezTo>
                  <a:pt x="87" y="271"/>
                  <a:pt x="87" y="271"/>
                  <a:pt x="87" y="271"/>
                </a:cubicBezTo>
                <a:cubicBezTo>
                  <a:pt x="179" y="271"/>
                  <a:pt x="179" y="271"/>
                  <a:pt x="179" y="271"/>
                </a:cubicBezTo>
                <a:cubicBezTo>
                  <a:pt x="173" y="277"/>
                  <a:pt x="167" y="283"/>
                  <a:pt x="162" y="290"/>
                </a:cubicBezTo>
                <a:close/>
                <a:moveTo>
                  <a:pt x="77" y="280"/>
                </a:moveTo>
                <a:cubicBezTo>
                  <a:pt x="77" y="280"/>
                  <a:pt x="77" y="280"/>
                  <a:pt x="77" y="280"/>
                </a:cubicBezTo>
                <a:close/>
                <a:moveTo>
                  <a:pt x="87" y="218"/>
                </a:moveTo>
                <a:cubicBezTo>
                  <a:pt x="258" y="218"/>
                  <a:pt x="258" y="218"/>
                  <a:pt x="258" y="218"/>
                </a:cubicBezTo>
                <a:cubicBezTo>
                  <a:pt x="263" y="218"/>
                  <a:pt x="267" y="222"/>
                  <a:pt x="267" y="228"/>
                </a:cubicBezTo>
                <a:cubicBezTo>
                  <a:pt x="267" y="228"/>
                  <a:pt x="267" y="228"/>
                  <a:pt x="267" y="228"/>
                </a:cubicBezTo>
                <a:cubicBezTo>
                  <a:pt x="267" y="229"/>
                  <a:pt x="267" y="231"/>
                  <a:pt x="266" y="232"/>
                </a:cubicBezTo>
                <a:cubicBezTo>
                  <a:pt x="257" y="233"/>
                  <a:pt x="249" y="235"/>
                  <a:pt x="241" y="237"/>
                </a:cubicBezTo>
                <a:cubicBezTo>
                  <a:pt x="87" y="237"/>
                  <a:pt x="87" y="237"/>
                  <a:pt x="87" y="237"/>
                </a:cubicBezTo>
                <a:cubicBezTo>
                  <a:pt x="82" y="237"/>
                  <a:pt x="77" y="233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2"/>
                  <a:pt x="82" y="218"/>
                  <a:pt x="87" y="218"/>
                </a:cubicBezTo>
                <a:close/>
                <a:moveTo>
                  <a:pt x="87" y="165"/>
                </a:moveTo>
                <a:cubicBezTo>
                  <a:pt x="258" y="165"/>
                  <a:pt x="258" y="165"/>
                  <a:pt x="258" y="165"/>
                </a:cubicBezTo>
                <a:cubicBezTo>
                  <a:pt x="263" y="165"/>
                  <a:pt x="267" y="170"/>
                  <a:pt x="267" y="175"/>
                </a:cubicBezTo>
                <a:cubicBezTo>
                  <a:pt x="267" y="175"/>
                  <a:pt x="267" y="175"/>
                  <a:pt x="267" y="175"/>
                </a:cubicBezTo>
                <a:cubicBezTo>
                  <a:pt x="267" y="180"/>
                  <a:pt x="263" y="184"/>
                  <a:pt x="258" y="184"/>
                </a:cubicBezTo>
                <a:cubicBezTo>
                  <a:pt x="87" y="184"/>
                  <a:pt x="87" y="184"/>
                  <a:pt x="87" y="184"/>
                </a:cubicBezTo>
                <a:cubicBezTo>
                  <a:pt x="82" y="184"/>
                  <a:pt x="77" y="180"/>
                  <a:pt x="77" y="175"/>
                </a:cubicBezTo>
                <a:cubicBezTo>
                  <a:pt x="77" y="175"/>
                  <a:pt x="77" y="175"/>
                  <a:pt x="77" y="175"/>
                </a:cubicBezTo>
                <a:cubicBezTo>
                  <a:pt x="77" y="170"/>
                  <a:pt x="82" y="165"/>
                  <a:pt x="87" y="165"/>
                </a:cubicBezTo>
                <a:close/>
                <a:moveTo>
                  <a:pt x="87" y="115"/>
                </a:moveTo>
                <a:cubicBezTo>
                  <a:pt x="258" y="115"/>
                  <a:pt x="258" y="115"/>
                  <a:pt x="258" y="115"/>
                </a:cubicBezTo>
                <a:cubicBezTo>
                  <a:pt x="263" y="115"/>
                  <a:pt x="267" y="120"/>
                  <a:pt x="267" y="125"/>
                </a:cubicBezTo>
                <a:cubicBezTo>
                  <a:pt x="267" y="125"/>
                  <a:pt x="267" y="125"/>
                  <a:pt x="267" y="125"/>
                </a:cubicBezTo>
                <a:cubicBezTo>
                  <a:pt x="267" y="130"/>
                  <a:pt x="263" y="134"/>
                  <a:pt x="258" y="134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2" y="134"/>
                  <a:pt x="77" y="130"/>
                  <a:pt x="77" y="125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0"/>
                  <a:pt x="82" y="115"/>
                  <a:pt x="87" y="115"/>
                </a:cubicBezTo>
                <a:close/>
                <a:moveTo>
                  <a:pt x="130" y="59"/>
                </a:moveTo>
                <a:cubicBezTo>
                  <a:pt x="130" y="33"/>
                  <a:pt x="130" y="33"/>
                  <a:pt x="130" y="33"/>
                </a:cubicBezTo>
                <a:cubicBezTo>
                  <a:pt x="130" y="31"/>
                  <a:pt x="131" y="29"/>
                  <a:pt x="132" y="28"/>
                </a:cubicBezTo>
                <a:cubicBezTo>
                  <a:pt x="132" y="28"/>
                  <a:pt x="132" y="28"/>
                  <a:pt x="132" y="28"/>
                </a:cubicBezTo>
                <a:cubicBezTo>
                  <a:pt x="134" y="27"/>
                  <a:pt x="136" y="26"/>
                  <a:pt x="138" y="26"/>
                </a:cubicBezTo>
                <a:cubicBezTo>
                  <a:pt x="206" y="26"/>
                  <a:pt x="206" y="26"/>
                  <a:pt x="206" y="26"/>
                </a:cubicBezTo>
                <a:cubicBezTo>
                  <a:pt x="208" y="26"/>
                  <a:pt x="211" y="27"/>
                  <a:pt x="212" y="2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4" y="29"/>
                  <a:pt x="215" y="31"/>
                  <a:pt x="215" y="33"/>
                </a:cubicBezTo>
                <a:cubicBezTo>
                  <a:pt x="215" y="59"/>
                  <a:pt x="215" y="59"/>
                  <a:pt x="215" y="59"/>
                </a:cubicBezTo>
                <a:lnTo>
                  <a:pt x="130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5850912" y="4294297"/>
            <a:ext cx="252675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58"/>
          <p:cNvSpPr>
            <a:spLocks noChangeArrowheads="1"/>
          </p:cNvSpPr>
          <p:nvPr/>
        </p:nvSpPr>
        <p:spPr bwMode="auto">
          <a:xfrm flipH="1">
            <a:off x="1326607" y="4162636"/>
            <a:ext cx="3174461" cy="1075852"/>
          </a:xfrm>
          <a:prstGeom prst="roundRect">
            <a:avLst/>
          </a:prstGeom>
          <a:noFill/>
          <a:ln>
            <a:solidFill>
              <a:srgbClr val="E52B2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58"/>
          <p:cNvSpPr>
            <a:spLocks noChangeArrowheads="1"/>
          </p:cNvSpPr>
          <p:nvPr/>
        </p:nvSpPr>
        <p:spPr bwMode="auto">
          <a:xfrm flipH="1">
            <a:off x="3832889" y="4160562"/>
            <a:ext cx="1080000" cy="1080000"/>
          </a:xfrm>
          <a:prstGeom prst="ellipse">
            <a:avLst/>
          </a:prstGeom>
          <a:solidFill>
            <a:srgbClr val="E52B2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1326607" y="4294297"/>
            <a:ext cx="252675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请在此添加文字说明，xxx模板。请在此添加文字说明，xxx模板。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39"/>
          <p:cNvGrpSpPr/>
          <p:nvPr/>
        </p:nvGrpSpPr>
        <p:grpSpPr>
          <a:xfrm>
            <a:off x="4180725" y="4507575"/>
            <a:ext cx="365951" cy="385974"/>
            <a:chOff x="8804275" y="3135313"/>
            <a:chExt cx="449263" cy="476250"/>
          </a:xfrm>
          <a:solidFill>
            <a:schemeClr val="bg1"/>
          </a:solidFill>
        </p:grpSpPr>
        <p:sp>
          <p:nvSpPr>
            <p:cNvPr id="27" name="Freeform 40"/>
            <p:cNvSpPr>
              <a:spLocks noEditPoints="1"/>
            </p:cNvSpPr>
            <p:nvPr/>
          </p:nvSpPr>
          <p:spPr bwMode="auto">
            <a:xfrm>
              <a:off x="9040813" y="3322638"/>
              <a:ext cx="212725" cy="288925"/>
            </a:xfrm>
            <a:custGeom>
              <a:avLst/>
              <a:gdLst>
                <a:gd name="T0" fmla="*/ 43 w 57"/>
                <a:gd name="T1" fmla="*/ 0 h 77"/>
                <a:gd name="T2" fmla="*/ 14 w 57"/>
                <a:gd name="T3" fmla="*/ 0 h 77"/>
                <a:gd name="T4" fmla="*/ 0 w 57"/>
                <a:gd name="T5" fmla="*/ 13 h 77"/>
                <a:gd name="T6" fmla="*/ 0 w 57"/>
                <a:gd name="T7" fmla="*/ 63 h 77"/>
                <a:gd name="T8" fmla="*/ 14 w 57"/>
                <a:gd name="T9" fmla="*/ 77 h 77"/>
                <a:gd name="T10" fmla="*/ 43 w 57"/>
                <a:gd name="T11" fmla="*/ 77 h 77"/>
                <a:gd name="T12" fmla="*/ 57 w 57"/>
                <a:gd name="T13" fmla="*/ 63 h 77"/>
                <a:gd name="T14" fmla="*/ 57 w 57"/>
                <a:gd name="T15" fmla="*/ 13 h 77"/>
                <a:gd name="T16" fmla="*/ 43 w 57"/>
                <a:gd name="T17" fmla="*/ 0 h 77"/>
                <a:gd name="T18" fmla="*/ 28 w 57"/>
                <a:gd name="T19" fmla="*/ 72 h 77"/>
                <a:gd name="T20" fmla="*/ 25 w 57"/>
                <a:gd name="T21" fmla="*/ 69 h 77"/>
                <a:gd name="T22" fmla="*/ 28 w 57"/>
                <a:gd name="T23" fmla="*/ 66 h 77"/>
                <a:gd name="T24" fmla="*/ 31 w 57"/>
                <a:gd name="T25" fmla="*/ 69 h 77"/>
                <a:gd name="T26" fmla="*/ 28 w 57"/>
                <a:gd name="T27" fmla="*/ 72 h 77"/>
                <a:gd name="T28" fmla="*/ 46 w 57"/>
                <a:gd name="T29" fmla="*/ 61 h 77"/>
                <a:gd name="T30" fmla="*/ 11 w 57"/>
                <a:gd name="T31" fmla="*/ 61 h 77"/>
                <a:gd name="T32" fmla="*/ 11 w 57"/>
                <a:gd name="T33" fmla="*/ 10 h 77"/>
                <a:gd name="T34" fmla="*/ 46 w 57"/>
                <a:gd name="T35" fmla="*/ 10 h 77"/>
                <a:gd name="T36" fmla="*/ 46 w 57"/>
                <a:gd name="T37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77">
                  <a:moveTo>
                    <a:pt x="4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51" y="77"/>
                    <a:pt x="57" y="71"/>
                    <a:pt x="57" y="6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6"/>
                    <a:pt x="51" y="0"/>
                    <a:pt x="43" y="0"/>
                  </a:cubicBezTo>
                  <a:close/>
                  <a:moveTo>
                    <a:pt x="28" y="72"/>
                  </a:moveTo>
                  <a:cubicBezTo>
                    <a:pt x="27" y="72"/>
                    <a:pt x="25" y="70"/>
                    <a:pt x="25" y="69"/>
                  </a:cubicBezTo>
                  <a:cubicBezTo>
                    <a:pt x="25" y="67"/>
                    <a:pt x="27" y="66"/>
                    <a:pt x="28" y="66"/>
                  </a:cubicBezTo>
                  <a:cubicBezTo>
                    <a:pt x="30" y="66"/>
                    <a:pt x="31" y="67"/>
                    <a:pt x="31" y="69"/>
                  </a:cubicBezTo>
                  <a:cubicBezTo>
                    <a:pt x="31" y="70"/>
                    <a:pt x="30" y="72"/>
                    <a:pt x="28" y="72"/>
                  </a:cubicBezTo>
                  <a:close/>
                  <a:moveTo>
                    <a:pt x="46" y="61"/>
                  </a:moveTo>
                  <a:cubicBezTo>
                    <a:pt x="11" y="61"/>
                    <a:pt x="11" y="61"/>
                    <a:pt x="11" y="6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6" y="10"/>
                    <a:pt x="46" y="10"/>
                    <a:pt x="46" y="10"/>
                  </a:cubicBezTo>
                  <a:lnTo>
                    <a:pt x="4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41"/>
            <p:cNvSpPr/>
            <p:nvPr/>
          </p:nvSpPr>
          <p:spPr bwMode="auto">
            <a:xfrm>
              <a:off x="8804275" y="3135313"/>
              <a:ext cx="412750" cy="461963"/>
            </a:xfrm>
            <a:custGeom>
              <a:avLst/>
              <a:gdLst>
                <a:gd name="T0" fmla="*/ 37 w 110"/>
                <a:gd name="T1" fmla="*/ 61 h 123"/>
                <a:gd name="T2" fmla="*/ 76 w 110"/>
                <a:gd name="T3" fmla="*/ 42 h 123"/>
                <a:gd name="T4" fmla="*/ 100 w 110"/>
                <a:gd name="T5" fmla="*/ 42 h 123"/>
                <a:gd name="T6" fmla="*/ 102 w 110"/>
                <a:gd name="T7" fmla="*/ 37 h 123"/>
                <a:gd name="T8" fmla="*/ 106 w 110"/>
                <a:gd name="T9" fmla="*/ 33 h 123"/>
                <a:gd name="T10" fmla="*/ 107 w 110"/>
                <a:gd name="T11" fmla="*/ 20 h 123"/>
                <a:gd name="T12" fmla="*/ 91 w 110"/>
                <a:gd name="T13" fmla="*/ 15 h 123"/>
                <a:gd name="T14" fmla="*/ 85 w 110"/>
                <a:gd name="T15" fmla="*/ 21 h 123"/>
                <a:gd name="T16" fmla="*/ 85 w 110"/>
                <a:gd name="T17" fmla="*/ 21 h 123"/>
                <a:gd name="T18" fmla="*/ 75 w 110"/>
                <a:gd name="T19" fmla="*/ 21 h 123"/>
                <a:gd name="T20" fmla="*/ 73 w 110"/>
                <a:gd name="T21" fmla="*/ 14 h 123"/>
                <a:gd name="T22" fmla="*/ 73 w 110"/>
                <a:gd name="T23" fmla="*/ 8 h 123"/>
                <a:gd name="T24" fmla="*/ 58 w 110"/>
                <a:gd name="T25" fmla="*/ 0 h 123"/>
                <a:gd name="T26" fmla="*/ 50 w 110"/>
                <a:gd name="T27" fmla="*/ 10 h 123"/>
                <a:gd name="T28" fmla="*/ 50 w 110"/>
                <a:gd name="T29" fmla="*/ 16 h 123"/>
                <a:gd name="T30" fmla="*/ 50 w 110"/>
                <a:gd name="T31" fmla="*/ 16 h 123"/>
                <a:gd name="T32" fmla="*/ 50 w 110"/>
                <a:gd name="T33" fmla="*/ 17 h 123"/>
                <a:gd name="T34" fmla="*/ 50 w 110"/>
                <a:gd name="T35" fmla="*/ 17 h 123"/>
                <a:gd name="T36" fmla="*/ 49 w 110"/>
                <a:gd name="T37" fmla="*/ 18 h 123"/>
                <a:gd name="T38" fmla="*/ 49 w 110"/>
                <a:gd name="T39" fmla="*/ 19 h 123"/>
                <a:gd name="T40" fmla="*/ 42 w 110"/>
                <a:gd name="T41" fmla="*/ 23 h 123"/>
                <a:gd name="T42" fmla="*/ 36 w 110"/>
                <a:gd name="T43" fmla="*/ 20 h 123"/>
                <a:gd name="T44" fmla="*/ 32 w 110"/>
                <a:gd name="T45" fmla="*/ 15 h 123"/>
                <a:gd name="T46" fmla="*/ 15 w 110"/>
                <a:gd name="T47" fmla="*/ 20 h 123"/>
                <a:gd name="T48" fmla="*/ 17 w 110"/>
                <a:gd name="T49" fmla="*/ 33 h 123"/>
                <a:gd name="T50" fmla="*/ 21 w 110"/>
                <a:gd name="T51" fmla="*/ 37 h 123"/>
                <a:gd name="T52" fmla="*/ 22 w 110"/>
                <a:gd name="T53" fmla="*/ 38 h 123"/>
                <a:gd name="T54" fmla="*/ 22 w 110"/>
                <a:gd name="T55" fmla="*/ 39 h 123"/>
                <a:gd name="T56" fmla="*/ 22 w 110"/>
                <a:gd name="T57" fmla="*/ 39 h 123"/>
                <a:gd name="T58" fmla="*/ 22 w 110"/>
                <a:gd name="T59" fmla="*/ 40 h 123"/>
                <a:gd name="T60" fmla="*/ 23 w 110"/>
                <a:gd name="T61" fmla="*/ 41 h 123"/>
                <a:gd name="T62" fmla="*/ 23 w 110"/>
                <a:gd name="T63" fmla="*/ 41 h 123"/>
                <a:gd name="T64" fmla="*/ 21 w 110"/>
                <a:gd name="T65" fmla="*/ 48 h 123"/>
                <a:gd name="T66" fmla="*/ 14 w 110"/>
                <a:gd name="T67" fmla="*/ 50 h 123"/>
                <a:gd name="T68" fmla="*/ 8 w 110"/>
                <a:gd name="T69" fmla="*/ 50 h 123"/>
                <a:gd name="T70" fmla="*/ 0 w 110"/>
                <a:gd name="T71" fmla="*/ 65 h 123"/>
                <a:gd name="T72" fmla="*/ 10 w 110"/>
                <a:gd name="T73" fmla="*/ 73 h 123"/>
                <a:gd name="T74" fmla="*/ 17 w 110"/>
                <a:gd name="T75" fmla="*/ 73 h 123"/>
                <a:gd name="T76" fmla="*/ 17 w 110"/>
                <a:gd name="T77" fmla="*/ 73 h 123"/>
                <a:gd name="T78" fmla="*/ 23 w 110"/>
                <a:gd name="T79" fmla="*/ 81 h 123"/>
                <a:gd name="T80" fmla="*/ 20 w 110"/>
                <a:gd name="T81" fmla="*/ 87 h 123"/>
                <a:gd name="T82" fmla="*/ 17 w 110"/>
                <a:gd name="T83" fmla="*/ 89 h 123"/>
                <a:gd name="T84" fmla="*/ 15 w 110"/>
                <a:gd name="T85" fmla="*/ 102 h 123"/>
                <a:gd name="T86" fmla="*/ 32 w 110"/>
                <a:gd name="T87" fmla="*/ 107 h 123"/>
                <a:gd name="T88" fmla="*/ 37 w 110"/>
                <a:gd name="T89" fmla="*/ 102 h 123"/>
                <a:gd name="T90" fmla="*/ 38 w 110"/>
                <a:gd name="T91" fmla="*/ 102 h 123"/>
                <a:gd name="T92" fmla="*/ 38 w 110"/>
                <a:gd name="T93" fmla="*/ 101 h 123"/>
                <a:gd name="T94" fmla="*/ 39 w 110"/>
                <a:gd name="T95" fmla="*/ 101 h 123"/>
                <a:gd name="T96" fmla="*/ 40 w 110"/>
                <a:gd name="T97" fmla="*/ 100 h 123"/>
                <a:gd name="T98" fmla="*/ 40 w 110"/>
                <a:gd name="T99" fmla="*/ 100 h 123"/>
                <a:gd name="T100" fmla="*/ 41 w 110"/>
                <a:gd name="T101" fmla="*/ 100 h 123"/>
                <a:gd name="T102" fmla="*/ 41 w 110"/>
                <a:gd name="T103" fmla="*/ 100 h 123"/>
                <a:gd name="T104" fmla="*/ 48 w 110"/>
                <a:gd name="T105" fmla="*/ 102 h 123"/>
                <a:gd name="T106" fmla="*/ 50 w 110"/>
                <a:gd name="T107" fmla="*/ 109 h 123"/>
                <a:gd name="T108" fmla="*/ 50 w 110"/>
                <a:gd name="T109" fmla="*/ 115 h 123"/>
                <a:gd name="T110" fmla="*/ 58 w 110"/>
                <a:gd name="T111" fmla="*/ 123 h 123"/>
                <a:gd name="T112" fmla="*/ 56 w 110"/>
                <a:gd name="T113" fmla="*/ 8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0" h="123">
                  <a:moveTo>
                    <a:pt x="56" y="85"/>
                  </a:moveTo>
                  <a:cubicBezTo>
                    <a:pt x="45" y="82"/>
                    <a:pt x="37" y="73"/>
                    <a:pt x="37" y="61"/>
                  </a:cubicBezTo>
                  <a:cubicBezTo>
                    <a:pt x="37" y="48"/>
                    <a:pt x="48" y="37"/>
                    <a:pt x="61" y="37"/>
                  </a:cubicBezTo>
                  <a:cubicBezTo>
                    <a:pt x="67" y="37"/>
                    <a:pt x="72" y="39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100" y="40"/>
                    <a:pt x="100" y="40"/>
                  </a:cubicBezTo>
                  <a:cubicBezTo>
                    <a:pt x="101" y="39"/>
                    <a:pt x="101" y="38"/>
                    <a:pt x="102" y="37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28"/>
                    <a:pt x="110" y="24"/>
                    <a:pt x="107" y="20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99" y="13"/>
                    <a:pt x="95" y="13"/>
                    <a:pt x="91" y="15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3"/>
                    <a:pt x="80" y="23"/>
                    <a:pt x="77" y="22"/>
                  </a:cubicBezTo>
                  <a:cubicBezTo>
                    <a:pt x="77" y="22"/>
                    <a:pt x="76" y="21"/>
                    <a:pt x="75" y="21"/>
                  </a:cubicBezTo>
                  <a:cubicBezTo>
                    <a:pt x="74" y="19"/>
                    <a:pt x="73" y="18"/>
                    <a:pt x="73" y="16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4"/>
                    <a:pt x="69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4" y="0"/>
                    <a:pt x="50" y="4"/>
                    <a:pt x="50" y="8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8" y="20"/>
                    <a:pt x="47" y="21"/>
                  </a:cubicBezTo>
                  <a:cubicBezTo>
                    <a:pt x="46" y="22"/>
                    <a:pt x="44" y="23"/>
                    <a:pt x="42" y="23"/>
                  </a:cubicBezTo>
                  <a:cubicBezTo>
                    <a:pt x="40" y="23"/>
                    <a:pt x="39" y="22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8" y="13"/>
                    <a:pt x="24" y="13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4"/>
                    <a:pt x="13" y="28"/>
                    <a:pt x="15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3" y="40"/>
                    <a:pt x="23" y="40"/>
                  </a:cubicBezTo>
                  <a:cubicBezTo>
                    <a:pt x="23" y="40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4"/>
                    <a:pt x="22" y="46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9"/>
                    <a:pt x="18" y="50"/>
                    <a:pt x="16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4" y="50"/>
                    <a:pt x="0" y="54"/>
                    <a:pt x="0" y="5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9"/>
                    <a:pt x="4" y="72"/>
                    <a:pt x="8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1" y="74"/>
                    <a:pt x="23" y="77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2"/>
                    <a:pt x="22" y="84"/>
                    <a:pt x="21" y="85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4"/>
                    <a:pt x="13" y="99"/>
                    <a:pt x="15" y="102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4" y="110"/>
                    <a:pt x="28" y="110"/>
                    <a:pt x="32" y="107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39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1" y="100"/>
                    <a:pt x="42" y="100"/>
                    <a:pt x="42" y="100"/>
                  </a:cubicBezTo>
                  <a:cubicBezTo>
                    <a:pt x="44" y="100"/>
                    <a:pt x="46" y="101"/>
                    <a:pt x="48" y="102"/>
                  </a:cubicBezTo>
                  <a:cubicBezTo>
                    <a:pt x="49" y="103"/>
                    <a:pt x="50" y="105"/>
                    <a:pt x="50" y="10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9"/>
                    <a:pt x="54" y="122"/>
                    <a:pt x="58" y="123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56" y="120"/>
                    <a:pt x="56" y="117"/>
                    <a:pt x="56" y="113"/>
                  </a:cubicBezTo>
                  <a:lnTo>
                    <a:pt x="5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4151" y="0"/>
            <a:ext cx="7143698" cy="685800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4040957" y="1373957"/>
            <a:ext cx="4110086" cy="4110086"/>
          </a:xfrm>
          <a:prstGeom prst="ellipse">
            <a:avLst/>
          </a:prstGeom>
          <a:solidFill>
            <a:srgbClr val="E52B2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4179092" y="1512093"/>
            <a:ext cx="3833813" cy="38338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3345690" y="2748243"/>
            <a:ext cx="55006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rgbClr val="E52B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4400" dirty="0">
              <a:solidFill>
                <a:srgbClr val="E52B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4443" y="3512070"/>
            <a:ext cx="202311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指导老师：xxx      答辩人：xxx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E52B21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E52B21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E52B21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E52B21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E52B21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E52B21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E52B21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E52B21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E52B21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E52B21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E52B21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E52B21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E52B21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E52B21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E52B21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E52B21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E52B21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E52B21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E52B21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E52B21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E52B21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E52B21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3447</Words>
  <Application>WPS 演示</Application>
  <PresentationFormat>宽屏</PresentationFormat>
  <Paragraphs>306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Calibri</vt:lpstr>
      <vt:lpstr>Arial Unicode MS</vt:lpstr>
      <vt:lpstr>Calibri Light</vt:lpstr>
      <vt:lpstr>Franklin Gothic Demi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15</cp:revision>
  <dcterms:created xsi:type="dcterms:W3CDTF">2017-03-22T11:31:00Z</dcterms:created>
  <dcterms:modified xsi:type="dcterms:W3CDTF">2018-02-24T02:15:18Z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