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6" r:id="rId3"/>
    <p:sldId id="257" r:id="rId5"/>
    <p:sldId id="258" r:id="rId6"/>
    <p:sldId id="277" r:id="rId7"/>
    <p:sldId id="264" r:id="rId8"/>
    <p:sldId id="263" r:id="rId9"/>
    <p:sldId id="268" r:id="rId10"/>
    <p:sldId id="270" r:id="rId11"/>
    <p:sldId id="269" r:id="rId12"/>
    <p:sldId id="260" r:id="rId13"/>
    <p:sldId id="272" r:id="rId14"/>
    <p:sldId id="278" r:id="rId15"/>
    <p:sldId id="273" r:id="rId16"/>
    <p:sldId id="274" r:id="rId17"/>
    <p:sldId id="279" r:id="rId18"/>
    <p:sldId id="261" r:id="rId19"/>
    <p:sldId id="265" r:id="rId20"/>
    <p:sldId id="283" r:id="rId21"/>
    <p:sldId id="275" r:id="rId22"/>
    <p:sldId id="276" r:id="rId23"/>
    <p:sldId id="262" r:id="rId24"/>
    <p:sldId id="266" r:id="rId25"/>
    <p:sldId id="280" r:id="rId26"/>
    <p:sldId id="281" r:id="rId27"/>
    <p:sldId id="282" r:id="rId28"/>
    <p:sldId id="284" r:id="rId29"/>
    <p:sldId id="259" r:id="rId3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1CFDA37-2A58-4AE8-A258-47A7EEA5ACF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D58E6CE-A07C-4B4A-A4F6-63C201B46E9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25A692-1E24-4CF4-80A7-DA0C03B93F1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79E361-61D3-42B6-A005-63033493310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microsoft.com/office/2007/relationships/hdphoto" Target="../media/hdphoto4.wdp"/><Relationship Id="rId7" Type="http://schemas.openxmlformats.org/officeDocument/2006/relationships/image" Target="../media/image14.png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microsoft.com/office/2007/relationships/hdphoto" Target="../media/hdphoto2.wdp"/><Relationship Id="rId3" Type="http://schemas.openxmlformats.org/officeDocument/2006/relationships/image" Target="../media/image12.png"/><Relationship Id="rId2" Type="http://schemas.microsoft.com/office/2007/relationships/hdphoto" Target="../media/hdphoto1.wdp"/><Relationship Id="rId10" Type="http://schemas.openxmlformats.org/officeDocument/2006/relationships/notesSlide" Target="../notesSlides/notesSlide9.xml"/><Relationship Id="rId1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microsoft.com/office/2007/relationships/hdphoto" Target="../media/hdphoto8.wdp"/><Relationship Id="rId7" Type="http://schemas.openxmlformats.org/officeDocument/2006/relationships/image" Target="../media/image19.png"/><Relationship Id="rId6" Type="http://schemas.microsoft.com/office/2007/relationships/hdphoto" Target="../media/hdphoto7.wdp"/><Relationship Id="rId5" Type="http://schemas.openxmlformats.org/officeDocument/2006/relationships/image" Target="../media/image18.png"/><Relationship Id="rId4" Type="http://schemas.microsoft.com/office/2007/relationships/hdphoto" Target="../media/hdphoto6.wdp"/><Relationship Id="rId3" Type="http://schemas.openxmlformats.org/officeDocument/2006/relationships/image" Target="../media/image17.png"/><Relationship Id="rId2" Type="http://schemas.microsoft.com/office/2007/relationships/hdphoto" Target="../media/hdphoto5.wdp"/><Relationship Id="rId12" Type="http://schemas.openxmlformats.org/officeDocument/2006/relationships/notesSlide" Target="../notesSlides/notesSlide25.xml"/><Relationship Id="rId11" Type="http://schemas.openxmlformats.org/officeDocument/2006/relationships/slideLayout" Target="../slideLayouts/slideLayout2.xml"/><Relationship Id="rId10" Type="http://schemas.microsoft.com/office/2007/relationships/hdphoto" Target="../media/hdphoto9.wdp"/><Relationship Id="rId1" Type="http://schemas.openxmlformats.org/officeDocument/2006/relationships/image" Target="../media/image16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7.xml"/><Relationship Id="rId6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448824" y="197977"/>
            <a:ext cx="3294352" cy="3628435"/>
            <a:chOff x="4681935" y="197977"/>
            <a:chExt cx="3654260" cy="402484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0423" y="309490"/>
              <a:ext cx="3417285" cy="380181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1935" y="197977"/>
              <a:ext cx="3654260" cy="4024841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0"/>
          <a:stretch>
            <a:fillRect/>
          </a:stretch>
        </p:blipFill>
        <p:spPr>
          <a:xfrm>
            <a:off x="3664432" y="3694825"/>
            <a:ext cx="4863137" cy="31631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7409"/>
            <a:ext cx="12192000" cy="33059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969" y="525348"/>
            <a:ext cx="2844063" cy="2942637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55900" y="5773002"/>
            <a:ext cx="3152633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汇报人：</a:t>
            </a:r>
            <a:endParaRPr lang="en-US" altLang="zh-CN" dirty="0" smtClean="0"/>
          </a:p>
          <a:p>
            <a:r>
              <a:rPr lang="zh-CN" altLang="en-US" dirty="0"/>
              <a:t>汇报</a:t>
            </a:r>
            <a:r>
              <a:rPr lang="zh-CN" altLang="en-US" dirty="0" smtClean="0"/>
              <a:t>时间：</a:t>
            </a:r>
            <a:r>
              <a:rPr lang="en-US" altLang="zh-CN" dirty="0" smtClean="0"/>
              <a:t>XX</a:t>
            </a:r>
            <a:r>
              <a:rPr lang="zh-CN" altLang="en-US" dirty="0" smtClean="0"/>
              <a:t>年</a:t>
            </a:r>
            <a:r>
              <a:rPr lang="en-US" altLang="zh-CN" dirty="0" smtClean="0"/>
              <a:t>XX</a:t>
            </a:r>
            <a:r>
              <a:rPr lang="zh-CN" altLang="en-US" dirty="0" smtClean="0"/>
              <a:t>月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576775" y="1026942"/>
            <a:ext cx="4257828" cy="5831058"/>
            <a:chOff x="0" y="197977"/>
            <a:chExt cx="4863137" cy="6660023"/>
          </a:xfrm>
        </p:grpSpPr>
        <p:grpSp>
          <p:nvGrpSpPr>
            <p:cNvPr id="4" name="组合 3"/>
            <p:cNvGrpSpPr/>
            <p:nvPr/>
          </p:nvGrpSpPr>
          <p:grpSpPr>
            <a:xfrm>
              <a:off x="784392" y="197977"/>
              <a:ext cx="3294352" cy="3628435"/>
              <a:chOff x="4681935" y="197977"/>
              <a:chExt cx="3654260" cy="4024841"/>
            </a:xfrm>
          </p:grpSpPr>
          <p:pic>
            <p:nvPicPr>
              <p:cNvPr id="5" name="图片 4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00423" y="309490"/>
                <a:ext cx="3417285" cy="3801817"/>
              </a:xfrm>
              <a:prstGeom prst="rect">
                <a:avLst/>
              </a:prstGeom>
            </p:spPr>
          </p:pic>
          <p:pic>
            <p:nvPicPr>
              <p:cNvPr id="6" name="图片 5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681935" y="197977"/>
                <a:ext cx="3654260" cy="402484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3080"/>
            <a:stretch>
              <a:fillRect/>
            </a:stretch>
          </p:blipFill>
          <p:spPr>
            <a:xfrm>
              <a:off x="0" y="3694825"/>
              <a:ext cx="4863137" cy="3163175"/>
            </a:xfrm>
            <a:prstGeom prst="rect">
              <a:avLst/>
            </a:prstGeom>
          </p:spPr>
        </p:pic>
      </p:grp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7409"/>
            <a:ext cx="12192000" cy="330591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697" y="388966"/>
            <a:ext cx="4865030" cy="4651651"/>
          </a:xfrm>
          <a:prstGeom prst="rect">
            <a:avLst/>
          </a:prstGeom>
        </p:spPr>
      </p:pic>
      <p:cxnSp>
        <p:nvCxnSpPr>
          <p:cNvPr id="14" name="直接连接符 13"/>
          <p:cNvCxnSpPr/>
          <p:nvPr/>
        </p:nvCxnSpPr>
        <p:spPr>
          <a:xfrm>
            <a:off x="5726489" y="1382360"/>
            <a:ext cx="4796444" cy="0"/>
          </a:xfrm>
          <a:prstGeom prst="line">
            <a:avLst/>
          </a:prstGeom>
          <a:ln>
            <a:solidFill>
              <a:srgbClr val="A4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>
            <a:off x="5726489" y="2305871"/>
            <a:ext cx="4796444" cy="0"/>
          </a:xfrm>
          <a:prstGeom prst="line">
            <a:avLst/>
          </a:prstGeom>
          <a:ln>
            <a:solidFill>
              <a:srgbClr val="A4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5726489" y="3229382"/>
            <a:ext cx="4796444" cy="0"/>
          </a:xfrm>
          <a:prstGeom prst="line">
            <a:avLst/>
          </a:prstGeom>
          <a:ln>
            <a:solidFill>
              <a:srgbClr val="A4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5726489" y="4152894"/>
            <a:ext cx="4796444" cy="0"/>
          </a:xfrm>
          <a:prstGeom prst="line">
            <a:avLst/>
          </a:prstGeom>
          <a:ln>
            <a:solidFill>
              <a:srgbClr val="A4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文本框 17"/>
          <p:cNvSpPr txBox="1"/>
          <p:nvPr/>
        </p:nvSpPr>
        <p:spPr>
          <a:xfrm>
            <a:off x="5726489" y="939388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A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  <a:endParaRPr lang="zh-CN" altLang="en-US" sz="2800" i="1" dirty="0">
              <a:solidFill>
                <a:srgbClr val="A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5726488" y="1845791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A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  <a:endParaRPr lang="zh-CN" altLang="en-US" sz="2800" i="1" dirty="0">
              <a:solidFill>
                <a:srgbClr val="A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5726487" y="2769301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A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  <a:endParaRPr lang="zh-CN" altLang="en-US" sz="2800" i="1" dirty="0">
              <a:solidFill>
                <a:srgbClr val="A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726487" y="3692811"/>
            <a:ext cx="615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i="1" dirty="0">
                <a:solidFill>
                  <a:srgbClr val="A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04</a:t>
            </a:r>
            <a:endParaRPr lang="zh-CN" altLang="en-US" sz="2800" i="1" dirty="0">
              <a:solidFill>
                <a:srgbClr val="A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297596" y="961852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 dirty="0">
                <a:solidFill>
                  <a:srgbClr val="A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 dirty="0">
              <a:solidFill>
                <a:srgbClr val="A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97596" y="1885362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srgbClr val="A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>
              <a:solidFill>
                <a:srgbClr val="A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7297596" y="2808872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srgbClr val="A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>
              <a:solidFill>
                <a:srgbClr val="A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7297596" y="3735967"/>
            <a:ext cx="33250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zh-CN" altLang="en-US" sz="2400">
                <a:solidFill>
                  <a:srgbClr val="A4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400">
              <a:solidFill>
                <a:srgbClr val="A4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424333" y="1740877"/>
            <a:ext cx="7343335" cy="3376246"/>
            <a:chOff x="2424333" y="1740877"/>
            <a:chExt cx="7343335" cy="3376246"/>
          </a:xfrm>
        </p:grpSpPr>
        <p:sp>
          <p:nvSpPr>
            <p:cNvPr id="10" name="矩形 9"/>
            <p:cNvSpPr/>
            <p:nvPr/>
          </p:nvSpPr>
          <p:spPr>
            <a:xfrm>
              <a:off x="2424333" y="1740877"/>
              <a:ext cx="7343335" cy="3376246"/>
            </a:xfrm>
            <a:prstGeom prst="rect">
              <a:avLst/>
            </a:prstGeom>
            <a:noFill/>
            <a:ln w="38100">
              <a:solidFill>
                <a:srgbClr val="A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491569" y="1820008"/>
              <a:ext cx="7208862" cy="3217985"/>
            </a:xfrm>
            <a:prstGeom prst="rect">
              <a:avLst/>
            </a:prstGeom>
            <a:noFill/>
            <a:ln w="28575">
              <a:solidFill>
                <a:srgbClr val="A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4165600" y="2609850"/>
            <a:ext cx="3860800" cy="1638300"/>
            <a:chOff x="4165600" y="2562088"/>
            <a:chExt cx="3860800" cy="1639646"/>
          </a:xfrm>
        </p:grpSpPr>
        <p:sp>
          <p:nvSpPr>
            <p:cNvPr id="14" name="文本框 129"/>
            <p:cNvSpPr txBox="1">
              <a:spLocks noChangeArrowheads="1"/>
            </p:cNvSpPr>
            <p:nvPr/>
          </p:nvSpPr>
          <p:spPr bwMode="auto">
            <a:xfrm>
              <a:off x="4880128" y="2562088"/>
              <a:ext cx="24317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A4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01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28"/>
            <p:cNvSpPr txBox="1">
              <a:spLocks noChangeArrowheads="1"/>
            </p:cNvSpPr>
            <p:nvPr/>
          </p:nvSpPr>
          <p:spPr bwMode="auto">
            <a:xfrm>
              <a:off x="4165600" y="3359945"/>
              <a:ext cx="3860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4800" b="1" i="0" u="none" strike="noStrike" kern="0" cap="none" spc="0" normalizeH="0" baseline="0" noProof="0" dirty="0">
                  <a:ln>
                    <a:noFill/>
                  </a:ln>
                  <a:solidFill>
                    <a:srgbClr val="A40000"/>
                  </a:solidFill>
                  <a:effectLst/>
                  <a:uLnTx/>
                  <a:uFillTx/>
                  <a:latin typeface="华文行楷" panose="02010800040101010101" pitchFamily="2" charset="-122"/>
                  <a:ea typeface="华文行楷" panose="02010800040101010101" pitchFamily="2" charset="-122"/>
                </a:rPr>
                <a:t>此处添加标题</a:t>
              </a:r>
              <a:endParaRPr kumimoji="0" lang="zh-CN" altLang="en-US" sz="4800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grpSp>
          <p:nvGrpSpPr>
            <p:cNvPr id="16" name="组合 10"/>
            <p:cNvGrpSpPr/>
            <p:nvPr/>
          </p:nvGrpSpPr>
          <p:grpSpPr bwMode="auto">
            <a:xfrm>
              <a:off x="4165600" y="3349152"/>
              <a:ext cx="3860800" cy="852582"/>
              <a:chOff x="4496101" y="3208419"/>
              <a:chExt cx="3614057" cy="646331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4496101" y="3207960"/>
                <a:ext cx="3614057" cy="0"/>
              </a:xfrm>
              <a:prstGeom prst="line">
                <a:avLst/>
              </a:prstGeom>
              <a:ln>
                <a:solidFill>
                  <a:srgbClr val="A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4496101" y="3854750"/>
                <a:ext cx="3614057" cy="0"/>
              </a:xfrm>
              <a:prstGeom prst="line">
                <a:avLst/>
              </a:prstGeom>
              <a:ln>
                <a:solidFill>
                  <a:srgbClr val="A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46750" y="2886254"/>
            <a:ext cx="5283199" cy="258836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A4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6873746" y="2644433"/>
            <a:ext cx="3064042" cy="481263"/>
          </a:xfrm>
          <a:prstGeom prst="rect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7748040" y="2734170"/>
            <a:ext cx="218974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424567" y="3663373"/>
            <a:ext cx="3962399" cy="103412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1" cstate="screen"/>
          <a:srcRect/>
          <a:stretch>
            <a:fillRect/>
          </a:stretch>
        </p:blipFill>
        <p:spPr>
          <a:xfrm>
            <a:off x="1042097" y="1082845"/>
            <a:ext cx="4032448" cy="604866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Freeform 5@|5FFC:2381804|FBC:16777215|LFC:16777215|LBC:16777215"/>
          <p:cNvSpPr>
            <a:spLocks noEditPoints="1"/>
          </p:cNvSpPr>
          <p:nvPr/>
        </p:nvSpPr>
        <p:spPr bwMode="auto">
          <a:xfrm>
            <a:off x="9411773" y="1855685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112@|5FFC:0|FBC:0|LFC:0|LBC:16777215"/>
          <p:cNvSpPr/>
          <p:nvPr/>
        </p:nvSpPr>
        <p:spPr bwMode="auto">
          <a:xfrm>
            <a:off x="10059758" y="3218937"/>
            <a:ext cx="141304" cy="134239"/>
          </a:xfrm>
          <a:custGeom>
            <a:avLst/>
            <a:gdLst>
              <a:gd name="T0" fmla="*/ 19 w 25"/>
              <a:gd name="T1" fmla="*/ 24 h 24"/>
              <a:gd name="T2" fmla="*/ 21 w 25"/>
              <a:gd name="T3" fmla="*/ 22 h 24"/>
              <a:gd name="T4" fmla="*/ 19 w 25"/>
              <a:gd name="T5" fmla="*/ 4 h 24"/>
              <a:gd name="T6" fmla="*/ 0 w 25"/>
              <a:gd name="T7" fmla="*/ 7 h 24"/>
              <a:gd name="T8" fmla="*/ 0 w 25"/>
              <a:gd name="T9" fmla="*/ 8 h 24"/>
              <a:gd name="T10" fmla="*/ 19 w 25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5" h="24">
                <a:moveTo>
                  <a:pt x="19" y="24"/>
                </a:moveTo>
                <a:cubicBezTo>
                  <a:pt x="20" y="23"/>
                  <a:pt x="20" y="23"/>
                  <a:pt x="21" y="22"/>
                </a:cubicBezTo>
                <a:cubicBezTo>
                  <a:pt x="25" y="17"/>
                  <a:pt x="24" y="8"/>
                  <a:pt x="19" y="4"/>
                </a:cubicBezTo>
                <a:cubicBezTo>
                  <a:pt x="13" y="0"/>
                  <a:pt x="5" y="1"/>
                  <a:pt x="0" y="7"/>
                </a:cubicBezTo>
                <a:cubicBezTo>
                  <a:pt x="0" y="7"/>
                  <a:pt x="0" y="7"/>
                  <a:pt x="0" y="8"/>
                </a:cubicBezTo>
                <a:cubicBezTo>
                  <a:pt x="8" y="11"/>
                  <a:pt x="15" y="17"/>
                  <a:pt x="19" y="24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113@|5FFC:0|FBC:0|LFC:0|LBC:16777215"/>
          <p:cNvSpPr>
            <a:spLocks noEditPoints="1"/>
          </p:cNvSpPr>
          <p:nvPr/>
        </p:nvSpPr>
        <p:spPr bwMode="auto">
          <a:xfrm>
            <a:off x="9777155" y="3268395"/>
            <a:ext cx="407427" cy="447462"/>
          </a:xfrm>
          <a:custGeom>
            <a:avLst/>
            <a:gdLst>
              <a:gd name="T0" fmla="*/ 43 w 73"/>
              <a:gd name="T1" fmla="*/ 0 h 80"/>
              <a:gd name="T2" fmla="*/ 42 w 73"/>
              <a:gd name="T3" fmla="*/ 0 h 80"/>
              <a:gd name="T4" fmla="*/ 42 w 73"/>
              <a:gd name="T5" fmla="*/ 0 h 80"/>
              <a:gd name="T6" fmla="*/ 41 w 73"/>
              <a:gd name="T7" fmla="*/ 0 h 80"/>
              <a:gd name="T8" fmla="*/ 41 w 73"/>
              <a:gd name="T9" fmla="*/ 0 h 80"/>
              <a:gd name="T10" fmla="*/ 40 w 73"/>
              <a:gd name="T11" fmla="*/ 0 h 80"/>
              <a:gd name="T12" fmla="*/ 40 w 73"/>
              <a:gd name="T13" fmla="*/ 0 h 80"/>
              <a:gd name="T14" fmla="*/ 39 w 73"/>
              <a:gd name="T15" fmla="*/ 0 h 80"/>
              <a:gd name="T16" fmla="*/ 39 w 73"/>
              <a:gd name="T17" fmla="*/ 0 h 80"/>
              <a:gd name="T18" fmla="*/ 38 w 73"/>
              <a:gd name="T19" fmla="*/ 0 h 80"/>
              <a:gd name="T20" fmla="*/ 38 w 73"/>
              <a:gd name="T21" fmla="*/ 0 h 80"/>
              <a:gd name="T22" fmla="*/ 37 w 73"/>
              <a:gd name="T23" fmla="*/ 0 h 80"/>
              <a:gd name="T24" fmla="*/ 36 w 73"/>
              <a:gd name="T25" fmla="*/ 0 h 80"/>
              <a:gd name="T26" fmla="*/ 35 w 73"/>
              <a:gd name="T27" fmla="*/ 0 h 80"/>
              <a:gd name="T28" fmla="*/ 34 w 73"/>
              <a:gd name="T29" fmla="*/ 0 h 80"/>
              <a:gd name="T30" fmla="*/ 33 w 73"/>
              <a:gd name="T31" fmla="*/ 0 h 80"/>
              <a:gd name="T32" fmla="*/ 32 w 73"/>
              <a:gd name="T33" fmla="*/ 0 h 80"/>
              <a:gd name="T34" fmla="*/ 32 w 73"/>
              <a:gd name="T35" fmla="*/ 0 h 80"/>
              <a:gd name="T36" fmla="*/ 32 w 73"/>
              <a:gd name="T37" fmla="*/ 0 h 80"/>
              <a:gd name="T38" fmla="*/ 32 w 73"/>
              <a:gd name="T39" fmla="*/ 0 h 80"/>
              <a:gd name="T40" fmla="*/ 31 w 73"/>
              <a:gd name="T41" fmla="*/ 0 h 80"/>
              <a:gd name="T42" fmla="*/ 31 w 73"/>
              <a:gd name="T43" fmla="*/ 0 h 80"/>
              <a:gd name="T44" fmla="*/ 30 w 73"/>
              <a:gd name="T45" fmla="*/ 0 h 80"/>
              <a:gd name="T46" fmla="*/ 0 w 73"/>
              <a:gd name="T47" fmla="*/ 37 h 80"/>
              <a:gd name="T48" fmla="*/ 12 w 73"/>
              <a:gd name="T49" fmla="*/ 64 h 80"/>
              <a:gd name="T50" fmla="*/ 7 w 73"/>
              <a:gd name="T51" fmla="*/ 69 h 80"/>
              <a:gd name="T52" fmla="*/ 7 w 73"/>
              <a:gd name="T53" fmla="*/ 77 h 80"/>
              <a:gd name="T54" fmla="*/ 14 w 73"/>
              <a:gd name="T55" fmla="*/ 77 h 80"/>
              <a:gd name="T56" fmla="*/ 21 w 73"/>
              <a:gd name="T57" fmla="*/ 70 h 80"/>
              <a:gd name="T58" fmla="*/ 36 w 73"/>
              <a:gd name="T59" fmla="*/ 73 h 80"/>
              <a:gd name="T60" fmla="*/ 52 w 73"/>
              <a:gd name="T61" fmla="*/ 70 h 80"/>
              <a:gd name="T62" fmla="*/ 58 w 73"/>
              <a:gd name="T63" fmla="*/ 77 h 80"/>
              <a:gd name="T64" fmla="*/ 66 w 73"/>
              <a:gd name="T65" fmla="*/ 77 h 80"/>
              <a:gd name="T66" fmla="*/ 66 w 73"/>
              <a:gd name="T67" fmla="*/ 69 h 80"/>
              <a:gd name="T68" fmla="*/ 61 w 73"/>
              <a:gd name="T69" fmla="*/ 64 h 80"/>
              <a:gd name="T70" fmla="*/ 73 w 73"/>
              <a:gd name="T71" fmla="*/ 37 h 80"/>
              <a:gd name="T72" fmla="*/ 43 w 73"/>
              <a:gd name="T73" fmla="*/ 0 h 80"/>
              <a:gd name="T74" fmla="*/ 36 w 73"/>
              <a:gd name="T75" fmla="*/ 65 h 80"/>
              <a:gd name="T76" fmla="*/ 8 w 73"/>
              <a:gd name="T77" fmla="*/ 37 h 80"/>
              <a:gd name="T78" fmla="*/ 36 w 73"/>
              <a:gd name="T79" fmla="*/ 8 h 80"/>
              <a:gd name="T80" fmla="*/ 64 w 73"/>
              <a:gd name="T81" fmla="*/ 37 h 80"/>
              <a:gd name="T82" fmla="*/ 36 w 73"/>
              <a:gd name="T83" fmla="*/ 65 h 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73" h="80">
                <a:moveTo>
                  <a:pt x="43" y="0"/>
                </a:move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2" y="0"/>
                  <a:pt x="42" y="0"/>
                </a:cubicBezTo>
                <a:cubicBezTo>
                  <a:pt x="42" y="0"/>
                  <a:pt x="41" y="0"/>
                  <a:pt x="41" y="0"/>
                </a:cubicBezTo>
                <a:cubicBezTo>
                  <a:pt x="41" y="0"/>
                  <a:pt x="41" y="0"/>
                  <a:pt x="41" y="0"/>
                </a:cubicBezTo>
                <a:cubicBezTo>
                  <a:pt x="41" y="0"/>
                  <a:pt x="40" y="0"/>
                  <a:pt x="40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0"/>
                  <a:pt x="39" y="0"/>
                  <a:pt x="39" y="0"/>
                </a:cubicBezTo>
                <a:cubicBezTo>
                  <a:pt x="39" y="0"/>
                  <a:pt x="39" y="0"/>
                  <a:pt x="39" y="0"/>
                </a:cubicBezTo>
                <a:cubicBezTo>
                  <a:pt x="39" y="0"/>
                  <a:pt x="38" y="0"/>
                  <a:pt x="38" y="0"/>
                </a:cubicBezTo>
                <a:cubicBezTo>
                  <a:pt x="38" y="0"/>
                  <a:pt x="38" y="0"/>
                  <a:pt x="38" y="0"/>
                </a:cubicBezTo>
                <a:cubicBezTo>
                  <a:pt x="38" y="0"/>
                  <a:pt x="38" y="0"/>
                  <a:pt x="37" y="0"/>
                </a:cubicBezTo>
                <a:cubicBezTo>
                  <a:pt x="37" y="0"/>
                  <a:pt x="37" y="0"/>
                  <a:pt x="36" y="0"/>
                </a:cubicBezTo>
                <a:cubicBezTo>
                  <a:pt x="36" y="0"/>
                  <a:pt x="36" y="0"/>
                  <a:pt x="35" y="0"/>
                </a:cubicBezTo>
                <a:cubicBezTo>
                  <a:pt x="35" y="0"/>
                  <a:pt x="35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33" y="0"/>
                  <a:pt x="33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2" y="0"/>
                  <a:pt x="32" y="0"/>
                  <a:pt x="32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1" y="0"/>
                  <a:pt x="31" y="0"/>
                  <a:pt x="31" y="0"/>
                </a:cubicBezTo>
                <a:cubicBezTo>
                  <a:pt x="30" y="0"/>
                  <a:pt x="30" y="0"/>
                  <a:pt x="30" y="0"/>
                </a:cubicBezTo>
                <a:cubicBezTo>
                  <a:pt x="13" y="4"/>
                  <a:pt x="0" y="19"/>
                  <a:pt x="0" y="37"/>
                </a:cubicBezTo>
                <a:cubicBezTo>
                  <a:pt x="0" y="47"/>
                  <a:pt x="4" y="57"/>
                  <a:pt x="12" y="64"/>
                </a:cubicBezTo>
                <a:cubicBezTo>
                  <a:pt x="7" y="69"/>
                  <a:pt x="7" y="69"/>
                  <a:pt x="7" y="69"/>
                </a:cubicBezTo>
                <a:cubicBezTo>
                  <a:pt x="4" y="71"/>
                  <a:pt x="5" y="77"/>
                  <a:pt x="7" y="77"/>
                </a:cubicBezTo>
                <a:cubicBezTo>
                  <a:pt x="9" y="79"/>
                  <a:pt x="12" y="79"/>
                  <a:pt x="14" y="77"/>
                </a:cubicBezTo>
                <a:cubicBezTo>
                  <a:pt x="16" y="75"/>
                  <a:pt x="20" y="72"/>
                  <a:pt x="21" y="70"/>
                </a:cubicBezTo>
                <a:cubicBezTo>
                  <a:pt x="25" y="72"/>
                  <a:pt x="31" y="73"/>
                  <a:pt x="36" y="73"/>
                </a:cubicBezTo>
                <a:cubicBezTo>
                  <a:pt x="42" y="73"/>
                  <a:pt x="47" y="72"/>
                  <a:pt x="52" y="70"/>
                </a:cubicBezTo>
                <a:cubicBezTo>
                  <a:pt x="53" y="72"/>
                  <a:pt x="57" y="75"/>
                  <a:pt x="58" y="77"/>
                </a:cubicBezTo>
                <a:cubicBezTo>
                  <a:pt x="62" y="80"/>
                  <a:pt x="65" y="77"/>
                  <a:pt x="66" y="77"/>
                </a:cubicBezTo>
                <a:cubicBezTo>
                  <a:pt x="68" y="74"/>
                  <a:pt x="68" y="71"/>
                  <a:pt x="66" y="69"/>
                </a:cubicBezTo>
                <a:cubicBezTo>
                  <a:pt x="61" y="64"/>
                  <a:pt x="61" y="64"/>
                  <a:pt x="61" y="64"/>
                </a:cubicBezTo>
                <a:cubicBezTo>
                  <a:pt x="68" y="57"/>
                  <a:pt x="73" y="47"/>
                  <a:pt x="73" y="37"/>
                </a:cubicBezTo>
                <a:cubicBezTo>
                  <a:pt x="73" y="19"/>
                  <a:pt x="60" y="4"/>
                  <a:pt x="43" y="0"/>
                </a:cubicBezTo>
                <a:close/>
                <a:moveTo>
                  <a:pt x="36" y="65"/>
                </a:moveTo>
                <a:cubicBezTo>
                  <a:pt x="21" y="65"/>
                  <a:pt x="8" y="52"/>
                  <a:pt x="8" y="37"/>
                </a:cubicBezTo>
                <a:cubicBezTo>
                  <a:pt x="8" y="21"/>
                  <a:pt x="21" y="8"/>
                  <a:pt x="36" y="8"/>
                </a:cubicBezTo>
                <a:cubicBezTo>
                  <a:pt x="52" y="8"/>
                  <a:pt x="64" y="21"/>
                  <a:pt x="64" y="37"/>
                </a:cubicBezTo>
                <a:cubicBezTo>
                  <a:pt x="64" y="52"/>
                  <a:pt x="52" y="65"/>
                  <a:pt x="36" y="65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14@|5FFC:0|FBC:0|LFC:0|LBC:16777215"/>
          <p:cNvSpPr/>
          <p:nvPr/>
        </p:nvSpPr>
        <p:spPr bwMode="auto">
          <a:xfrm>
            <a:off x="9753600" y="3218937"/>
            <a:ext cx="146014" cy="134239"/>
          </a:xfrm>
          <a:custGeom>
            <a:avLst/>
            <a:gdLst>
              <a:gd name="T0" fmla="*/ 6 w 26"/>
              <a:gd name="T1" fmla="*/ 24 h 24"/>
              <a:gd name="T2" fmla="*/ 26 w 26"/>
              <a:gd name="T3" fmla="*/ 8 h 24"/>
              <a:gd name="T4" fmla="*/ 25 w 26"/>
              <a:gd name="T5" fmla="*/ 7 h 24"/>
              <a:gd name="T6" fmla="*/ 7 w 26"/>
              <a:gd name="T7" fmla="*/ 4 h 24"/>
              <a:gd name="T8" fmla="*/ 5 w 26"/>
              <a:gd name="T9" fmla="*/ 22 h 24"/>
              <a:gd name="T10" fmla="*/ 6 w 26"/>
              <a:gd name="T11" fmla="*/ 24 h 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6" h="24">
                <a:moveTo>
                  <a:pt x="6" y="24"/>
                </a:moveTo>
                <a:cubicBezTo>
                  <a:pt x="11" y="17"/>
                  <a:pt x="18" y="11"/>
                  <a:pt x="26" y="8"/>
                </a:cubicBezTo>
                <a:cubicBezTo>
                  <a:pt x="26" y="7"/>
                  <a:pt x="25" y="7"/>
                  <a:pt x="25" y="7"/>
                </a:cubicBezTo>
                <a:cubicBezTo>
                  <a:pt x="21" y="1"/>
                  <a:pt x="13" y="0"/>
                  <a:pt x="7" y="4"/>
                </a:cubicBezTo>
                <a:cubicBezTo>
                  <a:pt x="1" y="8"/>
                  <a:pt x="0" y="17"/>
                  <a:pt x="5" y="22"/>
                </a:cubicBezTo>
                <a:cubicBezTo>
                  <a:pt x="5" y="23"/>
                  <a:pt x="6" y="23"/>
                  <a:pt x="6" y="24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115@|5FFC:0|FBC:0|LFC:0|LBC:16777215"/>
          <p:cNvSpPr/>
          <p:nvPr/>
        </p:nvSpPr>
        <p:spPr bwMode="auto">
          <a:xfrm>
            <a:off x="9972620" y="3324915"/>
            <a:ext cx="16486" cy="65942"/>
          </a:xfrm>
          <a:custGeom>
            <a:avLst/>
            <a:gdLst>
              <a:gd name="T0" fmla="*/ 1 w 3"/>
              <a:gd name="T1" fmla="*/ 12 h 12"/>
              <a:gd name="T2" fmla="*/ 3 w 3"/>
              <a:gd name="T3" fmla="*/ 10 h 12"/>
              <a:gd name="T4" fmla="*/ 3 w 3"/>
              <a:gd name="T5" fmla="*/ 2 h 12"/>
              <a:gd name="T6" fmla="*/ 1 w 3"/>
              <a:gd name="T7" fmla="*/ 0 h 12"/>
              <a:gd name="T8" fmla="*/ 0 w 3"/>
              <a:gd name="T9" fmla="*/ 2 h 12"/>
              <a:gd name="T10" fmla="*/ 0 w 3"/>
              <a:gd name="T11" fmla="*/ 10 h 12"/>
              <a:gd name="T12" fmla="*/ 1 w 3"/>
              <a:gd name="T13" fmla="*/ 12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12">
                <a:moveTo>
                  <a:pt x="1" y="12"/>
                </a:moveTo>
                <a:cubicBezTo>
                  <a:pt x="2" y="12"/>
                  <a:pt x="3" y="11"/>
                  <a:pt x="3" y="10"/>
                </a:cubicBezTo>
                <a:cubicBezTo>
                  <a:pt x="3" y="2"/>
                  <a:pt x="3" y="2"/>
                  <a:pt x="3" y="2"/>
                </a:cubicBezTo>
                <a:cubicBezTo>
                  <a:pt x="3" y="1"/>
                  <a:pt x="2" y="0"/>
                  <a:pt x="1" y="0"/>
                </a:cubicBezTo>
                <a:cubicBezTo>
                  <a:pt x="0" y="0"/>
                  <a:pt x="0" y="1"/>
                  <a:pt x="0" y="2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2"/>
                  <a:pt x="1" y="12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116@|5FFC:0|FBC:0|LFC:0|LBC:16777215"/>
          <p:cNvSpPr/>
          <p:nvPr/>
        </p:nvSpPr>
        <p:spPr bwMode="auto">
          <a:xfrm>
            <a:off x="9826606" y="3463863"/>
            <a:ext cx="65942" cy="16486"/>
          </a:xfrm>
          <a:custGeom>
            <a:avLst/>
            <a:gdLst>
              <a:gd name="T0" fmla="*/ 10 w 12"/>
              <a:gd name="T1" fmla="*/ 0 h 3"/>
              <a:gd name="T2" fmla="*/ 2 w 12"/>
              <a:gd name="T3" fmla="*/ 0 h 3"/>
              <a:gd name="T4" fmla="*/ 0 w 12"/>
              <a:gd name="T5" fmla="*/ 2 h 3"/>
              <a:gd name="T6" fmla="*/ 2 w 12"/>
              <a:gd name="T7" fmla="*/ 3 h 3"/>
              <a:gd name="T8" fmla="*/ 10 w 12"/>
              <a:gd name="T9" fmla="*/ 3 h 3"/>
              <a:gd name="T10" fmla="*/ 12 w 12"/>
              <a:gd name="T11" fmla="*/ 2 h 3"/>
              <a:gd name="T12" fmla="*/ 10 w 12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2" y="3"/>
                  <a:pt x="12" y="2"/>
                </a:cubicBezTo>
                <a:cubicBezTo>
                  <a:pt x="12" y="1"/>
                  <a:pt x="11" y="0"/>
                  <a:pt x="10" y="0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17@|5FFC:0|FBC:0|LFC:0|LBC:16777215"/>
          <p:cNvSpPr/>
          <p:nvPr/>
        </p:nvSpPr>
        <p:spPr bwMode="auto">
          <a:xfrm>
            <a:off x="10059758" y="3463863"/>
            <a:ext cx="68298" cy="16486"/>
          </a:xfrm>
          <a:custGeom>
            <a:avLst/>
            <a:gdLst>
              <a:gd name="T0" fmla="*/ 10 w 12"/>
              <a:gd name="T1" fmla="*/ 0 h 3"/>
              <a:gd name="T2" fmla="*/ 2 w 12"/>
              <a:gd name="T3" fmla="*/ 0 h 3"/>
              <a:gd name="T4" fmla="*/ 0 w 12"/>
              <a:gd name="T5" fmla="*/ 2 h 3"/>
              <a:gd name="T6" fmla="*/ 2 w 12"/>
              <a:gd name="T7" fmla="*/ 3 h 3"/>
              <a:gd name="T8" fmla="*/ 10 w 12"/>
              <a:gd name="T9" fmla="*/ 3 h 3"/>
              <a:gd name="T10" fmla="*/ 12 w 12"/>
              <a:gd name="T11" fmla="*/ 2 h 3"/>
              <a:gd name="T12" fmla="*/ 10 w 12"/>
              <a:gd name="T13" fmla="*/ 0 h 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2" h="3">
                <a:moveTo>
                  <a:pt x="10" y="0"/>
                </a:moveTo>
                <a:cubicBezTo>
                  <a:pt x="2" y="0"/>
                  <a:pt x="2" y="0"/>
                  <a:pt x="2" y="0"/>
                </a:cubicBezTo>
                <a:cubicBezTo>
                  <a:pt x="1" y="0"/>
                  <a:pt x="0" y="1"/>
                  <a:pt x="0" y="2"/>
                </a:cubicBezTo>
                <a:cubicBezTo>
                  <a:pt x="0" y="3"/>
                  <a:pt x="1" y="3"/>
                  <a:pt x="2" y="3"/>
                </a:cubicBezTo>
                <a:cubicBezTo>
                  <a:pt x="10" y="3"/>
                  <a:pt x="10" y="3"/>
                  <a:pt x="10" y="3"/>
                </a:cubicBezTo>
                <a:cubicBezTo>
                  <a:pt x="11" y="3"/>
                  <a:pt x="12" y="3"/>
                  <a:pt x="12" y="2"/>
                </a:cubicBezTo>
                <a:cubicBezTo>
                  <a:pt x="12" y="1"/>
                  <a:pt x="11" y="0"/>
                  <a:pt x="10" y="0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18@|5FFC:0|FBC:0|LFC:0|LBC:16777215"/>
          <p:cNvSpPr/>
          <p:nvPr/>
        </p:nvSpPr>
        <p:spPr bwMode="auto">
          <a:xfrm>
            <a:off x="9972620" y="3558066"/>
            <a:ext cx="16486" cy="68297"/>
          </a:xfrm>
          <a:custGeom>
            <a:avLst/>
            <a:gdLst>
              <a:gd name="T0" fmla="*/ 1 w 3"/>
              <a:gd name="T1" fmla="*/ 0 h 12"/>
              <a:gd name="T2" fmla="*/ 0 w 3"/>
              <a:gd name="T3" fmla="*/ 1 h 12"/>
              <a:gd name="T4" fmla="*/ 0 w 3"/>
              <a:gd name="T5" fmla="*/ 10 h 12"/>
              <a:gd name="T6" fmla="*/ 1 w 3"/>
              <a:gd name="T7" fmla="*/ 12 h 12"/>
              <a:gd name="T8" fmla="*/ 3 w 3"/>
              <a:gd name="T9" fmla="*/ 10 h 12"/>
              <a:gd name="T10" fmla="*/ 3 w 3"/>
              <a:gd name="T11" fmla="*/ 1 h 12"/>
              <a:gd name="T12" fmla="*/ 1 w 3"/>
              <a:gd name="T13" fmla="*/ 0 h 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3" h="12">
                <a:moveTo>
                  <a:pt x="1" y="0"/>
                </a:moveTo>
                <a:cubicBezTo>
                  <a:pt x="0" y="0"/>
                  <a:pt x="0" y="1"/>
                  <a:pt x="0" y="1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11"/>
                  <a:pt x="0" y="12"/>
                  <a:pt x="1" y="12"/>
                </a:cubicBezTo>
                <a:cubicBezTo>
                  <a:pt x="2" y="12"/>
                  <a:pt x="3" y="11"/>
                  <a:pt x="3" y="10"/>
                </a:cubicBezTo>
                <a:cubicBezTo>
                  <a:pt x="3" y="1"/>
                  <a:pt x="3" y="1"/>
                  <a:pt x="3" y="1"/>
                </a:cubicBezTo>
                <a:cubicBezTo>
                  <a:pt x="3" y="1"/>
                  <a:pt x="2" y="0"/>
                  <a:pt x="1" y="0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9@|5FFC:0|FBC:0|LFC:0|LBC:16777215"/>
          <p:cNvSpPr/>
          <p:nvPr/>
        </p:nvSpPr>
        <p:spPr bwMode="auto">
          <a:xfrm>
            <a:off x="9887838" y="3369661"/>
            <a:ext cx="190761" cy="127173"/>
          </a:xfrm>
          <a:custGeom>
            <a:avLst/>
            <a:gdLst>
              <a:gd name="T0" fmla="*/ 18 w 34"/>
              <a:gd name="T1" fmla="*/ 18 h 23"/>
              <a:gd name="T2" fmla="*/ 33 w 34"/>
              <a:gd name="T3" fmla="*/ 3 h 23"/>
              <a:gd name="T4" fmla="*/ 34 w 34"/>
              <a:gd name="T5" fmla="*/ 2 h 23"/>
              <a:gd name="T6" fmla="*/ 33 w 34"/>
              <a:gd name="T7" fmla="*/ 1 h 23"/>
              <a:gd name="T8" fmla="*/ 32 w 34"/>
              <a:gd name="T9" fmla="*/ 0 h 23"/>
              <a:gd name="T10" fmla="*/ 31 w 34"/>
              <a:gd name="T11" fmla="*/ 1 h 23"/>
              <a:gd name="T12" fmla="*/ 20 w 34"/>
              <a:gd name="T13" fmla="*/ 12 h 23"/>
              <a:gd name="T14" fmla="*/ 16 w 34"/>
              <a:gd name="T15" fmla="*/ 16 h 23"/>
              <a:gd name="T16" fmla="*/ 16 w 34"/>
              <a:gd name="T17" fmla="*/ 16 h 23"/>
              <a:gd name="T18" fmla="*/ 16 w 34"/>
              <a:gd name="T19" fmla="*/ 16 h 23"/>
              <a:gd name="T20" fmla="*/ 15 w 34"/>
              <a:gd name="T21" fmla="*/ 15 h 23"/>
              <a:gd name="T22" fmla="*/ 15 w 34"/>
              <a:gd name="T23" fmla="*/ 15 h 23"/>
              <a:gd name="T24" fmla="*/ 15 w 34"/>
              <a:gd name="T25" fmla="*/ 15 h 23"/>
              <a:gd name="T26" fmla="*/ 4 w 34"/>
              <a:gd name="T27" fmla="*/ 7 h 23"/>
              <a:gd name="T28" fmla="*/ 2 w 34"/>
              <a:gd name="T29" fmla="*/ 6 h 23"/>
              <a:gd name="T30" fmla="*/ 1 w 34"/>
              <a:gd name="T31" fmla="*/ 7 h 23"/>
              <a:gd name="T32" fmla="*/ 0 w 34"/>
              <a:gd name="T33" fmla="*/ 9 h 23"/>
              <a:gd name="T34" fmla="*/ 1 w 34"/>
              <a:gd name="T35" fmla="*/ 10 h 23"/>
              <a:gd name="T36" fmla="*/ 13 w 34"/>
              <a:gd name="T37" fmla="*/ 19 h 23"/>
              <a:gd name="T38" fmla="*/ 12 w 34"/>
              <a:gd name="T39" fmla="*/ 20 h 23"/>
              <a:gd name="T40" fmla="*/ 11 w 34"/>
              <a:gd name="T41" fmla="*/ 21 h 23"/>
              <a:gd name="T42" fmla="*/ 12 w 34"/>
              <a:gd name="T43" fmla="*/ 23 h 23"/>
              <a:gd name="T44" fmla="*/ 13 w 34"/>
              <a:gd name="T45" fmla="*/ 23 h 23"/>
              <a:gd name="T46" fmla="*/ 16 w 34"/>
              <a:gd name="T47" fmla="*/ 21 h 23"/>
              <a:gd name="T48" fmla="*/ 17 w 34"/>
              <a:gd name="T49" fmla="*/ 22 h 23"/>
              <a:gd name="T50" fmla="*/ 18 w 34"/>
              <a:gd name="T51" fmla="*/ 23 h 23"/>
              <a:gd name="T52" fmla="*/ 20 w 34"/>
              <a:gd name="T53" fmla="*/ 23 h 23"/>
              <a:gd name="T54" fmla="*/ 21 w 34"/>
              <a:gd name="T55" fmla="*/ 21 h 23"/>
              <a:gd name="T56" fmla="*/ 21 w 34"/>
              <a:gd name="T57" fmla="*/ 19 h 23"/>
              <a:gd name="T58" fmla="*/ 18 w 34"/>
              <a:gd name="T59" fmla="*/ 18 h 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</a:cxnLst>
            <a:rect l="0" t="0" r="r" b="b"/>
            <a:pathLst>
              <a:path w="34" h="23">
                <a:moveTo>
                  <a:pt x="18" y="18"/>
                </a:moveTo>
                <a:cubicBezTo>
                  <a:pt x="33" y="3"/>
                  <a:pt x="33" y="3"/>
                  <a:pt x="33" y="3"/>
                </a:cubicBezTo>
                <a:cubicBezTo>
                  <a:pt x="33" y="3"/>
                  <a:pt x="34" y="2"/>
                  <a:pt x="34" y="2"/>
                </a:cubicBezTo>
                <a:cubicBezTo>
                  <a:pt x="34" y="2"/>
                  <a:pt x="33" y="1"/>
                  <a:pt x="33" y="1"/>
                </a:cubicBezTo>
                <a:cubicBezTo>
                  <a:pt x="33" y="1"/>
                  <a:pt x="32" y="0"/>
                  <a:pt x="32" y="0"/>
                </a:cubicBezTo>
                <a:cubicBezTo>
                  <a:pt x="32" y="0"/>
                  <a:pt x="31" y="1"/>
                  <a:pt x="31" y="1"/>
                </a:cubicBezTo>
                <a:cubicBezTo>
                  <a:pt x="20" y="12"/>
                  <a:pt x="20" y="12"/>
                  <a:pt x="20" y="12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15" y="15"/>
                  <a:pt x="15" y="15"/>
                  <a:pt x="15" y="15"/>
                </a:cubicBezTo>
                <a:cubicBezTo>
                  <a:pt x="4" y="7"/>
                  <a:pt x="4" y="7"/>
                  <a:pt x="4" y="7"/>
                </a:cubicBezTo>
                <a:cubicBezTo>
                  <a:pt x="3" y="6"/>
                  <a:pt x="3" y="6"/>
                  <a:pt x="2" y="6"/>
                </a:cubicBezTo>
                <a:cubicBezTo>
                  <a:pt x="2" y="6"/>
                  <a:pt x="1" y="7"/>
                  <a:pt x="1" y="7"/>
                </a:cubicBezTo>
                <a:cubicBezTo>
                  <a:pt x="0" y="8"/>
                  <a:pt x="0" y="8"/>
                  <a:pt x="0" y="9"/>
                </a:cubicBezTo>
                <a:cubicBezTo>
                  <a:pt x="0" y="9"/>
                  <a:pt x="1" y="10"/>
                  <a:pt x="1" y="10"/>
                </a:cubicBezTo>
                <a:cubicBezTo>
                  <a:pt x="13" y="19"/>
                  <a:pt x="13" y="19"/>
                  <a:pt x="13" y="19"/>
                </a:cubicBezTo>
                <a:cubicBezTo>
                  <a:pt x="12" y="20"/>
                  <a:pt x="12" y="20"/>
                  <a:pt x="12" y="20"/>
                </a:cubicBezTo>
                <a:cubicBezTo>
                  <a:pt x="11" y="21"/>
                  <a:pt x="11" y="21"/>
                  <a:pt x="11" y="21"/>
                </a:cubicBezTo>
                <a:cubicBezTo>
                  <a:pt x="11" y="22"/>
                  <a:pt x="11" y="22"/>
                  <a:pt x="12" y="23"/>
                </a:cubicBezTo>
                <a:cubicBezTo>
                  <a:pt x="12" y="23"/>
                  <a:pt x="12" y="23"/>
                  <a:pt x="13" y="23"/>
                </a:cubicBezTo>
                <a:cubicBezTo>
                  <a:pt x="16" y="21"/>
                  <a:pt x="16" y="21"/>
                  <a:pt x="16" y="21"/>
                </a:cubicBezTo>
                <a:cubicBezTo>
                  <a:pt x="17" y="22"/>
                  <a:pt x="17" y="22"/>
                  <a:pt x="17" y="22"/>
                </a:cubicBezTo>
                <a:cubicBezTo>
                  <a:pt x="18" y="23"/>
                  <a:pt x="18" y="23"/>
                  <a:pt x="18" y="23"/>
                </a:cubicBezTo>
                <a:cubicBezTo>
                  <a:pt x="18" y="23"/>
                  <a:pt x="19" y="23"/>
                  <a:pt x="20" y="23"/>
                </a:cubicBezTo>
                <a:cubicBezTo>
                  <a:pt x="21" y="23"/>
                  <a:pt x="22" y="22"/>
                  <a:pt x="21" y="21"/>
                </a:cubicBezTo>
                <a:cubicBezTo>
                  <a:pt x="21" y="20"/>
                  <a:pt x="21" y="20"/>
                  <a:pt x="21" y="19"/>
                </a:cubicBezTo>
                <a:lnTo>
                  <a:pt x="18" y="18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5@|5FFC:14657585|FBC:16777215|LFC:16777215|LBC:16777215"/>
          <p:cNvSpPr>
            <a:spLocks noEditPoints="1"/>
          </p:cNvSpPr>
          <p:nvPr/>
        </p:nvSpPr>
        <p:spPr bwMode="auto">
          <a:xfrm>
            <a:off x="6840639" y="1855685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53@|5FFC:14657585|FBC:16777215|LFC:16777215|LBC:16777215"/>
          <p:cNvSpPr/>
          <p:nvPr/>
        </p:nvSpPr>
        <p:spPr bwMode="auto">
          <a:xfrm>
            <a:off x="7182941" y="3280562"/>
            <a:ext cx="489787" cy="399749"/>
          </a:xfrm>
          <a:custGeom>
            <a:avLst/>
            <a:gdLst>
              <a:gd name="T0" fmla="*/ 307 w 382"/>
              <a:gd name="T1" fmla="*/ 135 h 312"/>
              <a:gd name="T2" fmla="*/ 362 w 382"/>
              <a:gd name="T3" fmla="*/ 71 h 312"/>
              <a:gd name="T4" fmla="*/ 238 w 382"/>
              <a:gd name="T5" fmla="*/ 25 h 312"/>
              <a:gd name="T6" fmla="*/ 229 w 382"/>
              <a:gd name="T7" fmla="*/ 19 h 312"/>
              <a:gd name="T8" fmla="*/ 229 w 382"/>
              <a:gd name="T9" fmla="*/ 134 h 312"/>
              <a:gd name="T10" fmla="*/ 180 w 382"/>
              <a:gd name="T11" fmla="*/ 214 h 312"/>
              <a:gd name="T12" fmla="*/ 86 w 382"/>
              <a:gd name="T13" fmla="*/ 189 h 312"/>
              <a:gd name="T14" fmla="*/ 129 w 382"/>
              <a:gd name="T15" fmla="*/ 97 h 312"/>
              <a:gd name="T16" fmla="*/ 190 w 382"/>
              <a:gd name="T17" fmla="*/ 93 h 312"/>
              <a:gd name="T18" fmla="*/ 190 w 382"/>
              <a:gd name="T19" fmla="*/ 4 h 312"/>
              <a:gd name="T20" fmla="*/ 154 w 382"/>
              <a:gd name="T21" fmla="*/ 0 h 312"/>
              <a:gd name="T22" fmla="*/ 0 w 382"/>
              <a:gd name="T23" fmla="*/ 156 h 312"/>
              <a:gd name="T24" fmla="*/ 154 w 382"/>
              <a:gd name="T25" fmla="*/ 312 h 312"/>
              <a:gd name="T26" fmla="*/ 308 w 382"/>
              <a:gd name="T27" fmla="*/ 156 h 312"/>
              <a:gd name="T28" fmla="*/ 307 w 382"/>
              <a:gd name="T29" fmla="*/ 135 h 3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82" h="312">
                <a:moveTo>
                  <a:pt x="307" y="135"/>
                </a:moveTo>
                <a:cubicBezTo>
                  <a:pt x="354" y="122"/>
                  <a:pt x="382" y="72"/>
                  <a:pt x="362" y="71"/>
                </a:cubicBezTo>
                <a:cubicBezTo>
                  <a:pt x="311" y="68"/>
                  <a:pt x="267" y="43"/>
                  <a:pt x="238" y="25"/>
                </a:cubicBezTo>
                <a:cubicBezTo>
                  <a:pt x="235" y="23"/>
                  <a:pt x="232" y="21"/>
                  <a:pt x="229" y="19"/>
                </a:cubicBezTo>
                <a:cubicBezTo>
                  <a:pt x="229" y="134"/>
                  <a:pt x="229" y="134"/>
                  <a:pt x="229" y="134"/>
                </a:cubicBezTo>
                <a:cubicBezTo>
                  <a:pt x="229" y="172"/>
                  <a:pt x="206" y="202"/>
                  <a:pt x="180" y="214"/>
                </a:cubicBezTo>
                <a:cubicBezTo>
                  <a:pt x="142" y="233"/>
                  <a:pt x="100" y="221"/>
                  <a:pt x="86" y="189"/>
                </a:cubicBezTo>
                <a:cubicBezTo>
                  <a:pt x="72" y="157"/>
                  <a:pt x="91" y="116"/>
                  <a:pt x="129" y="97"/>
                </a:cubicBezTo>
                <a:cubicBezTo>
                  <a:pt x="150" y="87"/>
                  <a:pt x="172" y="86"/>
                  <a:pt x="190" y="93"/>
                </a:cubicBezTo>
                <a:cubicBezTo>
                  <a:pt x="190" y="4"/>
                  <a:pt x="190" y="4"/>
                  <a:pt x="190" y="4"/>
                </a:cubicBezTo>
                <a:cubicBezTo>
                  <a:pt x="178" y="1"/>
                  <a:pt x="166" y="0"/>
                  <a:pt x="154" y="0"/>
                </a:cubicBezTo>
                <a:cubicBezTo>
                  <a:pt x="69" y="0"/>
                  <a:pt x="0" y="70"/>
                  <a:pt x="0" y="156"/>
                </a:cubicBezTo>
                <a:cubicBezTo>
                  <a:pt x="0" y="242"/>
                  <a:pt x="69" y="312"/>
                  <a:pt x="154" y="312"/>
                </a:cubicBezTo>
                <a:cubicBezTo>
                  <a:pt x="239" y="312"/>
                  <a:pt x="308" y="242"/>
                  <a:pt x="308" y="156"/>
                </a:cubicBezTo>
                <a:cubicBezTo>
                  <a:pt x="308" y="149"/>
                  <a:pt x="308" y="142"/>
                  <a:pt x="307" y="135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5@|5FFC:1554685|FBC:16777215|LFC:16777215|LBC:16777215"/>
          <p:cNvSpPr>
            <a:spLocks noEditPoints="1"/>
          </p:cNvSpPr>
          <p:nvPr/>
        </p:nvSpPr>
        <p:spPr bwMode="auto">
          <a:xfrm>
            <a:off x="4261923" y="1855685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46"/>
          <p:cNvSpPr/>
          <p:nvPr/>
        </p:nvSpPr>
        <p:spPr bwMode="auto">
          <a:xfrm>
            <a:off x="4524743" y="3264625"/>
            <a:ext cx="573648" cy="361477"/>
          </a:xfrm>
          <a:custGeom>
            <a:avLst/>
            <a:gdLst>
              <a:gd name="connsiteX0" fmla="*/ 147163 w 573648"/>
              <a:gd name="connsiteY0" fmla="*/ 103564 h 361477"/>
              <a:gd name="connsiteX1" fmla="*/ 203204 w 573648"/>
              <a:gd name="connsiteY1" fmla="*/ 142812 h 361477"/>
              <a:gd name="connsiteX2" fmla="*/ 203813 w 573648"/>
              <a:gd name="connsiteY2" fmla="*/ 178813 h 361477"/>
              <a:gd name="connsiteX3" fmla="*/ 200070 w 573648"/>
              <a:gd name="connsiteY3" fmla="*/ 214085 h 361477"/>
              <a:gd name="connsiteX4" fmla="*/ 179361 w 573648"/>
              <a:gd name="connsiteY4" fmla="*/ 255697 h 361477"/>
              <a:gd name="connsiteX5" fmla="*/ 132770 w 573648"/>
              <a:gd name="connsiteY5" fmla="*/ 319387 h 361477"/>
              <a:gd name="connsiteX6" fmla="*/ 132770 w 573648"/>
              <a:gd name="connsiteY6" fmla="*/ 319554 h 361477"/>
              <a:gd name="connsiteX7" fmla="*/ 132789 w 573648"/>
              <a:gd name="connsiteY7" fmla="*/ 319554 h 361477"/>
              <a:gd name="connsiteX8" fmla="*/ 132789 w 573648"/>
              <a:gd name="connsiteY8" fmla="*/ 319686 h 361477"/>
              <a:gd name="connsiteX9" fmla="*/ 132789 w 573648"/>
              <a:gd name="connsiteY9" fmla="*/ 361453 h 361477"/>
              <a:gd name="connsiteX10" fmla="*/ 0 w 573648"/>
              <a:gd name="connsiteY10" fmla="*/ 361477 h 361477"/>
              <a:gd name="connsiteX11" fmla="*/ 0 w 573648"/>
              <a:gd name="connsiteY11" fmla="*/ 331089 h 361477"/>
              <a:gd name="connsiteX12" fmla="*/ 36817 w 573648"/>
              <a:gd name="connsiteY12" fmla="*/ 296844 h 361477"/>
              <a:gd name="connsiteX13" fmla="*/ 119605 w 573648"/>
              <a:gd name="connsiteY13" fmla="*/ 261548 h 361477"/>
              <a:gd name="connsiteX14" fmla="*/ 94305 w 573648"/>
              <a:gd name="connsiteY14" fmla="*/ 214168 h 361477"/>
              <a:gd name="connsiteX15" fmla="*/ 90533 w 573648"/>
              <a:gd name="connsiteY15" fmla="*/ 178801 h 361477"/>
              <a:gd name="connsiteX16" fmla="*/ 91123 w 573648"/>
              <a:gd name="connsiteY16" fmla="*/ 142908 h 361477"/>
              <a:gd name="connsiteX17" fmla="*/ 147163 w 573648"/>
              <a:gd name="connsiteY17" fmla="*/ 103564 h 361477"/>
              <a:gd name="connsiteX18" fmla="*/ 370157 w 573648"/>
              <a:gd name="connsiteY18" fmla="*/ 0 h 361477"/>
              <a:gd name="connsiteX19" fmla="*/ 447249 w 573648"/>
              <a:gd name="connsiteY19" fmla="*/ 53947 h 361477"/>
              <a:gd name="connsiteX20" fmla="*/ 448094 w 573648"/>
              <a:gd name="connsiteY20" fmla="*/ 103398 h 361477"/>
              <a:gd name="connsiteX21" fmla="*/ 442944 w 573648"/>
              <a:gd name="connsiteY21" fmla="*/ 151913 h 361477"/>
              <a:gd name="connsiteX22" fmla="*/ 408017 w 573648"/>
              <a:gd name="connsiteY22" fmla="*/ 217004 h 361477"/>
              <a:gd name="connsiteX23" fmla="*/ 522799 w 573648"/>
              <a:gd name="connsiteY23" fmla="*/ 265584 h 361477"/>
              <a:gd name="connsiteX24" fmla="*/ 573648 w 573648"/>
              <a:gd name="connsiteY24" fmla="*/ 312720 h 361477"/>
              <a:gd name="connsiteX25" fmla="*/ 573648 w 573648"/>
              <a:gd name="connsiteY25" fmla="*/ 354457 h 361477"/>
              <a:gd name="connsiteX26" fmla="*/ 167605 w 573648"/>
              <a:gd name="connsiteY26" fmla="*/ 354506 h 361477"/>
              <a:gd name="connsiteX27" fmla="*/ 167605 w 573648"/>
              <a:gd name="connsiteY27" fmla="*/ 312720 h 361477"/>
              <a:gd name="connsiteX28" fmla="*/ 218267 w 573648"/>
              <a:gd name="connsiteY28" fmla="*/ 265666 h 361477"/>
              <a:gd name="connsiteX29" fmla="*/ 332203 w 573648"/>
              <a:gd name="connsiteY29" fmla="*/ 217151 h 361477"/>
              <a:gd name="connsiteX30" fmla="*/ 297389 w 573648"/>
              <a:gd name="connsiteY30" fmla="*/ 152011 h 361477"/>
              <a:gd name="connsiteX31" fmla="*/ 292200 w 573648"/>
              <a:gd name="connsiteY31" fmla="*/ 103398 h 361477"/>
              <a:gd name="connsiteX32" fmla="*/ 293027 w 573648"/>
              <a:gd name="connsiteY32" fmla="*/ 54062 h 361477"/>
              <a:gd name="connsiteX33" fmla="*/ 370157 w 573648"/>
              <a:gd name="connsiteY33" fmla="*/ 0 h 361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573648" h="361477">
                <a:moveTo>
                  <a:pt x="147163" y="103564"/>
                </a:moveTo>
                <a:cubicBezTo>
                  <a:pt x="172740" y="103564"/>
                  <a:pt x="194554" y="112066"/>
                  <a:pt x="203204" y="142812"/>
                </a:cubicBezTo>
                <a:cubicBezTo>
                  <a:pt x="205757" y="151923"/>
                  <a:pt x="203813" y="168484"/>
                  <a:pt x="203813" y="178813"/>
                </a:cubicBezTo>
                <a:cubicBezTo>
                  <a:pt x="203813" y="192771"/>
                  <a:pt x="204575" y="202586"/>
                  <a:pt x="200070" y="214085"/>
                </a:cubicBezTo>
                <a:cubicBezTo>
                  <a:pt x="193535" y="230718"/>
                  <a:pt x="187143" y="245130"/>
                  <a:pt x="179361" y="255697"/>
                </a:cubicBezTo>
                <a:cubicBezTo>
                  <a:pt x="136885" y="281703"/>
                  <a:pt x="132875" y="310277"/>
                  <a:pt x="132770" y="319387"/>
                </a:cubicBezTo>
                <a:lnTo>
                  <a:pt x="132770" y="319554"/>
                </a:lnTo>
                <a:lnTo>
                  <a:pt x="132789" y="319554"/>
                </a:lnTo>
                <a:lnTo>
                  <a:pt x="132789" y="319686"/>
                </a:lnTo>
                <a:lnTo>
                  <a:pt x="132789" y="361453"/>
                </a:lnTo>
                <a:lnTo>
                  <a:pt x="0" y="361477"/>
                </a:lnTo>
                <a:lnTo>
                  <a:pt x="0" y="331089"/>
                </a:lnTo>
                <a:cubicBezTo>
                  <a:pt x="0" y="331089"/>
                  <a:pt x="171" y="313190"/>
                  <a:pt x="36817" y="296844"/>
                </a:cubicBezTo>
                <a:cubicBezTo>
                  <a:pt x="54525" y="288939"/>
                  <a:pt x="80769" y="268676"/>
                  <a:pt x="119605" y="261548"/>
                </a:cubicBezTo>
                <a:cubicBezTo>
                  <a:pt x="109632" y="250861"/>
                  <a:pt x="102154" y="234133"/>
                  <a:pt x="94305" y="214168"/>
                </a:cubicBezTo>
                <a:cubicBezTo>
                  <a:pt x="89770" y="202634"/>
                  <a:pt x="90533" y="192795"/>
                  <a:pt x="90533" y="178801"/>
                </a:cubicBezTo>
                <a:cubicBezTo>
                  <a:pt x="90533" y="168508"/>
                  <a:pt x="88580" y="151971"/>
                  <a:pt x="91123" y="142908"/>
                </a:cubicBezTo>
                <a:cubicBezTo>
                  <a:pt x="99744" y="112090"/>
                  <a:pt x="121587" y="103564"/>
                  <a:pt x="147163" y="103564"/>
                </a:cubicBezTo>
                <a:close/>
                <a:moveTo>
                  <a:pt x="370157" y="0"/>
                </a:moveTo>
                <a:cubicBezTo>
                  <a:pt x="405347" y="0"/>
                  <a:pt x="435368" y="11653"/>
                  <a:pt x="447249" y="53947"/>
                </a:cubicBezTo>
                <a:cubicBezTo>
                  <a:pt x="450764" y="66437"/>
                  <a:pt x="448094" y="89201"/>
                  <a:pt x="448094" y="103398"/>
                </a:cubicBezTo>
                <a:cubicBezTo>
                  <a:pt x="448094" y="122600"/>
                  <a:pt x="449166" y="136091"/>
                  <a:pt x="442944" y="151913"/>
                </a:cubicBezTo>
                <a:cubicBezTo>
                  <a:pt x="432210" y="179223"/>
                  <a:pt x="421796" y="202249"/>
                  <a:pt x="408017" y="217004"/>
                </a:cubicBezTo>
                <a:cubicBezTo>
                  <a:pt x="461892" y="226638"/>
                  <a:pt x="498286" y="254686"/>
                  <a:pt x="522799" y="265584"/>
                </a:cubicBezTo>
                <a:cubicBezTo>
                  <a:pt x="573404" y="288053"/>
                  <a:pt x="573648" y="312720"/>
                  <a:pt x="573648" y="312720"/>
                </a:cubicBezTo>
                <a:lnTo>
                  <a:pt x="573648" y="354457"/>
                </a:lnTo>
                <a:lnTo>
                  <a:pt x="167605" y="354506"/>
                </a:lnTo>
                <a:lnTo>
                  <a:pt x="167605" y="312720"/>
                </a:lnTo>
                <a:cubicBezTo>
                  <a:pt x="167605" y="312720"/>
                  <a:pt x="167850" y="288135"/>
                  <a:pt x="218267" y="265666"/>
                </a:cubicBezTo>
                <a:cubicBezTo>
                  <a:pt x="242629" y="254818"/>
                  <a:pt x="278760" y="226950"/>
                  <a:pt x="332203" y="217151"/>
                </a:cubicBezTo>
                <a:cubicBezTo>
                  <a:pt x="318480" y="202462"/>
                  <a:pt x="308198" y="179452"/>
                  <a:pt x="297389" y="152011"/>
                </a:cubicBezTo>
                <a:cubicBezTo>
                  <a:pt x="291148" y="136173"/>
                  <a:pt x="292200" y="122649"/>
                  <a:pt x="292200" y="103398"/>
                </a:cubicBezTo>
                <a:cubicBezTo>
                  <a:pt x="292200" y="89250"/>
                  <a:pt x="289531" y="66536"/>
                  <a:pt x="293027" y="54062"/>
                </a:cubicBezTo>
                <a:cubicBezTo>
                  <a:pt x="304889" y="11719"/>
                  <a:pt x="334948" y="0"/>
                  <a:pt x="370157" y="0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wrap="square" lIns="0" tIns="0" rIns="0" bIns="0">
            <a:noAutofit/>
          </a:bodyPr>
          <a:lstStyle/>
          <a:p>
            <a:pPr defTabSz="608965"/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5@|5FFC:4308095|FBC:16777215|LFC:16777215|LBC:16777215"/>
          <p:cNvSpPr>
            <a:spLocks noEditPoints="1"/>
          </p:cNvSpPr>
          <p:nvPr/>
        </p:nvSpPr>
        <p:spPr bwMode="auto">
          <a:xfrm>
            <a:off x="1716939" y="1855685"/>
            <a:ext cx="1087967" cy="2152651"/>
          </a:xfrm>
          <a:custGeom>
            <a:avLst/>
            <a:gdLst>
              <a:gd name="T0" fmla="*/ 201 w 235"/>
              <a:gd name="T1" fmla="*/ 434 h 468"/>
              <a:gd name="T2" fmla="*/ 34 w 235"/>
              <a:gd name="T3" fmla="*/ 434 h 468"/>
              <a:gd name="T4" fmla="*/ 21 w 235"/>
              <a:gd name="T5" fmla="*/ 282 h 468"/>
              <a:gd name="T6" fmla="*/ 66 w 235"/>
              <a:gd name="T7" fmla="*/ 204 h 468"/>
              <a:gd name="T8" fmla="*/ 6 w 235"/>
              <a:gd name="T9" fmla="*/ 108 h 468"/>
              <a:gd name="T10" fmla="*/ 229 w 235"/>
              <a:gd name="T11" fmla="*/ 0 h 468"/>
              <a:gd name="T12" fmla="*/ 167 w 235"/>
              <a:gd name="T13" fmla="*/ 203 h 468"/>
              <a:gd name="T14" fmla="*/ 155 w 235"/>
              <a:gd name="T15" fmla="*/ 238 h 468"/>
              <a:gd name="T16" fmla="*/ 235 w 235"/>
              <a:gd name="T17" fmla="*/ 350 h 468"/>
              <a:gd name="T18" fmla="*/ 146 w 235"/>
              <a:gd name="T19" fmla="*/ 7 h 468"/>
              <a:gd name="T20" fmla="*/ 88 w 235"/>
              <a:gd name="T21" fmla="*/ 193 h 468"/>
              <a:gd name="T22" fmla="*/ 156 w 235"/>
              <a:gd name="T23" fmla="*/ 205 h 468"/>
              <a:gd name="T24" fmla="*/ 85 w 235"/>
              <a:gd name="T25" fmla="*/ 206 h 468"/>
              <a:gd name="T26" fmla="*/ 90 w 235"/>
              <a:gd name="T27" fmla="*/ 235 h 468"/>
              <a:gd name="T28" fmla="*/ 142 w 235"/>
              <a:gd name="T29" fmla="*/ 235 h 468"/>
              <a:gd name="T30" fmla="*/ 221 w 235"/>
              <a:gd name="T31" fmla="*/ 352 h 468"/>
              <a:gd name="T32" fmla="*/ 213 w 235"/>
              <a:gd name="T33" fmla="*/ 311 h 468"/>
              <a:gd name="T34" fmla="*/ 190 w 235"/>
              <a:gd name="T35" fmla="*/ 277 h 468"/>
              <a:gd name="T36" fmla="*/ 156 w 235"/>
              <a:gd name="T37" fmla="*/ 255 h 468"/>
              <a:gd name="T38" fmla="*/ 116 w 235"/>
              <a:gd name="T39" fmla="*/ 247 h 468"/>
              <a:gd name="T40" fmla="*/ 76 w 235"/>
              <a:gd name="T41" fmla="*/ 255 h 468"/>
              <a:gd name="T42" fmla="*/ 42 w 235"/>
              <a:gd name="T43" fmla="*/ 277 h 468"/>
              <a:gd name="T44" fmla="*/ 19 w 235"/>
              <a:gd name="T45" fmla="*/ 311 h 468"/>
              <a:gd name="T46" fmla="*/ 11 w 235"/>
              <a:gd name="T47" fmla="*/ 352 h 468"/>
              <a:gd name="T48" fmla="*/ 19 w 235"/>
              <a:gd name="T49" fmla="*/ 392 h 468"/>
              <a:gd name="T50" fmla="*/ 42 w 235"/>
              <a:gd name="T51" fmla="*/ 426 h 468"/>
              <a:gd name="T52" fmla="*/ 76 w 235"/>
              <a:gd name="T53" fmla="*/ 449 h 468"/>
              <a:gd name="T54" fmla="*/ 116 w 235"/>
              <a:gd name="T55" fmla="*/ 456 h 468"/>
              <a:gd name="T56" fmla="*/ 156 w 235"/>
              <a:gd name="T57" fmla="*/ 449 h 468"/>
              <a:gd name="T58" fmla="*/ 190 w 235"/>
              <a:gd name="T59" fmla="*/ 426 h 468"/>
              <a:gd name="T60" fmla="*/ 213 w 235"/>
              <a:gd name="T61" fmla="*/ 392 h 468"/>
              <a:gd name="T62" fmla="*/ 221 w 235"/>
              <a:gd name="T63" fmla="*/ 352 h 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235" h="468">
                <a:moveTo>
                  <a:pt x="235" y="350"/>
                </a:moveTo>
                <a:cubicBezTo>
                  <a:pt x="235" y="383"/>
                  <a:pt x="224" y="411"/>
                  <a:pt x="201" y="434"/>
                </a:cubicBezTo>
                <a:cubicBezTo>
                  <a:pt x="178" y="457"/>
                  <a:pt x="150" y="468"/>
                  <a:pt x="117" y="468"/>
                </a:cubicBezTo>
                <a:cubicBezTo>
                  <a:pt x="85" y="468"/>
                  <a:pt x="57" y="457"/>
                  <a:pt x="34" y="434"/>
                </a:cubicBezTo>
                <a:cubicBezTo>
                  <a:pt x="11" y="411"/>
                  <a:pt x="0" y="383"/>
                  <a:pt x="0" y="350"/>
                </a:cubicBezTo>
                <a:cubicBezTo>
                  <a:pt x="0" y="325"/>
                  <a:pt x="7" y="302"/>
                  <a:pt x="21" y="282"/>
                </a:cubicBezTo>
                <a:cubicBezTo>
                  <a:pt x="36" y="262"/>
                  <a:pt x="55" y="247"/>
                  <a:pt x="78" y="239"/>
                </a:cubicBezTo>
                <a:cubicBezTo>
                  <a:pt x="69" y="230"/>
                  <a:pt x="65" y="218"/>
                  <a:pt x="66" y="204"/>
                </a:cubicBezTo>
                <a:cubicBezTo>
                  <a:pt x="47" y="199"/>
                  <a:pt x="32" y="189"/>
                  <a:pt x="22" y="172"/>
                </a:cubicBezTo>
                <a:cubicBezTo>
                  <a:pt x="11" y="155"/>
                  <a:pt x="6" y="134"/>
                  <a:pt x="6" y="108"/>
                </a:cubicBezTo>
                <a:cubicBezTo>
                  <a:pt x="6" y="0"/>
                  <a:pt x="6" y="0"/>
                  <a:pt x="6" y="0"/>
                </a:cubicBezTo>
                <a:cubicBezTo>
                  <a:pt x="229" y="0"/>
                  <a:pt x="229" y="0"/>
                  <a:pt x="229" y="0"/>
                </a:cubicBezTo>
                <a:cubicBezTo>
                  <a:pt x="229" y="108"/>
                  <a:pt x="229" y="108"/>
                  <a:pt x="229" y="108"/>
                </a:cubicBezTo>
                <a:cubicBezTo>
                  <a:pt x="229" y="164"/>
                  <a:pt x="208" y="195"/>
                  <a:pt x="167" y="203"/>
                </a:cubicBezTo>
                <a:cubicBezTo>
                  <a:pt x="167" y="204"/>
                  <a:pt x="167" y="204"/>
                  <a:pt x="167" y="204"/>
                </a:cubicBezTo>
                <a:cubicBezTo>
                  <a:pt x="166" y="218"/>
                  <a:pt x="162" y="230"/>
                  <a:pt x="155" y="238"/>
                </a:cubicBezTo>
                <a:cubicBezTo>
                  <a:pt x="178" y="246"/>
                  <a:pt x="198" y="260"/>
                  <a:pt x="212" y="280"/>
                </a:cubicBezTo>
                <a:cubicBezTo>
                  <a:pt x="228" y="301"/>
                  <a:pt x="235" y="325"/>
                  <a:pt x="235" y="350"/>
                </a:cubicBezTo>
                <a:close/>
                <a:moveTo>
                  <a:pt x="146" y="193"/>
                </a:moveTo>
                <a:cubicBezTo>
                  <a:pt x="146" y="7"/>
                  <a:pt x="146" y="7"/>
                  <a:pt x="146" y="7"/>
                </a:cubicBezTo>
                <a:cubicBezTo>
                  <a:pt x="88" y="7"/>
                  <a:pt x="88" y="7"/>
                  <a:pt x="88" y="7"/>
                </a:cubicBezTo>
                <a:cubicBezTo>
                  <a:pt x="88" y="193"/>
                  <a:pt x="88" y="193"/>
                  <a:pt x="88" y="193"/>
                </a:cubicBezTo>
                <a:lnTo>
                  <a:pt x="146" y="193"/>
                </a:lnTo>
                <a:close/>
                <a:moveTo>
                  <a:pt x="156" y="205"/>
                </a:moveTo>
                <a:cubicBezTo>
                  <a:pt x="150" y="206"/>
                  <a:pt x="144" y="206"/>
                  <a:pt x="138" y="206"/>
                </a:cubicBezTo>
                <a:cubicBezTo>
                  <a:pt x="85" y="206"/>
                  <a:pt x="85" y="206"/>
                  <a:pt x="85" y="206"/>
                </a:cubicBezTo>
                <a:cubicBezTo>
                  <a:pt x="83" y="206"/>
                  <a:pt x="80" y="206"/>
                  <a:pt x="77" y="206"/>
                </a:cubicBezTo>
                <a:cubicBezTo>
                  <a:pt x="78" y="219"/>
                  <a:pt x="82" y="229"/>
                  <a:pt x="90" y="235"/>
                </a:cubicBezTo>
                <a:cubicBezTo>
                  <a:pt x="99" y="233"/>
                  <a:pt x="108" y="232"/>
                  <a:pt x="117" y="232"/>
                </a:cubicBezTo>
                <a:cubicBezTo>
                  <a:pt x="126" y="232"/>
                  <a:pt x="134" y="233"/>
                  <a:pt x="142" y="235"/>
                </a:cubicBezTo>
                <a:cubicBezTo>
                  <a:pt x="150" y="228"/>
                  <a:pt x="155" y="218"/>
                  <a:pt x="156" y="205"/>
                </a:cubicBezTo>
                <a:close/>
                <a:moveTo>
                  <a:pt x="221" y="352"/>
                </a:moveTo>
                <a:cubicBezTo>
                  <a:pt x="196" y="336"/>
                  <a:pt x="196" y="336"/>
                  <a:pt x="196" y="336"/>
                </a:cubicBezTo>
                <a:cubicBezTo>
                  <a:pt x="213" y="311"/>
                  <a:pt x="213" y="311"/>
                  <a:pt x="213" y="311"/>
                </a:cubicBezTo>
                <a:cubicBezTo>
                  <a:pt x="184" y="307"/>
                  <a:pt x="184" y="307"/>
                  <a:pt x="184" y="307"/>
                </a:cubicBezTo>
                <a:cubicBezTo>
                  <a:pt x="190" y="277"/>
                  <a:pt x="190" y="277"/>
                  <a:pt x="190" y="277"/>
                </a:cubicBezTo>
                <a:cubicBezTo>
                  <a:pt x="161" y="284"/>
                  <a:pt x="161" y="284"/>
                  <a:pt x="161" y="284"/>
                </a:cubicBezTo>
                <a:cubicBezTo>
                  <a:pt x="156" y="255"/>
                  <a:pt x="156" y="255"/>
                  <a:pt x="156" y="255"/>
                </a:cubicBezTo>
                <a:cubicBezTo>
                  <a:pt x="132" y="272"/>
                  <a:pt x="132" y="272"/>
                  <a:pt x="132" y="272"/>
                </a:cubicBezTo>
                <a:cubicBezTo>
                  <a:pt x="116" y="247"/>
                  <a:pt x="116" y="247"/>
                  <a:pt x="116" y="247"/>
                </a:cubicBezTo>
                <a:cubicBezTo>
                  <a:pt x="100" y="273"/>
                  <a:pt x="100" y="273"/>
                  <a:pt x="100" y="273"/>
                </a:cubicBezTo>
                <a:cubicBezTo>
                  <a:pt x="76" y="255"/>
                  <a:pt x="76" y="255"/>
                  <a:pt x="76" y="255"/>
                </a:cubicBezTo>
                <a:cubicBezTo>
                  <a:pt x="72" y="285"/>
                  <a:pt x="72" y="285"/>
                  <a:pt x="72" y="285"/>
                </a:cubicBezTo>
                <a:cubicBezTo>
                  <a:pt x="42" y="277"/>
                  <a:pt x="42" y="277"/>
                  <a:pt x="42" y="277"/>
                </a:cubicBezTo>
                <a:cubicBezTo>
                  <a:pt x="50" y="307"/>
                  <a:pt x="50" y="307"/>
                  <a:pt x="50" y="307"/>
                </a:cubicBezTo>
                <a:cubicBezTo>
                  <a:pt x="19" y="311"/>
                  <a:pt x="19" y="311"/>
                  <a:pt x="19" y="311"/>
                </a:cubicBezTo>
                <a:cubicBezTo>
                  <a:pt x="38" y="336"/>
                  <a:pt x="38" y="336"/>
                  <a:pt x="38" y="336"/>
                </a:cubicBezTo>
                <a:cubicBezTo>
                  <a:pt x="11" y="352"/>
                  <a:pt x="11" y="352"/>
                  <a:pt x="11" y="352"/>
                </a:cubicBezTo>
                <a:cubicBezTo>
                  <a:pt x="38" y="367"/>
                  <a:pt x="38" y="367"/>
                  <a:pt x="38" y="367"/>
                </a:cubicBezTo>
                <a:cubicBezTo>
                  <a:pt x="19" y="392"/>
                  <a:pt x="19" y="392"/>
                  <a:pt x="19" y="392"/>
                </a:cubicBezTo>
                <a:cubicBezTo>
                  <a:pt x="50" y="396"/>
                  <a:pt x="50" y="396"/>
                  <a:pt x="50" y="396"/>
                </a:cubicBezTo>
                <a:cubicBezTo>
                  <a:pt x="42" y="426"/>
                  <a:pt x="42" y="426"/>
                  <a:pt x="42" y="426"/>
                </a:cubicBezTo>
                <a:cubicBezTo>
                  <a:pt x="72" y="418"/>
                  <a:pt x="72" y="418"/>
                  <a:pt x="72" y="418"/>
                </a:cubicBezTo>
                <a:cubicBezTo>
                  <a:pt x="76" y="449"/>
                  <a:pt x="76" y="449"/>
                  <a:pt x="76" y="449"/>
                </a:cubicBezTo>
                <a:cubicBezTo>
                  <a:pt x="100" y="430"/>
                  <a:pt x="100" y="430"/>
                  <a:pt x="100" y="430"/>
                </a:cubicBezTo>
                <a:cubicBezTo>
                  <a:pt x="116" y="456"/>
                  <a:pt x="116" y="456"/>
                  <a:pt x="116" y="456"/>
                </a:cubicBezTo>
                <a:cubicBezTo>
                  <a:pt x="132" y="431"/>
                  <a:pt x="132" y="431"/>
                  <a:pt x="132" y="431"/>
                </a:cubicBezTo>
                <a:cubicBezTo>
                  <a:pt x="156" y="449"/>
                  <a:pt x="156" y="449"/>
                  <a:pt x="156" y="449"/>
                </a:cubicBezTo>
                <a:cubicBezTo>
                  <a:pt x="161" y="419"/>
                  <a:pt x="161" y="419"/>
                  <a:pt x="161" y="419"/>
                </a:cubicBezTo>
                <a:cubicBezTo>
                  <a:pt x="190" y="426"/>
                  <a:pt x="190" y="426"/>
                  <a:pt x="190" y="426"/>
                </a:cubicBezTo>
                <a:cubicBezTo>
                  <a:pt x="183" y="397"/>
                  <a:pt x="183" y="397"/>
                  <a:pt x="183" y="397"/>
                </a:cubicBezTo>
                <a:cubicBezTo>
                  <a:pt x="213" y="392"/>
                  <a:pt x="213" y="392"/>
                  <a:pt x="213" y="392"/>
                </a:cubicBezTo>
                <a:cubicBezTo>
                  <a:pt x="196" y="368"/>
                  <a:pt x="196" y="368"/>
                  <a:pt x="196" y="368"/>
                </a:cubicBezTo>
                <a:lnTo>
                  <a:pt x="221" y="352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endParaRPr lang="en-US" sz="2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AutoShape 241@|5FFC:4308095|FBC:16777215|LFC:16777215|LBC:16777215"/>
          <p:cNvSpPr/>
          <p:nvPr/>
        </p:nvSpPr>
        <p:spPr bwMode="auto">
          <a:xfrm>
            <a:off x="2082826" y="3233000"/>
            <a:ext cx="329797" cy="494698"/>
          </a:xfrm>
          <a:custGeom>
            <a:avLst/>
            <a:gdLst>
              <a:gd name="T0" fmla="*/ 43570284 w 21600"/>
              <a:gd name="T1" fmla="*/ 196188976 h 21600"/>
              <a:gd name="T2" fmla="*/ 39385446 w 21600"/>
              <a:gd name="T3" fmla="*/ 198505461 h 21600"/>
              <a:gd name="T4" fmla="*/ 36500531 w 21600"/>
              <a:gd name="T5" fmla="*/ 196188976 h 21600"/>
              <a:gd name="T6" fmla="*/ 29051197 w 21600"/>
              <a:gd name="T7" fmla="*/ 171080101 h 21600"/>
              <a:gd name="T8" fmla="*/ 28376023 w 21600"/>
              <a:gd name="T9" fmla="*/ 161379957 h 21600"/>
              <a:gd name="T10" fmla="*/ 29110596 w 21600"/>
              <a:gd name="T11" fmla="*/ 146814789 h 21600"/>
              <a:gd name="T12" fmla="*/ 28515774 w 21600"/>
              <a:gd name="T13" fmla="*/ 133666999 h 21600"/>
              <a:gd name="T14" fmla="*/ 29234271 w 21600"/>
              <a:gd name="T15" fmla="*/ 123926578 h 21600"/>
              <a:gd name="T16" fmla="*/ 36777815 w 21600"/>
              <a:gd name="T17" fmla="*/ 98517604 h 21600"/>
              <a:gd name="T18" fmla="*/ 39670919 w 21600"/>
              <a:gd name="T19" fmla="*/ 96092574 h 21600"/>
              <a:gd name="T20" fmla="*/ 43570284 w 21600"/>
              <a:gd name="T21" fmla="*/ 98095077 h 21600"/>
              <a:gd name="T22" fmla="*/ 58127084 w 21600"/>
              <a:gd name="T23" fmla="*/ 49047598 h 21600"/>
              <a:gd name="T24" fmla="*/ 43570284 w 21600"/>
              <a:gd name="T25" fmla="*/ 0 h 21600"/>
              <a:gd name="T26" fmla="*/ 29013844 w 21600"/>
              <a:gd name="T27" fmla="*/ 49047598 h 21600"/>
              <a:gd name="T28" fmla="*/ 29689018 w 21600"/>
              <a:gd name="T29" fmla="*/ 63026344 h 21600"/>
              <a:gd name="T30" fmla="*/ 28997401 w 21600"/>
              <a:gd name="T31" fmla="*/ 72754156 h 21600"/>
              <a:gd name="T32" fmla="*/ 21591383 w 21600"/>
              <a:gd name="T33" fmla="*/ 97699149 h 21600"/>
              <a:gd name="T34" fmla="*/ 18706468 w 21600"/>
              <a:gd name="T35" fmla="*/ 100043410 h 21600"/>
              <a:gd name="T36" fmla="*/ 14556800 w 21600"/>
              <a:gd name="T37" fmla="*/ 97767202 h 21600"/>
              <a:gd name="T38" fmla="*/ 0 w 21600"/>
              <a:gd name="T39" fmla="*/ 146814789 h 21600"/>
              <a:gd name="T40" fmla="*/ 14556800 w 21600"/>
              <a:gd name="T41" fmla="*/ 195848493 h 21600"/>
              <a:gd name="T42" fmla="*/ 18273090 w 21600"/>
              <a:gd name="T43" fmla="*/ 194036376 h 21600"/>
              <a:gd name="T44" fmla="*/ 21171438 w 21600"/>
              <a:gd name="T45" fmla="*/ 196502958 h 21600"/>
              <a:gd name="T46" fmla="*/ 28879330 w 21600"/>
              <a:gd name="T47" fmla="*/ 222470685 h 21600"/>
              <a:gd name="T48" fmla="*/ 29600463 w 21600"/>
              <a:gd name="T49" fmla="*/ 232224869 h 21600"/>
              <a:gd name="T50" fmla="*/ 29016437 w 21600"/>
              <a:gd name="T51" fmla="*/ 245236455 h 21600"/>
              <a:gd name="T52" fmla="*/ 43572877 w 21600"/>
              <a:gd name="T53" fmla="*/ 294284053 h 21600"/>
              <a:gd name="T54" fmla="*/ 58129677 w 21600"/>
              <a:gd name="T55" fmla="*/ 245236455 h 21600"/>
              <a:gd name="T56" fmla="*/ 43570284 w 21600"/>
              <a:gd name="T57" fmla="*/ 196188976 h 21600"/>
              <a:gd name="T58" fmla="*/ 43570284 w 21600"/>
              <a:gd name="T59" fmla="*/ 196188976 h 21600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</a:gdLst>
            <a:ahLst/>
            <a:cxnLst>
              <a:cxn ang="T60">
                <a:pos x="T0" y="T1"/>
              </a:cxn>
              <a:cxn ang="T61">
                <a:pos x="T2" y="T3"/>
              </a:cxn>
              <a:cxn ang="T62">
                <a:pos x="T4" y="T5"/>
              </a:cxn>
              <a:cxn ang="T63">
                <a:pos x="T6" y="T7"/>
              </a:cxn>
              <a:cxn ang="T64">
                <a:pos x="T8" y="T9"/>
              </a:cxn>
              <a:cxn ang="T65">
                <a:pos x="T10" y="T11"/>
              </a:cxn>
              <a:cxn ang="T66">
                <a:pos x="T12" y="T13"/>
              </a:cxn>
              <a:cxn ang="T67">
                <a:pos x="T14" y="T15"/>
              </a:cxn>
              <a:cxn ang="T68">
                <a:pos x="T16" y="T17"/>
              </a:cxn>
              <a:cxn ang="T69">
                <a:pos x="T18" y="T19"/>
              </a:cxn>
              <a:cxn ang="T70">
                <a:pos x="T20" y="T21"/>
              </a:cxn>
              <a:cxn ang="T71">
                <a:pos x="T22" y="T23"/>
              </a:cxn>
              <a:cxn ang="T72">
                <a:pos x="T24" y="T25"/>
              </a:cxn>
              <a:cxn ang="T73">
                <a:pos x="T26" y="T27"/>
              </a:cxn>
              <a:cxn ang="T74">
                <a:pos x="T28" y="T29"/>
              </a:cxn>
              <a:cxn ang="T75">
                <a:pos x="T30" y="T31"/>
              </a:cxn>
              <a:cxn ang="T76">
                <a:pos x="T32" y="T33"/>
              </a:cxn>
              <a:cxn ang="T77">
                <a:pos x="T34" y="T35"/>
              </a:cxn>
              <a:cxn ang="T78">
                <a:pos x="T36" y="T37"/>
              </a:cxn>
              <a:cxn ang="T79">
                <a:pos x="T38" y="T39"/>
              </a:cxn>
              <a:cxn ang="T80">
                <a:pos x="T40" y="T41"/>
              </a:cxn>
              <a:cxn ang="T81">
                <a:pos x="T42" y="T43"/>
              </a:cxn>
              <a:cxn ang="T82">
                <a:pos x="T44" y="T45"/>
              </a:cxn>
              <a:cxn ang="T83">
                <a:pos x="T46" y="T47"/>
              </a:cxn>
              <a:cxn ang="T84">
                <a:pos x="T48" y="T49"/>
              </a:cxn>
              <a:cxn ang="T85">
                <a:pos x="T50" y="T51"/>
              </a:cxn>
              <a:cxn ang="T86">
                <a:pos x="T52" y="T53"/>
              </a:cxn>
              <a:cxn ang="T87">
                <a:pos x="T54" y="T55"/>
              </a:cxn>
              <a:cxn ang="T88">
                <a:pos x="T56" y="T57"/>
              </a:cxn>
              <a:cxn ang="T89">
                <a:pos x="T58" y="T59"/>
              </a:cxn>
            </a:cxnLst>
            <a:rect l="0" t="0" r="r" b="b"/>
            <a:pathLst>
              <a:path w="21600" h="21600">
                <a:moveTo>
                  <a:pt x="16190" y="14400"/>
                </a:moveTo>
                <a:cubicBezTo>
                  <a:pt x="15417" y="14400"/>
                  <a:pt x="14635" y="14570"/>
                  <a:pt x="14635" y="14570"/>
                </a:cubicBezTo>
                <a:cubicBezTo>
                  <a:pt x="14296" y="14644"/>
                  <a:pt x="13814" y="14566"/>
                  <a:pt x="13563" y="14400"/>
                </a:cubicBezTo>
                <a:lnTo>
                  <a:pt x="10795" y="12557"/>
                </a:lnTo>
                <a:cubicBezTo>
                  <a:pt x="10544" y="12389"/>
                  <a:pt x="10430" y="12069"/>
                  <a:pt x="10544" y="11845"/>
                </a:cubicBezTo>
                <a:cubicBezTo>
                  <a:pt x="10544" y="11845"/>
                  <a:pt x="10817" y="11303"/>
                  <a:pt x="10817" y="10776"/>
                </a:cubicBezTo>
                <a:cubicBezTo>
                  <a:pt x="10817" y="10288"/>
                  <a:pt x="10596" y="9811"/>
                  <a:pt x="10596" y="9811"/>
                </a:cubicBezTo>
                <a:cubicBezTo>
                  <a:pt x="10492" y="9585"/>
                  <a:pt x="10612" y="9263"/>
                  <a:pt x="10863" y="9096"/>
                </a:cubicBezTo>
                <a:lnTo>
                  <a:pt x="13666" y="7231"/>
                </a:lnTo>
                <a:cubicBezTo>
                  <a:pt x="13917" y="7063"/>
                  <a:pt x="14401" y="6983"/>
                  <a:pt x="14741" y="7053"/>
                </a:cubicBezTo>
                <a:cubicBezTo>
                  <a:pt x="14741" y="7053"/>
                  <a:pt x="15458" y="7200"/>
                  <a:pt x="16190" y="7200"/>
                </a:cubicBezTo>
                <a:cubicBezTo>
                  <a:pt x="19177" y="7200"/>
                  <a:pt x="21599" y="5588"/>
                  <a:pt x="21599" y="3600"/>
                </a:cubicBezTo>
                <a:cubicBezTo>
                  <a:pt x="21599" y="1612"/>
                  <a:pt x="19177" y="0"/>
                  <a:pt x="16190" y="0"/>
                </a:cubicBezTo>
                <a:cubicBezTo>
                  <a:pt x="13203" y="0"/>
                  <a:pt x="10781" y="1612"/>
                  <a:pt x="10781" y="3600"/>
                </a:cubicBezTo>
                <a:cubicBezTo>
                  <a:pt x="10781" y="4110"/>
                  <a:pt x="11032" y="4626"/>
                  <a:pt x="11032" y="4626"/>
                </a:cubicBezTo>
                <a:cubicBezTo>
                  <a:pt x="11142" y="4852"/>
                  <a:pt x="11026" y="5173"/>
                  <a:pt x="10775" y="5340"/>
                </a:cubicBezTo>
                <a:lnTo>
                  <a:pt x="8023" y="7171"/>
                </a:lnTo>
                <a:cubicBezTo>
                  <a:pt x="7771" y="7339"/>
                  <a:pt x="7289" y="7416"/>
                  <a:pt x="6951" y="7343"/>
                </a:cubicBezTo>
                <a:cubicBezTo>
                  <a:pt x="6951" y="7343"/>
                  <a:pt x="6176" y="7176"/>
                  <a:pt x="5409" y="7176"/>
                </a:cubicBezTo>
                <a:cubicBezTo>
                  <a:pt x="2422" y="7176"/>
                  <a:pt x="0" y="8787"/>
                  <a:pt x="0" y="10776"/>
                </a:cubicBezTo>
                <a:cubicBezTo>
                  <a:pt x="0" y="12764"/>
                  <a:pt x="2422" y="14375"/>
                  <a:pt x="5409" y="14375"/>
                </a:cubicBezTo>
                <a:cubicBezTo>
                  <a:pt x="6116" y="14375"/>
                  <a:pt x="6790" y="14242"/>
                  <a:pt x="6790" y="14242"/>
                </a:cubicBezTo>
                <a:cubicBezTo>
                  <a:pt x="7131" y="14174"/>
                  <a:pt x="7615" y="14255"/>
                  <a:pt x="7867" y="14423"/>
                </a:cubicBezTo>
                <a:lnTo>
                  <a:pt x="10731" y="16329"/>
                </a:lnTo>
                <a:cubicBezTo>
                  <a:pt x="10982" y="16496"/>
                  <a:pt x="11103" y="16818"/>
                  <a:pt x="10999" y="17045"/>
                </a:cubicBezTo>
                <a:cubicBezTo>
                  <a:pt x="10999" y="17045"/>
                  <a:pt x="10782" y="17516"/>
                  <a:pt x="10782" y="18000"/>
                </a:cubicBezTo>
                <a:cubicBezTo>
                  <a:pt x="10782" y="19988"/>
                  <a:pt x="13204" y="21600"/>
                  <a:pt x="16191" y="21600"/>
                </a:cubicBezTo>
                <a:cubicBezTo>
                  <a:pt x="19178" y="21600"/>
                  <a:pt x="21600" y="19988"/>
                  <a:pt x="21600" y="18000"/>
                </a:cubicBezTo>
                <a:cubicBezTo>
                  <a:pt x="21599" y="16012"/>
                  <a:pt x="19177" y="14400"/>
                  <a:pt x="16190" y="14400"/>
                </a:cubicBezTo>
                <a:close/>
                <a:moveTo>
                  <a:pt x="16190" y="14400"/>
                </a:moveTo>
              </a:path>
            </a:pathLst>
          </a:custGeom>
          <a:solidFill>
            <a:srgbClr val="A40000"/>
          </a:solidFill>
          <a:ln>
            <a:noFill/>
          </a:ln>
        </p:spPr>
        <p:txBody>
          <a:bodyPr lIns="0" tIns="0" rIns="0" bIns="0"/>
          <a:lstStyle/>
          <a:p>
            <a:pPr defTabSz="608965"/>
            <a:endParaRPr lang="en-US" sz="240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386075" y="4261879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389666" y="4547784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3954812" y="4261879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3958403" y="4547784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523549" y="4261879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527140" y="4547784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092286" y="4261879"/>
            <a:ext cx="1777154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9095877" y="4547784"/>
            <a:ext cx="1774054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0" name="Freeform 5"/>
          <p:cNvSpPr/>
          <p:nvPr/>
        </p:nvSpPr>
        <p:spPr bwMode="auto">
          <a:xfrm>
            <a:off x="5334147" y="1704261"/>
            <a:ext cx="1377371" cy="1977330"/>
          </a:xfrm>
          <a:custGeom>
            <a:avLst/>
            <a:gdLst/>
            <a:ahLst/>
            <a:cxnLst>
              <a:cxn ang="0">
                <a:pos x="224" y="205"/>
              </a:cxn>
              <a:cxn ang="0">
                <a:pos x="207" y="229"/>
              </a:cxn>
              <a:cxn ang="0">
                <a:pos x="201" y="220"/>
              </a:cxn>
              <a:cxn ang="0">
                <a:pos x="179" y="211"/>
              </a:cxn>
              <a:cxn ang="0">
                <a:pos x="156" y="220"/>
              </a:cxn>
              <a:cxn ang="0">
                <a:pos x="147" y="243"/>
              </a:cxn>
              <a:cxn ang="0">
                <a:pos x="156" y="265"/>
              </a:cxn>
              <a:cxn ang="0">
                <a:pos x="175" y="275"/>
              </a:cxn>
              <a:cxn ang="0">
                <a:pos x="141" y="322"/>
              </a:cxn>
              <a:cxn ang="0">
                <a:pos x="122" y="283"/>
              </a:cxn>
              <a:cxn ang="0">
                <a:pos x="102" y="322"/>
              </a:cxn>
              <a:cxn ang="0">
                <a:pos x="63" y="269"/>
              </a:cxn>
              <a:cxn ang="0">
                <a:pos x="54" y="283"/>
              </a:cxn>
              <a:cxn ang="0">
                <a:pos x="32" y="293"/>
              </a:cxn>
              <a:cxn ang="0">
                <a:pos x="9" y="283"/>
              </a:cxn>
              <a:cxn ang="0">
                <a:pos x="0" y="261"/>
              </a:cxn>
              <a:cxn ang="0">
                <a:pos x="9" y="238"/>
              </a:cxn>
              <a:cxn ang="0">
                <a:pos x="32" y="229"/>
              </a:cxn>
              <a:cxn ang="0">
                <a:pos x="33" y="229"/>
              </a:cxn>
              <a:cxn ang="0">
                <a:pos x="15" y="205"/>
              </a:cxn>
              <a:cxn ang="0">
                <a:pos x="122" y="0"/>
              </a:cxn>
              <a:cxn ang="0">
                <a:pos x="224" y="205"/>
              </a:cxn>
            </a:cxnLst>
            <a:rect l="0" t="0" r="r" b="b"/>
            <a:pathLst>
              <a:path w="224" h="322">
                <a:moveTo>
                  <a:pt x="224" y="205"/>
                </a:moveTo>
                <a:cubicBezTo>
                  <a:pt x="207" y="229"/>
                  <a:pt x="207" y="229"/>
                  <a:pt x="207" y="229"/>
                </a:cubicBezTo>
                <a:cubicBezTo>
                  <a:pt x="206" y="226"/>
                  <a:pt x="204" y="223"/>
                  <a:pt x="201" y="220"/>
                </a:cubicBezTo>
                <a:cubicBezTo>
                  <a:pt x="195" y="214"/>
                  <a:pt x="188" y="211"/>
                  <a:pt x="179" y="211"/>
                </a:cubicBezTo>
                <a:cubicBezTo>
                  <a:pt x="170" y="211"/>
                  <a:pt x="163" y="214"/>
                  <a:pt x="156" y="220"/>
                </a:cubicBezTo>
                <a:cubicBezTo>
                  <a:pt x="150" y="227"/>
                  <a:pt x="147" y="234"/>
                  <a:pt x="147" y="243"/>
                </a:cubicBezTo>
                <a:cubicBezTo>
                  <a:pt x="147" y="252"/>
                  <a:pt x="150" y="259"/>
                  <a:pt x="156" y="265"/>
                </a:cubicBezTo>
                <a:cubicBezTo>
                  <a:pt x="162" y="271"/>
                  <a:pt x="168" y="274"/>
                  <a:pt x="175" y="275"/>
                </a:cubicBezTo>
                <a:cubicBezTo>
                  <a:pt x="141" y="322"/>
                  <a:pt x="141" y="322"/>
                  <a:pt x="141" y="322"/>
                </a:cubicBezTo>
                <a:cubicBezTo>
                  <a:pt x="122" y="283"/>
                  <a:pt x="122" y="283"/>
                  <a:pt x="122" y="283"/>
                </a:cubicBezTo>
                <a:cubicBezTo>
                  <a:pt x="102" y="322"/>
                  <a:pt x="102" y="322"/>
                  <a:pt x="102" y="322"/>
                </a:cubicBezTo>
                <a:cubicBezTo>
                  <a:pt x="63" y="269"/>
                  <a:pt x="63" y="269"/>
                  <a:pt x="63" y="269"/>
                </a:cubicBezTo>
                <a:cubicBezTo>
                  <a:pt x="61" y="275"/>
                  <a:pt x="58" y="279"/>
                  <a:pt x="54" y="283"/>
                </a:cubicBezTo>
                <a:cubicBezTo>
                  <a:pt x="48" y="290"/>
                  <a:pt x="41" y="293"/>
                  <a:pt x="32" y="293"/>
                </a:cubicBezTo>
                <a:cubicBezTo>
                  <a:pt x="23" y="293"/>
                  <a:pt x="15" y="290"/>
                  <a:pt x="9" y="283"/>
                </a:cubicBezTo>
                <a:cubicBezTo>
                  <a:pt x="3" y="277"/>
                  <a:pt x="0" y="270"/>
                  <a:pt x="0" y="261"/>
                </a:cubicBezTo>
                <a:cubicBezTo>
                  <a:pt x="0" y="252"/>
                  <a:pt x="3" y="245"/>
                  <a:pt x="9" y="238"/>
                </a:cubicBezTo>
                <a:cubicBezTo>
                  <a:pt x="15" y="232"/>
                  <a:pt x="23" y="229"/>
                  <a:pt x="32" y="229"/>
                </a:cubicBezTo>
                <a:cubicBezTo>
                  <a:pt x="32" y="229"/>
                  <a:pt x="32" y="229"/>
                  <a:pt x="33" y="229"/>
                </a:cubicBezTo>
                <a:cubicBezTo>
                  <a:pt x="15" y="205"/>
                  <a:pt x="15" y="205"/>
                  <a:pt x="15" y="205"/>
                </a:cubicBezTo>
                <a:cubicBezTo>
                  <a:pt x="122" y="0"/>
                  <a:pt x="122" y="0"/>
                  <a:pt x="122" y="0"/>
                </a:cubicBezTo>
                <a:lnTo>
                  <a:pt x="224" y="205"/>
                </a:lnTo>
                <a:close/>
              </a:path>
            </a:pathLst>
          </a:custGeom>
          <a:solidFill>
            <a:srgbClr val="A40000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4026489" y="2963332"/>
            <a:ext cx="1935080" cy="1417510"/>
          </a:xfrm>
          <a:custGeom>
            <a:avLst/>
            <a:gdLst/>
            <a:ahLst/>
            <a:cxnLst>
              <a:cxn ang="0">
                <a:pos x="315" y="117"/>
              </a:cxn>
              <a:cxn ang="0">
                <a:pos x="272" y="124"/>
              </a:cxn>
              <a:cxn ang="0">
                <a:pos x="303" y="156"/>
              </a:cxn>
              <a:cxn ang="0">
                <a:pos x="245" y="176"/>
              </a:cxn>
              <a:cxn ang="0">
                <a:pos x="245" y="176"/>
              </a:cxn>
              <a:cxn ang="0">
                <a:pos x="255" y="199"/>
              </a:cxn>
              <a:cxn ang="0">
                <a:pos x="245" y="221"/>
              </a:cxn>
              <a:cxn ang="0">
                <a:pos x="223" y="231"/>
              </a:cxn>
              <a:cxn ang="0">
                <a:pos x="200" y="221"/>
              </a:cxn>
              <a:cxn ang="0">
                <a:pos x="191" y="199"/>
              </a:cxn>
              <a:cxn ang="0">
                <a:pos x="191" y="195"/>
              </a:cxn>
              <a:cxn ang="0">
                <a:pos x="166" y="204"/>
              </a:cxn>
              <a:cxn ang="0">
                <a:pos x="0" y="36"/>
              </a:cxn>
              <a:cxn ang="0">
                <a:pos x="228" y="0"/>
              </a:cxn>
              <a:cxn ang="0">
                <a:pos x="246" y="24"/>
              </a:cxn>
              <a:cxn ang="0">
                <a:pos x="245" y="24"/>
              </a:cxn>
              <a:cxn ang="0">
                <a:pos x="222" y="33"/>
              </a:cxn>
              <a:cxn ang="0">
                <a:pos x="213" y="56"/>
              </a:cxn>
              <a:cxn ang="0">
                <a:pos x="222" y="78"/>
              </a:cxn>
              <a:cxn ang="0">
                <a:pos x="245" y="88"/>
              </a:cxn>
              <a:cxn ang="0">
                <a:pos x="267" y="78"/>
              </a:cxn>
              <a:cxn ang="0">
                <a:pos x="276" y="64"/>
              </a:cxn>
              <a:cxn ang="0">
                <a:pos x="315" y="117"/>
              </a:cxn>
            </a:cxnLst>
            <a:rect l="0" t="0" r="r" b="b"/>
            <a:pathLst>
              <a:path w="315" h="231">
                <a:moveTo>
                  <a:pt x="315" y="117"/>
                </a:moveTo>
                <a:cubicBezTo>
                  <a:pt x="272" y="124"/>
                  <a:pt x="272" y="124"/>
                  <a:pt x="272" y="124"/>
                </a:cubicBezTo>
                <a:cubicBezTo>
                  <a:pt x="303" y="156"/>
                  <a:pt x="303" y="156"/>
                  <a:pt x="303" y="15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45" y="176"/>
                  <a:pt x="245" y="176"/>
                  <a:pt x="245" y="176"/>
                </a:cubicBezTo>
                <a:cubicBezTo>
                  <a:pt x="251" y="182"/>
                  <a:pt x="255" y="190"/>
                  <a:pt x="255" y="199"/>
                </a:cubicBezTo>
                <a:cubicBezTo>
                  <a:pt x="255" y="208"/>
                  <a:pt x="251" y="215"/>
                  <a:pt x="245" y="221"/>
                </a:cubicBezTo>
                <a:cubicBezTo>
                  <a:pt x="239" y="227"/>
                  <a:pt x="232" y="231"/>
                  <a:pt x="223" y="231"/>
                </a:cubicBezTo>
                <a:cubicBezTo>
                  <a:pt x="214" y="231"/>
                  <a:pt x="206" y="227"/>
                  <a:pt x="200" y="221"/>
                </a:cubicBezTo>
                <a:cubicBezTo>
                  <a:pt x="194" y="215"/>
                  <a:pt x="191" y="208"/>
                  <a:pt x="191" y="199"/>
                </a:cubicBezTo>
                <a:cubicBezTo>
                  <a:pt x="191" y="198"/>
                  <a:pt x="191" y="196"/>
                  <a:pt x="191" y="195"/>
                </a:cubicBezTo>
                <a:cubicBezTo>
                  <a:pt x="166" y="204"/>
                  <a:pt x="166" y="204"/>
                  <a:pt x="166" y="204"/>
                </a:cubicBezTo>
                <a:cubicBezTo>
                  <a:pt x="0" y="36"/>
                  <a:pt x="0" y="36"/>
                  <a:pt x="0" y="36"/>
                </a:cubicBezTo>
                <a:cubicBezTo>
                  <a:pt x="228" y="0"/>
                  <a:pt x="228" y="0"/>
                  <a:pt x="228" y="0"/>
                </a:cubicBezTo>
                <a:cubicBezTo>
                  <a:pt x="246" y="24"/>
                  <a:pt x="246" y="24"/>
                  <a:pt x="246" y="24"/>
                </a:cubicBezTo>
                <a:cubicBezTo>
                  <a:pt x="245" y="24"/>
                  <a:pt x="245" y="24"/>
                  <a:pt x="245" y="24"/>
                </a:cubicBezTo>
                <a:cubicBezTo>
                  <a:pt x="236" y="24"/>
                  <a:pt x="228" y="27"/>
                  <a:pt x="222" y="33"/>
                </a:cubicBezTo>
                <a:cubicBezTo>
                  <a:pt x="216" y="40"/>
                  <a:pt x="213" y="47"/>
                  <a:pt x="213" y="56"/>
                </a:cubicBezTo>
                <a:cubicBezTo>
                  <a:pt x="213" y="65"/>
                  <a:pt x="216" y="72"/>
                  <a:pt x="222" y="78"/>
                </a:cubicBezTo>
                <a:cubicBezTo>
                  <a:pt x="228" y="85"/>
                  <a:pt x="236" y="88"/>
                  <a:pt x="245" y="88"/>
                </a:cubicBezTo>
                <a:cubicBezTo>
                  <a:pt x="254" y="88"/>
                  <a:pt x="261" y="85"/>
                  <a:pt x="267" y="78"/>
                </a:cubicBezTo>
                <a:cubicBezTo>
                  <a:pt x="271" y="74"/>
                  <a:pt x="274" y="70"/>
                  <a:pt x="276" y="64"/>
                </a:cubicBezTo>
                <a:lnTo>
                  <a:pt x="315" y="117"/>
                </a:lnTo>
                <a:close/>
              </a:path>
            </a:pathLst>
          </a:custGeom>
          <a:solidFill>
            <a:srgbClr val="A40000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7"/>
          <p:cNvSpPr/>
          <p:nvPr/>
        </p:nvSpPr>
        <p:spPr bwMode="auto">
          <a:xfrm>
            <a:off x="4725736" y="3920307"/>
            <a:ext cx="1647775" cy="1806216"/>
          </a:xfrm>
          <a:custGeom>
            <a:avLst/>
            <a:gdLst/>
            <a:ahLst/>
            <a:cxnLst>
              <a:cxn ang="0">
                <a:pos x="189" y="0"/>
              </a:cxn>
              <a:cxn ang="0">
                <a:pos x="179" y="46"/>
              </a:cxn>
              <a:cxn ang="0">
                <a:pos x="221" y="24"/>
              </a:cxn>
              <a:cxn ang="0">
                <a:pos x="219" y="89"/>
              </a:cxn>
              <a:cxn ang="0">
                <a:pos x="236" y="84"/>
              </a:cxn>
              <a:cxn ang="0">
                <a:pos x="258" y="93"/>
              </a:cxn>
              <a:cxn ang="0">
                <a:pos x="268" y="116"/>
              </a:cxn>
              <a:cxn ang="0">
                <a:pos x="258" y="138"/>
              </a:cxn>
              <a:cxn ang="0">
                <a:pos x="236" y="148"/>
              </a:cxn>
              <a:cxn ang="0">
                <a:pos x="218" y="142"/>
              </a:cxn>
              <a:cxn ang="0">
                <a:pos x="218" y="176"/>
              </a:cxn>
              <a:cxn ang="0">
                <a:pos x="0" y="294"/>
              </a:cxn>
              <a:cxn ang="0">
                <a:pos x="52" y="48"/>
              </a:cxn>
              <a:cxn ang="0">
                <a:pos x="77" y="39"/>
              </a:cxn>
              <a:cxn ang="0">
                <a:pos x="77" y="43"/>
              </a:cxn>
              <a:cxn ang="0">
                <a:pos x="86" y="65"/>
              </a:cxn>
              <a:cxn ang="0">
                <a:pos x="109" y="75"/>
              </a:cxn>
              <a:cxn ang="0">
                <a:pos x="131" y="65"/>
              </a:cxn>
              <a:cxn ang="0">
                <a:pos x="141" y="43"/>
              </a:cxn>
              <a:cxn ang="0">
                <a:pos x="131" y="20"/>
              </a:cxn>
              <a:cxn ang="0">
                <a:pos x="131" y="20"/>
              </a:cxn>
              <a:cxn ang="0">
                <a:pos x="189" y="0"/>
              </a:cxn>
            </a:cxnLst>
            <a:rect l="0" t="0" r="r" b="b"/>
            <a:pathLst>
              <a:path w="268" h="294">
                <a:moveTo>
                  <a:pt x="189" y="0"/>
                </a:moveTo>
                <a:cubicBezTo>
                  <a:pt x="179" y="46"/>
                  <a:pt x="179" y="46"/>
                  <a:pt x="179" y="46"/>
                </a:cubicBezTo>
                <a:cubicBezTo>
                  <a:pt x="221" y="24"/>
                  <a:pt x="221" y="24"/>
                  <a:pt x="221" y="24"/>
                </a:cubicBezTo>
                <a:cubicBezTo>
                  <a:pt x="219" y="89"/>
                  <a:pt x="219" y="89"/>
                  <a:pt x="219" y="89"/>
                </a:cubicBezTo>
                <a:cubicBezTo>
                  <a:pt x="224" y="86"/>
                  <a:pt x="230" y="84"/>
                  <a:pt x="236" y="84"/>
                </a:cubicBezTo>
                <a:cubicBezTo>
                  <a:pt x="245" y="84"/>
                  <a:pt x="252" y="87"/>
                  <a:pt x="258" y="93"/>
                </a:cubicBezTo>
                <a:cubicBezTo>
                  <a:pt x="265" y="99"/>
                  <a:pt x="268" y="107"/>
                  <a:pt x="268" y="116"/>
                </a:cubicBezTo>
                <a:cubicBezTo>
                  <a:pt x="268" y="125"/>
                  <a:pt x="265" y="132"/>
                  <a:pt x="258" y="138"/>
                </a:cubicBezTo>
                <a:cubicBezTo>
                  <a:pt x="252" y="144"/>
                  <a:pt x="245" y="148"/>
                  <a:pt x="236" y="148"/>
                </a:cubicBezTo>
                <a:cubicBezTo>
                  <a:pt x="229" y="148"/>
                  <a:pt x="224" y="146"/>
                  <a:pt x="218" y="142"/>
                </a:cubicBezTo>
                <a:cubicBezTo>
                  <a:pt x="218" y="176"/>
                  <a:pt x="218" y="176"/>
                  <a:pt x="218" y="176"/>
                </a:cubicBezTo>
                <a:cubicBezTo>
                  <a:pt x="0" y="294"/>
                  <a:pt x="0" y="294"/>
                  <a:pt x="0" y="294"/>
                </a:cubicBezTo>
                <a:cubicBezTo>
                  <a:pt x="52" y="48"/>
                  <a:pt x="52" y="48"/>
                  <a:pt x="52" y="48"/>
                </a:cubicBezTo>
                <a:cubicBezTo>
                  <a:pt x="77" y="39"/>
                  <a:pt x="77" y="39"/>
                  <a:pt x="77" y="39"/>
                </a:cubicBezTo>
                <a:cubicBezTo>
                  <a:pt x="77" y="40"/>
                  <a:pt x="77" y="42"/>
                  <a:pt x="77" y="43"/>
                </a:cubicBezTo>
                <a:cubicBezTo>
                  <a:pt x="77" y="52"/>
                  <a:pt x="80" y="59"/>
                  <a:pt x="86" y="65"/>
                </a:cubicBezTo>
                <a:cubicBezTo>
                  <a:pt x="92" y="71"/>
                  <a:pt x="100" y="75"/>
                  <a:pt x="109" y="75"/>
                </a:cubicBezTo>
                <a:cubicBezTo>
                  <a:pt x="118" y="75"/>
                  <a:pt x="125" y="71"/>
                  <a:pt x="131" y="65"/>
                </a:cubicBezTo>
                <a:cubicBezTo>
                  <a:pt x="137" y="59"/>
                  <a:pt x="141" y="52"/>
                  <a:pt x="141" y="43"/>
                </a:cubicBezTo>
                <a:cubicBezTo>
                  <a:pt x="141" y="34"/>
                  <a:pt x="137" y="26"/>
                  <a:pt x="131" y="20"/>
                </a:cubicBezTo>
                <a:cubicBezTo>
                  <a:pt x="131" y="20"/>
                  <a:pt x="131" y="20"/>
                  <a:pt x="131" y="20"/>
                </a:cubicBezTo>
                <a:lnTo>
                  <a:pt x="189" y="0"/>
                </a:lnTo>
                <a:close/>
              </a:path>
            </a:pathLst>
          </a:custGeom>
          <a:solidFill>
            <a:srgbClr val="A40000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Freeform 8"/>
          <p:cNvSpPr/>
          <p:nvPr/>
        </p:nvSpPr>
        <p:spPr bwMode="auto">
          <a:xfrm>
            <a:off x="6065084" y="3842144"/>
            <a:ext cx="1358359" cy="1871704"/>
          </a:xfrm>
          <a:custGeom>
            <a:avLst/>
            <a:gdLst/>
            <a:ahLst/>
            <a:cxnLst>
              <a:cxn ang="0">
                <a:pos x="3" y="37"/>
              </a:cxn>
              <a:cxn ang="0">
                <a:pos x="44" y="59"/>
              </a:cxn>
              <a:cxn ang="0">
                <a:pos x="35" y="12"/>
              </a:cxn>
              <a:cxn ang="0">
                <a:pos x="94" y="32"/>
              </a:cxn>
              <a:cxn ang="0">
                <a:pos x="94" y="32"/>
              </a:cxn>
              <a:cxn ang="0">
                <a:pos x="103" y="9"/>
              </a:cxn>
              <a:cxn ang="0">
                <a:pos x="126" y="0"/>
              </a:cxn>
              <a:cxn ang="0">
                <a:pos x="148" y="9"/>
              </a:cxn>
              <a:cxn ang="0">
                <a:pos x="158" y="32"/>
              </a:cxn>
              <a:cxn ang="0">
                <a:pos x="151" y="51"/>
              </a:cxn>
              <a:cxn ang="0">
                <a:pos x="173" y="59"/>
              </a:cxn>
              <a:cxn ang="0">
                <a:pos x="174" y="59"/>
              </a:cxn>
              <a:cxn ang="0">
                <a:pos x="221" y="304"/>
              </a:cxn>
              <a:cxn ang="0">
                <a:pos x="220" y="305"/>
              </a:cxn>
              <a:cxn ang="0">
                <a:pos x="0" y="189"/>
              </a:cxn>
              <a:cxn ang="0">
                <a:pos x="0" y="155"/>
              </a:cxn>
              <a:cxn ang="0">
                <a:pos x="18" y="161"/>
              </a:cxn>
              <a:cxn ang="0">
                <a:pos x="40" y="151"/>
              </a:cxn>
              <a:cxn ang="0">
                <a:pos x="50" y="129"/>
              </a:cxn>
              <a:cxn ang="0">
                <a:pos x="40" y="106"/>
              </a:cxn>
              <a:cxn ang="0">
                <a:pos x="18" y="97"/>
              </a:cxn>
              <a:cxn ang="0">
                <a:pos x="1" y="102"/>
              </a:cxn>
              <a:cxn ang="0">
                <a:pos x="3" y="37"/>
              </a:cxn>
            </a:cxnLst>
            <a:rect l="0" t="0" r="r" b="b"/>
            <a:pathLst>
              <a:path w="221" h="305">
                <a:moveTo>
                  <a:pt x="3" y="37"/>
                </a:moveTo>
                <a:cubicBezTo>
                  <a:pt x="44" y="59"/>
                  <a:pt x="44" y="59"/>
                  <a:pt x="44" y="59"/>
                </a:cubicBezTo>
                <a:cubicBezTo>
                  <a:pt x="35" y="12"/>
                  <a:pt x="35" y="12"/>
                  <a:pt x="35" y="1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32"/>
                  <a:pt x="94" y="32"/>
                  <a:pt x="94" y="32"/>
                </a:cubicBezTo>
                <a:cubicBezTo>
                  <a:pt x="94" y="23"/>
                  <a:pt x="97" y="15"/>
                  <a:pt x="103" y="9"/>
                </a:cubicBezTo>
                <a:cubicBezTo>
                  <a:pt x="110" y="3"/>
                  <a:pt x="117" y="0"/>
                  <a:pt x="126" y="0"/>
                </a:cubicBezTo>
                <a:cubicBezTo>
                  <a:pt x="135" y="0"/>
                  <a:pt x="142" y="3"/>
                  <a:pt x="148" y="9"/>
                </a:cubicBezTo>
                <a:cubicBezTo>
                  <a:pt x="155" y="15"/>
                  <a:pt x="158" y="23"/>
                  <a:pt x="158" y="32"/>
                </a:cubicBezTo>
                <a:cubicBezTo>
                  <a:pt x="158" y="39"/>
                  <a:pt x="155" y="46"/>
                  <a:pt x="151" y="51"/>
                </a:cubicBezTo>
                <a:cubicBezTo>
                  <a:pt x="173" y="59"/>
                  <a:pt x="173" y="59"/>
                  <a:pt x="173" y="59"/>
                </a:cubicBezTo>
                <a:cubicBezTo>
                  <a:pt x="174" y="59"/>
                  <a:pt x="174" y="59"/>
                  <a:pt x="174" y="59"/>
                </a:cubicBezTo>
                <a:cubicBezTo>
                  <a:pt x="221" y="304"/>
                  <a:pt x="221" y="304"/>
                  <a:pt x="221" y="304"/>
                </a:cubicBezTo>
                <a:cubicBezTo>
                  <a:pt x="220" y="305"/>
                  <a:pt x="220" y="305"/>
                  <a:pt x="220" y="305"/>
                </a:cubicBezTo>
                <a:cubicBezTo>
                  <a:pt x="0" y="189"/>
                  <a:pt x="0" y="189"/>
                  <a:pt x="0" y="189"/>
                </a:cubicBezTo>
                <a:cubicBezTo>
                  <a:pt x="0" y="155"/>
                  <a:pt x="0" y="155"/>
                  <a:pt x="0" y="155"/>
                </a:cubicBezTo>
                <a:cubicBezTo>
                  <a:pt x="6" y="159"/>
                  <a:pt x="11" y="161"/>
                  <a:pt x="18" y="161"/>
                </a:cubicBezTo>
                <a:cubicBezTo>
                  <a:pt x="27" y="161"/>
                  <a:pt x="34" y="157"/>
                  <a:pt x="40" y="151"/>
                </a:cubicBezTo>
                <a:cubicBezTo>
                  <a:pt x="47" y="145"/>
                  <a:pt x="50" y="138"/>
                  <a:pt x="50" y="129"/>
                </a:cubicBezTo>
                <a:cubicBezTo>
                  <a:pt x="50" y="120"/>
                  <a:pt x="47" y="112"/>
                  <a:pt x="40" y="106"/>
                </a:cubicBezTo>
                <a:cubicBezTo>
                  <a:pt x="34" y="100"/>
                  <a:pt x="27" y="97"/>
                  <a:pt x="18" y="97"/>
                </a:cubicBezTo>
                <a:cubicBezTo>
                  <a:pt x="12" y="97"/>
                  <a:pt x="6" y="99"/>
                  <a:pt x="1" y="102"/>
                </a:cubicBezTo>
                <a:lnTo>
                  <a:pt x="3" y="37"/>
                </a:lnTo>
                <a:close/>
              </a:path>
            </a:pathLst>
          </a:custGeom>
          <a:solidFill>
            <a:srgbClr val="A40000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Freeform 9"/>
          <p:cNvSpPr/>
          <p:nvPr/>
        </p:nvSpPr>
        <p:spPr bwMode="auto">
          <a:xfrm>
            <a:off x="6200284" y="2963332"/>
            <a:ext cx="1954093" cy="1240057"/>
          </a:xfrm>
          <a:custGeom>
            <a:avLst/>
            <a:gdLst/>
            <a:ahLst/>
            <a:cxnLst>
              <a:cxn ang="0">
                <a:pos x="13" y="155"/>
              </a:cxn>
              <a:cxn ang="0">
                <a:pos x="45" y="124"/>
              </a:cxn>
              <a:cxn ang="0">
                <a:pos x="0" y="117"/>
              </a:cxn>
              <a:cxn ang="0">
                <a:pos x="34" y="70"/>
              </a:cxn>
              <a:cxn ang="0">
                <a:pos x="15" y="60"/>
              </a:cxn>
              <a:cxn ang="0">
                <a:pos x="6" y="38"/>
              </a:cxn>
              <a:cxn ang="0">
                <a:pos x="15" y="15"/>
              </a:cxn>
              <a:cxn ang="0">
                <a:pos x="38" y="6"/>
              </a:cxn>
              <a:cxn ang="0">
                <a:pos x="60" y="15"/>
              </a:cxn>
              <a:cxn ang="0">
                <a:pos x="66" y="24"/>
              </a:cxn>
              <a:cxn ang="0">
                <a:pos x="83" y="0"/>
              </a:cxn>
              <a:cxn ang="0">
                <a:pos x="318" y="36"/>
              </a:cxn>
              <a:cxn ang="0">
                <a:pos x="151" y="202"/>
              </a:cxn>
              <a:cxn ang="0">
                <a:pos x="129" y="194"/>
              </a:cxn>
              <a:cxn ang="0">
                <a:pos x="136" y="175"/>
              </a:cxn>
              <a:cxn ang="0">
                <a:pos x="126" y="152"/>
              </a:cxn>
              <a:cxn ang="0">
                <a:pos x="104" y="143"/>
              </a:cxn>
              <a:cxn ang="0">
                <a:pos x="81" y="152"/>
              </a:cxn>
              <a:cxn ang="0">
                <a:pos x="72" y="175"/>
              </a:cxn>
              <a:cxn ang="0">
                <a:pos x="72" y="175"/>
              </a:cxn>
              <a:cxn ang="0">
                <a:pos x="13" y="155"/>
              </a:cxn>
            </a:cxnLst>
            <a:rect l="0" t="0" r="r" b="b"/>
            <a:pathLst>
              <a:path w="318" h="202">
                <a:moveTo>
                  <a:pt x="13" y="155"/>
                </a:moveTo>
                <a:cubicBezTo>
                  <a:pt x="45" y="124"/>
                  <a:pt x="45" y="124"/>
                  <a:pt x="45" y="124"/>
                </a:cubicBezTo>
                <a:cubicBezTo>
                  <a:pt x="0" y="117"/>
                  <a:pt x="0" y="117"/>
                  <a:pt x="0" y="117"/>
                </a:cubicBezTo>
                <a:cubicBezTo>
                  <a:pt x="34" y="70"/>
                  <a:pt x="34" y="70"/>
                  <a:pt x="34" y="70"/>
                </a:cubicBezTo>
                <a:cubicBezTo>
                  <a:pt x="27" y="69"/>
                  <a:pt x="21" y="66"/>
                  <a:pt x="15" y="60"/>
                </a:cubicBezTo>
                <a:cubicBezTo>
                  <a:pt x="9" y="54"/>
                  <a:pt x="6" y="47"/>
                  <a:pt x="6" y="38"/>
                </a:cubicBezTo>
                <a:cubicBezTo>
                  <a:pt x="6" y="29"/>
                  <a:pt x="9" y="22"/>
                  <a:pt x="15" y="15"/>
                </a:cubicBezTo>
                <a:cubicBezTo>
                  <a:pt x="22" y="9"/>
                  <a:pt x="29" y="6"/>
                  <a:pt x="38" y="6"/>
                </a:cubicBezTo>
                <a:cubicBezTo>
                  <a:pt x="47" y="6"/>
                  <a:pt x="54" y="9"/>
                  <a:pt x="60" y="15"/>
                </a:cubicBezTo>
                <a:cubicBezTo>
                  <a:pt x="63" y="18"/>
                  <a:pt x="65" y="21"/>
                  <a:pt x="66" y="24"/>
                </a:cubicBezTo>
                <a:cubicBezTo>
                  <a:pt x="83" y="0"/>
                  <a:pt x="83" y="0"/>
                  <a:pt x="83" y="0"/>
                </a:cubicBezTo>
                <a:cubicBezTo>
                  <a:pt x="318" y="36"/>
                  <a:pt x="318" y="36"/>
                  <a:pt x="318" y="36"/>
                </a:cubicBezTo>
                <a:cubicBezTo>
                  <a:pt x="151" y="202"/>
                  <a:pt x="151" y="202"/>
                  <a:pt x="151" y="202"/>
                </a:cubicBezTo>
                <a:cubicBezTo>
                  <a:pt x="129" y="194"/>
                  <a:pt x="129" y="194"/>
                  <a:pt x="129" y="194"/>
                </a:cubicBezTo>
                <a:cubicBezTo>
                  <a:pt x="133" y="189"/>
                  <a:pt x="136" y="182"/>
                  <a:pt x="136" y="175"/>
                </a:cubicBezTo>
                <a:cubicBezTo>
                  <a:pt x="136" y="166"/>
                  <a:pt x="133" y="158"/>
                  <a:pt x="126" y="152"/>
                </a:cubicBezTo>
                <a:cubicBezTo>
                  <a:pt x="120" y="146"/>
                  <a:pt x="113" y="143"/>
                  <a:pt x="104" y="143"/>
                </a:cubicBezTo>
                <a:cubicBezTo>
                  <a:pt x="95" y="143"/>
                  <a:pt x="88" y="146"/>
                  <a:pt x="81" y="152"/>
                </a:cubicBezTo>
                <a:cubicBezTo>
                  <a:pt x="75" y="158"/>
                  <a:pt x="72" y="166"/>
                  <a:pt x="72" y="175"/>
                </a:cubicBezTo>
                <a:cubicBezTo>
                  <a:pt x="72" y="175"/>
                  <a:pt x="72" y="175"/>
                  <a:pt x="72" y="175"/>
                </a:cubicBezTo>
                <a:lnTo>
                  <a:pt x="13" y="155"/>
                </a:lnTo>
                <a:close/>
              </a:path>
            </a:pathLst>
          </a:custGeom>
          <a:solidFill>
            <a:srgbClr val="A40000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Freeform 206"/>
          <p:cNvSpPr>
            <a:spLocks noEditPoints="1"/>
          </p:cNvSpPr>
          <p:nvPr/>
        </p:nvSpPr>
        <p:spPr bwMode="auto">
          <a:xfrm>
            <a:off x="5843267" y="2465687"/>
            <a:ext cx="426732" cy="426732"/>
          </a:xfrm>
          <a:custGeom>
            <a:avLst/>
            <a:gdLst/>
            <a:ahLst/>
            <a:cxnLst>
              <a:cxn ang="0">
                <a:pos x="249" y="215"/>
              </a:cxn>
              <a:cxn ang="0">
                <a:pos x="256" y="232"/>
              </a:cxn>
              <a:cxn ang="0">
                <a:pos x="232" y="256"/>
              </a:cxn>
              <a:cxn ang="0">
                <a:pos x="215" y="249"/>
              </a:cxn>
              <a:cxn ang="0">
                <a:pos x="145" y="179"/>
              </a:cxn>
              <a:cxn ang="0">
                <a:pos x="96" y="192"/>
              </a:cxn>
              <a:cxn ang="0">
                <a:pos x="0" y="96"/>
              </a:cxn>
              <a:cxn ang="0">
                <a:pos x="96" y="0"/>
              </a:cxn>
              <a:cxn ang="0">
                <a:pos x="192" y="96"/>
              </a:cxn>
              <a:cxn ang="0">
                <a:pos x="179" y="145"/>
              </a:cxn>
              <a:cxn ang="0">
                <a:pos x="249" y="215"/>
              </a:cxn>
              <a:cxn ang="0">
                <a:pos x="96" y="24"/>
              </a:cxn>
              <a:cxn ang="0">
                <a:pos x="24" y="96"/>
              </a:cxn>
              <a:cxn ang="0">
                <a:pos x="96" y="168"/>
              </a:cxn>
              <a:cxn ang="0">
                <a:pos x="168" y="96"/>
              </a:cxn>
              <a:cxn ang="0">
                <a:pos x="96" y="24"/>
              </a:cxn>
            </a:cxnLst>
            <a:rect l="0" t="0" r="r" b="b"/>
            <a:pathLst>
              <a:path w="256" h="256">
                <a:moveTo>
                  <a:pt x="249" y="215"/>
                </a:moveTo>
                <a:cubicBezTo>
                  <a:pt x="253" y="219"/>
                  <a:pt x="256" y="225"/>
                  <a:pt x="256" y="232"/>
                </a:cubicBezTo>
                <a:cubicBezTo>
                  <a:pt x="256" y="245"/>
                  <a:pt x="245" y="256"/>
                  <a:pt x="232" y="256"/>
                </a:cubicBezTo>
                <a:cubicBezTo>
                  <a:pt x="225" y="256"/>
                  <a:pt x="219" y="253"/>
                  <a:pt x="215" y="249"/>
                </a:cubicBezTo>
                <a:cubicBezTo>
                  <a:pt x="145" y="179"/>
                  <a:pt x="145" y="179"/>
                  <a:pt x="145" y="179"/>
                </a:cubicBezTo>
                <a:cubicBezTo>
                  <a:pt x="130" y="187"/>
                  <a:pt x="114" y="192"/>
                  <a:pt x="96" y="192"/>
                </a:cubicBezTo>
                <a:cubicBezTo>
                  <a:pt x="43" y="192"/>
                  <a:pt x="0" y="149"/>
                  <a:pt x="0" y="96"/>
                </a:cubicBezTo>
                <a:cubicBezTo>
                  <a:pt x="0" y="43"/>
                  <a:pt x="43" y="0"/>
                  <a:pt x="96" y="0"/>
                </a:cubicBezTo>
                <a:cubicBezTo>
                  <a:pt x="149" y="0"/>
                  <a:pt x="192" y="43"/>
                  <a:pt x="192" y="96"/>
                </a:cubicBezTo>
                <a:cubicBezTo>
                  <a:pt x="192" y="114"/>
                  <a:pt x="187" y="130"/>
                  <a:pt x="179" y="145"/>
                </a:cubicBezTo>
                <a:lnTo>
                  <a:pt x="249" y="215"/>
                </a:lnTo>
                <a:close/>
                <a:moveTo>
                  <a:pt x="96" y="24"/>
                </a:moveTo>
                <a:cubicBezTo>
                  <a:pt x="56" y="24"/>
                  <a:pt x="24" y="56"/>
                  <a:pt x="24" y="96"/>
                </a:cubicBezTo>
                <a:cubicBezTo>
                  <a:pt x="24" y="136"/>
                  <a:pt x="56" y="168"/>
                  <a:pt x="96" y="168"/>
                </a:cubicBezTo>
                <a:cubicBezTo>
                  <a:pt x="136" y="168"/>
                  <a:pt x="168" y="136"/>
                  <a:pt x="168" y="96"/>
                </a:cubicBezTo>
                <a:cubicBezTo>
                  <a:pt x="168" y="56"/>
                  <a:pt x="136" y="24"/>
                  <a:pt x="96" y="24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Freeform 170"/>
          <p:cNvSpPr>
            <a:spLocks noEditPoints="1"/>
          </p:cNvSpPr>
          <p:nvPr/>
        </p:nvSpPr>
        <p:spPr bwMode="auto">
          <a:xfrm>
            <a:off x="7072761" y="3290477"/>
            <a:ext cx="417661" cy="353022"/>
          </a:xfrm>
          <a:custGeom>
            <a:avLst/>
            <a:gdLst/>
            <a:ahLst/>
            <a:cxnLst>
              <a:cxn ang="0">
                <a:pos x="244" y="216"/>
              </a:cxn>
              <a:cxn ang="0">
                <a:pos x="12" y="216"/>
              </a:cxn>
              <a:cxn ang="0">
                <a:pos x="0" y="204"/>
              </a:cxn>
              <a:cxn ang="0">
                <a:pos x="0" y="12"/>
              </a:cxn>
              <a:cxn ang="0">
                <a:pos x="12" y="0"/>
              </a:cxn>
              <a:cxn ang="0">
                <a:pos x="24" y="12"/>
              </a:cxn>
              <a:cxn ang="0">
                <a:pos x="24" y="164"/>
              </a:cxn>
              <a:cxn ang="0">
                <a:pos x="24" y="192"/>
              </a:cxn>
              <a:cxn ang="0">
                <a:pos x="244" y="192"/>
              </a:cxn>
              <a:cxn ang="0">
                <a:pos x="256" y="204"/>
              </a:cxn>
              <a:cxn ang="0">
                <a:pos x="244" y="216"/>
              </a:cxn>
              <a:cxn ang="0">
                <a:pos x="216" y="180"/>
              </a:cxn>
              <a:cxn ang="0">
                <a:pos x="192" y="180"/>
              </a:cxn>
              <a:cxn ang="0">
                <a:pos x="180" y="168"/>
              </a:cxn>
              <a:cxn ang="0">
                <a:pos x="180" y="84"/>
              </a:cxn>
              <a:cxn ang="0">
                <a:pos x="192" y="72"/>
              </a:cxn>
              <a:cxn ang="0">
                <a:pos x="216" y="72"/>
              </a:cxn>
              <a:cxn ang="0">
                <a:pos x="228" y="84"/>
              </a:cxn>
              <a:cxn ang="0">
                <a:pos x="228" y="168"/>
              </a:cxn>
              <a:cxn ang="0">
                <a:pos x="216" y="180"/>
              </a:cxn>
              <a:cxn ang="0">
                <a:pos x="148" y="180"/>
              </a:cxn>
              <a:cxn ang="0">
                <a:pos x="124" y="180"/>
              </a:cxn>
              <a:cxn ang="0">
                <a:pos x="112" y="168"/>
              </a:cxn>
              <a:cxn ang="0">
                <a:pos x="112" y="36"/>
              </a:cxn>
              <a:cxn ang="0">
                <a:pos x="124" y="24"/>
              </a:cxn>
              <a:cxn ang="0">
                <a:pos x="148" y="24"/>
              </a:cxn>
              <a:cxn ang="0">
                <a:pos x="160" y="36"/>
              </a:cxn>
              <a:cxn ang="0">
                <a:pos x="160" y="168"/>
              </a:cxn>
              <a:cxn ang="0">
                <a:pos x="148" y="180"/>
              </a:cxn>
              <a:cxn ang="0">
                <a:pos x="80" y="180"/>
              </a:cxn>
              <a:cxn ang="0">
                <a:pos x="56" y="180"/>
              </a:cxn>
              <a:cxn ang="0">
                <a:pos x="44" y="168"/>
              </a:cxn>
              <a:cxn ang="0">
                <a:pos x="44" y="144"/>
              </a:cxn>
              <a:cxn ang="0">
                <a:pos x="56" y="132"/>
              </a:cxn>
              <a:cxn ang="0">
                <a:pos x="80" y="132"/>
              </a:cxn>
              <a:cxn ang="0">
                <a:pos x="92" y="144"/>
              </a:cxn>
              <a:cxn ang="0">
                <a:pos x="92" y="168"/>
              </a:cxn>
              <a:cxn ang="0">
                <a:pos x="80" y="180"/>
              </a:cxn>
            </a:cxnLst>
            <a:rect l="0" t="0" r="r" b="b"/>
            <a:pathLst>
              <a:path w="256" h="216">
                <a:moveTo>
                  <a:pt x="244" y="216"/>
                </a:moveTo>
                <a:cubicBezTo>
                  <a:pt x="12" y="216"/>
                  <a:pt x="12" y="216"/>
                  <a:pt x="12" y="216"/>
                </a:cubicBezTo>
                <a:cubicBezTo>
                  <a:pt x="5" y="216"/>
                  <a:pt x="0" y="211"/>
                  <a:pt x="0" y="204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5"/>
                  <a:pt x="5" y="0"/>
                  <a:pt x="12" y="0"/>
                </a:cubicBezTo>
                <a:cubicBezTo>
                  <a:pt x="19" y="0"/>
                  <a:pt x="24" y="5"/>
                  <a:pt x="24" y="12"/>
                </a:cubicBezTo>
                <a:cubicBezTo>
                  <a:pt x="24" y="164"/>
                  <a:pt x="24" y="164"/>
                  <a:pt x="24" y="164"/>
                </a:cubicBezTo>
                <a:cubicBezTo>
                  <a:pt x="24" y="192"/>
                  <a:pt x="24" y="192"/>
                  <a:pt x="24" y="192"/>
                </a:cubicBezTo>
                <a:cubicBezTo>
                  <a:pt x="244" y="192"/>
                  <a:pt x="244" y="192"/>
                  <a:pt x="244" y="192"/>
                </a:cubicBezTo>
                <a:cubicBezTo>
                  <a:pt x="251" y="192"/>
                  <a:pt x="256" y="197"/>
                  <a:pt x="256" y="204"/>
                </a:cubicBezTo>
                <a:cubicBezTo>
                  <a:pt x="256" y="211"/>
                  <a:pt x="251" y="216"/>
                  <a:pt x="244" y="216"/>
                </a:cubicBezTo>
                <a:moveTo>
                  <a:pt x="216" y="180"/>
                </a:moveTo>
                <a:cubicBezTo>
                  <a:pt x="192" y="180"/>
                  <a:pt x="192" y="180"/>
                  <a:pt x="192" y="180"/>
                </a:cubicBezTo>
                <a:cubicBezTo>
                  <a:pt x="185" y="180"/>
                  <a:pt x="180" y="175"/>
                  <a:pt x="180" y="168"/>
                </a:cubicBezTo>
                <a:cubicBezTo>
                  <a:pt x="180" y="84"/>
                  <a:pt x="180" y="84"/>
                  <a:pt x="180" y="84"/>
                </a:cubicBezTo>
                <a:cubicBezTo>
                  <a:pt x="180" y="77"/>
                  <a:pt x="185" y="72"/>
                  <a:pt x="192" y="72"/>
                </a:cubicBezTo>
                <a:cubicBezTo>
                  <a:pt x="216" y="72"/>
                  <a:pt x="216" y="72"/>
                  <a:pt x="216" y="72"/>
                </a:cubicBezTo>
                <a:cubicBezTo>
                  <a:pt x="223" y="72"/>
                  <a:pt x="228" y="77"/>
                  <a:pt x="228" y="84"/>
                </a:cubicBezTo>
                <a:cubicBezTo>
                  <a:pt x="228" y="168"/>
                  <a:pt x="228" y="168"/>
                  <a:pt x="228" y="168"/>
                </a:cubicBezTo>
                <a:cubicBezTo>
                  <a:pt x="228" y="175"/>
                  <a:pt x="223" y="180"/>
                  <a:pt x="216" y="180"/>
                </a:cubicBezTo>
                <a:moveTo>
                  <a:pt x="148" y="180"/>
                </a:moveTo>
                <a:cubicBezTo>
                  <a:pt x="124" y="180"/>
                  <a:pt x="124" y="180"/>
                  <a:pt x="124" y="180"/>
                </a:cubicBezTo>
                <a:cubicBezTo>
                  <a:pt x="117" y="180"/>
                  <a:pt x="112" y="175"/>
                  <a:pt x="112" y="168"/>
                </a:cubicBezTo>
                <a:cubicBezTo>
                  <a:pt x="112" y="36"/>
                  <a:pt x="112" y="36"/>
                  <a:pt x="112" y="36"/>
                </a:cubicBezTo>
                <a:cubicBezTo>
                  <a:pt x="112" y="29"/>
                  <a:pt x="117" y="24"/>
                  <a:pt x="124" y="24"/>
                </a:cubicBezTo>
                <a:cubicBezTo>
                  <a:pt x="148" y="24"/>
                  <a:pt x="148" y="24"/>
                  <a:pt x="148" y="24"/>
                </a:cubicBezTo>
                <a:cubicBezTo>
                  <a:pt x="155" y="24"/>
                  <a:pt x="160" y="29"/>
                  <a:pt x="160" y="36"/>
                </a:cubicBezTo>
                <a:cubicBezTo>
                  <a:pt x="160" y="168"/>
                  <a:pt x="160" y="168"/>
                  <a:pt x="160" y="168"/>
                </a:cubicBezTo>
                <a:cubicBezTo>
                  <a:pt x="160" y="175"/>
                  <a:pt x="155" y="180"/>
                  <a:pt x="148" y="180"/>
                </a:cubicBezTo>
                <a:moveTo>
                  <a:pt x="80" y="180"/>
                </a:moveTo>
                <a:cubicBezTo>
                  <a:pt x="56" y="180"/>
                  <a:pt x="56" y="180"/>
                  <a:pt x="56" y="180"/>
                </a:cubicBezTo>
                <a:cubicBezTo>
                  <a:pt x="49" y="180"/>
                  <a:pt x="44" y="175"/>
                  <a:pt x="44" y="168"/>
                </a:cubicBezTo>
                <a:cubicBezTo>
                  <a:pt x="44" y="144"/>
                  <a:pt x="44" y="144"/>
                  <a:pt x="44" y="144"/>
                </a:cubicBezTo>
                <a:cubicBezTo>
                  <a:pt x="44" y="137"/>
                  <a:pt x="49" y="132"/>
                  <a:pt x="56" y="132"/>
                </a:cubicBezTo>
                <a:cubicBezTo>
                  <a:pt x="80" y="132"/>
                  <a:pt x="80" y="132"/>
                  <a:pt x="80" y="132"/>
                </a:cubicBezTo>
                <a:cubicBezTo>
                  <a:pt x="87" y="132"/>
                  <a:pt x="92" y="137"/>
                  <a:pt x="92" y="144"/>
                </a:cubicBezTo>
                <a:cubicBezTo>
                  <a:pt x="92" y="168"/>
                  <a:pt x="92" y="168"/>
                  <a:pt x="92" y="168"/>
                </a:cubicBezTo>
                <a:cubicBezTo>
                  <a:pt x="92" y="175"/>
                  <a:pt x="87" y="180"/>
                  <a:pt x="80" y="180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5224090" y="4620470"/>
            <a:ext cx="437440" cy="424648"/>
          </a:xfrm>
          <a:custGeom>
            <a:avLst/>
            <a:gdLst/>
            <a:ahLst/>
            <a:cxnLst>
              <a:cxn ang="0">
                <a:pos x="671" y="73"/>
              </a:cxn>
              <a:cxn ang="0">
                <a:pos x="569" y="25"/>
              </a:cxn>
              <a:cxn ang="0">
                <a:pos x="576" y="4"/>
              </a:cxn>
              <a:cxn ang="0">
                <a:pos x="567" y="0"/>
              </a:cxn>
              <a:cxn ang="0">
                <a:pos x="111" y="1"/>
              </a:cxn>
              <a:cxn ang="0">
                <a:pos x="107" y="18"/>
              </a:cxn>
              <a:cxn ang="0">
                <a:pos x="103" y="73"/>
              </a:cxn>
              <a:cxn ang="0">
                <a:pos x="4" y="77"/>
              </a:cxn>
              <a:cxn ang="0">
                <a:pos x="67" y="254"/>
              </a:cxn>
              <a:cxn ang="0">
                <a:pos x="241" y="392"/>
              </a:cxn>
              <a:cxn ang="0">
                <a:pos x="271" y="444"/>
              </a:cxn>
              <a:cxn ang="0">
                <a:pos x="292" y="590"/>
              </a:cxn>
              <a:cxn ang="0">
                <a:pos x="254" y="594"/>
              </a:cxn>
              <a:cxn ang="0">
                <a:pos x="204" y="629"/>
              </a:cxn>
              <a:cxn ang="0">
                <a:pos x="213" y="662"/>
              </a:cxn>
              <a:cxn ang="0">
                <a:pos x="479" y="654"/>
              </a:cxn>
              <a:cxn ang="0">
                <a:pos x="472" y="617"/>
              </a:cxn>
              <a:cxn ang="0">
                <a:pos x="414" y="590"/>
              </a:cxn>
              <a:cxn ang="0">
                <a:pos x="416" y="455"/>
              </a:cxn>
              <a:cxn ang="0">
                <a:pos x="406" y="437"/>
              </a:cxn>
              <a:cxn ang="0">
                <a:pos x="431" y="397"/>
              </a:cxn>
              <a:cxn ang="0">
                <a:pos x="455" y="357"/>
              </a:cxn>
              <a:cxn ang="0">
                <a:pos x="683" y="85"/>
              </a:cxn>
              <a:cxn ang="0">
                <a:pos x="146" y="288"/>
              </a:cxn>
              <a:cxn ang="0">
                <a:pos x="95" y="244"/>
              </a:cxn>
              <a:cxn ang="0">
                <a:pos x="81" y="229"/>
              </a:cxn>
              <a:cxn ang="0">
                <a:pos x="78" y="224"/>
              </a:cxn>
              <a:cxn ang="0">
                <a:pos x="43" y="166"/>
              </a:cxn>
              <a:cxn ang="0">
                <a:pos x="41" y="161"/>
              </a:cxn>
              <a:cxn ang="0">
                <a:pos x="30" y="130"/>
              </a:cxn>
              <a:cxn ang="0">
                <a:pos x="23" y="97"/>
              </a:cxn>
              <a:cxn ang="0">
                <a:pos x="180" y="307"/>
              </a:cxn>
              <a:cxn ang="0">
                <a:pos x="453" y="141"/>
              </a:cxn>
              <a:cxn ang="0">
                <a:pos x="413" y="266"/>
              </a:cxn>
              <a:cxn ang="0">
                <a:pos x="342" y="222"/>
              </a:cxn>
              <a:cxn ang="0">
                <a:pos x="271" y="266"/>
              </a:cxn>
              <a:cxn ang="0">
                <a:pos x="230" y="141"/>
              </a:cxn>
              <a:cxn ang="0">
                <a:pos x="314" y="135"/>
              </a:cxn>
              <a:cxn ang="0">
                <a:pos x="345" y="57"/>
              </a:cxn>
              <a:cxn ang="0">
                <a:pos x="452" y="135"/>
              </a:cxn>
              <a:cxn ang="0">
                <a:pos x="653" y="103"/>
              </a:cxn>
              <a:cxn ang="0">
                <a:pos x="638" y="156"/>
              </a:cxn>
              <a:cxn ang="0">
                <a:pos x="635" y="163"/>
              </a:cxn>
              <a:cxn ang="0">
                <a:pos x="627" y="179"/>
              </a:cxn>
              <a:cxn ang="0">
                <a:pos x="598" y="226"/>
              </a:cxn>
              <a:cxn ang="0">
                <a:pos x="591" y="234"/>
              </a:cxn>
              <a:cxn ang="0">
                <a:pos x="563" y="263"/>
              </a:cxn>
              <a:cxn ang="0">
                <a:pos x="497" y="307"/>
              </a:cxn>
              <a:cxn ang="0">
                <a:pos x="654" y="97"/>
              </a:cxn>
              <a:cxn ang="0">
                <a:pos x="653" y="103"/>
              </a:cxn>
            </a:cxnLst>
            <a:rect l="0" t="0" r="r" b="b"/>
            <a:pathLst>
              <a:path w="683" h="662">
                <a:moveTo>
                  <a:pt x="680" y="78"/>
                </a:moveTo>
                <a:cubicBezTo>
                  <a:pt x="678" y="75"/>
                  <a:pt x="675" y="73"/>
                  <a:pt x="671" y="73"/>
                </a:cubicBezTo>
                <a:cubicBezTo>
                  <a:pt x="580" y="73"/>
                  <a:pt x="580" y="73"/>
                  <a:pt x="580" y="73"/>
                </a:cubicBezTo>
                <a:cubicBezTo>
                  <a:pt x="577" y="49"/>
                  <a:pt x="571" y="32"/>
                  <a:pt x="569" y="25"/>
                </a:cubicBezTo>
                <a:cubicBezTo>
                  <a:pt x="572" y="23"/>
                  <a:pt x="574" y="20"/>
                  <a:pt x="576" y="18"/>
                </a:cubicBezTo>
                <a:cubicBezTo>
                  <a:pt x="580" y="14"/>
                  <a:pt x="580" y="8"/>
                  <a:pt x="576" y="4"/>
                </a:cubicBezTo>
                <a:cubicBezTo>
                  <a:pt x="575" y="3"/>
                  <a:pt x="574" y="2"/>
                  <a:pt x="572" y="1"/>
                </a:cubicBezTo>
                <a:cubicBezTo>
                  <a:pt x="571" y="1"/>
                  <a:pt x="569" y="0"/>
                  <a:pt x="567" y="0"/>
                </a:cubicBezTo>
                <a:cubicBezTo>
                  <a:pt x="116" y="0"/>
                  <a:pt x="116" y="0"/>
                  <a:pt x="116" y="0"/>
                </a:cubicBezTo>
                <a:cubicBezTo>
                  <a:pt x="114" y="0"/>
                  <a:pt x="112" y="1"/>
                  <a:pt x="111" y="1"/>
                </a:cubicBezTo>
                <a:cubicBezTo>
                  <a:pt x="109" y="2"/>
                  <a:pt x="108" y="3"/>
                  <a:pt x="107" y="4"/>
                </a:cubicBezTo>
                <a:cubicBezTo>
                  <a:pt x="103" y="8"/>
                  <a:pt x="103" y="14"/>
                  <a:pt x="107" y="18"/>
                </a:cubicBezTo>
                <a:cubicBezTo>
                  <a:pt x="109" y="20"/>
                  <a:pt x="111" y="23"/>
                  <a:pt x="114" y="25"/>
                </a:cubicBezTo>
                <a:cubicBezTo>
                  <a:pt x="112" y="32"/>
                  <a:pt x="107" y="49"/>
                  <a:pt x="103" y="73"/>
                </a:cubicBezTo>
                <a:cubicBezTo>
                  <a:pt x="13" y="73"/>
                  <a:pt x="13" y="73"/>
                  <a:pt x="13" y="73"/>
                </a:cubicBezTo>
                <a:cubicBezTo>
                  <a:pt x="8" y="73"/>
                  <a:pt x="6" y="75"/>
                  <a:pt x="4" y="77"/>
                </a:cubicBezTo>
                <a:cubicBezTo>
                  <a:pt x="1" y="79"/>
                  <a:pt x="0" y="82"/>
                  <a:pt x="0" y="85"/>
                </a:cubicBezTo>
                <a:cubicBezTo>
                  <a:pt x="5" y="147"/>
                  <a:pt x="28" y="206"/>
                  <a:pt x="67" y="254"/>
                </a:cubicBezTo>
                <a:cubicBezTo>
                  <a:pt x="108" y="304"/>
                  <a:pt x="165" y="341"/>
                  <a:pt x="228" y="357"/>
                </a:cubicBezTo>
                <a:cubicBezTo>
                  <a:pt x="225" y="368"/>
                  <a:pt x="224" y="385"/>
                  <a:pt x="241" y="392"/>
                </a:cubicBezTo>
                <a:cubicBezTo>
                  <a:pt x="253" y="397"/>
                  <a:pt x="266" y="403"/>
                  <a:pt x="275" y="413"/>
                </a:cubicBezTo>
                <a:cubicBezTo>
                  <a:pt x="284" y="423"/>
                  <a:pt x="281" y="435"/>
                  <a:pt x="271" y="444"/>
                </a:cubicBezTo>
                <a:cubicBezTo>
                  <a:pt x="268" y="447"/>
                  <a:pt x="267" y="450"/>
                  <a:pt x="268" y="455"/>
                </a:cubicBezTo>
                <a:cubicBezTo>
                  <a:pt x="292" y="590"/>
                  <a:pt x="292" y="590"/>
                  <a:pt x="292" y="590"/>
                </a:cubicBezTo>
                <a:cubicBezTo>
                  <a:pt x="269" y="590"/>
                  <a:pt x="269" y="590"/>
                  <a:pt x="269" y="590"/>
                </a:cubicBezTo>
                <a:cubicBezTo>
                  <a:pt x="264" y="590"/>
                  <a:pt x="258" y="591"/>
                  <a:pt x="254" y="594"/>
                </a:cubicBezTo>
                <a:cubicBezTo>
                  <a:pt x="212" y="617"/>
                  <a:pt x="212" y="617"/>
                  <a:pt x="212" y="617"/>
                </a:cubicBezTo>
                <a:cubicBezTo>
                  <a:pt x="208" y="619"/>
                  <a:pt x="204" y="624"/>
                  <a:pt x="204" y="629"/>
                </a:cubicBezTo>
                <a:cubicBezTo>
                  <a:pt x="204" y="654"/>
                  <a:pt x="204" y="654"/>
                  <a:pt x="204" y="654"/>
                </a:cubicBezTo>
                <a:cubicBezTo>
                  <a:pt x="204" y="659"/>
                  <a:pt x="208" y="662"/>
                  <a:pt x="213" y="662"/>
                </a:cubicBezTo>
                <a:cubicBezTo>
                  <a:pt x="471" y="662"/>
                  <a:pt x="471" y="662"/>
                  <a:pt x="471" y="662"/>
                </a:cubicBezTo>
                <a:cubicBezTo>
                  <a:pt x="475" y="662"/>
                  <a:pt x="479" y="659"/>
                  <a:pt x="479" y="654"/>
                </a:cubicBezTo>
                <a:cubicBezTo>
                  <a:pt x="479" y="628"/>
                  <a:pt x="479" y="628"/>
                  <a:pt x="479" y="628"/>
                </a:cubicBezTo>
                <a:cubicBezTo>
                  <a:pt x="479" y="624"/>
                  <a:pt x="476" y="619"/>
                  <a:pt x="472" y="617"/>
                </a:cubicBezTo>
                <a:cubicBezTo>
                  <a:pt x="461" y="611"/>
                  <a:pt x="440" y="600"/>
                  <a:pt x="429" y="594"/>
                </a:cubicBezTo>
                <a:cubicBezTo>
                  <a:pt x="426" y="591"/>
                  <a:pt x="419" y="590"/>
                  <a:pt x="414" y="590"/>
                </a:cubicBezTo>
                <a:cubicBezTo>
                  <a:pt x="392" y="590"/>
                  <a:pt x="392" y="590"/>
                  <a:pt x="392" y="590"/>
                </a:cubicBezTo>
                <a:cubicBezTo>
                  <a:pt x="392" y="590"/>
                  <a:pt x="415" y="456"/>
                  <a:pt x="416" y="455"/>
                </a:cubicBezTo>
                <a:cubicBezTo>
                  <a:pt x="416" y="452"/>
                  <a:pt x="416" y="448"/>
                  <a:pt x="414" y="446"/>
                </a:cubicBezTo>
                <a:cubicBezTo>
                  <a:pt x="411" y="443"/>
                  <a:pt x="408" y="440"/>
                  <a:pt x="406" y="437"/>
                </a:cubicBezTo>
                <a:cubicBezTo>
                  <a:pt x="403" y="432"/>
                  <a:pt x="402" y="427"/>
                  <a:pt x="403" y="421"/>
                </a:cubicBezTo>
                <a:cubicBezTo>
                  <a:pt x="407" y="409"/>
                  <a:pt x="421" y="402"/>
                  <a:pt x="431" y="397"/>
                </a:cubicBezTo>
                <a:cubicBezTo>
                  <a:pt x="435" y="395"/>
                  <a:pt x="438" y="394"/>
                  <a:pt x="442" y="392"/>
                </a:cubicBezTo>
                <a:cubicBezTo>
                  <a:pt x="460" y="385"/>
                  <a:pt x="458" y="368"/>
                  <a:pt x="455" y="357"/>
                </a:cubicBezTo>
                <a:cubicBezTo>
                  <a:pt x="518" y="340"/>
                  <a:pt x="575" y="304"/>
                  <a:pt x="616" y="254"/>
                </a:cubicBezTo>
                <a:cubicBezTo>
                  <a:pt x="655" y="206"/>
                  <a:pt x="679" y="147"/>
                  <a:pt x="683" y="85"/>
                </a:cubicBezTo>
                <a:cubicBezTo>
                  <a:pt x="683" y="83"/>
                  <a:pt x="682" y="80"/>
                  <a:pt x="680" y="78"/>
                </a:cubicBezTo>
                <a:close/>
                <a:moveTo>
                  <a:pt x="146" y="288"/>
                </a:moveTo>
                <a:cubicBezTo>
                  <a:pt x="133" y="279"/>
                  <a:pt x="125" y="273"/>
                  <a:pt x="114" y="263"/>
                </a:cubicBezTo>
                <a:cubicBezTo>
                  <a:pt x="108" y="257"/>
                  <a:pt x="101" y="251"/>
                  <a:pt x="95" y="244"/>
                </a:cubicBezTo>
                <a:cubicBezTo>
                  <a:pt x="91" y="241"/>
                  <a:pt x="88" y="237"/>
                  <a:pt x="85" y="234"/>
                </a:cubicBezTo>
                <a:cubicBezTo>
                  <a:pt x="84" y="232"/>
                  <a:pt x="82" y="230"/>
                  <a:pt x="81" y="229"/>
                </a:cubicBezTo>
                <a:cubicBezTo>
                  <a:pt x="80" y="228"/>
                  <a:pt x="80" y="227"/>
                  <a:pt x="79" y="226"/>
                </a:cubicBezTo>
                <a:cubicBezTo>
                  <a:pt x="79" y="226"/>
                  <a:pt x="78" y="225"/>
                  <a:pt x="78" y="224"/>
                </a:cubicBezTo>
                <a:cubicBezTo>
                  <a:pt x="67" y="210"/>
                  <a:pt x="57" y="195"/>
                  <a:pt x="49" y="179"/>
                </a:cubicBezTo>
                <a:cubicBezTo>
                  <a:pt x="47" y="175"/>
                  <a:pt x="45" y="171"/>
                  <a:pt x="43" y="166"/>
                </a:cubicBezTo>
                <a:cubicBezTo>
                  <a:pt x="42" y="163"/>
                  <a:pt x="42" y="163"/>
                  <a:pt x="42" y="163"/>
                </a:cubicBezTo>
                <a:cubicBezTo>
                  <a:pt x="42" y="163"/>
                  <a:pt x="41" y="161"/>
                  <a:pt x="41" y="161"/>
                </a:cubicBezTo>
                <a:cubicBezTo>
                  <a:pt x="40" y="159"/>
                  <a:pt x="40" y="158"/>
                  <a:pt x="39" y="156"/>
                </a:cubicBezTo>
                <a:cubicBezTo>
                  <a:pt x="36" y="147"/>
                  <a:pt x="33" y="139"/>
                  <a:pt x="30" y="130"/>
                </a:cubicBezTo>
                <a:cubicBezTo>
                  <a:pt x="28" y="121"/>
                  <a:pt x="26" y="112"/>
                  <a:pt x="24" y="103"/>
                </a:cubicBezTo>
                <a:cubicBezTo>
                  <a:pt x="24" y="101"/>
                  <a:pt x="23" y="99"/>
                  <a:pt x="23" y="97"/>
                </a:cubicBezTo>
                <a:cubicBezTo>
                  <a:pt x="97" y="97"/>
                  <a:pt x="97" y="97"/>
                  <a:pt x="97" y="97"/>
                </a:cubicBezTo>
                <a:cubicBezTo>
                  <a:pt x="93" y="159"/>
                  <a:pt x="105" y="244"/>
                  <a:pt x="180" y="307"/>
                </a:cubicBezTo>
                <a:cubicBezTo>
                  <a:pt x="168" y="301"/>
                  <a:pt x="156" y="295"/>
                  <a:pt x="146" y="288"/>
                </a:cubicBezTo>
                <a:close/>
                <a:moveTo>
                  <a:pt x="453" y="141"/>
                </a:moveTo>
                <a:cubicBezTo>
                  <a:pt x="388" y="188"/>
                  <a:pt x="388" y="188"/>
                  <a:pt x="388" y="188"/>
                </a:cubicBezTo>
                <a:cubicBezTo>
                  <a:pt x="413" y="266"/>
                  <a:pt x="413" y="266"/>
                  <a:pt x="413" y="266"/>
                </a:cubicBezTo>
                <a:cubicBezTo>
                  <a:pt x="415" y="271"/>
                  <a:pt x="412" y="273"/>
                  <a:pt x="408" y="270"/>
                </a:cubicBezTo>
                <a:cubicBezTo>
                  <a:pt x="342" y="222"/>
                  <a:pt x="342" y="222"/>
                  <a:pt x="342" y="222"/>
                </a:cubicBezTo>
                <a:cubicBezTo>
                  <a:pt x="276" y="270"/>
                  <a:pt x="276" y="270"/>
                  <a:pt x="276" y="270"/>
                </a:cubicBezTo>
                <a:cubicBezTo>
                  <a:pt x="271" y="273"/>
                  <a:pt x="269" y="271"/>
                  <a:pt x="271" y="266"/>
                </a:cubicBezTo>
                <a:cubicBezTo>
                  <a:pt x="296" y="188"/>
                  <a:pt x="296" y="188"/>
                  <a:pt x="296" y="188"/>
                </a:cubicBezTo>
                <a:cubicBezTo>
                  <a:pt x="230" y="141"/>
                  <a:pt x="230" y="141"/>
                  <a:pt x="230" y="141"/>
                </a:cubicBezTo>
                <a:cubicBezTo>
                  <a:pt x="225" y="137"/>
                  <a:pt x="226" y="135"/>
                  <a:pt x="232" y="135"/>
                </a:cubicBezTo>
                <a:cubicBezTo>
                  <a:pt x="314" y="135"/>
                  <a:pt x="314" y="135"/>
                  <a:pt x="314" y="135"/>
                </a:cubicBezTo>
                <a:cubicBezTo>
                  <a:pt x="339" y="57"/>
                  <a:pt x="339" y="57"/>
                  <a:pt x="339" y="57"/>
                </a:cubicBezTo>
                <a:cubicBezTo>
                  <a:pt x="340" y="52"/>
                  <a:pt x="343" y="52"/>
                  <a:pt x="345" y="57"/>
                </a:cubicBezTo>
                <a:cubicBezTo>
                  <a:pt x="370" y="135"/>
                  <a:pt x="370" y="135"/>
                  <a:pt x="370" y="135"/>
                </a:cubicBezTo>
                <a:cubicBezTo>
                  <a:pt x="452" y="135"/>
                  <a:pt x="452" y="135"/>
                  <a:pt x="452" y="135"/>
                </a:cubicBezTo>
                <a:cubicBezTo>
                  <a:pt x="457" y="134"/>
                  <a:pt x="458" y="137"/>
                  <a:pt x="453" y="141"/>
                </a:cubicBezTo>
                <a:close/>
                <a:moveTo>
                  <a:pt x="653" y="103"/>
                </a:moveTo>
                <a:cubicBezTo>
                  <a:pt x="651" y="112"/>
                  <a:pt x="649" y="121"/>
                  <a:pt x="647" y="130"/>
                </a:cubicBezTo>
                <a:cubicBezTo>
                  <a:pt x="644" y="139"/>
                  <a:pt x="641" y="147"/>
                  <a:pt x="638" y="156"/>
                </a:cubicBezTo>
                <a:cubicBezTo>
                  <a:pt x="637" y="158"/>
                  <a:pt x="636" y="159"/>
                  <a:pt x="636" y="161"/>
                </a:cubicBezTo>
                <a:cubicBezTo>
                  <a:pt x="636" y="161"/>
                  <a:pt x="635" y="163"/>
                  <a:pt x="635" y="163"/>
                </a:cubicBezTo>
                <a:cubicBezTo>
                  <a:pt x="634" y="166"/>
                  <a:pt x="634" y="166"/>
                  <a:pt x="634" y="166"/>
                </a:cubicBezTo>
                <a:cubicBezTo>
                  <a:pt x="632" y="171"/>
                  <a:pt x="630" y="175"/>
                  <a:pt x="627" y="179"/>
                </a:cubicBezTo>
                <a:cubicBezTo>
                  <a:pt x="619" y="195"/>
                  <a:pt x="610" y="210"/>
                  <a:pt x="599" y="224"/>
                </a:cubicBezTo>
                <a:cubicBezTo>
                  <a:pt x="599" y="225"/>
                  <a:pt x="598" y="226"/>
                  <a:pt x="598" y="226"/>
                </a:cubicBezTo>
                <a:cubicBezTo>
                  <a:pt x="597" y="227"/>
                  <a:pt x="596" y="228"/>
                  <a:pt x="596" y="229"/>
                </a:cubicBezTo>
                <a:cubicBezTo>
                  <a:pt x="594" y="230"/>
                  <a:pt x="593" y="232"/>
                  <a:pt x="591" y="234"/>
                </a:cubicBezTo>
                <a:cubicBezTo>
                  <a:pt x="588" y="237"/>
                  <a:pt x="585" y="241"/>
                  <a:pt x="582" y="244"/>
                </a:cubicBezTo>
                <a:cubicBezTo>
                  <a:pt x="576" y="251"/>
                  <a:pt x="569" y="257"/>
                  <a:pt x="563" y="263"/>
                </a:cubicBezTo>
                <a:cubicBezTo>
                  <a:pt x="551" y="273"/>
                  <a:pt x="544" y="279"/>
                  <a:pt x="531" y="288"/>
                </a:cubicBezTo>
                <a:cubicBezTo>
                  <a:pt x="520" y="295"/>
                  <a:pt x="509" y="301"/>
                  <a:pt x="497" y="307"/>
                </a:cubicBezTo>
                <a:cubicBezTo>
                  <a:pt x="571" y="244"/>
                  <a:pt x="584" y="159"/>
                  <a:pt x="580" y="97"/>
                </a:cubicBezTo>
                <a:cubicBezTo>
                  <a:pt x="654" y="97"/>
                  <a:pt x="654" y="97"/>
                  <a:pt x="654" y="97"/>
                </a:cubicBezTo>
                <a:cubicBezTo>
                  <a:pt x="653" y="99"/>
                  <a:pt x="653" y="101"/>
                  <a:pt x="653" y="103"/>
                </a:cubicBezTo>
                <a:close/>
                <a:moveTo>
                  <a:pt x="653" y="103"/>
                </a:moveTo>
                <a:cubicBezTo>
                  <a:pt x="653" y="103"/>
                  <a:pt x="653" y="103"/>
                  <a:pt x="653" y="103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Freeform 45"/>
          <p:cNvSpPr>
            <a:spLocks noEditPoints="1"/>
          </p:cNvSpPr>
          <p:nvPr/>
        </p:nvSpPr>
        <p:spPr bwMode="auto">
          <a:xfrm>
            <a:off x="6553075" y="4534929"/>
            <a:ext cx="491054" cy="532181"/>
          </a:xfrm>
          <a:custGeom>
            <a:avLst/>
            <a:gdLst/>
            <a:ahLst/>
            <a:cxnLst>
              <a:cxn ang="0">
                <a:pos x="783" y="812"/>
              </a:cxn>
              <a:cxn ang="0">
                <a:pos x="684" y="703"/>
              </a:cxn>
              <a:cxn ang="0">
                <a:pos x="698" y="592"/>
              </a:cxn>
              <a:cxn ang="0">
                <a:pos x="674" y="483"/>
              </a:cxn>
              <a:cxn ang="0">
                <a:pos x="617" y="387"/>
              </a:cxn>
              <a:cxn ang="0">
                <a:pos x="532" y="315"/>
              </a:cxn>
              <a:cxn ang="0">
                <a:pos x="428" y="275"/>
              </a:cxn>
              <a:cxn ang="0">
                <a:pos x="316" y="270"/>
              </a:cxn>
              <a:cxn ang="0">
                <a:pos x="209" y="303"/>
              </a:cxn>
              <a:cxn ang="0">
                <a:pos x="119" y="367"/>
              </a:cxn>
              <a:cxn ang="0">
                <a:pos x="54" y="458"/>
              </a:cxn>
              <a:cxn ang="0">
                <a:pos x="22" y="565"/>
              </a:cxn>
              <a:cxn ang="0">
                <a:pos x="27" y="677"/>
              </a:cxn>
              <a:cxn ang="0">
                <a:pos x="68" y="781"/>
              </a:cxn>
              <a:cxn ang="0">
                <a:pos x="140" y="866"/>
              </a:cxn>
              <a:cxn ang="0">
                <a:pos x="236" y="923"/>
              </a:cxn>
              <a:cxn ang="0">
                <a:pos x="345" y="945"/>
              </a:cxn>
              <a:cxn ang="0">
                <a:pos x="456" y="931"/>
              </a:cxn>
              <a:cxn ang="0">
                <a:pos x="556" y="882"/>
              </a:cxn>
              <a:cxn ang="0">
                <a:pos x="605" y="817"/>
              </a:cxn>
              <a:cxn ang="0">
                <a:pos x="769" y="943"/>
              </a:cxn>
              <a:cxn ang="0">
                <a:pos x="843" y="818"/>
              </a:cxn>
              <a:cxn ang="0">
                <a:pos x="456" y="618"/>
              </a:cxn>
              <a:cxn ang="0">
                <a:pos x="317" y="545"/>
              </a:cxn>
              <a:cxn ang="0">
                <a:pos x="381" y="630"/>
              </a:cxn>
              <a:cxn ang="0">
                <a:pos x="276" y="614"/>
              </a:cxn>
              <a:cxn ang="0">
                <a:pos x="407" y="700"/>
              </a:cxn>
              <a:cxn ang="0">
                <a:pos x="408" y="804"/>
              </a:cxn>
              <a:cxn ang="0">
                <a:pos x="307" y="409"/>
              </a:cxn>
              <a:cxn ang="0">
                <a:pos x="550" y="674"/>
              </a:cxn>
              <a:cxn ang="0">
                <a:pos x="576" y="689"/>
              </a:cxn>
              <a:cxn ang="0">
                <a:pos x="299" y="379"/>
              </a:cxn>
              <a:cxn ang="0">
                <a:pos x="415" y="833"/>
              </a:cxn>
              <a:cxn ang="0">
                <a:pos x="544" y="781"/>
              </a:cxn>
              <a:cxn ang="0">
                <a:pos x="109" y="670"/>
              </a:cxn>
              <a:cxn ang="0">
                <a:pos x="605" y="543"/>
              </a:cxn>
              <a:cxn ang="0">
                <a:pos x="839" y="900"/>
              </a:cxn>
              <a:cxn ang="0">
                <a:pos x="773" y="900"/>
              </a:cxn>
              <a:cxn ang="0">
                <a:pos x="807" y="842"/>
              </a:cxn>
              <a:cxn ang="0">
                <a:pos x="839" y="900"/>
              </a:cxn>
              <a:cxn ang="0">
                <a:pos x="543" y="226"/>
              </a:cxn>
              <a:cxn ang="0">
                <a:pos x="570" y="293"/>
              </a:cxn>
              <a:cxn ang="0">
                <a:pos x="620" y="312"/>
              </a:cxn>
              <a:cxn ang="0">
                <a:pos x="687" y="340"/>
              </a:cxn>
              <a:cxn ang="0">
                <a:pos x="736" y="318"/>
              </a:cxn>
              <a:cxn ang="0">
                <a:pos x="802" y="290"/>
              </a:cxn>
              <a:cxn ang="0">
                <a:pos x="821" y="240"/>
              </a:cxn>
              <a:cxn ang="0">
                <a:pos x="849" y="173"/>
              </a:cxn>
              <a:cxn ang="0">
                <a:pos x="827" y="124"/>
              </a:cxn>
              <a:cxn ang="0">
                <a:pos x="800" y="58"/>
              </a:cxn>
              <a:cxn ang="0">
                <a:pos x="749" y="39"/>
              </a:cxn>
              <a:cxn ang="0">
                <a:pos x="683" y="11"/>
              </a:cxn>
              <a:cxn ang="0">
                <a:pos x="634" y="33"/>
              </a:cxn>
              <a:cxn ang="0">
                <a:pos x="567" y="60"/>
              </a:cxn>
              <a:cxn ang="0">
                <a:pos x="548" y="111"/>
              </a:cxn>
              <a:cxn ang="0">
                <a:pos x="521" y="177"/>
              </a:cxn>
              <a:cxn ang="0">
                <a:pos x="685" y="93"/>
              </a:cxn>
              <a:cxn ang="0">
                <a:pos x="685" y="258"/>
              </a:cxn>
              <a:cxn ang="0">
                <a:pos x="685" y="93"/>
              </a:cxn>
              <a:cxn ang="0">
                <a:pos x="685" y="93"/>
              </a:cxn>
            </a:cxnLst>
            <a:rect l="0" t="0" r="r" b="b"/>
            <a:pathLst>
              <a:path w="889" h="965">
                <a:moveTo>
                  <a:pt x="843" y="818"/>
                </a:moveTo>
                <a:cubicBezTo>
                  <a:pt x="824" y="807"/>
                  <a:pt x="803" y="806"/>
                  <a:pt x="783" y="812"/>
                </a:cubicBezTo>
                <a:cubicBezTo>
                  <a:pt x="657" y="737"/>
                  <a:pt x="657" y="737"/>
                  <a:pt x="657" y="737"/>
                </a:cubicBezTo>
                <a:cubicBezTo>
                  <a:pt x="659" y="722"/>
                  <a:pt x="669" y="709"/>
                  <a:pt x="684" y="703"/>
                </a:cubicBezTo>
                <a:cubicBezTo>
                  <a:pt x="707" y="694"/>
                  <a:pt x="712" y="672"/>
                  <a:pt x="694" y="654"/>
                </a:cubicBezTo>
                <a:cubicBezTo>
                  <a:pt x="677" y="636"/>
                  <a:pt x="679" y="608"/>
                  <a:pt x="698" y="592"/>
                </a:cubicBezTo>
                <a:cubicBezTo>
                  <a:pt x="716" y="576"/>
                  <a:pt x="714" y="554"/>
                  <a:pt x="691" y="542"/>
                </a:cubicBezTo>
                <a:cubicBezTo>
                  <a:pt x="670" y="531"/>
                  <a:pt x="662" y="504"/>
                  <a:pt x="674" y="483"/>
                </a:cubicBezTo>
                <a:cubicBezTo>
                  <a:pt x="687" y="462"/>
                  <a:pt x="677" y="441"/>
                  <a:pt x="653" y="438"/>
                </a:cubicBezTo>
                <a:cubicBezTo>
                  <a:pt x="628" y="434"/>
                  <a:pt x="612" y="412"/>
                  <a:pt x="617" y="387"/>
                </a:cubicBezTo>
                <a:cubicBezTo>
                  <a:pt x="622" y="363"/>
                  <a:pt x="606" y="347"/>
                  <a:pt x="582" y="352"/>
                </a:cubicBezTo>
                <a:cubicBezTo>
                  <a:pt x="557" y="356"/>
                  <a:pt x="535" y="340"/>
                  <a:pt x="532" y="315"/>
                </a:cubicBezTo>
                <a:cubicBezTo>
                  <a:pt x="529" y="291"/>
                  <a:pt x="508" y="281"/>
                  <a:pt x="487" y="293"/>
                </a:cubicBezTo>
                <a:cubicBezTo>
                  <a:pt x="465" y="305"/>
                  <a:pt x="439" y="297"/>
                  <a:pt x="428" y="275"/>
                </a:cubicBezTo>
                <a:cubicBezTo>
                  <a:pt x="417" y="253"/>
                  <a:pt x="395" y="250"/>
                  <a:pt x="378" y="268"/>
                </a:cubicBezTo>
                <a:cubicBezTo>
                  <a:pt x="362" y="287"/>
                  <a:pt x="334" y="288"/>
                  <a:pt x="316" y="270"/>
                </a:cubicBezTo>
                <a:cubicBezTo>
                  <a:pt x="299" y="253"/>
                  <a:pt x="277" y="258"/>
                  <a:pt x="267" y="280"/>
                </a:cubicBezTo>
                <a:cubicBezTo>
                  <a:pt x="258" y="303"/>
                  <a:pt x="232" y="313"/>
                  <a:pt x="209" y="303"/>
                </a:cubicBezTo>
                <a:cubicBezTo>
                  <a:pt x="187" y="292"/>
                  <a:pt x="168" y="303"/>
                  <a:pt x="166" y="328"/>
                </a:cubicBezTo>
                <a:cubicBezTo>
                  <a:pt x="165" y="353"/>
                  <a:pt x="143" y="370"/>
                  <a:pt x="119" y="367"/>
                </a:cubicBezTo>
                <a:cubicBezTo>
                  <a:pt x="94" y="365"/>
                  <a:pt x="80" y="382"/>
                  <a:pt x="86" y="405"/>
                </a:cubicBezTo>
                <a:cubicBezTo>
                  <a:pt x="93" y="429"/>
                  <a:pt x="78" y="453"/>
                  <a:pt x="54" y="458"/>
                </a:cubicBezTo>
                <a:cubicBezTo>
                  <a:pt x="30" y="464"/>
                  <a:pt x="21" y="485"/>
                  <a:pt x="35" y="505"/>
                </a:cubicBezTo>
                <a:cubicBezTo>
                  <a:pt x="50" y="525"/>
                  <a:pt x="44" y="553"/>
                  <a:pt x="22" y="565"/>
                </a:cubicBezTo>
                <a:cubicBezTo>
                  <a:pt x="1" y="578"/>
                  <a:pt x="0" y="601"/>
                  <a:pt x="20" y="616"/>
                </a:cubicBezTo>
                <a:cubicBezTo>
                  <a:pt x="40" y="630"/>
                  <a:pt x="43" y="658"/>
                  <a:pt x="27" y="677"/>
                </a:cubicBezTo>
                <a:cubicBezTo>
                  <a:pt x="11" y="696"/>
                  <a:pt x="18" y="718"/>
                  <a:pt x="41" y="725"/>
                </a:cubicBezTo>
                <a:cubicBezTo>
                  <a:pt x="65" y="733"/>
                  <a:pt x="77" y="758"/>
                  <a:pt x="68" y="781"/>
                </a:cubicBezTo>
                <a:cubicBezTo>
                  <a:pt x="59" y="804"/>
                  <a:pt x="72" y="822"/>
                  <a:pt x="97" y="822"/>
                </a:cubicBezTo>
                <a:cubicBezTo>
                  <a:pt x="122" y="821"/>
                  <a:pt x="141" y="841"/>
                  <a:pt x="140" y="866"/>
                </a:cubicBezTo>
                <a:cubicBezTo>
                  <a:pt x="139" y="891"/>
                  <a:pt x="158" y="904"/>
                  <a:pt x="181" y="895"/>
                </a:cubicBezTo>
                <a:cubicBezTo>
                  <a:pt x="204" y="887"/>
                  <a:pt x="229" y="899"/>
                  <a:pt x="236" y="923"/>
                </a:cubicBezTo>
                <a:cubicBezTo>
                  <a:pt x="243" y="946"/>
                  <a:pt x="265" y="953"/>
                  <a:pt x="284" y="937"/>
                </a:cubicBezTo>
                <a:cubicBezTo>
                  <a:pt x="303" y="922"/>
                  <a:pt x="331" y="925"/>
                  <a:pt x="345" y="945"/>
                </a:cubicBezTo>
                <a:cubicBezTo>
                  <a:pt x="360" y="965"/>
                  <a:pt x="383" y="965"/>
                  <a:pt x="395" y="944"/>
                </a:cubicBezTo>
                <a:cubicBezTo>
                  <a:pt x="409" y="923"/>
                  <a:pt x="436" y="917"/>
                  <a:pt x="456" y="931"/>
                </a:cubicBezTo>
                <a:cubicBezTo>
                  <a:pt x="476" y="946"/>
                  <a:pt x="497" y="938"/>
                  <a:pt x="503" y="914"/>
                </a:cubicBezTo>
                <a:cubicBezTo>
                  <a:pt x="509" y="889"/>
                  <a:pt x="533" y="875"/>
                  <a:pt x="556" y="882"/>
                </a:cubicBezTo>
                <a:cubicBezTo>
                  <a:pt x="580" y="889"/>
                  <a:pt x="597" y="875"/>
                  <a:pt x="595" y="850"/>
                </a:cubicBezTo>
                <a:cubicBezTo>
                  <a:pt x="593" y="838"/>
                  <a:pt x="598" y="826"/>
                  <a:pt x="605" y="817"/>
                </a:cubicBezTo>
                <a:cubicBezTo>
                  <a:pt x="735" y="894"/>
                  <a:pt x="735" y="894"/>
                  <a:pt x="735" y="894"/>
                </a:cubicBezTo>
                <a:cubicBezTo>
                  <a:pt x="739" y="914"/>
                  <a:pt x="750" y="932"/>
                  <a:pt x="769" y="943"/>
                </a:cubicBezTo>
                <a:cubicBezTo>
                  <a:pt x="804" y="964"/>
                  <a:pt x="848" y="952"/>
                  <a:pt x="869" y="918"/>
                </a:cubicBezTo>
                <a:cubicBezTo>
                  <a:pt x="889" y="883"/>
                  <a:pt x="878" y="839"/>
                  <a:pt x="843" y="818"/>
                </a:cubicBezTo>
                <a:close/>
                <a:moveTo>
                  <a:pt x="550" y="674"/>
                </a:moveTo>
                <a:cubicBezTo>
                  <a:pt x="456" y="618"/>
                  <a:pt x="456" y="618"/>
                  <a:pt x="456" y="618"/>
                </a:cubicBezTo>
                <a:cubicBezTo>
                  <a:pt x="455" y="588"/>
                  <a:pt x="440" y="559"/>
                  <a:pt x="412" y="543"/>
                </a:cubicBezTo>
                <a:cubicBezTo>
                  <a:pt x="381" y="525"/>
                  <a:pt x="345" y="527"/>
                  <a:pt x="317" y="545"/>
                </a:cubicBezTo>
                <a:cubicBezTo>
                  <a:pt x="368" y="575"/>
                  <a:pt x="368" y="575"/>
                  <a:pt x="368" y="575"/>
                </a:cubicBezTo>
                <a:cubicBezTo>
                  <a:pt x="387" y="586"/>
                  <a:pt x="392" y="610"/>
                  <a:pt x="381" y="630"/>
                </a:cubicBezTo>
                <a:cubicBezTo>
                  <a:pt x="370" y="649"/>
                  <a:pt x="346" y="655"/>
                  <a:pt x="328" y="644"/>
                </a:cubicBezTo>
                <a:cubicBezTo>
                  <a:pt x="276" y="614"/>
                  <a:pt x="276" y="614"/>
                  <a:pt x="276" y="614"/>
                </a:cubicBezTo>
                <a:cubicBezTo>
                  <a:pt x="273" y="647"/>
                  <a:pt x="289" y="680"/>
                  <a:pt x="320" y="698"/>
                </a:cubicBezTo>
                <a:cubicBezTo>
                  <a:pt x="348" y="715"/>
                  <a:pt x="380" y="714"/>
                  <a:pt x="407" y="700"/>
                </a:cubicBezTo>
                <a:cubicBezTo>
                  <a:pt x="498" y="754"/>
                  <a:pt x="498" y="754"/>
                  <a:pt x="498" y="754"/>
                </a:cubicBezTo>
                <a:cubicBezTo>
                  <a:pt x="473" y="777"/>
                  <a:pt x="443" y="795"/>
                  <a:pt x="408" y="804"/>
                </a:cubicBezTo>
                <a:cubicBezTo>
                  <a:pt x="299" y="832"/>
                  <a:pt x="188" y="766"/>
                  <a:pt x="160" y="657"/>
                </a:cubicBezTo>
                <a:cubicBezTo>
                  <a:pt x="132" y="548"/>
                  <a:pt x="198" y="437"/>
                  <a:pt x="307" y="409"/>
                </a:cubicBezTo>
                <a:cubicBezTo>
                  <a:pt x="415" y="381"/>
                  <a:pt x="527" y="447"/>
                  <a:pt x="555" y="556"/>
                </a:cubicBezTo>
                <a:cubicBezTo>
                  <a:pt x="565" y="596"/>
                  <a:pt x="562" y="637"/>
                  <a:pt x="550" y="674"/>
                </a:cubicBezTo>
                <a:close/>
                <a:moveTo>
                  <a:pt x="595" y="700"/>
                </a:moveTo>
                <a:cubicBezTo>
                  <a:pt x="576" y="689"/>
                  <a:pt x="576" y="689"/>
                  <a:pt x="576" y="689"/>
                </a:cubicBezTo>
                <a:cubicBezTo>
                  <a:pt x="592" y="646"/>
                  <a:pt x="597" y="597"/>
                  <a:pt x="584" y="548"/>
                </a:cubicBezTo>
                <a:cubicBezTo>
                  <a:pt x="552" y="423"/>
                  <a:pt x="424" y="347"/>
                  <a:pt x="299" y="379"/>
                </a:cubicBezTo>
                <a:cubicBezTo>
                  <a:pt x="174" y="412"/>
                  <a:pt x="98" y="539"/>
                  <a:pt x="130" y="665"/>
                </a:cubicBezTo>
                <a:cubicBezTo>
                  <a:pt x="163" y="790"/>
                  <a:pt x="290" y="865"/>
                  <a:pt x="415" y="833"/>
                </a:cubicBezTo>
                <a:cubicBezTo>
                  <a:pt x="459" y="822"/>
                  <a:pt x="496" y="799"/>
                  <a:pt x="524" y="770"/>
                </a:cubicBezTo>
                <a:cubicBezTo>
                  <a:pt x="544" y="781"/>
                  <a:pt x="544" y="781"/>
                  <a:pt x="544" y="781"/>
                </a:cubicBezTo>
                <a:cubicBezTo>
                  <a:pt x="512" y="815"/>
                  <a:pt x="470" y="841"/>
                  <a:pt x="421" y="854"/>
                </a:cubicBezTo>
                <a:cubicBezTo>
                  <a:pt x="284" y="889"/>
                  <a:pt x="145" y="807"/>
                  <a:pt x="109" y="670"/>
                </a:cubicBezTo>
                <a:cubicBezTo>
                  <a:pt x="74" y="533"/>
                  <a:pt x="157" y="394"/>
                  <a:pt x="294" y="359"/>
                </a:cubicBezTo>
                <a:cubicBezTo>
                  <a:pt x="430" y="323"/>
                  <a:pt x="570" y="406"/>
                  <a:pt x="605" y="543"/>
                </a:cubicBezTo>
                <a:cubicBezTo>
                  <a:pt x="619" y="597"/>
                  <a:pt x="614" y="652"/>
                  <a:pt x="595" y="700"/>
                </a:cubicBezTo>
                <a:close/>
                <a:moveTo>
                  <a:pt x="839" y="900"/>
                </a:moveTo>
                <a:cubicBezTo>
                  <a:pt x="806" y="919"/>
                  <a:pt x="806" y="919"/>
                  <a:pt x="806" y="919"/>
                </a:cubicBezTo>
                <a:cubicBezTo>
                  <a:pt x="773" y="900"/>
                  <a:pt x="773" y="900"/>
                  <a:pt x="773" y="900"/>
                </a:cubicBezTo>
                <a:cubicBezTo>
                  <a:pt x="773" y="861"/>
                  <a:pt x="773" y="861"/>
                  <a:pt x="773" y="861"/>
                </a:cubicBezTo>
                <a:cubicBezTo>
                  <a:pt x="807" y="842"/>
                  <a:pt x="807" y="842"/>
                  <a:pt x="807" y="842"/>
                </a:cubicBezTo>
                <a:cubicBezTo>
                  <a:pt x="840" y="862"/>
                  <a:pt x="840" y="862"/>
                  <a:pt x="840" y="862"/>
                </a:cubicBezTo>
                <a:lnTo>
                  <a:pt x="839" y="900"/>
                </a:lnTo>
                <a:close/>
                <a:moveTo>
                  <a:pt x="526" y="216"/>
                </a:moveTo>
                <a:cubicBezTo>
                  <a:pt x="543" y="226"/>
                  <a:pt x="543" y="226"/>
                  <a:pt x="543" y="226"/>
                </a:cubicBezTo>
                <a:cubicBezTo>
                  <a:pt x="557" y="235"/>
                  <a:pt x="569" y="256"/>
                  <a:pt x="569" y="273"/>
                </a:cubicBezTo>
                <a:cubicBezTo>
                  <a:pt x="570" y="293"/>
                  <a:pt x="570" y="293"/>
                  <a:pt x="570" y="293"/>
                </a:cubicBezTo>
                <a:cubicBezTo>
                  <a:pt x="571" y="309"/>
                  <a:pt x="585" y="320"/>
                  <a:pt x="601" y="316"/>
                </a:cubicBezTo>
                <a:cubicBezTo>
                  <a:pt x="620" y="312"/>
                  <a:pt x="620" y="312"/>
                  <a:pt x="620" y="312"/>
                </a:cubicBezTo>
                <a:cubicBezTo>
                  <a:pt x="637" y="308"/>
                  <a:pt x="660" y="315"/>
                  <a:pt x="672" y="326"/>
                </a:cubicBezTo>
                <a:cubicBezTo>
                  <a:pt x="687" y="340"/>
                  <a:pt x="687" y="340"/>
                  <a:pt x="687" y="340"/>
                </a:cubicBezTo>
                <a:cubicBezTo>
                  <a:pt x="699" y="351"/>
                  <a:pt x="716" y="349"/>
                  <a:pt x="725" y="335"/>
                </a:cubicBezTo>
                <a:cubicBezTo>
                  <a:pt x="736" y="318"/>
                  <a:pt x="736" y="318"/>
                  <a:pt x="736" y="318"/>
                </a:cubicBezTo>
                <a:cubicBezTo>
                  <a:pt x="745" y="304"/>
                  <a:pt x="766" y="291"/>
                  <a:pt x="782" y="291"/>
                </a:cubicBezTo>
                <a:cubicBezTo>
                  <a:pt x="802" y="290"/>
                  <a:pt x="802" y="290"/>
                  <a:pt x="802" y="290"/>
                </a:cubicBezTo>
                <a:cubicBezTo>
                  <a:pt x="819" y="290"/>
                  <a:pt x="830" y="276"/>
                  <a:pt x="826" y="259"/>
                </a:cubicBezTo>
                <a:cubicBezTo>
                  <a:pt x="821" y="240"/>
                  <a:pt x="821" y="240"/>
                  <a:pt x="821" y="240"/>
                </a:cubicBezTo>
                <a:cubicBezTo>
                  <a:pt x="818" y="224"/>
                  <a:pt x="824" y="200"/>
                  <a:pt x="835" y="188"/>
                </a:cubicBezTo>
                <a:cubicBezTo>
                  <a:pt x="849" y="173"/>
                  <a:pt x="849" y="173"/>
                  <a:pt x="849" y="173"/>
                </a:cubicBezTo>
                <a:cubicBezTo>
                  <a:pt x="860" y="161"/>
                  <a:pt x="858" y="144"/>
                  <a:pt x="844" y="135"/>
                </a:cubicBezTo>
                <a:cubicBezTo>
                  <a:pt x="827" y="124"/>
                  <a:pt x="827" y="124"/>
                  <a:pt x="827" y="124"/>
                </a:cubicBezTo>
                <a:cubicBezTo>
                  <a:pt x="813" y="115"/>
                  <a:pt x="801" y="95"/>
                  <a:pt x="800" y="78"/>
                </a:cubicBezTo>
                <a:cubicBezTo>
                  <a:pt x="800" y="58"/>
                  <a:pt x="800" y="58"/>
                  <a:pt x="800" y="58"/>
                </a:cubicBezTo>
                <a:cubicBezTo>
                  <a:pt x="799" y="41"/>
                  <a:pt x="785" y="31"/>
                  <a:pt x="769" y="34"/>
                </a:cubicBezTo>
                <a:cubicBezTo>
                  <a:pt x="749" y="39"/>
                  <a:pt x="749" y="39"/>
                  <a:pt x="749" y="39"/>
                </a:cubicBezTo>
                <a:cubicBezTo>
                  <a:pt x="733" y="42"/>
                  <a:pt x="710" y="36"/>
                  <a:pt x="698" y="25"/>
                </a:cubicBezTo>
                <a:cubicBezTo>
                  <a:pt x="683" y="11"/>
                  <a:pt x="683" y="11"/>
                  <a:pt x="683" y="11"/>
                </a:cubicBezTo>
                <a:cubicBezTo>
                  <a:pt x="671" y="0"/>
                  <a:pt x="653" y="2"/>
                  <a:pt x="645" y="16"/>
                </a:cubicBezTo>
                <a:cubicBezTo>
                  <a:pt x="634" y="33"/>
                  <a:pt x="634" y="33"/>
                  <a:pt x="634" y="33"/>
                </a:cubicBezTo>
                <a:cubicBezTo>
                  <a:pt x="625" y="47"/>
                  <a:pt x="604" y="59"/>
                  <a:pt x="587" y="60"/>
                </a:cubicBezTo>
                <a:cubicBezTo>
                  <a:pt x="567" y="60"/>
                  <a:pt x="567" y="60"/>
                  <a:pt x="567" y="60"/>
                </a:cubicBezTo>
                <a:cubicBezTo>
                  <a:pt x="551" y="61"/>
                  <a:pt x="540" y="75"/>
                  <a:pt x="544" y="91"/>
                </a:cubicBezTo>
                <a:cubicBezTo>
                  <a:pt x="548" y="111"/>
                  <a:pt x="548" y="111"/>
                  <a:pt x="548" y="111"/>
                </a:cubicBezTo>
                <a:cubicBezTo>
                  <a:pt x="552" y="127"/>
                  <a:pt x="546" y="150"/>
                  <a:pt x="534" y="163"/>
                </a:cubicBezTo>
                <a:cubicBezTo>
                  <a:pt x="521" y="177"/>
                  <a:pt x="521" y="177"/>
                  <a:pt x="521" y="177"/>
                </a:cubicBezTo>
                <a:cubicBezTo>
                  <a:pt x="509" y="189"/>
                  <a:pt x="512" y="207"/>
                  <a:pt x="526" y="216"/>
                </a:cubicBezTo>
                <a:close/>
                <a:moveTo>
                  <a:pt x="685" y="93"/>
                </a:moveTo>
                <a:cubicBezTo>
                  <a:pt x="730" y="93"/>
                  <a:pt x="767" y="130"/>
                  <a:pt x="767" y="175"/>
                </a:cubicBezTo>
                <a:cubicBezTo>
                  <a:pt x="767" y="221"/>
                  <a:pt x="730" y="258"/>
                  <a:pt x="685" y="258"/>
                </a:cubicBezTo>
                <a:cubicBezTo>
                  <a:pt x="639" y="258"/>
                  <a:pt x="603" y="221"/>
                  <a:pt x="603" y="175"/>
                </a:cubicBezTo>
                <a:cubicBezTo>
                  <a:pt x="603" y="130"/>
                  <a:pt x="639" y="93"/>
                  <a:pt x="685" y="93"/>
                </a:cubicBezTo>
                <a:close/>
                <a:moveTo>
                  <a:pt x="685" y="93"/>
                </a:moveTo>
                <a:cubicBezTo>
                  <a:pt x="685" y="93"/>
                  <a:pt x="685" y="93"/>
                  <a:pt x="685" y="93"/>
                </a:cubicBezTo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Freeform 177"/>
          <p:cNvSpPr>
            <a:spLocks noEditPoints="1"/>
          </p:cNvSpPr>
          <p:nvPr/>
        </p:nvSpPr>
        <p:spPr bwMode="auto">
          <a:xfrm>
            <a:off x="4867277" y="3314925"/>
            <a:ext cx="440113" cy="462629"/>
          </a:xfrm>
          <a:custGeom>
            <a:avLst/>
            <a:gdLst/>
            <a:ahLst/>
            <a:cxnLst>
              <a:cxn ang="0">
                <a:pos x="350" y="180"/>
              </a:cxn>
              <a:cxn ang="0">
                <a:pos x="10" y="180"/>
              </a:cxn>
              <a:cxn ang="0">
                <a:pos x="5" y="171"/>
              </a:cxn>
              <a:cxn ang="0">
                <a:pos x="170" y="8"/>
              </a:cxn>
              <a:cxn ang="0">
                <a:pos x="189" y="9"/>
              </a:cxn>
              <a:cxn ang="0">
                <a:pos x="250" y="69"/>
              </a:cxn>
              <a:cxn ang="0">
                <a:pos x="250" y="45"/>
              </a:cxn>
              <a:cxn ang="0">
                <a:pos x="281" y="45"/>
              </a:cxn>
              <a:cxn ang="0">
                <a:pos x="281" y="100"/>
              </a:cxn>
              <a:cxn ang="0">
                <a:pos x="353" y="171"/>
              </a:cxn>
              <a:cxn ang="0">
                <a:pos x="350" y="180"/>
              </a:cxn>
              <a:cxn ang="0">
                <a:pos x="314" y="367"/>
              </a:cxn>
              <a:cxn ang="0">
                <a:pos x="300" y="380"/>
              </a:cxn>
              <a:cxn ang="0">
                <a:pos x="194" y="380"/>
              </a:cxn>
              <a:cxn ang="0">
                <a:pos x="194" y="302"/>
              </a:cxn>
              <a:cxn ang="0">
                <a:pos x="146" y="302"/>
              </a:cxn>
              <a:cxn ang="0">
                <a:pos x="146" y="380"/>
              </a:cxn>
              <a:cxn ang="0">
                <a:pos x="58" y="380"/>
              </a:cxn>
              <a:cxn ang="0">
                <a:pos x="44" y="366"/>
              </a:cxn>
              <a:cxn ang="0">
                <a:pos x="44" y="188"/>
              </a:cxn>
              <a:cxn ang="0">
                <a:pos x="314" y="188"/>
              </a:cxn>
              <a:cxn ang="0">
                <a:pos x="314" y="367"/>
              </a:cxn>
              <a:cxn ang="0">
                <a:pos x="273" y="242"/>
              </a:cxn>
              <a:cxn ang="0">
                <a:pos x="225" y="242"/>
              </a:cxn>
              <a:cxn ang="0">
                <a:pos x="225" y="282"/>
              </a:cxn>
              <a:cxn ang="0">
                <a:pos x="273" y="282"/>
              </a:cxn>
              <a:cxn ang="0">
                <a:pos x="273" y="242"/>
              </a:cxn>
            </a:cxnLst>
            <a:rect l="0" t="0" r="r" b="b"/>
            <a:pathLst>
              <a:path w="360" h="380">
                <a:moveTo>
                  <a:pt x="350" y="180"/>
                </a:moveTo>
                <a:cubicBezTo>
                  <a:pt x="295" y="180"/>
                  <a:pt x="68" y="180"/>
                  <a:pt x="10" y="180"/>
                </a:cubicBezTo>
                <a:cubicBezTo>
                  <a:pt x="0" y="180"/>
                  <a:pt x="0" y="176"/>
                  <a:pt x="5" y="171"/>
                </a:cubicBezTo>
                <a:cubicBezTo>
                  <a:pt x="36" y="140"/>
                  <a:pt x="138" y="40"/>
                  <a:pt x="170" y="8"/>
                </a:cubicBezTo>
                <a:cubicBezTo>
                  <a:pt x="178" y="0"/>
                  <a:pt x="180" y="0"/>
                  <a:pt x="189" y="9"/>
                </a:cubicBezTo>
                <a:cubicBezTo>
                  <a:pt x="201" y="21"/>
                  <a:pt x="225" y="44"/>
                  <a:pt x="250" y="69"/>
                </a:cubicBezTo>
                <a:cubicBezTo>
                  <a:pt x="250" y="45"/>
                  <a:pt x="250" y="45"/>
                  <a:pt x="250" y="45"/>
                </a:cubicBezTo>
                <a:cubicBezTo>
                  <a:pt x="281" y="45"/>
                  <a:pt x="281" y="45"/>
                  <a:pt x="281" y="45"/>
                </a:cubicBezTo>
                <a:cubicBezTo>
                  <a:pt x="281" y="100"/>
                  <a:pt x="281" y="100"/>
                  <a:pt x="281" y="100"/>
                </a:cubicBezTo>
                <a:cubicBezTo>
                  <a:pt x="311" y="129"/>
                  <a:pt x="339" y="158"/>
                  <a:pt x="353" y="171"/>
                </a:cubicBezTo>
                <a:cubicBezTo>
                  <a:pt x="358" y="176"/>
                  <a:pt x="360" y="180"/>
                  <a:pt x="350" y="180"/>
                </a:cubicBezTo>
                <a:close/>
                <a:moveTo>
                  <a:pt x="314" y="367"/>
                </a:moveTo>
                <a:cubicBezTo>
                  <a:pt x="314" y="376"/>
                  <a:pt x="310" y="380"/>
                  <a:pt x="300" y="380"/>
                </a:cubicBezTo>
                <a:cubicBezTo>
                  <a:pt x="269" y="380"/>
                  <a:pt x="194" y="380"/>
                  <a:pt x="194" y="380"/>
                </a:cubicBezTo>
                <a:cubicBezTo>
                  <a:pt x="194" y="302"/>
                  <a:pt x="194" y="302"/>
                  <a:pt x="194" y="302"/>
                </a:cubicBezTo>
                <a:cubicBezTo>
                  <a:pt x="146" y="302"/>
                  <a:pt x="146" y="302"/>
                  <a:pt x="146" y="302"/>
                </a:cubicBezTo>
                <a:cubicBezTo>
                  <a:pt x="146" y="380"/>
                  <a:pt x="146" y="380"/>
                  <a:pt x="146" y="380"/>
                </a:cubicBezTo>
                <a:cubicBezTo>
                  <a:pt x="146" y="380"/>
                  <a:pt x="86" y="380"/>
                  <a:pt x="58" y="380"/>
                </a:cubicBezTo>
                <a:cubicBezTo>
                  <a:pt x="49" y="380"/>
                  <a:pt x="44" y="375"/>
                  <a:pt x="44" y="366"/>
                </a:cubicBezTo>
                <a:cubicBezTo>
                  <a:pt x="44" y="322"/>
                  <a:pt x="44" y="188"/>
                  <a:pt x="44" y="188"/>
                </a:cubicBezTo>
                <a:cubicBezTo>
                  <a:pt x="314" y="188"/>
                  <a:pt x="314" y="188"/>
                  <a:pt x="314" y="188"/>
                </a:cubicBezTo>
                <a:cubicBezTo>
                  <a:pt x="314" y="188"/>
                  <a:pt x="314" y="323"/>
                  <a:pt x="314" y="367"/>
                </a:cubicBezTo>
                <a:close/>
                <a:moveTo>
                  <a:pt x="273" y="242"/>
                </a:moveTo>
                <a:cubicBezTo>
                  <a:pt x="225" y="242"/>
                  <a:pt x="225" y="242"/>
                  <a:pt x="225" y="242"/>
                </a:cubicBezTo>
                <a:cubicBezTo>
                  <a:pt x="225" y="282"/>
                  <a:pt x="225" y="282"/>
                  <a:pt x="225" y="282"/>
                </a:cubicBezTo>
                <a:cubicBezTo>
                  <a:pt x="273" y="282"/>
                  <a:pt x="273" y="282"/>
                  <a:pt x="273" y="282"/>
                </a:cubicBezTo>
                <a:cubicBezTo>
                  <a:pt x="273" y="242"/>
                  <a:pt x="273" y="242"/>
                  <a:pt x="273" y="242"/>
                </a:cubicBezTo>
                <a:close/>
              </a:path>
            </a:pathLst>
          </a:custGeom>
          <a:solidFill>
            <a:sysClr val="window" lastClr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029915" y="5156141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r"/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1321366" y="3314895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pPr algn="r"/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536788" y="1347669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390300" y="3156953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7603007" y="5108340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410919" y="482088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702370" y="2962603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7603007" y="4798897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390300" y="2839492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6513924" y="1081099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Oval 17"/>
          <p:cNvSpPr/>
          <p:nvPr/>
        </p:nvSpPr>
        <p:spPr>
          <a:xfrm>
            <a:off x="2148524" y="2471898"/>
            <a:ext cx="1017992" cy="1041129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AutoShape 3"/>
          <p:cNvSpPr>
            <a:spLocks noChangeAspect="1" noChangeArrowheads="1" noTextEdit="1"/>
          </p:cNvSpPr>
          <p:nvPr/>
        </p:nvSpPr>
        <p:spPr bwMode="auto">
          <a:xfrm>
            <a:off x="2353927" y="2573473"/>
            <a:ext cx="598861" cy="60528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AutoShape 2"/>
          <p:cNvSpPr>
            <a:spLocks noChangeAspect="1" noChangeArrowheads="1" noTextEdit="1"/>
          </p:cNvSpPr>
          <p:nvPr/>
        </p:nvSpPr>
        <p:spPr bwMode="auto">
          <a:xfrm>
            <a:off x="2373915" y="2621582"/>
            <a:ext cx="585781" cy="66290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4"/>
          <p:cNvSpPr>
            <a:spLocks noEditPoints="1"/>
          </p:cNvSpPr>
          <p:nvPr/>
        </p:nvSpPr>
        <p:spPr bwMode="auto">
          <a:xfrm>
            <a:off x="2373915" y="2617910"/>
            <a:ext cx="589453" cy="666577"/>
          </a:xfrm>
          <a:custGeom>
            <a:avLst/>
            <a:gdLst/>
            <a:ahLst/>
            <a:cxnLst>
              <a:cxn ang="0">
                <a:pos x="124" y="70"/>
              </a:cxn>
              <a:cxn ang="0">
                <a:pos x="105" y="27"/>
              </a:cxn>
              <a:cxn ang="0">
                <a:pos x="61" y="9"/>
              </a:cxn>
              <a:cxn ang="0">
                <a:pos x="60" y="0"/>
              </a:cxn>
              <a:cxn ang="0">
                <a:pos x="111" y="22"/>
              </a:cxn>
              <a:cxn ang="0">
                <a:pos x="133" y="71"/>
              </a:cxn>
              <a:cxn ang="0">
                <a:pos x="124" y="70"/>
              </a:cxn>
              <a:cxn ang="0">
                <a:pos x="112" y="72"/>
              </a:cxn>
              <a:cxn ang="0">
                <a:pos x="103" y="71"/>
              </a:cxn>
              <a:cxn ang="0">
                <a:pos x="91" y="41"/>
              </a:cxn>
              <a:cxn ang="0">
                <a:pos x="61" y="29"/>
              </a:cxn>
              <a:cxn ang="0">
                <a:pos x="60" y="20"/>
              </a:cxn>
              <a:cxn ang="0">
                <a:pos x="96" y="36"/>
              </a:cxn>
              <a:cxn ang="0">
                <a:pos x="112" y="72"/>
              </a:cxn>
              <a:cxn ang="0">
                <a:pos x="91" y="72"/>
              </a:cxn>
              <a:cxn ang="0">
                <a:pos x="83" y="70"/>
              </a:cxn>
              <a:cxn ang="0">
                <a:pos x="77" y="55"/>
              </a:cxn>
              <a:cxn ang="0">
                <a:pos x="62" y="50"/>
              </a:cxn>
              <a:cxn ang="0">
                <a:pos x="59" y="41"/>
              </a:cxn>
              <a:cxn ang="0">
                <a:pos x="82" y="50"/>
              </a:cxn>
              <a:cxn ang="0">
                <a:pos x="91" y="72"/>
              </a:cxn>
              <a:cxn ang="0">
                <a:pos x="74" y="67"/>
              </a:cxn>
              <a:cxn ang="0">
                <a:pos x="64" y="77"/>
              </a:cxn>
              <a:cxn ang="0">
                <a:pos x="59" y="76"/>
              </a:cxn>
              <a:cxn ang="0">
                <a:pos x="54" y="80"/>
              </a:cxn>
              <a:cxn ang="0">
                <a:pos x="86" y="111"/>
              </a:cxn>
              <a:cxn ang="0">
                <a:pos x="84" y="114"/>
              </a:cxn>
              <a:cxn ang="0">
                <a:pos x="19" y="114"/>
              </a:cxn>
              <a:cxn ang="0">
                <a:pos x="19" y="50"/>
              </a:cxn>
              <a:cxn ang="0">
                <a:pos x="21" y="48"/>
              </a:cxn>
              <a:cxn ang="0">
                <a:pos x="51" y="77"/>
              </a:cxn>
              <a:cxn ang="0">
                <a:pos x="56" y="73"/>
              </a:cxn>
              <a:cxn ang="0">
                <a:pos x="54" y="67"/>
              </a:cxn>
              <a:cxn ang="0">
                <a:pos x="64" y="57"/>
              </a:cxn>
              <a:cxn ang="0">
                <a:pos x="74" y="67"/>
              </a:cxn>
              <a:cxn ang="0">
                <a:pos x="35" y="128"/>
              </a:cxn>
              <a:cxn ang="0">
                <a:pos x="45" y="151"/>
              </a:cxn>
              <a:cxn ang="0">
                <a:pos x="0" y="151"/>
              </a:cxn>
              <a:cxn ang="0">
                <a:pos x="16" y="115"/>
              </a:cxn>
              <a:cxn ang="0">
                <a:pos x="35" y="128"/>
              </a:cxn>
            </a:cxnLst>
            <a:rect l="0" t="0" r="r" b="b"/>
            <a:pathLst>
              <a:path w="133" h="151">
                <a:moveTo>
                  <a:pt x="124" y="70"/>
                </a:moveTo>
                <a:cubicBezTo>
                  <a:pt x="123" y="55"/>
                  <a:pt x="117" y="39"/>
                  <a:pt x="105" y="27"/>
                </a:cubicBezTo>
                <a:cubicBezTo>
                  <a:pt x="93" y="15"/>
                  <a:pt x="77" y="9"/>
                  <a:pt x="61" y="9"/>
                </a:cubicBezTo>
                <a:cubicBezTo>
                  <a:pt x="60" y="0"/>
                  <a:pt x="60" y="0"/>
                  <a:pt x="60" y="0"/>
                </a:cubicBezTo>
                <a:cubicBezTo>
                  <a:pt x="79" y="1"/>
                  <a:pt x="97" y="8"/>
                  <a:pt x="111" y="22"/>
                </a:cubicBezTo>
                <a:cubicBezTo>
                  <a:pt x="125" y="36"/>
                  <a:pt x="132" y="53"/>
                  <a:pt x="133" y="71"/>
                </a:cubicBezTo>
                <a:lnTo>
                  <a:pt x="124" y="70"/>
                </a:lnTo>
                <a:close/>
                <a:moveTo>
                  <a:pt x="112" y="72"/>
                </a:moveTo>
                <a:cubicBezTo>
                  <a:pt x="103" y="71"/>
                  <a:pt x="103" y="71"/>
                  <a:pt x="103" y="71"/>
                </a:cubicBezTo>
                <a:cubicBezTo>
                  <a:pt x="103" y="60"/>
                  <a:pt x="99" y="49"/>
                  <a:pt x="91" y="41"/>
                </a:cubicBezTo>
                <a:cubicBezTo>
                  <a:pt x="83" y="33"/>
                  <a:pt x="72" y="29"/>
                  <a:pt x="61" y="29"/>
                </a:cubicBezTo>
                <a:cubicBezTo>
                  <a:pt x="60" y="20"/>
                  <a:pt x="60" y="20"/>
                  <a:pt x="60" y="20"/>
                </a:cubicBezTo>
                <a:cubicBezTo>
                  <a:pt x="73" y="21"/>
                  <a:pt x="86" y="26"/>
                  <a:pt x="96" y="36"/>
                </a:cubicBezTo>
                <a:cubicBezTo>
                  <a:pt x="107" y="46"/>
                  <a:pt x="112" y="59"/>
                  <a:pt x="112" y="72"/>
                </a:cubicBezTo>
                <a:close/>
                <a:moveTo>
                  <a:pt x="91" y="72"/>
                </a:moveTo>
                <a:cubicBezTo>
                  <a:pt x="83" y="70"/>
                  <a:pt x="83" y="70"/>
                  <a:pt x="83" y="70"/>
                </a:cubicBezTo>
                <a:cubicBezTo>
                  <a:pt x="84" y="64"/>
                  <a:pt x="81" y="59"/>
                  <a:pt x="77" y="55"/>
                </a:cubicBezTo>
                <a:cubicBezTo>
                  <a:pt x="73" y="51"/>
                  <a:pt x="68" y="49"/>
                  <a:pt x="62" y="50"/>
                </a:cubicBezTo>
                <a:cubicBezTo>
                  <a:pt x="59" y="41"/>
                  <a:pt x="59" y="41"/>
                  <a:pt x="59" y="41"/>
                </a:cubicBezTo>
                <a:cubicBezTo>
                  <a:pt x="68" y="41"/>
                  <a:pt x="76" y="43"/>
                  <a:pt x="82" y="50"/>
                </a:cubicBezTo>
                <a:cubicBezTo>
                  <a:pt x="89" y="56"/>
                  <a:pt x="91" y="64"/>
                  <a:pt x="91" y="72"/>
                </a:cubicBezTo>
                <a:close/>
                <a:moveTo>
                  <a:pt x="74" y="67"/>
                </a:moveTo>
                <a:cubicBezTo>
                  <a:pt x="74" y="73"/>
                  <a:pt x="70" y="77"/>
                  <a:pt x="64" y="77"/>
                </a:cubicBezTo>
                <a:cubicBezTo>
                  <a:pt x="62" y="77"/>
                  <a:pt x="60" y="77"/>
                  <a:pt x="59" y="76"/>
                </a:cubicBezTo>
                <a:cubicBezTo>
                  <a:pt x="54" y="80"/>
                  <a:pt x="54" y="80"/>
                  <a:pt x="54" y="80"/>
                </a:cubicBezTo>
                <a:cubicBezTo>
                  <a:pt x="86" y="111"/>
                  <a:pt x="86" y="111"/>
                  <a:pt x="86" y="111"/>
                </a:cubicBezTo>
                <a:cubicBezTo>
                  <a:pt x="86" y="112"/>
                  <a:pt x="85" y="113"/>
                  <a:pt x="84" y="114"/>
                </a:cubicBezTo>
                <a:cubicBezTo>
                  <a:pt x="66" y="132"/>
                  <a:pt x="37" y="132"/>
                  <a:pt x="19" y="114"/>
                </a:cubicBezTo>
                <a:cubicBezTo>
                  <a:pt x="1" y="96"/>
                  <a:pt x="1" y="68"/>
                  <a:pt x="19" y="50"/>
                </a:cubicBezTo>
                <a:cubicBezTo>
                  <a:pt x="19" y="49"/>
                  <a:pt x="20" y="48"/>
                  <a:pt x="21" y="48"/>
                </a:cubicBezTo>
                <a:cubicBezTo>
                  <a:pt x="51" y="77"/>
                  <a:pt x="51" y="77"/>
                  <a:pt x="51" y="77"/>
                </a:cubicBezTo>
                <a:cubicBezTo>
                  <a:pt x="56" y="73"/>
                  <a:pt x="56" y="73"/>
                  <a:pt x="56" y="73"/>
                </a:cubicBezTo>
                <a:cubicBezTo>
                  <a:pt x="54" y="71"/>
                  <a:pt x="54" y="69"/>
                  <a:pt x="54" y="67"/>
                </a:cubicBezTo>
                <a:cubicBezTo>
                  <a:pt x="54" y="61"/>
                  <a:pt x="58" y="57"/>
                  <a:pt x="64" y="57"/>
                </a:cubicBezTo>
                <a:cubicBezTo>
                  <a:pt x="70" y="57"/>
                  <a:pt x="74" y="61"/>
                  <a:pt x="74" y="67"/>
                </a:cubicBezTo>
                <a:close/>
                <a:moveTo>
                  <a:pt x="35" y="128"/>
                </a:moveTo>
                <a:cubicBezTo>
                  <a:pt x="35" y="128"/>
                  <a:pt x="45" y="151"/>
                  <a:pt x="45" y="151"/>
                </a:cubicBezTo>
                <a:cubicBezTo>
                  <a:pt x="0" y="151"/>
                  <a:pt x="0" y="151"/>
                  <a:pt x="0" y="151"/>
                </a:cubicBezTo>
                <a:cubicBezTo>
                  <a:pt x="16" y="115"/>
                  <a:pt x="16" y="115"/>
                  <a:pt x="16" y="115"/>
                </a:cubicBezTo>
                <a:cubicBezTo>
                  <a:pt x="16" y="115"/>
                  <a:pt x="21" y="122"/>
                  <a:pt x="35" y="128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Oval 44"/>
          <p:cNvSpPr/>
          <p:nvPr/>
        </p:nvSpPr>
        <p:spPr>
          <a:xfrm>
            <a:off x="5442287" y="2471898"/>
            <a:ext cx="1017992" cy="1041129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AutoShape 6"/>
          <p:cNvSpPr>
            <a:spLocks noChangeAspect="1" noChangeArrowheads="1" noTextEdit="1"/>
          </p:cNvSpPr>
          <p:nvPr/>
        </p:nvSpPr>
        <p:spPr bwMode="auto">
          <a:xfrm>
            <a:off x="5671395" y="2689266"/>
            <a:ext cx="569236" cy="56923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5671396" y="2689267"/>
            <a:ext cx="573468" cy="573468"/>
          </a:xfrm>
          <a:custGeom>
            <a:avLst/>
            <a:gdLst/>
            <a:ahLst/>
            <a:cxnLst>
              <a:cxn ang="0">
                <a:pos x="8" y="112"/>
              </a:cxn>
              <a:cxn ang="0">
                <a:pos x="0" y="20"/>
              </a:cxn>
              <a:cxn ang="0">
                <a:pos x="16" y="12"/>
              </a:cxn>
              <a:cxn ang="0">
                <a:pos x="28" y="28"/>
              </a:cxn>
              <a:cxn ang="0">
                <a:pos x="40" y="12"/>
              </a:cxn>
              <a:cxn ang="0">
                <a:pos x="72" y="16"/>
              </a:cxn>
              <a:cxn ang="0">
                <a:pos x="96" y="16"/>
              </a:cxn>
              <a:cxn ang="0">
                <a:pos x="104" y="12"/>
              </a:cxn>
              <a:cxn ang="0">
                <a:pos x="112" y="104"/>
              </a:cxn>
              <a:cxn ang="0">
                <a:pos x="104" y="40"/>
              </a:cxn>
              <a:cxn ang="0">
                <a:pos x="8" y="104"/>
              </a:cxn>
              <a:cxn ang="0">
                <a:pos x="104" y="40"/>
              </a:cxn>
              <a:cxn ang="0">
                <a:pos x="45" y="67"/>
              </a:cxn>
              <a:cxn ang="0">
                <a:pos x="32" y="66"/>
              </a:cxn>
              <a:cxn ang="0">
                <a:pos x="42" y="57"/>
              </a:cxn>
              <a:cxn ang="0">
                <a:pos x="53" y="66"/>
              </a:cxn>
              <a:cxn ang="0">
                <a:pos x="39" y="85"/>
              </a:cxn>
              <a:cxn ang="0">
                <a:pos x="53" y="85"/>
              </a:cxn>
              <a:cxn ang="0">
                <a:pos x="31" y="91"/>
              </a:cxn>
              <a:cxn ang="0">
                <a:pos x="40" y="76"/>
              </a:cxn>
              <a:cxn ang="0">
                <a:pos x="71" y="85"/>
              </a:cxn>
              <a:cxn ang="0">
                <a:pos x="71" y="78"/>
              </a:cxn>
              <a:cxn ang="0">
                <a:pos x="63" y="77"/>
              </a:cxn>
              <a:cxn ang="0">
                <a:pos x="65" y="71"/>
              </a:cxn>
              <a:cxn ang="0">
                <a:pos x="67" y="62"/>
              </a:cxn>
              <a:cxn ang="0">
                <a:pos x="60" y="59"/>
              </a:cxn>
              <a:cxn ang="0">
                <a:pos x="77" y="59"/>
              </a:cxn>
              <a:cxn ang="0">
                <a:pos x="73" y="73"/>
              </a:cxn>
              <a:cxn ang="0">
                <a:pos x="78" y="76"/>
              </a:cxn>
              <a:cxn ang="0">
                <a:pos x="77" y="89"/>
              </a:cxn>
              <a:cxn ang="0">
                <a:pos x="59" y="90"/>
              </a:cxn>
              <a:cxn ang="0">
                <a:pos x="67" y="86"/>
              </a:cxn>
              <a:cxn ang="0">
                <a:pos x="84" y="24"/>
              </a:cxn>
              <a:cxn ang="0">
                <a:pos x="76" y="8"/>
              </a:cxn>
              <a:cxn ang="0">
                <a:pos x="92" y="8"/>
              </a:cxn>
              <a:cxn ang="0">
                <a:pos x="84" y="24"/>
              </a:cxn>
              <a:cxn ang="0">
                <a:pos x="20" y="16"/>
              </a:cxn>
              <a:cxn ang="0">
                <a:pos x="28" y="0"/>
              </a:cxn>
              <a:cxn ang="0">
                <a:pos x="36" y="16"/>
              </a:cxn>
            </a:cxnLst>
            <a:rect l="0" t="0" r="r" b="b"/>
            <a:pathLst>
              <a:path w="112" h="112">
                <a:moveTo>
                  <a:pt x="104" y="112"/>
                </a:moveTo>
                <a:cubicBezTo>
                  <a:pt x="8" y="112"/>
                  <a:pt x="8" y="112"/>
                  <a:pt x="8" y="112"/>
                </a:cubicBezTo>
                <a:cubicBezTo>
                  <a:pt x="4" y="112"/>
                  <a:pt x="0" y="108"/>
                  <a:pt x="0" y="104"/>
                </a:cubicBezTo>
                <a:cubicBezTo>
                  <a:pt x="0" y="20"/>
                  <a:pt x="0" y="20"/>
                  <a:pt x="0" y="20"/>
                </a:cubicBezTo>
                <a:cubicBezTo>
                  <a:pt x="0" y="16"/>
                  <a:pt x="4" y="12"/>
                  <a:pt x="8" y="12"/>
                </a:cubicBezTo>
                <a:cubicBezTo>
                  <a:pt x="16" y="12"/>
                  <a:pt x="16" y="12"/>
                  <a:pt x="16" y="12"/>
                </a:cubicBezTo>
                <a:cubicBezTo>
                  <a:pt x="16" y="16"/>
                  <a:pt x="16" y="16"/>
                  <a:pt x="16" y="16"/>
                </a:cubicBezTo>
                <a:cubicBezTo>
                  <a:pt x="16" y="23"/>
                  <a:pt x="21" y="28"/>
                  <a:pt x="28" y="28"/>
                </a:cubicBezTo>
                <a:cubicBezTo>
                  <a:pt x="35" y="28"/>
                  <a:pt x="40" y="23"/>
                  <a:pt x="40" y="16"/>
                </a:cubicBezTo>
                <a:cubicBezTo>
                  <a:pt x="40" y="12"/>
                  <a:pt x="40" y="12"/>
                  <a:pt x="40" y="12"/>
                </a:cubicBezTo>
                <a:cubicBezTo>
                  <a:pt x="72" y="12"/>
                  <a:pt x="72" y="12"/>
                  <a:pt x="72" y="12"/>
                </a:cubicBezTo>
                <a:cubicBezTo>
                  <a:pt x="72" y="16"/>
                  <a:pt x="72" y="16"/>
                  <a:pt x="72" y="16"/>
                </a:cubicBezTo>
                <a:cubicBezTo>
                  <a:pt x="72" y="23"/>
                  <a:pt x="77" y="28"/>
                  <a:pt x="84" y="28"/>
                </a:cubicBezTo>
                <a:cubicBezTo>
                  <a:pt x="91" y="28"/>
                  <a:pt x="96" y="23"/>
                  <a:pt x="96" y="16"/>
                </a:cubicBezTo>
                <a:cubicBezTo>
                  <a:pt x="96" y="12"/>
                  <a:pt x="96" y="12"/>
                  <a:pt x="96" y="12"/>
                </a:cubicBezTo>
                <a:cubicBezTo>
                  <a:pt x="104" y="12"/>
                  <a:pt x="104" y="12"/>
                  <a:pt x="104" y="12"/>
                </a:cubicBezTo>
                <a:cubicBezTo>
                  <a:pt x="108" y="12"/>
                  <a:pt x="112" y="16"/>
                  <a:pt x="112" y="20"/>
                </a:cubicBezTo>
                <a:cubicBezTo>
                  <a:pt x="112" y="104"/>
                  <a:pt x="112" y="104"/>
                  <a:pt x="112" y="104"/>
                </a:cubicBezTo>
                <a:cubicBezTo>
                  <a:pt x="112" y="108"/>
                  <a:pt x="108" y="112"/>
                  <a:pt x="104" y="112"/>
                </a:cubicBezTo>
                <a:close/>
                <a:moveTo>
                  <a:pt x="104" y="40"/>
                </a:moveTo>
                <a:cubicBezTo>
                  <a:pt x="8" y="40"/>
                  <a:pt x="8" y="40"/>
                  <a:pt x="8" y="40"/>
                </a:cubicBezTo>
                <a:cubicBezTo>
                  <a:pt x="8" y="104"/>
                  <a:pt x="8" y="104"/>
                  <a:pt x="8" y="104"/>
                </a:cubicBezTo>
                <a:cubicBezTo>
                  <a:pt x="104" y="104"/>
                  <a:pt x="104" y="104"/>
                  <a:pt x="104" y="104"/>
                </a:cubicBezTo>
                <a:lnTo>
                  <a:pt x="104" y="40"/>
                </a:lnTo>
                <a:close/>
                <a:moveTo>
                  <a:pt x="44" y="71"/>
                </a:moveTo>
                <a:cubicBezTo>
                  <a:pt x="45" y="70"/>
                  <a:pt x="45" y="69"/>
                  <a:pt x="45" y="67"/>
                </a:cubicBezTo>
                <a:cubicBezTo>
                  <a:pt x="45" y="64"/>
                  <a:pt x="44" y="63"/>
                  <a:pt x="40" y="63"/>
                </a:cubicBezTo>
                <a:cubicBezTo>
                  <a:pt x="38" y="63"/>
                  <a:pt x="35" y="64"/>
                  <a:pt x="32" y="66"/>
                </a:cubicBezTo>
                <a:cubicBezTo>
                  <a:pt x="32" y="60"/>
                  <a:pt x="32" y="60"/>
                  <a:pt x="32" y="60"/>
                </a:cubicBezTo>
                <a:cubicBezTo>
                  <a:pt x="35" y="58"/>
                  <a:pt x="38" y="57"/>
                  <a:pt x="42" y="57"/>
                </a:cubicBezTo>
                <a:cubicBezTo>
                  <a:pt x="46" y="57"/>
                  <a:pt x="48" y="58"/>
                  <a:pt x="50" y="59"/>
                </a:cubicBezTo>
                <a:cubicBezTo>
                  <a:pt x="52" y="61"/>
                  <a:pt x="53" y="63"/>
                  <a:pt x="53" y="66"/>
                </a:cubicBezTo>
                <a:cubicBezTo>
                  <a:pt x="53" y="70"/>
                  <a:pt x="51" y="74"/>
                  <a:pt x="46" y="79"/>
                </a:cubicBezTo>
                <a:cubicBezTo>
                  <a:pt x="39" y="85"/>
                  <a:pt x="39" y="85"/>
                  <a:pt x="39" y="85"/>
                </a:cubicBezTo>
                <a:cubicBezTo>
                  <a:pt x="39" y="85"/>
                  <a:pt x="39" y="85"/>
                  <a:pt x="39" y="85"/>
                </a:cubicBezTo>
                <a:cubicBezTo>
                  <a:pt x="53" y="85"/>
                  <a:pt x="53" y="85"/>
                  <a:pt x="53" y="85"/>
                </a:cubicBezTo>
                <a:cubicBezTo>
                  <a:pt x="53" y="91"/>
                  <a:pt x="53" y="91"/>
                  <a:pt x="53" y="91"/>
                </a:cubicBezTo>
                <a:cubicBezTo>
                  <a:pt x="31" y="91"/>
                  <a:pt x="31" y="91"/>
                  <a:pt x="31" y="91"/>
                </a:cubicBezTo>
                <a:cubicBezTo>
                  <a:pt x="31" y="85"/>
                  <a:pt x="31" y="85"/>
                  <a:pt x="31" y="85"/>
                </a:cubicBezTo>
                <a:cubicBezTo>
                  <a:pt x="40" y="76"/>
                  <a:pt x="40" y="76"/>
                  <a:pt x="40" y="76"/>
                </a:cubicBezTo>
                <a:cubicBezTo>
                  <a:pt x="42" y="74"/>
                  <a:pt x="43" y="73"/>
                  <a:pt x="44" y="71"/>
                </a:cubicBezTo>
                <a:close/>
                <a:moveTo>
                  <a:pt x="71" y="85"/>
                </a:moveTo>
                <a:cubicBezTo>
                  <a:pt x="72" y="84"/>
                  <a:pt x="73" y="83"/>
                  <a:pt x="73" y="81"/>
                </a:cubicBezTo>
                <a:cubicBezTo>
                  <a:pt x="73" y="80"/>
                  <a:pt x="72" y="79"/>
                  <a:pt x="71" y="78"/>
                </a:cubicBezTo>
                <a:cubicBezTo>
                  <a:pt x="70" y="77"/>
                  <a:pt x="68" y="77"/>
                  <a:pt x="66" y="77"/>
                </a:cubicBezTo>
                <a:cubicBezTo>
                  <a:pt x="63" y="77"/>
                  <a:pt x="63" y="77"/>
                  <a:pt x="63" y="77"/>
                </a:cubicBezTo>
                <a:cubicBezTo>
                  <a:pt x="63" y="71"/>
                  <a:pt x="63" y="71"/>
                  <a:pt x="63" y="71"/>
                </a:cubicBezTo>
                <a:cubicBezTo>
                  <a:pt x="65" y="71"/>
                  <a:pt x="65" y="71"/>
                  <a:pt x="65" y="71"/>
                </a:cubicBezTo>
                <a:cubicBezTo>
                  <a:pt x="70" y="71"/>
                  <a:pt x="72" y="69"/>
                  <a:pt x="72" y="67"/>
                </a:cubicBezTo>
                <a:cubicBezTo>
                  <a:pt x="72" y="64"/>
                  <a:pt x="70" y="62"/>
                  <a:pt x="67" y="62"/>
                </a:cubicBezTo>
                <a:cubicBezTo>
                  <a:pt x="65" y="62"/>
                  <a:pt x="62" y="63"/>
                  <a:pt x="60" y="65"/>
                </a:cubicBezTo>
                <a:cubicBezTo>
                  <a:pt x="60" y="59"/>
                  <a:pt x="60" y="59"/>
                  <a:pt x="60" y="59"/>
                </a:cubicBezTo>
                <a:cubicBezTo>
                  <a:pt x="63" y="57"/>
                  <a:pt x="65" y="57"/>
                  <a:pt x="69" y="57"/>
                </a:cubicBezTo>
                <a:cubicBezTo>
                  <a:pt x="72" y="57"/>
                  <a:pt x="75" y="58"/>
                  <a:pt x="77" y="59"/>
                </a:cubicBezTo>
                <a:cubicBezTo>
                  <a:pt x="79" y="61"/>
                  <a:pt x="79" y="63"/>
                  <a:pt x="79" y="65"/>
                </a:cubicBezTo>
                <a:cubicBezTo>
                  <a:pt x="79" y="70"/>
                  <a:pt x="77" y="72"/>
                  <a:pt x="73" y="73"/>
                </a:cubicBezTo>
                <a:cubicBezTo>
                  <a:pt x="73" y="74"/>
                  <a:pt x="73" y="74"/>
                  <a:pt x="73" y="74"/>
                </a:cubicBezTo>
                <a:cubicBezTo>
                  <a:pt x="75" y="74"/>
                  <a:pt x="77" y="75"/>
                  <a:pt x="78" y="76"/>
                </a:cubicBezTo>
                <a:cubicBezTo>
                  <a:pt x="80" y="78"/>
                  <a:pt x="80" y="79"/>
                  <a:pt x="80" y="81"/>
                </a:cubicBezTo>
                <a:cubicBezTo>
                  <a:pt x="80" y="85"/>
                  <a:pt x="79" y="87"/>
                  <a:pt x="77" y="89"/>
                </a:cubicBezTo>
                <a:cubicBezTo>
                  <a:pt x="75" y="91"/>
                  <a:pt x="72" y="92"/>
                  <a:pt x="68" y="92"/>
                </a:cubicBezTo>
                <a:cubicBezTo>
                  <a:pt x="64" y="92"/>
                  <a:pt x="61" y="91"/>
                  <a:pt x="59" y="90"/>
                </a:cubicBezTo>
                <a:cubicBezTo>
                  <a:pt x="59" y="83"/>
                  <a:pt x="59" y="83"/>
                  <a:pt x="59" y="83"/>
                </a:cubicBezTo>
                <a:cubicBezTo>
                  <a:pt x="61" y="85"/>
                  <a:pt x="64" y="86"/>
                  <a:pt x="67" y="86"/>
                </a:cubicBezTo>
                <a:cubicBezTo>
                  <a:pt x="69" y="86"/>
                  <a:pt x="70" y="85"/>
                  <a:pt x="71" y="85"/>
                </a:cubicBezTo>
                <a:close/>
                <a:moveTo>
                  <a:pt x="84" y="24"/>
                </a:moveTo>
                <a:cubicBezTo>
                  <a:pt x="80" y="24"/>
                  <a:pt x="76" y="20"/>
                  <a:pt x="76" y="16"/>
                </a:cubicBezTo>
                <a:cubicBezTo>
                  <a:pt x="76" y="8"/>
                  <a:pt x="76" y="8"/>
                  <a:pt x="76" y="8"/>
                </a:cubicBezTo>
                <a:cubicBezTo>
                  <a:pt x="76" y="4"/>
                  <a:pt x="80" y="0"/>
                  <a:pt x="84" y="0"/>
                </a:cubicBezTo>
                <a:cubicBezTo>
                  <a:pt x="88" y="0"/>
                  <a:pt x="92" y="4"/>
                  <a:pt x="92" y="8"/>
                </a:cubicBezTo>
                <a:cubicBezTo>
                  <a:pt x="92" y="16"/>
                  <a:pt x="92" y="16"/>
                  <a:pt x="92" y="16"/>
                </a:cubicBezTo>
                <a:cubicBezTo>
                  <a:pt x="92" y="20"/>
                  <a:pt x="88" y="24"/>
                  <a:pt x="84" y="24"/>
                </a:cubicBezTo>
                <a:close/>
                <a:moveTo>
                  <a:pt x="28" y="24"/>
                </a:moveTo>
                <a:cubicBezTo>
                  <a:pt x="24" y="24"/>
                  <a:pt x="20" y="20"/>
                  <a:pt x="20" y="16"/>
                </a:cubicBezTo>
                <a:cubicBezTo>
                  <a:pt x="20" y="8"/>
                  <a:pt x="20" y="8"/>
                  <a:pt x="20" y="8"/>
                </a:cubicBezTo>
                <a:cubicBezTo>
                  <a:pt x="20" y="4"/>
                  <a:pt x="24" y="0"/>
                  <a:pt x="28" y="0"/>
                </a:cubicBezTo>
                <a:cubicBezTo>
                  <a:pt x="32" y="0"/>
                  <a:pt x="36" y="4"/>
                  <a:pt x="36" y="8"/>
                </a:cubicBezTo>
                <a:cubicBezTo>
                  <a:pt x="36" y="16"/>
                  <a:pt x="36" y="16"/>
                  <a:pt x="36" y="16"/>
                </a:cubicBezTo>
                <a:cubicBezTo>
                  <a:pt x="36" y="20"/>
                  <a:pt x="32" y="24"/>
                  <a:pt x="28" y="24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Oval 47"/>
          <p:cNvSpPr/>
          <p:nvPr/>
        </p:nvSpPr>
        <p:spPr>
          <a:xfrm>
            <a:off x="8867498" y="2471898"/>
            <a:ext cx="1017992" cy="1041129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en-US" sz="2800" b="1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AutoShape 10"/>
          <p:cNvSpPr>
            <a:spLocks noChangeAspect="1" noChangeArrowheads="1" noTextEdit="1"/>
          </p:cNvSpPr>
          <p:nvPr/>
        </p:nvSpPr>
        <p:spPr bwMode="auto">
          <a:xfrm>
            <a:off x="9070645" y="2675046"/>
            <a:ext cx="627142" cy="60944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2"/>
          <p:cNvSpPr>
            <a:spLocks noEditPoints="1"/>
          </p:cNvSpPr>
          <p:nvPr/>
        </p:nvSpPr>
        <p:spPr bwMode="auto">
          <a:xfrm>
            <a:off x="9075703" y="2669988"/>
            <a:ext cx="617027" cy="614499"/>
          </a:xfrm>
          <a:custGeom>
            <a:avLst/>
            <a:gdLst/>
            <a:ahLst/>
            <a:cxnLst>
              <a:cxn ang="0">
                <a:pos x="92" y="60"/>
              </a:cxn>
              <a:cxn ang="0">
                <a:pos x="87" y="60"/>
              </a:cxn>
              <a:cxn ang="0">
                <a:pos x="83" y="69"/>
              </a:cxn>
              <a:cxn ang="0">
                <a:pos x="88" y="74"/>
              </a:cxn>
              <a:cxn ang="0">
                <a:pos x="88" y="85"/>
              </a:cxn>
              <a:cxn ang="0">
                <a:pos x="85" y="88"/>
              </a:cxn>
              <a:cxn ang="0">
                <a:pos x="74" y="88"/>
              </a:cxn>
              <a:cxn ang="0">
                <a:pos x="69" y="83"/>
              </a:cxn>
              <a:cxn ang="0">
                <a:pos x="60" y="87"/>
              </a:cxn>
              <a:cxn ang="0">
                <a:pos x="60" y="92"/>
              </a:cxn>
              <a:cxn ang="0">
                <a:pos x="52" y="100"/>
              </a:cxn>
              <a:cxn ang="0">
                <a:pos x="48" y="100"/>
              </a:cxn>
              <a:cxn ang="0">
                <a:pos x="40" y="92"/>
              </a:cxn>
              <a:cxn ang="0">
                <a:pos x="40" y="87"/>
              </a:cxn>
              <a:cxn ang="0">
                <a:pos x="31" y="83"/>
              </a:cxn>
              <a:cxn ang="0">
                <a:pos x="26" y="88"/>
              </a:cxn>
              <a:cxn ang="0">
                <a:pos x="15" y="88"/>
              </a:cxn>
              <a:cxn ang="0">
                <a:pos x="12" y="85"/>
              </a:cxn>
              <a:cxn ang="0">
                <a:pos x="12" y="74"/>
              </a:cxn>
              <a:cxn ang="0">
                <a:pos x="17" y="69"/>
              </a:cxn>
              <a:cxn ang="0">
                <a:pos x="13" y="60"/>
              </a:cxn>
              <a:cxn ang="0">
                <a:pos x="8" y="60"/>
              </a:cxn>
              <a:cxn ang="0">
                <a:pos x="0" y="52"/>
              </a:cxn>
              <a:cxn ang="0">
                <a:pos x="0" y="48"/>
              </a:cxn>
              <a:cxn ang="0">
                <a:pos x="8" y="40"/>
              </a:cxn>
              <a:cxn ang="0">
                <a:pos x="13" y="40"/>
              </a:cxn>
              <a:cxn ang="0">
                <a:pos x="17" y="31"/>
              </a:cxn>
              <a:cxn ang="0">
                <a:pos x="12" y="27"/>
              </a:cxn>
              <a:cxn ang="0">
                <a:pos x="12" y="15"/>
              </a:cxn>
              <a:cxn ang="0">
                <a:pos x="15" y="12"/>
              </a:cxn>
              <a:cxn ang="0">
                <a:pos x="26" y="12"/>
              </a:cxn>
              <a:cxn ang="0">
                <a:pos x="31" y="17"/>
              </a:cxn>
              <a:cxn ang="0">
                <a:pos x="40" y="13"/>
              </a:cxn>
              <a:cxn ang="0">
                <a:pos x="40" y="8"/>
              </a:cxn>
              <a:cxn ang="0">
                <a:pos x="48" y="0"/>
              </a:cxn>
              <a:cxn ang="0">
                <a:pos x="52" y="0"/>
              </a:cxn>
              <a:cxn ang="0">
                <a:pos x="60" y="8"/>
              </a:cxn>
              <a:cxn ang="0">
                <a:pos x="60" y="13"/>
              </a:cxn>
              <a:cxn ang="0">
                <a:pos x="69" y="17"/>
              </a:cxn>
              <a:cxn ang="0">
                <a:pos x="74" y="12"/>
              </a:cxn>
              <a:cxn ang="0">
                <a:pos x="85" y="12"/>
              </a:cxn>
              <a:cxn ang="0">
                <a:pos x="88" y="15"/>
              </a:cxn>
              <a:cxn ang="0">
                <a:pos x="88" y="27"/>
              </a:cxn>
              <a:cxn ang="0">
                <a:pos x="83" y="31"/>
              </a:cxn>
              <a:cxn ang="0">
                <a:pos x="87" y="40"/>
              </a:cxn>
              <a:cxn ang="0">
                <a:pos x="92" y="40"/>
              </a:cxn>
              <a:cxn ang="0">
                <a:pos x="100" y="48"/>
              </a:cxn>
              <a:cxn ang="0">
                <a:pos x="100" y="52"/>
              </a:cxn>
              <a:cxn ang="0">
                <a:pos x="92" y="60"/>
              </a:cxn>
              <a:cxn ang="0">
                <a:pos x="50" y="28"/>
              </a:cxn>
              <a:cxn ang="0">
                <a:pos x="28" y="50"/>
              </a:cxn>
              <a:cxn ang="0">
                <a:pos x="50" y="72"/>
              </a:cxn>
              <a:cxn ang="0">
                <a:pos x="72" y="50"/>
              </a:cxn>
              <a:cxn ang="0">
                <a:pos x="50" y="28"/>
              </a:cxn>
              <a:cxn ang="0">
                <a:pos x="50" y="60"/>
              </a:cxn>
              <a:cxn ang="0">
                <a:pos x="40" y="50"/>
              </a:cxn>
              <a:cxn ang="0">
                <a:pos x="50" y="40"/>
              </a:cxn>
              <a:cxn ang="0">
                <a:pos x="60" y="50"/>
              </a:cxn>
              <a:cxn ang="0">
                <a:pos x="50" y="60"/>
              </a:cxn>
            </a:cxnLst>
            <a:rect l="0" t="0" r="r" b="b"/>
            <a:pathLst>
              <a:path w="100" h="100">
                <a:moveTo>
                  <a:pt x="92" y="60"/>
                </a:moveTo>
                <a:cubicBezTo>
                  <a:pt x="87" y="60"/>
                  <a:pt x="87" y="60"/>
                  <a:pt x="87" y="60"/>
                </a:cubicBezTo>
                <a:cubicBezTo>
                  <a:pt x="86" y="63"/>
                  <a:pt x="85" y="66"/>
                  <a:pt x="83" y="69"/>
                </a:cubicBezTo>
                <a:cubicBezTo>
                  <a:pt x="88" y="74"/>
                  <a:pt x="88" y="74"/>
                  <a:pt x="88" y="74"/>
                </a:cubicBezTo>
                <a:cubicBezTo>
                  <a:pt x="91" y="77"/>
                  <a:pt x="91" y="82"/>
                  <a:pt x="88" y="85"/>
                </a:cubicBezTo>
                <a:cubicBezTo>
                  <a:pt x="85" y="88"/>
                  <a:pt x="85" y="88"/>
                  <a:pt x="85" y="88"/>
                </a:cubicBezTo>
                <a:cubicBezTo>
                  <a:pt x="82" y="91"/>
                  <a:pt x="77" y="91"/>
                  <a:pt x="74" y="88"/>
                </a:cubicBezTo>
                <a:cubicBezTo>
                  <a:pt x="69" y="83"/>
                  <a:pt x="69" y="83"/>
                  <a:pt x="69" y="83"/>
                </a:cubicBezTo>
                <a:cubicBezTo>
                  <a:pt x="66" y="85"/>
                  <a:pt x="63" y="86"/>
                  <a:pt x="60" y="87"/>
                </a:cubicBezTo>
                <a:cubicBezTo>
                  <a:pt x="60" y="92"/>
                  <a:pt x="60" y="92"/>
                  <a:pt x="60" y="92"/>
                </a:cubicBezTo>
                <a:cubicBezTo>
                  <a:pt x="60" y="96"/>
                  <a:pt x="56" y="100"/>
                  <a:pt x="52" y="100"/>
                </a:cubicBezTo>
                <a:cubicBezTo>
                  <a:pt x="48" y="100"/>
                  <a:pt x="48" y="100"/>
                  <a:pt x="48" y="100"/>
                </a:cubicBezTo>
                <a:cubicBezTo>
                  <a:pt x="44" y="100"/>
                  <a:pt x="40" y="96"/>
                  <a:pt x="40" y="92"/>
                </a:cubicBezTo>
                <a:cubicBezTo>
                  <a:pt x="40" y="87"/>
                  <a:pt x="40" y="87"/>
                  <a:pt x="40" y="87"/>
                </a:cubicBezTo>
                <a:cubicBezTo>
                  <a:pt x="37" y="86"/>
                  <a:pt x="34" y="85"/>
                  <a:pt x="31" y="83"/>
                </a:cubicBezTo>
                <a:cubicBezTo>
                  <a:pt x="26" y="88"/>
                  <a:pt x="26" y="88"/>
                  <a:pt x="26" y="88"/>
                </a:cubicBezTo>
                <a:cubicBezTo>
                  <a:pt x="23" y="91"/>
                  <a:pt x="18" y="91"/>
                  <a:pt x="15" y="88"/>
                </a:cubicBezTo>
                <a:cubicBezTo>
                  <a:pt x="12" y="85"/>
                  <a:pt x="12" y="85"/>
                  <a:pt x="12" y="85"/>
                </a:cubicBezTo>
                <a:cubicBezTo>
                  <a:pt x="9" y="82"/>
                  <a:pt x="9" y="77"/>
                  <a:pt x="12" y="74"/>
                </a:cubicBezTo>
                <a:cubicBezTo>
                  <a:pt x="17" y="69"/>
                  <a:pt x="17" y="69"/>
                  <a:pt x="17" y="69"/>
                </a:cubicBezTo>
                <a:cubicBezTo>
                  <a:pt x="15" y="66"/>
                  <a:pt x="14" y="63"/>
                  <a:pt x="13" y="60"/>
                </a:cubicBezTo>
                <a:cubicBezTo>
                  <a:pt x="8" y="60"/>
                  <a:pt x="8" y="60"/>
                  <a:pt x="8" y="60"/>
                </a:cubicBezTo>
                <a:cubicBezTo>
                  <a:pt x="4" y="60"/>
                  <a:pt x="0" y="56"/>
                  <a:pt x="0" y="52"/>
                </a:cubicBezTo>
                <a:cubicBezTo>
                  <a:pt x="0" y="48"/>
                  <a:pt x="0" y="48"/>
                  <a:pt x="0" y="48"/>
                </a:cubicBezTo>
                <a:cubicBezTo>
                  <a:pt x="0" y="44"/>
                  <a:pt x="4" y="40"/>
                  <a:pt x="8" y="40"/>
                </a:cubicBezTo>
                <a:cubicBezTo>
                  <a:pt x="13" y="40"/>
                  <a:pt x="13" y="40"/>
                  <a:pt x="13" y="40"/>
                </a:cubicBezTo>
                <a:cubicBezTo>
                  <a:pt x="14" y="37"/>
                  <a:pt x="15" y="34"/>
                  <a:pt x="17" y="31"/>
                </a:cubicBezTo>
                <a:cubicBezTo>
                  <a:pt x="12" y="27"/>
                  <a:pt x="12" y="27"/>
                  <a:pt x="12" y="27"/>
                </a:cubicBezTo>
                <a:cubicBezTo>
                  <a:pt x="9" y="23"/>
                  <a:pt x="9" y="18"/>
                  <a:pt x="12" y="15"/>
                </a:cubicBezTo>
                <a:cubicBezTo>
                  <a:pt x="15" y="12"/>
                  <a:pt x="15" y="12"/>
                  <a:pt x="15" y="12"/>
                </a:cubicBezTo>
                <a:cubicBezTo>
                  <a:pt x="18" y="9"/>
                  <a:pt x="23" y="9"/>
                  <a:pt x="26" y="12"/>
                </a:cubicBezTo>
                <a:cubicBezTo>
                  <a:pt x="31" y="17"/>
                  <a:pt x="31" y="17"/>
                  <a:pt x="31" y="17"/>
                </a:cubicBezTo>
                <a:cubicBezTo>
                  <a:pt x="34" y="15"/>
                  <a:pt x="37" y="14"/>
                  <a:pt x="40" y="13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3"/>
                  <a:pt x="44" y="0"/>
                  <a:pt x="48" y="0"/>
                </a:cubicBezTo>
                <a:cubicBezTo>
                  <a:pt x="52" y="0"/>
                  <a:pt x="52" y="0"/>
                  <a:pt x="52" y="0"/>
                </a:cubicBezTo>
                <a:cubicBezTo>
                  <a:pt x="56" y="0"/>
                  <a:pt x="60" y="3"/>
                  <a:pt x="60" y="8"/>
                </a:cubicBezTo>
                <a:cubicBezTo>
                  <a:pt x="60" y="13"/>
                  <a:pt x="60" y="13"/>
                  <a:pt x="60" y="13"/>
                </a:cubicBezTo>
                <a:cubicBezTo>
                  <a:pt x="63" y="14"/>
                  <a:pt x="66" y="15"/>
                  <a:pt x="69" y="17"/>
                </a:cubicBezTo>
                <a:cubicBezTo>
                  <a:pt x="74" y="12"/>
                  <a:pt x="74" y="12"/>
                  <a:pt x="74" y="12"/>
                </a:cubicBezTo>
                <a:cubicBezTo>
                  <a:pt x="77" y="9"/>
                  <a:pt x="82" y="9"/>
                  <a:pt x="85" y="12"/>
                </a:cubicBezTo>
                <a:cubicBezTo>
                  <a:pt x="88" y="15"/>
                  <a:pt x="88" y="15"/>
                  <a:pt x="88" y="15"/>
                </a:cubicBezTo>
                <a:cubicBezTo>
                  <a:pt x="91" y="18"/>
                  <a:pt x="91" y="23"/>
                  <a:pt x="88" y="27"/>
                </a:cubicBezTo>
                <a:cubicBezTo>
                  <a:pt x="83" y="31"/>
                  <a:pt x="83" y="31"/>
                  <a:pt x="83" y="31"/>
                </a:cubicBezTo>
                <a:cubicBezTo>
                  <a:pt x="85" y="34"/>
                  <a:pt x="86" y="37"/>
                  <a:pt x="87" y="40"/>
                </a:cubicBezTo>
                <a:cubicBezTo>
                  <a:pt x="92" y="40"/>
                  <a:pt x="92" y="40"/>
                  <a:pt x="92" y="40"/>
                </a:cubicBezTo>
                <a:cubicBezTo>
                  <a:pt x="96" y="40"/>
                  <a:pt x="100" y="44"/>
                  <a:pt x="100" y="48"/>
                </a:cubicBezTo>
                <a:cubicBezTo>
                  <a:pt x="100" y="52"/>
                  <a:pt x="100" y="52"/>
                  <a:pt x="100" y="52"/>
                </a:cubicBezTo>
                <a:cubicBezTo>
                  <a:pt x="100" y="56"/>
                  <a:pt x="96" y="60"/>
                  <a:pt x="92" y="60"/>
                </a:cubicBezTo>
                <a:close/>
                <a:moveTo>
                  <a:pt x="50" y="28"/>
                </a:moveTo>
                <a:cubicBezTo>
                  <a:pt x="38" y="28"/>
                  <a:pt x="28" y="38"/>
                  <a:pt x="28" y="50"/>
                </a:cubicBezTo>
                <a:cubicBezTo>
                  <a:pt x="28" y="62"/>
                  <a:pt x="38" y="72"/>
                  <a:pt x="50" y="72"/>
                </a:cubicBezTo>
                <a:cubicBezTo>
                  <a:pt x="62" y="72"/>
                  <a:pt x="72" y="62"/>
                  <a:pt x="72" y="50"/>
                </a:cubicBezTo>
                <a:cubicBezTo>
                  <a:pt x="72" y="38"/>
                  <a:pt x="62" y="28"/>
                  <a:pt x="50" y="28"/>
                </a:cubicBezTo>
                <a:close/>
                <a:moveTo>
                  <a:pt x="50" y="60"/>
                </a:moveTo>
                <a:cubicBezTo>
                  <a:pt x="44" y="60"/>
                  <a:pt x="40" y="55"/>
                  <a:pt x="40" y="50"/>
                </a:cubicBezTo>
                <a:cubicBezTo>
                  <a:pt x="40" y="44"/>
                  <a:pt x="44" y="40"/>
                  <a:pt x="50" y="40"/>
                </a:cubicBezTo>
                <a:cubicBezTo>
                  <a:pt x="56" y="40"/>
                  <a:pt x="60" y="44"/>
                  <a:pt x="60" y="50"/>
                </a:cubicBezTo>
                <a:cubicBezTo>
                  <a:pt x="60" y="55"/>
                  <a:pt x="56" y="60"/>
                  <a:pt x="50" y="6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121888" tIns="60944" rIns="121888" bIns="60944" numCol="1" anchor="t" anchorCtr="0" compatLnSpc="1"/>
          <a:lstStyle/>
          <a:p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Rectangle 17@|1FFC:16777215|FBC:16777215|LFC:16777215|LBC:16777215"/>
          <p:cNvSpPr/>
          <p:nvPr/>
        </p:nvSpPr>
        <p:spPr>
          <a:xfrm>
            <a:off x="1543395" y="4051272"/>
            <a:ext cx="2320207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3@|17FFC:16777215|FBC:16777215|LFC:16777215|LBC:16777215"/>
          <p:cNvSpPr txBox="1"/>
          <p:nvPr/>
        </p:nvSpPr>
        <p:spPr>
          <a:xfrm>
            <a:off x="2056333" y="3659039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@|17FFC:16777215|FBC:16777215|LFC:16777215|LBC:16777215"/>
          <p:cNvSpPr txBox="1"/>
          <p:nvPr/>
        </p:nvSpPr>
        <p:spPr>
          <a:xfrm>
            <a:off x="5304116" y="3659039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@|17FFC:16777215|FBC:16777215|LFC:16777215|LBC:16777215"/>
          <p:cNvSpPr txBox="1"/>
          <p:nvPr/>
        </p:nvSpPr>
        <p:spPr>
          <a:xfrm>
            <a:off x="8729327" y="3659039"/>
            <a:ext cx="129433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@|1FFC:16777215|FBC:16777215|LFC:16777215|LBC:16777215"/>
          <p:cNvSpPr/>
          <p:nvPr/>
        </p:nvSpPr>
        <p:spPr>
          <a:xfrm>
            <a:off x="4667595" y="4051272"/>
            <a:ext cx="2320207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ectangle 17@|1FFC:16777215|FBC:16777215|LFC:16777215|LBC:16777215"/>
          <p:cNvSpPr/>
          <p:nvPr/>
        </p:nvSpPr>
        <p:spPr>
          <a:xfrm>
            <a:off x="8216389" y="4051272"/>
            <a:ext cx="2320207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Freeform 78"/>
          <p:cNvSpPr/>
          <p:nvPr/>
        </p:nvSpPr>
        <p:spPr bwMode="auto">
          <a:xfrm rot="1794316">
            <a:off x="3840819" y="2812751"/>
            <a:ext cx="2134182" cy="2132199"/>
          </a:xfrm>
          <a:custGeom>
            <a:avLst/>
            <a:gdLst/>
            <a:ahLst/>
            <a:cxnLst>
              <a:cxn ang="0">
                <a:pos x="399" y="216"/>
              </a:cxn>
              <a:cxn ang="0">
                <a:pos x="472" y="181"/>
              </a:cxn>
              <a:cxn ang="0">
                <a:pos x="433" y="88"/>
              </a:cxn>
              <a:cxn ang="0">
                <a:pos x="601" y="88"/>
              </a:cxn>
              <a:cxn ang="0">
                <a:pos x="563" y="181"/>
              </a:cxn>
              <a:cxn ang="0">
                <a:pos x="636" y="216"/>
              </a:cxn>
              <a:cxn ang="0">
                <a:pos x="819" y="216"/>
              </a:cxn>
              <a:cxn ang="0">
                <a:pos x="819" y="399"/>
              </a:cxn>
              <a:cxn ang="0">
                <a:pos x="784" y="472"/>
              </a:cxn>
              <a:cxn ang="0">
                <a:pos x="691" y="434"/>
              </a:cxn>
              <a:cxn ang="0">
                <a:pos x="691" y="602"/>
              </a:cxn>
              <a:cxn ang="0">
                <a:pos x="784" y="563"/>
              </a:cxn>
              <a:cxn ang="0">
                <a:pos x="819" y="636"/>
              </a:cxn>
              <a:cxn ang="0">
                <a:pos x="819" y="819"/>
              </a:cxn>
              <a:cxn ang="0">
                <a:pos x="636" y="819"/>
              </a:cxn>
              <a:cxn ang="0">
                <a:pos x="563" y="784"/>
              </a:cxn>
              <a:cxn ang="0">
                <a:pos x="601" y="691"/>
              </a:cxn>
              <a:cxn ang="0">
                <a:pos x="433" y="691"/>
              </a:cxn>
              <a:cxn ang="0">
                <a:pos x="472" y="784"/>
              </a:cxn>
              <a:cxn ang="0">
                <a:pos x="399" y="819"/>
              </a:cxn>
              <a:cxn ang="0">
                <a:pos x="216" y="819"/>
              </a:cxn>
              <a:cxn ang="0">
                <a:pos x="216" y="636"/>
              </a:cxn>
              <a:cxn ang="0">
                <a:pos x="180" y="563"/>
              </a:cxn>
              <a:cxn ang="0">
                <a:pos x="88" y="602"/>
              </a:cxn>
              <a:cxn ang="0">
                <a:pos x="88" y="434"/>
              </a:cxn>
              <a:cxn ang="0">
                <a:pos x="180" y="472"/>
              </a:cxn>
              <a:cxn ang="0">
                <a:pos x="216" y="399"/>
              </a:cxn>
              <a:cxn ang="0">
                <a:pos x="216" y="216"/>
              </a:cxn>
              <a:cxn ang="0">
                <a:pos x="399" y="216"/>
              </a:cxn>
            </a:cxnLst>
            <a:rect l="0" t="0" r="r" b="b"/>
            <a:pathLst>
              <a:path w="819" h="819">
                <a:moveTo>
                  <a:pt x="399" y="216"/>
                </a:moveTo>
                <a:cubicBezTo>
                  <a:pt x="465" y="216"/>
                  <a:pt x="480" y="200"/>
                  <a:pt x="472" y="181"/>
                </a:cubicBezTo>
                <a:cubicBezTo>
                  <a:pt x="455" y="144"/>
                  <a:pt x="425" y="139"/>
                  <a:pt x="433" y="88"/>
                </a:cubicBezTo>
                <a:cubicBezTo>
                  <a:pt x="447" y="0"/>
                  <a:pt x="588" y="0"/>
                  <a:pt x="601" y="88"/>
                </a:cubicBezTo>
                <a:cubicBezTo>
                  <a:pt x="609" y="139"/>
                  <a:pt x="580" y="144"/>
                  <a:pt x="563" y="181"/>
                </a:cubicBezTo>
                <a:cubicBezTo>
                  <a:pt x="554" y="200"/>
                  <a:pt x="570" y="216"/>
                  <a:pt x="636" y="216"/>
                </a:cubicBezTo>
                <a:cubicBezTo>
                  <a:pt x="819" y="216"/>
                  <a:pt x="819" y="216"/>
                  <a:pt x="819" y="216"/>
                </a:cubicBezTo>
                <a:cubicBezTo>
                  <a:pt x="819" y="399"/>
                  <a:pt x="819" y="399"/>
                  <a:pt x="819" y="399"/>
                </a:cubicBezTo>
                <a:cubicBezTo>
                  <a:pt x="819" y="465"/>
                  <a:pt x="803" y="481"/>
                  <a:pt x="784" y="472"/>
                </a:cubicBezTo>
                <a:cubicBezTo>
                  <a:pt x="747" y="455"/>
                  <a:pt x="742" y="426"/>
                  <a:pt x="691" y="434"/>
                </a:cubicBezTo>
                <a:cubicBezTo>
                  <a:pt x="603" y="447"/>
                  <a:pt x="603" y="588"/>
                  <a:pt x="691" y="602"/>
                </a:cubicBezTo>
                <a:cubicBezTo>
                  <a:pt x="742" y="610"/>
                  <a:pt x="747" y="580"/>
                  <a:pt x="784" y="563"/>
                </a:cubicBezTo>
                <a:cubicBezTo>
                  <a:pt x="803" y="555"/>
                  <a:pt x="819" y="570"/>
                  <a:pt x="819" y="636"/>
                </a:cubicBezTo>
                <a:cubicBezTo>
                  <a:pt x="819" y="819"/>
                  <a:pt x="819" y="819"/>
                  <a:pt x="819" y="819"/>
                </a:cubicBezTo>
                <a:cubicBezTo>
                  <a:pt x="636" y="819"/>
                  <a:pt x="636" y="819"/>
                  <a:pt x="636" y="819"/>
                </a:cubicBezTo>
                <a:cubicBezTo>
                  <a:pt x="570" y="819"/>
                  <a:pt x="554" y="803"/>
                  <a:pt x="563" y="784"/>
                </a:cubicBezTo>
                <a:cubicBezTo>
                  <a:pt x="580" y="747"/>
                  <a:pt x="609" y="743"/>
                  <a:pt x="601" y="691"/>
                </a:cubicBezTo>
                <a:cubicBezTo>
                  <a:pt x="588" y="603"/>
                  <a:pt x="447" y="603"/>
                  <a:pt x="433" y="691"/>
                </a:cubicBezTo>
                <a:cubicBezTo>
                  <a:pt x="425" y="743"/>
                  <a:pt x="455" y="747"/>
                  <a:pt x="472" y="784"/>
                </a:cubicBezTo>
                <a:cubicBezTo>
                  <a:pt x="480" y="803"/>
                  <a:pt x="465" y="819"/>
                  <a:pt x="399" y="819"/>
                </a:cubicBezTo>
                <a:cubicBezTo>
                  <a:pt x="216" y="819"/>
                  <a:pt x="216" y="819"/>
                  <a:pt x="216" y="819"/>
                </a:cubicBezTo>
                <a:cubicBezTo>
                  <a:pt x="216" y="636"/>
                  <a:pt x="216" y="636"/>
                  <a:pt x="216" y="636"/>
                </a:cubicBezTo>
                <a:cubicBezTo>
                  <a:pt x="216" y="570"/>
                  <a:pt x="200" y="555"/>
                  <a:pt x="180" y="563"/>
                </a:cubicBezTo>
                <a:cubicBezTo>
                  <a:pt x="144" y="580"/>
                  <a:pt x="139" y="610"/>
                  <a:pt x="88" y="602"/>
                </a:cubicBezTo>
                <a:cubicBezTo>
                  <a:pt x="0" y="588"/>
                  <a:pt x="0" y="447"/>
                  <a:pt x="88" y="434"/>
                </a:cubicBezTo>
                <a:cubicBezTo>
                  <a:pt x="139" y="426"/>
                  <a:pt x="144" y="455"/>
                  <a:pt x="180" y="472"/>
                </a:cubicBezTo>
                <a:cubicBezTo>
                  <a:pt x="200" y="481"/>
                  <a:pt x="216" y="465"/>
                  <a:pt x="216" y="399"/>
                </a:cubicBezTo>
                <a:cubicBezTo>
                  <a:pt x="216" y="216"/>
                  <a:pt x="216" y="216"/>
                  <a:pt x="216" y="216"/>
                </a:cubicBezTo>
                <a:lnTo>
                  <a:pt x="399" y="216"/>
                </a:lnTo>
                <a:close/>
              </a:path>
            </a:pathLst>
          </a:custGeom>
          <a:solidFill>
            <a:srgbClr val="A40000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Freeform 76"/>
          <p:cNvSpPr/>
          <p:nvPr/>
        </p:nvSpPr>
        <p:spPr bwMode="auto">
          <a:xfrm rot="1794316">
            <a:off x="6193189" y="3003355"/>
            <a:ext cx="2134182" cy="2132199"/>
          </a:xfrm>
          <a:custGeom>
            <a:avLst/>
            <a:gdLst/>
            <a:ahLst/>
            <a:cxnLst>
              <a:cxn ang="0">
                <a:pos x="183" y="603"/>
              </a:cxn>
              <a:cxn ang="0">
                <a:pos x="256" y="638"/>
              </a:cxn>
              <a:cxn ang="0">
                <a:pos x="218" y="731"/>
              </a:cxn>
              <a:cxn ang="0">
                <a:pos x="386" y="731"/>
              </a:cxn>
              <a:cxn ang="0">
                <a:pos x="347" y="638"/>
              </a:cxn>
              <a:cxn ang="0">
                <a:pos x="420" y="603"/>
              </a:cxn>
              <a:cxn ang="0">
                <a:pos x="603" y="603"/>
              </a:cxn>
              <a:cxn ang="0">
                <a:pos x="603" y="420"/>
              </a:cxn>
              <a:cxn ang="0">
                <a:pos x="639" y="347"/>
              </a:cxn>
              <a:cxn ang="0">
                <a:pos x="731" y="385"/>
              </a:cxn>
              <a:cxn ang="0">
                <a:pos x="731" y="217"/>
              </a:cxn>
              <a:cxn ang="0">
                <a:pos x="639" y="256"/>
              </a:cxn>
              <a:cxn ang="0">
                <a:pos x="603" y="183"/>
              </a:cxn>
              <a:cxn ang="0">
                <a:pos x="603" y="0"/>
              </a:cxn>
              <a:cxn ang="0">
                <a:pos x="420" y="0"/>
              </a:cxn>
              <a:cxn ang="0">
                <a:pos x="347" y="35"/>
              </a:cxn>
              <a:cxn ang="0">
                <a:pos x="386" y="128"/>
              </a:cxn>
              <a:cxn ang="0">
                <a:pos x="218" y="128"/>
              </a:cxn>
              <a:cxn ang="0">
                <a:pos x="256" y="35"/>
              </a:cxn>
              <a:cxn ang="0">
                <a:pos x="183" y="0"/>
              </a:cxn>
              <a:cxn ang="0">
                <a:pos x="0" y="0"/>
              </a:cxn>
              <a:cxn ang="0">
                <a:pos x="0" y="183"/>
              </a:cxn>
              <a:cxn ang="0">
                <a:pos x="35" y="256"/>
              </a:cxn>
              <a:cxn ang="0">
                <a:pos x="128" y="217"/>
              </a:cxn>
              <a:cxn ang="0">
                <a:pos x="128" y="385"/>
              </a:cxn>
              <a:cxn ang="0">
                <a:pos x="35" y="347"/>
              </a:cxn>
              <a:cxn ang="0">
                <a:pos x="0" y="420"/>
              </a:cxn>
              <a:cxn ang="0">
                <a:pos x="0" y="603"/>
              </a:cxn>
              <a:cxn ang="0">
                <a:pos x="183" y="603"/>
              </a:cxn>
            </a:cxnLst>
            <a:rect l="0" t="0" r="r" b="b"/>
            <a:pathLst>
              <a:path w="819" h="819">
                <a:moveTo>
                  <a:pt x="183" y="603"/>
                </a:moveTo>
                <a:cubicBezTo>
                  <a:pt x="249" y="603"/>
                  <a:pt x="265" y="619"/>
                  <a:pt x="256" y="638"/>
                </a:cubicBezTo>
                <a:cubicBezTo>
                  <a:pt x="239" y="675"/>
                  <a:pt x="210" y="680"/>
                  <a:pt x="218" y="731"/>
                </a:cubicBezTo>
                <a:cubicBezTo>
                  <a:pt x="231" y="819"/>
                  <a:pt x="372" y="819"/>
                  <a:pt x="386" y="731"/>
                </a:cubicBezTo>
                <a:cubicBezTo>
                  <a:pt x="394" y="680"/>
                  <a:pt x="364" y="675"/>
                  <a:pt x="347" y="638"/>
                </a:cubicBezTo>
                <a:cubicBezTo>
                  <a:pt x="339" y="619"/>
                  <a:pt x="354" y="603"/>
                  <a:pt x="420" y="603"/>
                </a:cubicBezTo>
                <a:cubicBezTo>
                  <a:pt x="603" y="603"/>
                  <a:pt x="603" y="603"/>
                  <a:pt x="603" y="603"/>
                </a:cubicBezTo>
                <a:cubicBezTo>
                  <a:pt x="603" y="420"/>
                  <a:pt x="603" y="420"/>
                  <a:pt x="603" y="420"/>
                </a:cubicBezTo>
                <a:cubicBezTo>
                  <a:pt x="603" y="354"/>
                  <a:pt x="619" y="338"/>
                  <a:pt x="639" y="347"/>
                </a:cubicBezTo>
                <a:cubicBezTo>
                  <a:pt x="675" y="364"/>
                  <a:pt x="680" y="393"/>
                  <a:pt x="731" y="385"/>
                </a:cubicBezTo>
                <a:cubicBezTo>
                  <a:pt x="819" y="372"/>
                  <a:pt x="819" y="231"/>
                  <a:pt x="731" y="217"/>
                </a:cubicBezTo>
                <a:cubicBezTo>
                  <a:pt x="680" y="209"/>
                  <a:pt x="675" y="239"/>
                  <a:pt x="639" y="256"/>
                </a:cubicBezTo>
                <a:cubicBezTo>
                  <a:pt x="619" y="264"/>
                  <a:pt x="603" y="249"/>
                  <a:pt x="603" y="183"/>
                </a:cubicBezTo>
                <a:cubicBezTo>
                  <a:pt x="603" y="0"/>
                  <a:pt x="603" y="0"/>
                  <a:pt x="603" y="0"/>
                </a:cubicBezTo>
                <a:cubicBezTo>
                  <a:pt x="420" y="0"/>
                  <a:pt x="420" y="0"/>
                  <a:pt x="420" y="0"/>
                </a:cubicBezTo>
                <a:cubicBezTo>
                  <a:pt x="354" y="0"/>
                  <a:pt x="339" y="16"/>
                  <a:pt x="347" y="35"/>
                </a:cubicBezTo>
                <a:cubicBezTo>
                  <a:pt x="364" y="72"/>
                  <a:pt x="394" y="76"/>
                  <a:pt x="386" y="128"/>
                </a:cubicBezTo>
                <a:cubicBezTo>
                  <a:pt x="372" y="216"/>
                  <a:pt x="231" y="216"/>
                  <a:pt x="218" y="128"/>
                </a:cubicBezTo>
                <a:cubicBezTo>
                  <a:pt x="210" y="76"/>
                  <a:pt x="239" y="72"/>
                  <a:pt x="256" y="35"/>
                </a:cubicBezTo>
                <a:cubicBezTo>
                  <a:pt x="265" y="16"/>
                  <a:pt x="249" y="0"/>
                  <a:pt x="18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83"/>
                  <a:pt x="0" y="183"/>
                  <a:pt x="0" y="183"/>
                </a:cubicBezTo>
                <a:cubicBezTo>
                  <a:pt x="0" y="249"/>
                  <a:pt x="16" y="264"/>
                  <a:pt x="35" y="256"/>
                </a:cubicBezTo>
                <a:cubicBezTo>
                  <a:pt x="72" y="239"/>
                  <a:pt x="77" y="209"/>
                  <a:pt x="128" y="217"/>
                </a:cubicBezTo>
                <a:cubicBezTo>
                  <a:pt x="216" y="231"/>
                  <a:pt x="216" y="372"/>
                  <a:pt x="128" y="385"/>
                </a:cubicBezTo>
                <a:cubicBezTo>
                  <a:pt x="77" y="393"/>
                  <a:pt x="72" y="364"/>
                  <a:pt x="35" y="347"/>
                </a:cubicBezTo>
                <a:cubicBezTo>
                  <a:pt x="16" y="338"/>
                  <a:pt x="0" y="354"/>
                  <a:pt x="0" y="420"/>
                </a:cubicBezTo>
                <a:cubicBezTo>
                  <a:pt x="0" y="603"/>
                  <a:pt x="0" y="603"/>
                  <a:pt x="0" y="603"/>
                </a:cubicBezTo>
                <a:lnTo>
                  <a:pt x="183" y="603"/>
                </a:lnTo>
                <a:close/>
              </a:path>
            </a:pathLst>
          </a:custGeom>
          <a:solidFill>
            <a:srgbClr val="A40000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Freeform 77"/>
          <p:cNvSpPr/>
          <p:nvPr/>
        </p:nvSpPr>
        <p:spPr bwMode="auto">
          <a:xfrm rot="1794316">
            <a:off x="5112307" y="1731869"/>
            <a:ext cx="2134182" cy="2132199"/>
          </a:xfrm>
          <a:custGeom>
            <a:avLst/>
            <a:gdLst/>
            <a:ahLst/>
            <a:cxnLst>
              <a:cxn ang="0">
                <a:pos x="183" y="216"/>
              </a:cxn>
              <a:cxn ang="0">
                <a:pos x="256" y="180"/>
              </a:cxn>
              <a:cxn ang="0">
                <a:pos x="217" y="88"/>
              </a:cxn>
              <a:cxn ang="0">
                <a:pos x="385" y="88"/>
              </a:cxn>
              <a:cxn ang="0">
                <a:pos x="347" y="180"/>
              </a:cxn>
              <a:cxn ang="0">
                <a:pos x="420" y="216"/>
              </a:cxn>
              <a:cxn ang="0">
                <a:pos x="603" y="216"/>
              </a:cxn>
              <a:cxn ang="0">
                <a:pos x="603" y="399"/>
              </a:cxn>
              <a:cxn ang="0">
                <a:pos x="638" y="472"/>
              </a:cxn>
              <a:cxn ang="0">
                <a:pos x="731" y="433"/>
              </a:cxn>
              <a:cxn ang="0">
                <a:pos x="731" y="601"/>
              </a:cxn>
              <a:cxn ang="0">
                <a:pos x="638" y="563"/>
              </a:cxn>
              <a:cxn ang="0">
                <a:pos x="603" y="636"/>
              </a:cxn>
              <a:cxn ang="0">
                <a:pos x="603" y="819"/>
              </a:cxn>
              <a:cxn ang="0">
                <a:pos x="420" y="819"/>
              </a:cxn>
              <a:cxn ang="0">
                <a:pos x="347" y="784"/>
              </a:cxn>
              <a:cxn ang="0">
                <a:pos x="385" y="691"/>
              </a:cxn>
              <a:cxn ang="0">
                <a:pos x="217" y="691"/>
              </a:cxn>
              <a:cxn ang="0">
                <a:pos x="256" y="784"/>
              </a:cxn>
              <a:cxn ang="0">
                <a:pos x="183" y="819"/>
              </a:cxn>
              <a:cxn ang="0">
                <a:pos x="0" y="819"/>
              </a:cxn>
              <a:cxn ang="0">
                <a:pos x="0" y="636"/>
              </a:cxn>
              <a:cxn ang="0">
                <a:pos x="35" y="563"/>
              </a:cxn>
              <a:cxn ang="0">
                <a:pos x="128" y="601"/>
              </a:cxn>
              <a:cxn ang="0">
                <a:pos x="128" y="433"/>
              </a:cxn>
              <a:cxn ang="0">
                <a:pos x="35" y="472"/>
              </a:cxn>
              <a:cxn ang="0">
                <a:pos x="0" y="399"/>
              </a:cxn>
              <a:cxn ang="0">
                <a:pos x="0" y="216"/>
              </a:cxn>
              <a:cxn ang="0">
                <a:pos x="183" y="216"/>
              </a:cxn>
            </a:cxnLst>
            <a:rect l="0" t="0" r="r" b="b"/>
            <a:pathLst>
              <a:path w="819" h="819">
                <a:moveTo>
                  <a:pt x="183" y="216"/>
                </a:moveTo>
                <a:cubicBezTo>
                  <a:pt x="249" y="216"/>
                  <a:pt x="264" y="200"/>
                  <a:pt x="256" y="180"/>
                </a:cubicBezTo>
                <a:cubicBezTo>
                  <a:pt x="239" y="144"/>
                  <a:pt x="209" y="139"/>
                  <a:pt x="217" y="88"/>
                </a:cubicBezTo>
                <a:cubicBezTo>
                  <a:pt x="231" y="0"/>
                  <a:pt x="372" y="0"/>
                  <a:pt x="385" y="88"/>
                </a:cubicBezTo>
                <a:cubicBezTo>
                  <a:pt x="393" y="139"/>
                  <a:pt x="364" y="144"/>
                  <a:pt x="347" y="180"/>
                </a:cubicBezTo>
                <a:cubicBezTo>
                  <a:pt x="338" y="200"/>
                  <a:pt x="354" y="216"/>
                  <a:pt x="420" y="216"/>
                </a:cubicBezTo>
                <a:cubicBezTo>
                  <a:pt x="603" y="216"/>
                  <a:pt x="603" y="216"/>
                  <a:pt x="603" y="216"/>
                </a:cubicBezTo>
                <a:cubicBezTo>
                  <a:pt x="603" y="399"/>
                  <a:pt x="603" y="399"/>
                  <a:pt x="603" y="399"/>
                </a:cubicBezTo>
                <a:cubicBezTo>
                  <a:pt x="603" y="465"/>
                  <a:pt x="619" y="480"/>
                  <a:pt x="638" y="472"/>
                </a:cubicBezTo>
                <a:cubicBezTo>
                  <a:pt x="675" y="455"/>
                  <a:pt x="680" y="425"/>
                  <a:pt x="731" y="433"/>
                </a:cubicBezTo>
                <a:cubicBezTo>
                  <a:pt x="819" y="447"/>
                  <a:pt x="819" y="588"/>
                  <a:pt x="731" y="601"/>
                </a:cubicBezTo>
                <a:cubicBezTo>
                  <a:pt x="680" y="609"/>
                  <a:pt x="675" y="580"/>
                  <a:pt x="638" y="563"/>
                </a:cubicBezTo>
                <a:cubicBezTo>
                  <a:pt x="619" y="554"/>
                  <a:pt x="603" y="570"/>
                  <a:pt x="603" y="636"/>
                </a:cubicBezTo>
                <a:cubicBezTo>
                  <a:pt x="603" y="819"/>
                  <a:pt x="603" y="819"/>
                  <a:pt x="603" y="819"/>
                </a:cubicBezTo>
                <a:cubicBezTo>
                  <a:pt x="420" y="819"/>
                  <a:pt x="420" y="819"/>
                  <a:pt x="420" y="819"/>
                </a:cubicBezTo>
                <a:cubicBezTo>
                  <a:pt x="354" y="819"/>
                  <a:pt x="338" y="803"/>
                  <a:pt x="347" y="784"/>
                </a:cubicBezTo>
                <a:cubicBezTo>
                  <a:pt x="364" y="747"/>
                  <a:pt x="393" y="742"/>
                  <a:pt x="385" y="691"/>
                </a:cubicBezTo>
                <a:cubicBezTo>
                  <a:pt x="372" y="603"/>
                  <a:pt x="231" y="603"/>
                  <a:pt x="217" y="691"/>
                </a:cubicBezTo>
                <a:cubicBezTo>
                  <a:pt x="209" y="742"/>
                  <a:pt x="239" y="747"/>
                  <a:pt x="256" y="784"/>
                </a:cubicBezTo>
                <a:cubicBezTo>
                  <a:pt x="264" y="803"/>
                  <a:pt x="249" y="819"/>
                  <a:pt x="183" y="819"/>
                </a:cubicBezTo>
                <a:cubicBezTo>
                  <a:pt x="0" y="819"/>
                  <a:pt x="0" y="819"/>
                  <a:pt x="0" y="819"/>
                </a:cubicBezTo>
                <a:cubicBezTo>
                  <a:pt x="0" y="636"/>
                  <a:pt x="0" y="636"/>
                  <a:pt x="0" y="636"/>
                </a:cubicBezTo>
                <a:cubicBezTo>
                  <a:pt x="0" y="570"/>
                  <a:pt x="16" y="554"/>
                  <a:pt x="35" y="563"/>
                </a:cubicBezTo>
                <a:cubicBezTo>
                  <a:pt x="72" y="580"/>
                  <a:pt x="76" y="609"/>
                  <a:pt x="128" y="601"/>
                </a:cubicBezTo>
                <a:cubicBezTo>
                  <a:pt x="216" y="588"/>
                  <a:pt x="216" y="447"/>
                  <a:pt x="128" y="433"/>
                </a:cubicBezTo>
                <a:cubicBezTo>
                  <a:pt x="76" y="425"/>
                  <a:pt x="72" y="455"/>
                  <a:pt x="35" y="472"/>
                </a:cubicBezTo>
                <a:cubicBezTo>
                  <a:pt x="16" y="480"/>
                  <a:pt x="0" y="465"/>
                  <a:pt x="0" y="399"/>
                </a:cubicBezTo>
                <a:cubicBezTo>
                  <a:pt x="0" y="216"/>
                  <a:pt x="0" y="216"/>
                  <a:pt x="0" y="216"/>
                </a:cubicBezTo>
                <a:lnTo>
                  <a:pt x="183" y="216"/>
                </a:lnTo>
                <a:close/>
              </a:path>
            </a:pathLst>
          </a:custGeom>
          <a:solidFill>
            <a:srgbClr val="A40000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Freeform 79"/>
          <p:cNvSpPr/>
          <p:nvPr/>
        </p:nvSpPr>
        <p:spPr bwMode="auto">
          <a:xfrm rot="1794316">
            <a:off x="4922195" y="4082386"/>
            <a:ext cx="2134182" cy="2134182"/>
          </a:xfrm>
          <a:custGeom>
            <a:avLst/>
            <a:gdLst/>
            <a:ahLst/>
            <a:cxnLst>
              <a:cxn ang="0">
                <a:pos x="216" y="420"/>
              </a:cxn>
              <a:cxn ang="0">
                <a:pos x="181" y="347"/>
              </a:cxn>
              <a:cxn ang="0">
                <a:pos x="88" y="386"/>
              </a:cxn>
              <a:cxn ang="0">
                <a:pos x="88" y="218"/>
              </a:cxn>
              <a:cxn ang="0">
                <a:pos x="181" y="256"/>
              </a:cxn>
              <a:cxn ang="0">
                <a:pos x="216" y="183"/>
              </a:cxn>
              <a:cxn ang="0">
                <a:pos x="216" y="0"/>
              </a:cxn>
              <a:cxn ang="0">
                <a:pos x="399" y="0"/>
              </a:cxn>
              <a:cxn ang="0">
                <a:pos x="472" y="35"/>
              </a:cxn>
              <a:cxn ang="0">
                <a:pos x="434" y="128"/>
              </a:cxn>
              <a:cxn ang="0">
                <a:pos x="602" y="128"/>
              </a:cxn>
              <a:cxn ang="0">
                <a:pos x="563" y="35"/>
              </a:cxn>
              <a:cxn ang="0">
                <a:pos x="636" y="0"/>
              </a:cxn>
              <a:cxn ang="0">
                <a:pos x="819" y="0"/>
              </a:cxn>
              <a:cxn ang="0">
                <a:pos x="819" y="183"/>
              </a:cxn>
              <a:cxn ang="0">
                <a:pos x="784" y="256"/>
              </a:cxn>
              <a:cxn ang="0">
                <a:pos x="691" y="218"/>
              </a:cxn>
              <a:cxn ang="0">
                <a:pos x="691" y="386"/>
              </a:cxn>
              <a:cxn ang="0">
                <a:pos x="784" y="347"/>
              </a:cxn>
              <a:cxn ang="0">
                <a:pos x="819" y="420"/>
              </a:cxn>
              <a:cxn ang="0">
                <a:pos x="819" y="603"/>
              </a:cxn>
              <a:cxn ang="0">
                <a:pos x="636" y="603"/>
              </a:cxn>
              <a:cxn ang="0">
                <a:pos x="563" y="639"/>
              </a:cxn>
              <a:cxn ang="0">
                <a:pos x="602" y="731"/>
              </a:cxn>
              <a:cxn ang="0">
                <a:pos x="434" y="731"/>
              </a:cxn>
              <a:cxn ang="0">
                <a:pos x="472" y="639"/>
              </a:cxn>
              <a:cxn ang="0">
                <a:pos x="399" y="603"/>
              </a:cxn>
              <a:cxn ang="0">
                <a:pos x="216" y="603"/>
              </a:cxn>
              <a:cxn ang="0">
                <a:pos x="216" y="420"/>
              </a:cxn>
            </a:cxnLst>
            <a:rect l="0" t="0" r="r" b="b"/>
            <a:pathLst>
              <a:path w="819" h="819">
                <a:moveTo>
                  <a:pt x="216" y="420"/>
                </a:moveTo>
                <a:cubicBezTo>
                  <a:pt x="216" y="354"/>
                  <a:pt x="200" y="339"/>
                  <a:pt x="181" y="347"/>
                </a:cubicBezTo>
                <a:cubicBezTo>
                  <a:pt x="144" y="364"/>
                  <a:pt x="139" y="394"/>
                  <a:pt x="88" y="386"/>
                </a:cubicBezTo>
                <a:cubicBezTo>
                  <a:pt x="0" y="372"/>
                  <a:pt x="0" y="231"/>
                  <a:pt x="88" y="218"/>
                </a:cubicBezTo>
                <a:cubicBezTo>
                  <a:pt x="139" y="210"/>
                  <a:pt x="144" y="239"/>
                  <a:pt x="181" y="256"/>
                </a:cubicBezTo>
                <a:cubicBezTo>
                  <a:pt x="200" y="265"/>
                  <a:pt x="216" y="249"/>
                  <a:pt x="216" y="183"/>
                </a:cubicBezTo>
                <a:cubicBezTo>
                  <a:pt x="216" y="0"/>
                  <a:pt x="216" y="0"/>
                  <a:pt x="216" y="0"/>
                </a:cubicBezTo>
                <a:cubicBezTo>
                  <a:pt x="399" y="0"/>
                  <a:pt x="399" y="0"/>
                  <a:pt x="399" y="0"/>
                </a:cubicBezTo>
                <a:cubicBezTo>
                  <a:pt x="465" y="0"/>
                  <a:pt x="481" y="16"/>
                  <a:pt x="472" y="35"/>
                </a:cubicBezTo>
                <a:cubicBezTo>
                  <a:pt x="455" y="72"/>
                  <a:pt x="426" y="77"/>
                  <a:pt x="434" y="128"/>
                </a:cubicBezTo>
                <a:cubicBezTo>
                  <a:pt x="447" y="216"/>
                  <a:pt x="588" y="216"/>
                  <a:pt x="602" y="128"/>
                </a:cubicBezTo>
                <a:cubicBezTo>
                  <a:pt x="610" y="77"/>
                  <a:pt x="580" y="72"/>
                  <a:pt x="563" y="35"/>
                </a:cubicBezTo>
                <a:cubicBezTo>
                  <a:pt x="555" y="16"/>
                  <a:pt x="570" y="0"/>
                  <a:pt x="636" y="0"/>
                </a:cubicBezTo>
                <a:cubicBezTo>
                  <a:pt x="819" y="0"/>
                  <a:pt x="819" y="0"/>
                  <a:pt x="819" y="0"/>
                </a:cubicBezTo>
                <a:cubicBezTo>
                  <a:pt x="819" y="183"/>
                  <a:pt x="819" y="183"/>
                  <a:pt x="819" y="183"/>
                </a:cubicBezTo>
                <a:cubicBezTo>
                  <a:pt x="819" y="249"/>
                  <a:pt x="803" y="265"/>
                  <a:pt x="784" y="256"/>
                </a:cubicBezTo>
                <a:cubicBezTo>
                  <a:pt x="747" y="239"/>
                  <a:pt x="743" y="210"/>
                  <a:pt x="691" y="218"/>
                </a:cubicBezTo>
                <a:cubicBezTo>
                  <a:pt x="603" y="231"/>
                  <a:pt x="603" y="372"/>
                  <a:pt x="691" y="386"/>
                </a:cubicBezTo>
                <a:cubicBezTo>
                  <a:pt x="743" y="394"/>
                  <a:pt x="747" y="364"/>
                  <a:pt x="784" y="347"/>
                </a:cubicBezTo>
                <a:cubicBezTo>
                  <a:pt x="803" y="339"/>
                  <a:pt x="819" y="354"/>
                  <a:pt x="819" y="420"/>
                </a:cubicBezTo>
                <a:cubicBezTo>
                  <a:pt x="819" y="603"/>
                  <a:pt x="819" y="603"/>
                  <a:pt x="819" y="603"/>
                </a:cubicBezTo>
                <a:cubicBezTo>
                  <a:pt x="636" y="603"/>
                  <a:pt x="636" y="603"/>
                  <a:pt x="636" y="603"/>
                </a:cubicBezTo>
                <a:cubicBezTo>
                  <a:pt x="570" y="603"/>
                  <a:pt x="555" y="619"/>
                  <a:pt x="563" y="639"/>
                </a:cubicBezTo>
                <a:cubicBezTo>
                  <a:pt x="580" y="675"/>
                  <a:pt x="610" y="680"/>
                  <a:pt x="602" y="731"/>
                </a:cubicBezTo>
                <a:cubicBezTo>
                  <a:pt x="588" y="819"/>
                  <a:pt x="447" y="819"/>
                  <a:pt x="434" y="731"/>
                </a:cubicBezTo>
                <a:cubicBezTo>
                  <a:pt x="426" y="680"/>
                  <a:pt x="455" y="675"/>
                  <a:pt x="472" y="639"/>
                </a:cubicBezTo>
                <a:cubicBezTo>
                  <a:pt x="481" y="619"/>
                  <a:pt x="465" y="603"/>
                  <a:pt x="399" y="603"/>
                </a:cubicBezTo>
                <a:cubicBezTo>
                  <a:pt x="216" y="603"/>
                  <a:pt x="216" y="603"/>
                  <a:pt x="216" y="603"/>
                </a:cubicBezTo>
                <a:lnTo>
                  <a:pt x="216" y="420"/>
                </a:lnTo>
                <a:close/>
              </a:path>
            </a:pathLst>
          </a:custGeom>
          <a:solidFill>
            <a:srgbClr val="A40000"/>
          </a:solidFill>
          <a:ln w="19050">
            <a:solidFill>
              <a:sysClr val="window" lastClr="FFFFFF"/>
            </a:solidFill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defTabSz="1217295">
              <a:defRPr/>
            </a:pPr>
            <a:endParaRPr lang="en-US" sz="3190" kern="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Text Placeholder 3"/>
          <p:cNvSpPr txBox="1"/>
          <p:nvPr/>
        </p:nvSpPr>
        <p:spPr>
          <a:xfrm>
            <a:off x="5755146" y="2637927"/>
            <a:ext cx="455253" cy="4915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319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  <a:endParaRPr lang="en-US" sz="319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Text Placeholder 3"/>
          <p:cNvSpPr txBox="1"/>
          <p:nvPr/>
        </p:nvSpPr>
        <p:spPr>
          <a:xfrm>
            <a:off x="4772275" y="3872414"/>
            <a:ext cx="455253" cy="4915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319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  <a:endParaRPr lang="en-US" sz="319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 Placeholder 3"/>
          <p:cNvSpPr txBox="1"/>
          <p:nvPr/>
        </p:nvSpPr>
        <p:spPr>
          <a:xfrm>
            <a:off x="5991131" y="4826975"/>
            <a:ext cx="455253" cy="4915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319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  <a:endParaRPr lang="en-US" sz="319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Text Placeholder 3"/>
          <p:cNvSpPr txBox="1"/>
          <p:nvPr/>
        </p:nvSpPr>
        <p:spPr>
          <a:xfrm>
            <a:off x="6901872" y="3567823"/>
            <a:ext cx="455253" cy="491545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16660">
              <a:spcBef>
                <a:spcPct val="20000"/>
              </a:spcBef>
              <a:defRPr/>
            </a:pPr>
            <a:r>
              <a:rPr lang="en-US" sz="3195" dirty="0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  <a:endParaRPr lang="en-US" sz="3195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824820" y="6044848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344541" y="3323119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167536" y="1640339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527194" y="4254135"/>
            <a:ext cx="2333999" cy="42409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dirty="0">
              <a:solidFill>
                <a:schemeClr val="tx1"/>
              </a:solidFill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1346716" y="3006361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2824820" y="5695238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527194" y="3878850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167432" y="1365415"/>
            <a:ext cx="1952995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Oval 8"/>
          <p:cNvSpPr/>
          <p:nvPr/>
        </p:nvSpPr>
        <p:spPr>
          <a:xfrm>
            <a:off x="3916071" y="2049863"/>
            <a:ext cx="2438106" cy="2438106"/>
          </a:xfrm>
          <a:prstGeom prst="ellipse">
            <a:avLst/>
          </a:prstGeom>
          <a:solidFill>
            <a:srgbClr val="A4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288"/>
          <p:cNvSpPr/>
          <p:nvPr/>
        </p:nvSpPr>
        <p:spPr>
          <a:xfrm>
            <a:off x="5557149" y="2049863"/>
            <a:ext cx="2438106" cy="2438106"/>
          </a:xfrm>
          <a:prstGeom prst="ellipse">
            <a:avLst/>
          </a:prstGeom>
          <a:solidFill>
            <a:srgbClr val="A4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289"/>
          <p:cNvSpPr/>
          <p:nvPr/>
        </p:nvSpPr>
        <p:spPr>
          <a:xfrm>
            <a:off x="4712197" y="3097990"/>
            <a:ext cx="2438106" cy="2438106"/>
          </a:xfrm>
          <a:prstGeom prst="ellipse">
            <a:avLst/>
          </a:prstGeom>
          <a:solidFill>
            <a:srgbClr val="A40000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7" name="Straight Connector 13"/>
          <p:cNvCxnSpPr/>
          <p:nvPr/>
        </p:nvCxnSpPr>
        <p:spPr>
          <a:xfrm>
            <a:off x="10806811" y="2011763"/>
            <a:ext cx="0" cy="903002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290"/>
          <p:cNvCxnSpPr/>
          <p:nvPr/>
        </p:nvCxnSpPr>
        <p:spPr>
          <a:xfrm>
            <a:off x="10806811" y="3193718"/>
            <a:ext cx="0" cy="903002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292"/>
          <p:cNvCxnSpPr/>
          <p:nvPr/>
        </p:nvCxnSpPr>
        <p:spPr>
          <a:xfrm>
            <a:off x="10812502" y="4594993"/>
            <a:ext cx="0" cy="903002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Picture 36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7573" y="2585075"/>
            <a:ext cx="512916" cy="512916"/>
          </a:xfrm>
          <a:prstGeom prst="rect">
            <a:avLst/>
          </a:prstGeom>
        </p:spPr>
      </p:pic>
      <p:cxnSp>
        <p:nvCxnSpPr>
          <p:cNvPr id="11" name="Straight Connector 294"/>
          <p:cNvCxnSpPr/>
          <p:nvPr/>
        </p:nvCxnSpPr>
        <p:spPr>
          <a:xfrm>
            <a:off x="1111314" y="1977098"/>
            <a:ext cx="0" cy="903002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298"/>
          <p:cNvCxnSpPr/>
          <p:nvPr/>
        </p:nvCxnSpPr>
        <p:spPr>
          <a:xfrm>
            <a:off x="1111314" y="4686104"/>
            <a:ext cx="0" cy="903002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32958" y="3322116"/>
            <a:ext cx="429737" cy="429737"/>
          </a:xfrm>
          <a:prstGeom prst="rect">
            <a:avLst/>
          </a:prstGeom>
        </p:spPr>
      </p:pic>
      <p:pic>
        <p:nvPicPr>
          <p:cNvPr id="14" name="Picture 14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09235" y="4770166"/>
            <a:ext cx="477301" cy="477301"/>
          </a:xfrm>
          <a:prstGeom prst="rect">
            <a:avLst/>
          </a:prstGeom>
        </p:spPr>
      </p:pic>
      <p:pic>
        <p:nvPicPr>
          <p:cNvPr id="15" name="Picture 18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809" y="2598896"/>
            <a:ext cx="485270" cy="485270"/>
          </a:xfrm>
          <a:prstGeom prst="rect">
            <a:avLst/>
          </a:prstGeom>
        </p:spPr>
      </p:pic>
      <p:cxnSp>
        <p:nvCxnSpPr>
          <p:cNvPr id="16" name="Straight Connector 294"/>
          <p:cNvCxnSpPr/>
          <p:nvPr/>
        </p:nvCxnSpPr>
        <p:spPr>
          <a:xfrm>
            <a:off x="1111314" y="3363136"/>
            <a:ext cx="0" cy="903002"/>
          </a:xfrm>
          <a:prstGeom prst="line">
            <a:avLst/>
          </a:prstGeom>
          <a:ln w="38100">
            <a:solidFill>
              <a:srgbClr val="ADBAC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3"/>
          <p:cNvSpPr txBox="1"/>
          <p:nvPr/>
        </p:nvSpPr>
        <p:spPr>
          <a:xfrm>
            <a:off x="9335487" y="2082932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641891" y="2404933"/>
            <a:ext cx="198888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272308" y="2082932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1276389" y="2404933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9335487" y="3513735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641891" y="3835736"/>
            <a:ext cx="198888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1272308" y="3513735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276389" y="3835736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9335487" y="4813618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8641891" y="5135619"/>
            <a:ext cx="198888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272308" y="4813618"/>
            <a:ext cx="1295287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1276389" y="5135619"/>
            <a:ext cx="2054443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424333" y="1740877"/>
            <a:ext cx="7343335" cy="3376246"/>
            <a:chOff x="2424333" y="1740877"/>
            <a:chExt cx="7343335" cy="3376246"/>
          </a:xfrm>
        </p:grpSpPr>
        <p:sp>
          <p:nvSpPr>
            <p:cNvPr id="10" name="矩形 9"/>
            <p:cNvSpPr/>
            <p:nvPr/>
          </p:nvSpPr>
          <p:spPr>
            <a:xfrm>
              <a:off x="2424333" y="1740877"/>
              <a:ext cx="7343335" cy="3376246"/>
            </a:xfrm>
            <a:prstGeom prst="rect">
              <a:avLst/>
            </a:prstGeom>
            <a:noFill/>
            <a:ln w="38100">
              <a:solidFill>
                <a:srgbClr val="A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491569" y="1820008"/>
              <a:ext cx="7208862" cy="3217985"/>
            </a:xfrm>
            <a:prstGeom prst="rect">
              <a:avLst/>
            </a:prstGeom>
            <a:noFill/>
            <a:ln w="28575">
              <a:solidFill>
                <a:srgbClr val="A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4165600" y="2609850"/>
            <a:ext cx="3860800" cy="1638300"/>
            <a:chOff x="4165600" y="2562088"/>
            <a:chExt cx="3860800" cy="1639646"/>
          </a:xfrm>
        </p:grpSpPr>
        <p:sp>
          <p:nvSpPr>
            <p:cNvPr id="14" name="文本框 129"/>
            <p:cNvSpPr txBox="1">
              <a:spLocks noChangeArrowheads="1"/>
            </p:cNvSpPr>
            <p:nvPr/>
          </p:nvSpPr>
          <p:spPr bwMode="auto">
            <a:xfrm>
              <a:off x="4880128" y="2562088"/>
              <a:ext cx="24317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A4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02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28"/>
            <p:cNvSpPr txBox="1">
              <a:spLocks noChangeArrowheads="1"/>
            </p:cNvSpPr>
            <p:nvPr/>
          </p:nvSpPr>
          <p:spPr bwMode="auto">
            <a:xfrm>
              <a:off x="4165600" y="3359945"/>
              <a:ext cx="3860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r>
                <a:rPr lang="zh-CN" altLang="en-US" sz="4800" b="1" kern="0" dirty="0">
                  <a:solidFill>
                    <a:srgbClr val="A40000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此处添加标题</a:t>
              </a:r>
              <a:endParaRPr lang="zh-CN" altLang="en-US" sz="4800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grpSp>
          <p:nvGrpSpPr>
            <p:cNvPr id="16" name="组合 10"/>
            <p:cNvGrpSpPr/>
            <p:nvPr/>
          </p:nvGrpSpPr>
          <p:grpSpPr bwMode="auto">
            <a:xfrm>
              <a:off x="4165600" y="3349152"/>
              <a:ext cx="3860800" cy="852582"/>
              <a:chOff x="4496101" y="3208419"/>
              <a:chExt cx="3614057" cy="646331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4496101" y="3207960"/>
                <a:ext cx="3614057" cy="0"/>
              </a:xfrm>
              <a:prstGeom prst="line">
                <a:avLst/>
              </a:prstGeom>
              <a:ln>
                <a:solidFill>
                  <a:srgbClr val="A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4496101" y="3854750"/>
                <a:ext cx="3614057" cy="0"/>
              </a:xfrm>
              <a:prstGeom prst="line">
                <a:avLst/>
              </a:prstGeom>
              <a:ln>
                <a:solidFill>
                  <a:srgbClr val="A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任意多边形 26"/>
          <p:cNvSpPr/>
          <p:nvPr/>
        </p:nvSpPr>
        <p:spPr bwMode="auto">
          <a:xfrm>
            <a:off x="6437783" y="1746824"/>
            <a:ext cx="5098762" cy="1599043"/>
          </a:xfrm>
          <a:custGeom>
            <a:avLst/>
            <a:gdLst>
              <a:gd name="connsiteX0" fmla="*/ 1244023 w 5098762"/>
              <a:gd name="connsiteY0" fmla="*/ 487795 h 1599043"/>
              <a:gd name="connsiteX1" fmla="*/ 1391228 w 5098762"/>
              <a:gd name="connsiteY1" fmla="*/ 487795 h 1599043"/>
              <a:gd name="connsiteX2" fmla="*/ 1538432 w 5098762"/>
              <a:gd name="connsiteY2" fmla="*/ 635722 h 1599043"/>
              <a:gd name="connsiteX3" fmla="*/ 1391228 w 5098762"/>
              <a:gd name="connsiteY3" fmla="*/ 783648 h 1599043"/>
              <a:gd name="connsiteX4" fmla="*/ 1244023 w 5098762"/>
              <a:gd name="connsiteY4" fmla="*/ 783648 h 1599043"/>
              <a:gd name="connsiteX5" fmla="*/ 1391228 w 5098762"/>
              <a:gd name="connsiteY5" fmla="*/ 635722 h 1599043"/>
              <a:gd name="connsiteX6" fmla="*/ 1101143 w 5098762"/>
              <a:gd name="connsiteY6" fmla="*/ 0 h 1599043"/>
              <a:gd name="connsiteX7" fmla="*/ 4566152 w 5098762"/>
              <a:gd name="connsiteY7" fmla="*/ 0 h 1599043"/>
              <a:gd name="connsiteX8" fmla="*/ 5098762 w 5098762"/>
              <a:gd name="connsiteY8" fmla="*/ 532609 h 1599043"/>
              <a:gd name="connsiteX9" fmla="*/ 5098762 w 5098762"/>
              <a:gd name="connsiteY9" fmla="*/ 1066434 h 1599043"/>
              <a:gd name="connsiteX10" fmla="*/ 4566152 w 5098762"/>
              <a:gd name="connsiteY10" fmla="*/ 1599043 h 1599043"/>
              <a:gd name="connsiteX11" fmla="*/ 1168535 w 5098762"/>
              <a:gd name="connsiteY11" fmla="*/ 1599043 h 1599043"/>
              <a:gd name="connsiteX12" fmla="*/ 1101143 w 5098762"/>
              <a:gd name="connsiteY12" fmla="*/ 1599043 h 1599043"/>
              <a:gd name="connsiteX13" fmla="*/ 348245 w 5098762"/>
              <a:gd name="connsiteY13" fmla="*/ 1599043 h 1599043"/>
              <a:gd name="connsiteX14" fmla="*/ 0 w 5098762"/>
              <a:gd name="connsiteY14" fmla="*/ 1250799 h 1599043"/>
              <a:gd name="connsiteX15" fmla="*/ 0 w 5098762"/>
              <a:gd name="connsiteY15" fmla="*/ 901759 h 1599043"/>
              <a:gd name="connsiteX16" fmla="*/ 348245 w 5098762"/>
              <a:gd name="connsiteY16" fmla="*/ 553515 h 1599043"/>
              <a:gd name="connsiteX17" fmla="*/ 1085729 w 5098762"/>
              <a:gd name="connsiteY17" fmla="*/ 553515 h 1599043"/>
              <a:gd name="connsiteX18" fmla="*/ 1020330 w 5098762"/>
              <a:gd name="connsiteY18" fmla="*/ 487795 h 1599043"/>
              <a:gd name="connsiteX19" fmla="*/ 1167535 w 5098762"/>
              <a:gd name="connsiteY19" fmla="*/ 487795 h 1599043"/>
              <a:gd name="connsiteX20" fmla="*/ 1314739 w 5098762"/>
              <a:gd name="connsiteY20" fmla="*/ 635722 h 1599043"/>
              <a:gd name="connsiteX21" fmla="*/ 1167535 w 5098762"/>
              <a:gd name="connsiteY21" fmla="*/ 783648 h 1599043"/>
              <a:gd name="connsiteX22" fmla="*/ 1020330 w 5098762"/>
              <a:gd name="connsiteY22" fmla="*/ 783648 h 1599043"/>
              <a:gd name="connsiteX23" fmla="*/ 1077302 w 5098762"/>
              <a:gd name="connsiteY23" fmla="*/ 726397 h 1599043"/>
              <a:gd name="connsiteX24" fmla="*/ 417583 w 5098762"/>
              <a:gd name="connsiteY24" fmla="*/ 726397 h 1599043"/>
              <a:gd name="connsiteX25" fmla="*/ 184505 w 5098762"/>
              <a:gd name="connsiteY25" fmla="*/ 959474 h 1599043"/>
              <a:gd name="connsiteX26" fmla="*/ 184505 w 5098762"/>
              <a:gd name="connsiteY26" fmla="*/ 1193083 h 1599043"/>
              <a:gd name="connsiteX27" fmla="*/ 417583 w 5098762"/>
              <a:gd name="connsiteY27" fmla="*/ 1426161 h 1599043"/>
              <a:gd name="connsiteX28" fmla="*/ 1168535 w 5098762"/>
              <a:gd name="connsiteY28" fmla="*/ 1426161 h 1599043"/>
              <a:gd name="connsiteX29" fmla="*/ 1168535 w 5098762"/>
              <a:gd name="connsiteY29" fmla="*/ 1426420 h 1599043"/>
              <a:gd name="connsiteX30" fmla="*/ 4496642 w 5098762"/>
              <a:gd name="connsiteY30" fmla="*/ 1426420 h 1599043"/>
              <a:gd name="connsiteX31" fmla="*/ 4914256 w 5098762"/>
              <a:gd name="connsiteY31" fmla="*/ 1008806 h 1599043"/>
              <a:gd name="connsiteX32" fmla="*/ 4914256 w 5098762"/>
              <a:gd name="connsiteY32" fmla="*/ 590238 h 1599043"/>
              <a:gd name="connsiteX33" fmla="*/ 4496642 w 5098762"/>
              <a:gd name="connsiteY33" fmla="*/ 172624 h 1599043"/>
              <a:gd name="connsiteX34" fmla="*/ 1101143 w 5098762"/>
              <a:gd name="connsiteY34" fmla="*/ 172624 h 1599043"/>
              <a:gd name="connsiteX35" fmla="*/ 1214041 w 5098762"/>
              <a:gd name="connsiteY35" fmla="*/ 93364 h 1599043"/>
              <a:gd name="connsiteX36" fmla="*/ 1101143 w 5098762"/>
              <a:gd name="connsiteY36" fmla="*/ 0 h 15990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098762" h="1599043">
                <a:moveTo>
                  <a:pt x="1244023" y="487795"/>
                </a:moveTo>
                <a:lnTo>
                  <a:pt x="1391228" y="487795"/>
                </a:lnTo>
                <a:lnTo>
                  <a:pt x="1538432" y="635722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5722"/>
                </a:lnTo>
                <a:close/>
                <a:moveTo>
                  <a:pt x="1101143" y="0"/>
                </a:moveTo>
                <a:lnTo>
                  <a:pt x="4566152" y="0"/>
                </a:lnTo>
                <a:cubicBezTo>
                  <a:pt x="4860304" y="0"/>
                  <a:pt x="5098762" y="238457"/>
                  <a:pt x="5098762" y="532609"/>
                </a:cubicBezTo>
                <a:lnTo>
                  <a:pt x="5098762" y="1066434"/>
                </a:lnTo>
                <a:cubicBezTo>
                  <a:pt x="5098762" y="1360586"/>
                  <a:pt x="4860304" y="1599043"/>
                  <a:pt x="4566152" y="1599043"/>
                </a:cubicBezTo>
                <a:lnTo>
                  <a:pt x="1168535" y="1599043"/>
                </a:lnTo>
                <a:lnTo>
                  <a:pt x="1101143" y="1599043"/>
                </a:lnTo>
                <a:lnTo>
                  <a:pt x="348245" y="1599043"/>
                </a:lnTo>
                <a:cubicBezTo>
                  <a:pt x="155914" y="1599043"/>
                  <a:pt x="0" y="1443129"/>
                  <a:pt x="0" y="1250799"/>
                </a:cubicBezTo>
                <a:lnTo>
                  <a:pt x="0" y="901759"/>
                </a:lnTo>
                <a:cubicBezTo>
                  <a:pt x="0" y="709429"/>
                  <a:pt x="155914" y="553515"/>
                  <a:pt x="348245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2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7302" y="726397"/>
                </a:lnTo>
                <a:lnTo>
                  <a:pt x="417583" y="726397"/>
                </a:lnTo>
                <a:cubicBezTo>
                  <a:pt x="288858" y="726397"/>
                  <a:pt x="184505" y="830749"/>
                  <a:pt x="184505" y="959474"/>
                </a:cubicBezTo>
                <a:lnTo>
                  <a:pt x="184505" y="1193083"/>
                </a:lnTo>
                <a:cubicBezTo>
                  <a:pt x="184505" y="1321808"/>
                  <a:pt x="288858" y="1426161"/>
                  <a:pt x="417583" y="1426161"/>
                </a:cubicBezTo>
                <a:lnTo>
                  <a:pt x="1168535" y="1426161"/>
                </a:lnTo>
                <a:lnTo>
                  <a:pt x="1168535" y="1426420"/>
                </a:lnTo>
                <a:lnTo>
                  <a:pt x="4496642" y="1426420"/>
                </a:lnTo>
                <a:cubicBezTo>
                  <a:pt x="4727284" y="1426420"/>
                  <a:pt x="4914256" y="1239447"/>
                  <a:pt x="4914256" y="1008806"/>
                </a:cubicBezTo>
                <a:lnTo>
                  <a:pt x="4914256" y="590238"/>
                </a:lnTo>
                <a:cubicBezTo>
                  <a:pt x="4914256" y="359596"/>
                  <a:pt x="4727284" y="172624"/>
                  <a:pt x="4496642" y="172624"/>
                </a:cubicBezTo>
                <a:lnTo>
                  <a:pt x="1101143" y="172624"/>
                </a:lnTo>
                <a:cubicBezTo>
                  <a:pt x="1100811" y="138069"/>
                  <a:pt x="1214373" y="127919"/>
                  <a:pt x="1214041" y="93364"/>
                </a:cubicBezTo>
                <a:cubicBezTo>
                  <a:pt x="1214373" y="70378"/>
                  <a:pt x="1100811" y="22986"/>
                  <a:pt x="1101143" y="0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5" name="TextBox 11"/>
          <p:cNvSpPr txBox="1"/>
          <p:nvPr/>
        </p:nvSpPr>
        <p:spPr bwMode="auto">
          <a:xfrm>
            <a:off x="6668693" y="2513878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ym typeface="Arial" panose="020B0604020202020204" pitchFamily="34" charset="0"/>
              </a:rPr>
              <a:t>W</a:t>
            </a:r>
            <a:endParaRPr lang="en-US" altLang="zh-CN" sz="4400" dirty="0">
              <a:sym typeface="Arial" panose="020B0604020202020204" pitchFamily="34" charset="0"/>
            </a:endParaRPr>
          </a:p>
        </p:txBody>
      </p:sp>
      <p:sp>
        <p:nvSpPr>
          <p:cNvPr id="6" name="任意多边形 27"/>
          <p:cNvSpPr/>
          <p:nvPr/>
        </p:nvSpPr>
        <p:spPr bwMode="auto">
          <a:xfrm>
            <a:off x="603607" y="417673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4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4 w 5100205"/>
              <a:gd name="connsiteY10" fmla="*/ 1599044 h 1599044"/>
              <a:gd name="connsiteX11" fmla="*/ 1168866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30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2 w 5100205"/>
              <a:gd name="connsiteY24" fmla="*/ 726397 h 1599044"/>
              <a:gd name="connsiteX25" fmla="*/ 184558 w 5100205"/>
              <a:gd name="connsiteY25" fmla="*/ 959475 h 1599044"/>
              <a:gd name="connsiteX26" fmla="*/ 184558 w 5100205"/>
              <a:gd name="connsiteY26" fmla="*/ 1193084 h 1599044"/>
              <a:gd name="connsiteX27" fmla="*/ 417702 w 5100205"/>
              <a:gd name="connsiteY27" fmla="*/ 1426162 h 1599044"/>
              <a:gd name="connsiteX28" fmla="*/ 1168866 w 5100205"/>
              <a:gd name="connsiteY28" fmla="*/ 1426162 h 1599044"/>
              <a:gd name="connsiteX29" fmla="*/ 1168866 w 5100205"/>
              <a:gd name="connsiteY29" fmla="*/ 1426420 h 1599044"/>
              <a:gd name="connsiteX30" fmla="*/ 4497914 w 5100205"/>
              <a:gd name="connsiteY30" fmla="*/ 1426420 h 1599044"/>
              <a:gd name="connsiteX31" fmla="*/ 4915648 w 5100205"/>
              <a:gd name="connsiteY31" fmla="*/ 1008806 h 1599044"/>
              <a:gd name="connsiteX32" fmla="*/ 4915648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5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80" y="1599044"/>
                  <a:pt x="4567444" y="1599044"/>
                </a:cubicBezTo>
                <a:lnTo>
                  <a:pt x="1168866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9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9" y="553515"/>
                  <a:pt x="348344" y="553515"/>
                </a:cubicBezTo>
                <a:lnTo>
                  <a:pt x="1085730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2" y="726397"/>
                </a:lnTo>
                <a:cubicBezTo>
                  <a:pt x="288940" y="726397"/>
                  <a:pt x="184558" y="830750"/>
                  <a:pt x="184558" y="959475"/>
                </a:cubicBezTo>
                <a:lnTo>
                  <a:pt x="184558" y="1193084"/>
                </a:lnTo>
                <a:cubicBezTo>
                  <a:pt x="184558" y="1321809"/>
                  <a:pt x="288940" y="1426162"/>
                  <a:pt x="417702" y="1426162"/>
                </a:cubicBezTo>
                <a:lnTo>
                  <a:pt x="1168866" y="1426162"/>
                </a:lnTo>
                <a:lnTo>
                  <a:pt x="1168866" y="1426420"/>
                </a:lnTo>
                <a:lnTo>
                  <a:pt x="4497914" y="1426420"/>
                </a:lnTo>
                <a:cubicBezTo>
                  <a:pt x="4728622" y="1426420"/>
                  <a:pt x="4915648" y="1239448"/>
                  <a:pt x="4915648" y="1008806"/>
                </a:cubicBezTo>
                <a:lnTo>
                  <a:pt x="4915648" y="590238"/>
                </a:lnTo>
                <a:cubicBezTo>
                  <a:pt x="4915648" y="359596"/>
                  <a:pt x="4728622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5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7" name="TextBox 17"/>
          <p:cNvSpPr txBox="1"/>
          <p:nvPr/>
        </p:nvSpPr>
        <p:spPr bwMode="auto">
          <a:xfrm>
            <a:off x="899460" y="493458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ym typeface="Arial" panose="020B0604020202020204" pitchFamily="34" charset="0"/>
              </a:rPr>
              <a:t>O</a:t>
            </a:r>
            <a:endParaRPr lang="en-US" altLang="zh-CN" sz="4400" dirty="0">
              <a:sym typeface="Arial" panose="020B0604020202020204" pitchFamily="34" charset="0"/>
            </a:endParaRPr>
          </a:p>
        </p:txBody>
      </p:sp>
      <p:sp>
        <p:nvSpPr>
          <p:cNvPr id="8" name="任意多边形 28"/>
          <p:cNvSpPr/>
          <p:nvPr/>
        </p:nvSpPr>
        <p:spPr bwMode="auto">
          <a:xfrm>
            <a:off x="6436341" y="4176738"/>
            <a:ext cx="5100205" cy="1599044"/>
          </a:xfrm>
          <a:custGeom>
            <a:avLst/>
            <a:gdLst>
              <a:gd name="connsiteX0" fmla="*/ 1244023 w 5100205"/>
              <a:gd name="connsiteY0" fmla="*/ 487795 h 1599044"/>
              <a:gd name="connsiteX1" fmla="*/ 1391228 w 5100205"/>
              <a:gd name="connsiteY1" fmla="*/ 487795 h 1599044"/>
              <a:gd name="connsiteX2" fmla="*/ 1538432 w 5100205"/>
              <a:gd name="connsiteY2" fmla="*/ 635721 h 1599044"/>
              <a:gd name="connsiteX3" fmla="*/ 1391228 w 5100205"/>
              <a:gd name="connsiteY3" fmla="*/ 783647 h 1599044"/>
              <a:gd name="connsiteX4" fmla="*/ 1244023 w 5100205"/>
              <a:gd name="connsiteY4" fmla="*/ 783647 h 1599044"/>
              <a:gd name="connsiteX5" fmla="*/ 1391228 w 5100205"/>
              <a:gd name="connsiteY5" fmla="*/ 635721 h 1599044"/>
              <a:gd name="connsiteX6" fmla="*/ 1101455 w 5100205"/>
              <a:gd name="connsiteY6" fmla="*/ 0 h 1599044"/>
              <a:gd name="connsiteX7" fmla="*/ 4567443 w 5100205"/>
              <a:gd name="connsiteY7" fmla="*/ 0 h 1599044"/>
              <a:gd name="connsiteX8" fmla="*/ 5100205 w 5100205"/>
              <a:gd name="connsiteY8" fmla="*/ 532610 h 1599044"/>
              <a:gd name="connsiteX9" fmla="*/ 5100205 w 5100205"/>
              <a:gd name="connsiteY9" fmla="*/ 1066435 h 1599044"/>
              <a:gd name="connsiteX10" fmla="*/ 4567443 w 5100205"/>
              <a:gd name="connsiteY10" fmla="*/ 1599044 h 1599044"/>
              <a:gd name="connsiteX11" fmla="*/ 1168865 w 5100205"/>
              <a:gd name="connsiteY11" fmla="*/ 1599044 h 1599044"/>
              <a:gd name="connsiteX12" fmla="*/ 1101455 w 5100205"/>
              <a:gd name="connsiteY12" fmla="*/ 1599044 h 1599044"/>
              <a:gd name="connsiteX13" fmla="*/ 348344 w 5100205"/>
              <a:gd name="connsiteY13" fmla="*/ 1599044 h 1599044"/>
              <a:gd name="connsiteX14" fmla="*/ 0 w 5100205"/>
              <a:gd name="connsiteY14" fmla="*/ 1250800 h 1599044"/>
              <a:gd name="connsiteX15" fmla="*/ 0 w 5100205"/>
              <a:gd name="connsiteY15" fmla="*/ 901760 h 1599044"/>
              <a:gd name="connsiteX16" fmla="*/ 348344 w 5100205"/>
              <a:gd name="connsiteY16" fmla="*/ 553515 h 1599044"/>
              <a:gd name="connsiteX17" fmla="*/ 1085729 w 5100205"/>
              <a:gd name="connsiteY17" fmla="*/ 553515 h 1599044"/>
              <a:gd name="connsiteX18" fmla="*/ 1020330 w 5100205"/>
              <a:gd name="connsiteY18" fmla="*/ 487795 h 1599044"/>
              <a:gd name="connsiteX19" fmla="*/ 1167535 w 5100205"/>
              <a:gd name="connsiteY19" fmla="*/ 487795 h 1599044"/>
              <a:gd name="connsiteX20" fmla="*/ 1314739 w 5100205"/>
              <a:gd name="connsiteY20" fmla="*/ 635721 h 1599044"/>
              <a:gd name="connsiteX21" fmla="*/ 1167535 w 5100205"/>
              <a:gd name="connsiteY21" fmla="*/ 783647 h 1599044"/>
              <a:gd name="connsiteX22" fmla="*/ 1020330 w 5100205"/>
              <a:gd name="connsiteY22" fmla="*/ 783647 h 1599044"/>
              <a:gd name="connsiteX23" fmla="*/ 1077301 w 5100205"/>
              <a:gd name="connsiteY23" fmla="*/ 726397 h 1599044"/>
              <a:gd name="connsiteX24" fmla="*/ 417701 w 5100205"/>
              <a:gd name="connsiteY24" fmla="*/ 726397 h 1599044"/>
              <a:gd name="connsiteX25" fmla="*/ 184557 w 5100205"/>
              <a:gd name="connsiteY25" fmla="*/ 959475 h 1599044"/>
              <a:gd name="connsiteX26" fmla="*/ 184557 w 5100205"/>
              <a:gd name="connsiteY26" fmla="*/ 1193084 h 1599044"/>
              <a:gd name="connsiteX27" fmla="*/ 417701 w 5100205"/>
              <a:gd name="connsiteY27" fmla="*/ 1426162 h 1599044"/>
              <a:gd name="connsiteX28" fmla="*/ 1168865 w 5100205"/>
              <a:gd name="connsiteY28" fmla="*/ 1426162 h 1599044"/>
              <a:gd name="connsiteX29" fmla="*/ 1168865 w 5100205"/>
              <a:gd name="connsiteY29" fmla="*/ 1426420 h 1599044"/>
              <a:gd name="connsiteX30" fmla="*/ 4497914 w 5100205"/>
              <a:gd name="connsiteY30" fmla="*/ 1426420 h 1599044"/>
              <a:gd name="connsiteX31" fmla="*/ 4915647 w 5100205"/>
              <a:gd name="connsiteY31" fmla="*/ 1008806 h 1599044"/>
              <a:gd name="connsiteX32" fmla="*/ 4915647 w 5100205"/>
              <a:gd name="connsiteY32" fmla="*/ 590238 h 1599044"/>
              <a:gd name="connsiteX33" fmla="*/ 4497914 w 5100205"/>
              <a:gd name="connsiteY33" fmla="*/ 172624 h 1599044"/>
              <a:gd name="connsiteX34" fmla="*/ 1101455 w 5100205"/>
              <a:gd name="connsiteY34" fmla="*/ 172624 h 1599044"/>
              <a:gd name="connsiteX35" fmla="*/ 1214384 w 5100205"/>
              <a:gd name="connsiteY35" fmla="*/ 93364 h 1599044"/>
              <a:gd name="connsiteX36" fmla="*/ 1101455 w 5100205"/>
              <a:gd name="connsiteY36" fmla="*/ 0 h 15990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599044">
                <a:moveTo>
                  <a:pt x="1244023" y="487795"/>
                </a:moveTo>
                <a:lnTo>
                  <a:pt x="1391228" y="487795"/>
                </a:lnTo>
                <a:lnTo>
                  <a:pt x="1538432" y="635721"/>
                </a:lnTo>
                <a:lnTo>
                  <a:pt x="1391228" y="783647"/>
                </a:lnTo>
                <a:lnTo>
                  <a:pt x="1244023" y="783647"/>
                </a:lnTo>
                <a:lnTo>
                  <a:pt x="1391228" y="635721"/>
                </a:lnTo>
                <a:close/>
                <a:moveTo>
                  <a:pt x="1101455" y="0"/>
                </a:moveTo>
                <a:lnTo>
                  <a:pt x="4567443" y="0"/>
                </a:lnTo>
                <a:cubicBezTo>
                  <a:pt x="4861679" y="0"/>
                  <a:pt x="5100205" y="238457"/>
                  <a:pt x="5100205" y="532610"/>
                </a:cubicBezTo>
                <a:lnTo>
                  <a:pt x="5100205" y="1066435"/>
                </a:lnTo>
                <a:cubicBezTo>
                  <a:pt x="5100205" y="1360587"/>
                  <a:pt x="4861679" y="1599044"/>
                  <a:pt x="4567443" y="1599044"/>
                </a:cubicBezTo>
                <a:lnTo>
                  <a:pt x="1168865" y="1599044"/>
                </a:lnTo>
                <a:lnTo>
                  <a:pt x="1101455" y="1599044"/>
                </a:lnTo>
                <a:lnTo>
                  <a:pt x="348344" y="1599044"/>
                </a:lnTo>
                <a:cubicBezTo>
                  <a:pt x="155958" y="1599044"/>
                  <a:pt x="0" y="1443130"/>
                  <a:pt x="0" y="1250800"/>
                </a:cubicBezTo>
                <a:lnTo>
                  <a:pt x="0" y="901760"/>
                </a:lnTo>
                <a:cubicBezTo>
                  <a:pt x="0" y="709430"/>
                  <a:pt x="155958" y="553515"/>
                  <a:pt x="348344" y="553515"/>
                </a:cubicBezTo>
                <a:lnTo>
                  <a:pt x="1085729" y="553515"/>
                </a:lnTo>
                <a:lnTo>
                  <a:pt x="1020330" y="487795"/>
                </a:lnTo>
                <a:lnTo>
                  <a:pt x="1167535" y="487795"/>
                </a:lnTo>
                <a:lnTo>
                  <a:pt x="1314739" y="635721"/>
                </a:lnTo>
                <a:lnTo>
                  <a:pt x="1167535" y="783647"/>
                </a:lnTo>
                <a:lnTo>
                  <a:pt x="1020330" y="783647"/>
                </a:lnTo>
                <a:lnTo>
                  <a:pt x="1077301" y="726397"/>
                </a:lnTo>
                <a:lnTo>
                  <a:pt x="417701" y="726397"/>
                </a:lnTo>
                <a:cubicBezTo>
                  <a:pt x="288940" y="726397"/>
                  <a:pt x="184557" y="830750"/>
                  <a:pt x="184557" y="959475"/>
                </a:cubicBezTo>
                <a:lnTo>
                  <a:pt x="184557" y="1193084"/>
                </a:lnTo>
                <a:cubicBezTo>
                  <a:pt x="184557" y="1321809"/>
                  <a:pt x="288940" y="1426162"/>
                  <a:pt x="417701" y="1426162"/>
                </a:cubicBezTo>
                <a:lnTo>
                  <a:pt x="1168865" y="1426162"/>
                </a:lnTo>
                <a:lnTo>
                  <a:pt x="1168865" y="1426420"/>
                </a:lnTo>
                <a:lnTo>
                  <a:pt x="4497914" y="1426420"/>
                </a:lnTo>
                <a:cubicBezTo>
                  <a:pt x="4728621" y="1426420"/>
                  <a:pt x="4915647" y="1239448"/>
                  <a:pt x="4915647" y="1008806"/>
                </a:cubicBezTo>
                <a:lnTo>
                  <a:pt x="4915647" y="590238"/>
                </a:lnTo>
                <a:cubicBezTo>
                  <a:pt x="4915647" y="359596"/>
                  <a:pt x="4728621" y="172624"/>
                  <a:pt x="4497914" y="172624"/>
                </a:cubicBezTo>
                <a:lnTo>
                  <a:pt x="1101455" y="172624"/>
                </a:lnTo>
                <a:cubicBezTo>
                  <a:pt x="1101122" y="138069"/>
                  <a:pt x="1214717" y="127919"/>
                  <a:pt x="1214384" y="93364"/>
                </a:cubicBezTo>
                <a:cubicBezTo>
                  <a:pt x="1214717" y="70378"/>
                  <a:pt x="1101122" y="22986"/>
                  <a:pt x="1101455" y="0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9" name="TextBox 23"/>
          <p:cNvSpPr txBox="1"/>
          <p:nvPr/>
        </p:nvSpPr>
        <p:spPr bwMode="auto">
          <a:xfrm>
            <a:off x="6732194" y="4934582"/>
            <a:ext cx="876011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ym typeface="Arial" panose="020B0604020202020204" pitchFamily="34" charset="0"/>
              </a:rPr>
              <a:t>T</a:t>
            </a:r>
            <a:endParaRPr lang="en-US" altLang="zh-CN" sz="4400" dirty="0">
              <a:sym typeface="Arial" panose="020B0604020202020204" pitchFamily="34" charset="0"/>
            </a:endParaRPr>
          </a:p>
        </p:txBody>
      </p:sp>
      <p:sp>
        <p:nvSpPr>
          <p:cNvPr id="10" name="TextBox 5"/>
          <p:cNvSpPr txBox="1"/>
          <p:nvPr/>
        </p:nvSpPr>
        <p:spPr bwMode="auto">
          <a:xfrm>
            <a:off x="864101" y="2513954"/>
            <a:ext cx="876012" cy="67710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4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altLang="zh-CN" sz="4400" dirty="0">
                <a:sym typeface="Arial" panose="020B0604020202020204" pitchFamily="34" charset="0"/>
              </a:rPr>
              <a:t>S</a:t>
            </a:r>
            <a:endParaRPr lang="en-US" altLang="zh-CN" sz="4400" dirty="0">
              <a:sym typeface="Arial" panose="020B0604020202020204" pitchFamily="34" charset="0"/>
            </a:endParaRPr>
          </a:p>
        </p:txBody>
      </p:sp>
      <p:sp>
        <p:nvSpPr>
          <p:cNvPr id="11" name="任意多边形 25"/>
          <p:cNvSpPr/>
          <p:nvPr/>
        </p:nvSpPr>
        <p:spPr bwMode="auto">
          <a:xfrm>
            <a:off x="603607" y="1746900"/>
            <a:ext cx="5100205" cy="1600489"/>
          </a:xfrm>
          <a:custGeom>
            <a:avLst/>
            <a:gdLst>
              <a:gd name="connsiteX0" fmla="*/ 1244023 w 5100205"/>
              <a:gd name="connsiteY0" fmla="*/ 489239 h 1600489"/>
              <a:gd name="connsiteX1" fmla="*/ 1391228 w 5100205"/>
              <a:gd name="connsiteY1" fmla="*/ 489239 h 1600489"/>
              <a:gd name="connsiteX2" fmla="*/ 1538432 w 5100205"/>
              <a:gd name="connsiteY2" fmla="*/ 636444 h 1600489"/>
              <a:gd name="connsiteX3" fmla="*/ 1391228 w 5100205"/>
              <a:gd name="connsiteY3" fmla="*/ 783648 h 1600489"/>
              <a:gd name="connsiteX4" fmla="*/ 1244023 w 5100205"/>
              <a:gd name="connsiteY4" fmla="*/ 783648 h 1600489"/>
              <a:gd name="connsiteX5" fmla="*/ 1391228 w 5100205"/>
              <a:gd name="connsiteY5" fmla="*/ 636444 h 1600489"/>
              <a:gd name="connsiteX6" fmla="*/ 1101455 w 5100205"/>
              <a:gd name="connsiteY6" fmla="*/ 0 h 1600489"/>
              <a:gd name="connsiteX7" fmla="*/ 4567444 w 5100205"/>
              <a:gd name="connsiteY7" fmla="*/ 0 h 1600489"/>
              <a:gd name="connsiteX8" fmla="*/ 5100205 w 5100205"/>
              <a:gd name="connsiteY8" fmla="*/ 533091 h 1600489"/>
              <a:gd name="connsiteX9" fmla="*/ 5100205 w 5100205"/>
              <a:gd name="connsiteY9" fmla="*/ 1067398 h 1600489"/>
              <a:gd name="connsiteX10" fmla="*/ 4567444 w 5100205"/>
              <a:gd name="connsiteY10" fmla="*/ 1600489 h 1600489"/>
              <a:gd name="connsiteX11" fmla="*/ 1168866 w 5100205"/>
              <a:gd name="connsiteY11" fmla="*/ 1600489 h 1600489"/>
              <a:gd name="connsiteX12" fmla="*/ 1101455 w 5100205"/>
              <a:gd name="connsiteY12" fmla="*/ 1600489 h 1600489"/>
              <a:gd name="connsiteX13" fmla="*/ 348344 w 5100205"/>
              <a:gd name="connsiteY13" fmla="*/ 1600489 h 1600489"/>
              <a:gd name="connsiteX14" fmla="*/ 0 w 5100205"/>
              <a:gd name="connsiteY14" fmla="*/ 1251930 h 1600489"/>
              <a:gd name="connsiteX15" fmla="*/ 0 w 5100205"/>
              <a:gd name="connsiteY15" fmla="*/ 902575 h 1600489"/>
              <a:gd name="connsiteX16" fmla="*/ 348344 w 5100205"/>
              <a:gd name="connsiteY16" fmla="*/ 554016 h 1600489"/>
              <a:gd name="connsiteX17" fmla="*/ 1085107 w 5100205"/>
              <a:gd name="connsiteY17" fmla="*/ 554016 h 1600489"/>
              <a:gd name="connsiteX18" fmla="*/ 1020330 w 5100205"/>
              <a:gd name="connsiteY18" fmla="*/ 489239 h 1600489"/>
              <a:gd name="connsiteX19" fmla="*/ 1167535 w 5100205"/>
              <a:gd name="connsiteY19" fmla="*/ 489239 h 1600489"/>
              <a:gd name="connsiteX20" fmla="*/ 1314739 w 5100205"/>
              <a:gd name="connsiteY20" fmla="*/ 636444 h 1600489"/>
              <a:gd name="connsiteX21" fmla="*/ 1167535 w 5100205"/>
              <a:gd name="connsiteY21" fmla="*/ 783648 h 1600489"/>
              <a:gd name="connsiteX22" fmla="*/ 1020330 w 5100205"/>
              <a:gd name="connsiteY22" fmla="*/ 783648 h 1600489"/>
              <a:gd name="connsiteX23" fmla="*/ 1076925 w 5100205"/>
              <a:gd name="connsiteY23" fmla="*/ 727054 h 1600489"/>
              <a:gd name="connsiteX24" fmla="*/ 417702 w 5100205"/>
              <a:gd name="connsiteY24" fmla="*/ 727054 h 1600489"/>
              <a:gd name="connsiteX25" fmla="*/ 184558 w 5100205"/>
              <a:gd name="connsiteY25" fmla="*/ 960342 h 1600489"/>
              <a:gd name="connsiteX26" fmla="*/ 184558 w 5100205"/>
              <a:gd name="connsiteY26" fmla="*/ 1194162 h 1600489"/>
              <a:gd name="connsiteX27" fmla="*/ 417702 w 5100205"/>
              <a:gd name="connsiteY27" fmla="*/ 1427450 h 1600489"/>
              <a:gd name="connsiteX28" fmla="*/ 1168866 w 5100205"/>
              <a:gd name="connsiteY28" fmla="*/ 1427450 h 1600489"/>
              <a:gd name="connsiteX29" fmla="*/ 1168866 w 5100205"/>
              <a:gd name="connsiteY29" fmla="*/ 1427709 h 1600489"/>
              <a:gd name="connsiteX30" fmla="*/ 4497914 w 5100205"/>
              <a:gd name="connsiteY30" fmla="*/ 1427709 h 1600489"/>
              <a:gd name="connsiteX31" fmla="*/ 4915648 w 5100205"/>
              <a:gd name="connsiteY31" fmla="*/ 1009718 h 1600489"/>
              <a:gd name="connsiteX32" fmla="*/ 4915648 w 5100205"/>
              <a:gd name="connsiteY32" fmla="*/ 590771 h 1600489"/>
              <a:gd name="connsiteX33" fmla="*/ 4497914 w 5100205"/>
              <a:gd name="connsiteY33" fmla="*/ 172780 h 1600489"/>
              <a:gd name="connsiteX34" fmla="*/ 1101455 w 5100205"/>
              <a:gd name="connsiteY34" fmla="*/ 172780 h 1600489"/>
              <a:gd name="connsiteX35" fmla="*/ 1214385 w 5100205"/>
              <a:gd name="connsiteY35" fmla="*/ 93449 h 1600489"/>
              <a:gd name="connsiteX36" fmla="*/ 1101455 w 5100205"/>
              <a:gd name="connsiteY36" fmla="*/ 0 h 1600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5100205" h="1600489">
                <a:moveTo>
                  <a:pt x="1244023" y="489239"/>
                </a:moveTo>
                <a:lnTo>
                  <a:pt x="1391228" y="489239"/>
                </a:lnTo>
                <a:lnTo>
                  <a:pt x="1538432" y="636444"/>
                </a:lnTo>
                <a:lnTo>
                  <a:pt x="1391228" y="783648"/>
                </a:lnTo>
                <a:lnTo>
                  <a:pt x="1244023" y="783648"/>
                </a:lnTo>
                <a:lnTo>
                  <a:pt x="1391228" y="636444"/>
                </a:lnTo>
                <a:close/>
                <a:moveTo>
                  <a:pt x="1101455" y="0"/>
                </a:moveTo>
                <a:lnTo>
                  <a:pt x="4567444" y="0"/>
                </a:lnTo>
                <a:cubicBezTo>
                  <a:pt x="4861680" y="0"/>
                  <a:pt x="5100205" y="238673"/>
                  <a:pt x="5100205" y="533091"/>
                </a:cubicBezTo>
                <a:lnTo>
                  <a:pt x="5100205" y="1067398"/>
                </a:lnTo>
                <a:cubicBezTo>
                  <a:pt x="5100205" y="1361816"/>
                  <a:pt x="4861680" y="1600489"/>
                  <a:pt x="4567444" y="1600489"/>
                </a:cubicBezTo>
                <a:lnTo>
                  <a:pt x="1168866" y="1600489"/>
                </a:lnTo>
                <a:lnTo>
                  <a:pt x="1101455" y="1600489"/>
                </a:lnTo>
                <a:lnTo>
                  <a:pt x="348344" y="1600489"/>
                </a:lnTo>
                <a:cubicBezTo>
                  <a:pt x="155959" y="1600489"/>
                  <a:pt x="0" y="1444434"/>
                  <a:pt x="0" y="1251930"/>
                </a:cubicBezTo>
                <a:lnTo>
                  <a:pt x="0" y="902575"/>
                </a:lnTo>
                <a:cubicBezTo>
                  <a:pt x="0" y="710071"/>
                  <a:pt x="155959" y="554016"/>
                  <a:pt x="348344" y="554016"/>
                </a:cubicBezTo>
                <a:lnTo>
                  <a:pt x="1085107" y="554016"/>
                </a:lnTo>
                <a:lnTo>
                  <a:pt x="1020330" y="489239"/>
                </a:lnTo>
                <a:lnTo>
                  <a:pt x="1167535" y="489239"/>
                </a:lnTo>
                <a:lnTo>
                  <a:pt x="1314739" y="636444"/>
                </a:lnTo>
                <a:lnTo>
                  <a:pt x="1167535" y="783648"/>
                </a:lnTo>
                <a:lnTo>
                  <a:pt x="1020330" y="783648"/>
                </a:lnTo>
                <a:lnTo>
                  <a:pt x="1076925" y="727054"/>
                </a:lnTo>
                <a:lnTo>
                  <a:pt x="417702" y="727054"/>
                </a:lnTo>
                <a:cubicBezTo>
                  <a:pt x="288940" y="727054"/>
                  <a:pt x="184558" y="831500"/>
                  <a:pt x="184558" y="960342"/>
                </a:cubicBezTo>
                <a:lnTo>
                  <a:pt x="184558" y="1194162"/>
                </a:lnTo>
                <a:cubicBezTo>
                  <a:pt x="184558" y="1323004"/>
                  <a:pt x="288940" y="1427450"/>
                  <a:pt x="417702" y="1427450"/>
                </a:cubicBezTo>
                <a:lnTo>
                  <a:pt x="1168866" y="1427450"/>
                </a:lnTo>
                <a:lnTo>
                  <a:pt x="1168866" y="1427709"/>
                </a:lnTo>
                <a:lnTo>
                  <a:pt x="4497914" y="1427709"/>
                </a:lnTo>
                <a:cubicBezTo>
                  <a:pt x="4728622" y="1427709"/>
                  <a:pt x="4915648" y="1240568"/>
                  <a:pt x="4915648" y="1009718"/>
                </a:cubicBezTo>
                <a:lnTo>
                  <a:pt x="4915648" y="590771"/>
                </a:lnTo>
                <a:cubicBezTo>
                  <a:pt x="4915648" y="359921"/>
                  <a:pt x="4728622" y="172780"/>
                  <a:pt x="4497914" y="172780"/>
                </a:cubicBezTo>
                <a:lnTo>
                  <a:pt x="1101455" y="172780"/>
                </a:lnTo>
                <a:cubicBezTo>
                  <a:pt x="1101122" y="138193"/>
                  <a:pt x="1214717" y="128035"/>
                  <a:pt x="1214385" y="93449"/>
                </a:cubicBezTo>
                <a:cubicBezTo>
                  <a:pt x="1214717" y="70442"/>
                  <a:pt x="1101122" y="23007"/>
                  <a:pt x="1101455" y="0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372948" y="225943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377029" y="254534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258648" y="471140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262729" y="499730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128587" y="229912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132668" y="258502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026987" y="471140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8031068" y="499730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Freeform 6"/>
          <p:cNvSpPr/>
          <p:nvPr/>
        </p:nvSpPr>
        <p:spPr>
          <a:xfrm rot="16200000">
            <a:off x="1648715" y="2066614"/>
            <a:ext cx="1752319" cy="1585433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A4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61"/>
          <p:cNvSpPr>
            <a:spLocks noEditPoints="1"/>
          </p:cNvSpPr>
          <p:nvPr/>
        </p:nvSpPr>
        <p:spPr bwMode="auto">
          <a:xfrm>
            <a:off x="2189082" y="2358077"/>
            <a:ext cx="671582" cy="527098"/>
          </a:xfrm>
          <a:custGeom>
            <a:avLst/>
            <a:gdLst>
              <a:gd name="T0" fmla="*/ 50 w 106"/>
              <a:gd name="T1" fmla="*/ 11 h 83"/>
              <a:gd name="T2" fmla="*/ 51 w 106"/>
              <a:gd name="T3" fmla="*/ 11 h 83"/>
              <a:gd name="T4" fmla="*/ 51 w 106"/>
              <a:gd name="T5" fmla="*/ 43 h 83"/>
              <a:gd name="T6" fmla="*/ 19 w 106"/>
              <a:gd name="T7" fmla="*/ 27 h 83"/>
              <a:gd name="T8" fmla="*/ 19 w 106"/>
              <a:gd name="T9" fmla="*/ 26 h 83"/>
              <a:gd name="T10" fmla="*/ 55 w 106"/>
              <a:gd name="T11" fmla="*/ 42 h 83"/>
              <a:gd name="T12" fmla="*/ 56 w 106"/>
              <a:gd name="T13" fmla="*/ 43 h 83"/>
              <a:gd name="T14" fmla="*/ 87 w 106"/>
              <a:gd name="T15" fmla="*/ 27 h 83"/>
              <a:gd name="T16" fmla="*/ 56 w 106"/>
              <a:gd name="T17" fmla="*/ 11 h 83"/>
              <a:gd name="T18" fmla="*/ 55 w 106"/>
              <a:gd name="T19" fmla="*/ 11 h 83"/>
              <a:gd name="T20" fmla="*/ 15 w 106"/>
              <a:gd name="T21" fmla="*/ 29 h 83"/>
              <a:gd name="T22" fmla="*/ 1 w 106"/>
              <a:gd name="T23" fmla="*/ 35 h 83"/>
              <a:gd name="T24" fmla="*/ 1 w 106"/>
              <a:gd name="T25" fmla="*/ 37 h 83"/>
              <a:gd name="T26" fmla="*/ 34 w 106"/>
              <a:gd name="T27" fmla="*/ 53 h 83"/>
              <a:gd name="T28" fmla="*/ 48 w 106"/>
              <a:gd name="T29" fmla="*/ 46 h 83"/>
              <a:gd name="T30" fmla="*/ 105 w 106"/>
              <a:gd name="T31" fmla="*/ 16 h 83"/>
              <a:gd name="T32" fmla="*/ 105 w 106"/>
              <a:gd name="T33" fmla="*/ 18 h 83"/>
              <a:gd name="T34" fmla="*/ 91 w 106"/>
              <a:gd name="T35" fmla="*/ 25 h 83"/>
              <a:gd name="T36" fmla="*/ 58 w 106"/>
              <a:gd name="T37" fmla="*/ 8 h 83"/>
              <a:gd name="T38" fmla="*/ 72 w 106"/>
              <a:gd name="T39" fmla="*/ 0 h 83"/>
              <a:gd name="T40" fmla="*/ 105 w 106"/>
              <a:gd name="T41" fmla="*/ 16 h 83"/>
              <a:gd name="T42" fmla="*/ 106 w 106"/>
              <a:gd name="T43" fmla="*/ 36 h 83"/>
              <a:gd name="T44" fmla="*/ 72 w 106"/>
              <a:gd name="T45" fmla="*/ 53 h 83"/>
              <a:gd name="T46" fmla="*/ 58 w 106"/>
              <a:gd name="T47" fmla="*/ 47 h 83"/>
              <a:gd name="T48" fmla="*/ 58 w 106"/>
              <a:gd name="T49" fmla="*/ 45 h 83"/>
              <a:gd name="T50" fmla="*/ 92 w 106"/>
              <a:gd name="T51" fmla="*/ 29 h 83"/>
              <a:gd name="T52" fmla="*/ 48 w 106"/>
              <a:gd name="T53" fmla="*/ 7 h 83"/>
              <a:gd name="T54" fmla="*/ 33 w 106"/>
              <a:gd name="T55" fmla="*/ 0 h 83"/>
              <a:gd name="T56" fmla="*/ 0 w 106"/>
              <a:gd name="T57" fmla="*/ 17 h 83"/>
              <a:gd name="T58" fmla="*/ 14 w 106"/>
              <a:gd name="T59" fmla="*/ 25 h 83"/>
              <a:gd name="T60" fmla="*/ 48 w 106"/>
              <a:gd name="T61" fmla="*/ 9 h 83"/>
              <a:gd name="T62" fmla="*/ 48 w 106"/>
              <a:gd name="T63" fmla="*/ 7 h 83"/>
              <a:gd name="T64" fmla="*/ 55 w 106"/>
              <a:gd name="T65" fmla="*/ 82 h 83"/>
              <a:gd name="T66" fmla="*/ 56 w 106"/>
              <a:gd name="T67" fmla="*/ 83 h 83"/>
              <a:gd name="T68" fmla="*/ 90 w 106"/>
              <a:gd name="T69" fmla="*/ 65 h 83"/>
              <a:gd name="T70" fmla="*/ 89 w 106"/>
              <a:gd name="T71" fmla="*/ 49 h 83"/>
              <a:gd name="T72" fmla="*/ 73 w 106"/>
              <a:gd name="T73" fmla="*/ 57 h 83"/>
              <a:gd name="T74" fmla="*/ 72 w 106"/>
              <a:gd name="T75" fmla="*/ 57 h 83"/>
              <a:gd name="T76" fmla="*/ 56 w 106"/>
              <a:gd name="T77" fmla="*/ 49 h 83"/>
              <a:gd name="T78" fmla="*/ 55 w 106"/>
              <a:gd name="T79" fmla="*/ 50 h 83"/>
              <a:gd name="T80" fmla="*/ 17 w 106"/>
              <a:gd name="T81" fmla="*/ 49 h 83"/>
              <a:gd name="T82" fmla="*/ 33 w 106"/>
              <a:gd name="T83" fmla="*/ 57 h 83"/>
              <a:gd name="T84" fmla="*/ 50 w 106"/>
              <a:gd name="T85" fmla="*/ 49 h 83"/>
              <a:gd name="T86" fmla="*/ 51 w 106"/>
              <a:gd name="T87" fmla="*/ 50 h 83"/>
              <a:gd name="T88" fmla="*/ 51 w 106"/>
              <a:gd name="T89" fmla="*/ 83 h 83"/>
              <a:gd name="T90" fmla="*/ 17 w 106"/>
              <a:gd name="T91" fmla="*/ 66 h 83"/>
              <a:gd name="T92" fmla="*/ 16 w 106"/>
              <a:gd name="T93" fmla="*/ 50 h 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06" h="83">
                <a:moveTo>
                  <a:pt x="19" y="26"/>
                </a:moveTo>
                <a:cubicBezTo>
                  <a:pt x="50" y="11"/>
                  <a:pt x="50" y="11"/>
                  <a:pt x="50" y="11"/>
                </a:cubicBezTo>
                <a:cubicBezTo>
                  <a:pt x="50" y="11"/>
                  <a:pt x="51" y="11"/>
                  <a:pt x="51" y="11"/>
                </a:cubicBezTo>
                <a:cubicBezTo>
                  <a:pt x="51" y="11"/>
                  <a:pt x="51" y="11"/>
                  <a:pt x="51" y="11"/>
                </a:cubicBezTo>
                <a:cubicBezTo>
                  <a:pt x="51" y="42"/>
                  <a:pt x="51" y="42"/>
                  <a:pt x="51" y="42"/>
                </a:cubicBezTo>
                <a:cubicBezTo>
                  <a:pt x="51" y="42"/>
                  <a:pt x="51" y="43"/>
                  <a:pt x="51" y="43"/>
                </a:cubicBezTo>
                <a:cubicBezTo>
                  <a:pt x="51" y="43"/>
                  <a:pt x="50" y="43"/>
                  <a:pt x="50" y="43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7"/>
                  <a:pt x="19" y="27"/>
                  <a:pt x="19" y="27"/>
                </a:cubicBezTo>
                <a:cubicBezTo>
                  <a:pt x="19" y="26"/>
                  <a:pt x="19" y="26"/>
                  <a:pt x="19" y="26"/>
                </a:cubicBezTo>
                <a:close/>
                <a:moveTo>
                  <a:pt x="55" y="11"/>
                </a:moveTo>
                <a:cubicBezTo>
                  <a:pt x="55" y="42"/>
                  <a:pt x="55" y="42"/>
                  <a:pt x="55" y="42"/>
                </a:cubicBezTo>
                <a:cubicBezTo>
                  <a:pt x="55" y="42"/>
                  <a:pt x="55" y="43"/>
                  <a:pt x="55" y="43"/>
                </a:cubicBezTo>
                <a:cubicBezTo>
                  <a:pt x="55" y="43"/>
                  <a:pt x="56" y="43"/>
                  <a:pt x="56" y="43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7"/>
                  <a:pt x="87" y="27"/>
                  <a:pt x="87" y="27"/>
                </a:cubicBezTo>
                <a:cubicBezTo>
                  <a:pt x="87" y="26"/>
                  <a:pt x="87" y="26"/>
                  <a:pt x="87" y="26"/>
                </a:cubicBezTo>
                <a:cubicBezTo>
                  <a:pt x="56" y="11"/>
                  <a:pt x="56" y="11"/>
                  <a:pt x="56" y="11"/>
                </a:cubicBezTo>
                <a:cubicBezTo>
                  <a:pt x="56" y="11"/>
                  <a:pt x="55" y="11"/>
                  <a:pt x="55" y="11"/>
                </a:cubicBezTo>
                <a:cubicBezTo>
                  <a:pt x="55" y="11"/>
                  <a:pt x="55" y="11"/>
                  <a:pt x="55" y="11"/>
                </a:cubicBezTo>
                <a:close/>
                <a:moveTo>
                  <a:pt x="48" y="45"/>
                </a:moveTo>
                <a:cubicBezTo>
                  <a:pt x="15" y="29"/>
                  <a:pt x="15" y="29"/>
                  <a:pt x="15" y="29"/>
                </a:cubicBezTo>
                <a:cubicBezTo>
                  <a:pt x="15" y="29"/>
                  <a:pt x="15" y="29"/>
                  <a:pt x="14" y="29"/>
                </a:cubicBezTo>
                <a:cubicBezTo>
                  <a:pt x="1" y="35"/>
                  <a:pt x="1" y="35"/>
                  <a:pt x="1" y="35"/>
                </a:cubicBezTo>
                <a:cubicBezTo>
                  <a:pt x="1" y="36"/>
                  <a:pt x="0" y="36"/>
                  <a:pt x="0" y="36"/>
                </a:cubicBezTo>
                <a:cubicBezTo>
                  <a:pt x="0" y="37"/>
                  <a:pt x="1" y="37"/>
                  <a:pt x="1" y="37"/>
                </a:cubicBezTo>
                <a:cubicBezTo>
                  <a:pt x="33" y="53"/>
                  <a:pt x="33" y="53"/>
                  <a:pt x="33" y="53"/>
                </a:cubicBezTo>
                <a:cubicBezTo>
                  <a:pt x="34" y="54"/>
                  <a:pt x="34" y="54"/>
                  <a:pt x="34" y="53"/>
                </a:cubicBezTo>
                <a:cubicBezTo>
                  <a:pt x="48" y="47"/>
                  <a:pt x="48" y="47"/>
                  <a:pt x="48" y="47"/>
                </a:cubicBezTo>
                <a:cubicBezTo>
                  <a:pt x="48" y="47"/>
                  <a:pt x="48" y="46"/>
                  <a:pt x="48" y="46"/>
                </a:cubicBezTo>
                <a:cubicBezTo>
                  <a:pt x="48" y="45"/>
                  <a:pt x="48" y="45"/>
                  <a:pt x="48" y="45"/>
                </a:cubicBezTo>
                <a:close/>
                <a:moveTo>
                  <a:pt x="105" y="16"/>
                </a:moveTo>
                <a:cubicBezTo>
                  <a:pt x="105" y="17"/>
                  <a:pt x="106" y="17"/>
                  <a:pt x="106" y="17"/>
                </a:cubicBezTo>
                <a:cubicBezTo>
                  <a:pt x="106" y="18"/>
                  <a:pt x="105" y="18"/>
                  <a:pt x="105" y="18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25"/>
                  <a:pt x="91" y="25"/>
                  <a:pt x="91" y="25"/>
                </a:cubicBezTo>
                <a:cubicBezTo>
                  <a:pt x="58" y="9"/>
                  <a:pt x="58" y="9"/>
                  <a:pt x="58" y="9"/>
                </a:cubicBezTo>
                <a:cubicBezTo>
                  <a:pt x="58" y="8"/>
                  <a:pt x="58" y="8"/>
                  <a:pt x="58" y="8"/>
                </a:cubicBezTo>
                <a:cubicBezTo>
                  <a:pt x="58" y="7"/>
                  <a:pt x="58" y="7"/>
                  <a:pt x="58" y="7"/>
                </a:cubicBezTo>
                <a:cubicBezTo>
                  <a:pt x="72" y="0"/>
                  <a:pt x="72" y="0"/>
                  <a:pt x="72" y="0"/>
                </a:cubicBezTo>
                <a:cubicBezTo>
                  <a:pt x="72" y="0"/>
                  <a:pt x="72" y="0"/>
                  <a:pt x="72" y="0"/>
                </a:cubicBezTo>
                <a:cubicBezTo>
                  <a:pt x="105" y="16"/>
                  <a:pt x="105" y="16"/>
                  <a:pt x="105" y="16"/>
                </a:cubicBezTo>
                <a:close/>
                <a:moveTo>
                  <a:pt x="105" y="35"/>
                </a:moveTo>
                <a:cubicBezTo>
                  <a:pt x="105" y="36"/>
                  <a:pt x="106" y="36"/>
                  <a:pt x="106" y="36"/>
                </a:cubicBezTo>
                <a:cubicBezTo>
                  <a:pt x="106" y="37"/>
                  <a:pt x="105" y="37"/>
                  <a:pt x="105" y="37"/>
                </a:cubicBezTo>
                <a:cubicBezTo>
                  <a:pt x="72" y="53"/>
                  <a:pt x="72" y="53"/>
                  <a:pt x="72" y="53"/>
                </a:cubicBezTo>
                <a:cubicBezTo>
                  <a:pt x="72" y="54"/>
                  <a:pt x="72" y="54"/>
                  <a:pt x="72" y="53"/>
                </a:cubicBezTo>
                <a:cubicBezTo>
                  <a:pt x="58" y="47"/>
                  <a:pt x="58" y="47"/>
                  <a:pt x="58" y="47"/>
                </a:cubicBezTo>
                <a:cubicBezTo>
                  <a:pt x="58" y="47"/>
                  <a:pt x="58" y="46"/>
                  <a:pt x="58" y="46"/>
                </a:cubicBezTo>
                <a:cubicBezTo>
                  <a:pt x="58" y="45"/>
                  <a:pt x="58" y="45"/>
                  <a:pt x="58" y="45"/>
                </a:cubicBezTo>
                <a:cubicBezTo>
                  <a:pt x="91" y="29"/>
                  <a:pt x="91" y="29"/>
                  <a:pt x="91" y="29"/>
                </a:cubicBezTo>
                <a:cubicBezTo>
                  <a:pt x="91" y="29"/>
                  <a:pt x="91" y="29"/>
                  <a:pt x="92" y="29"/>
                </a:cubicBezTo>
                <a:cubicBezTo>
                  <a:pt x="105" y="35"/>
                  <a:pt x="105" y="35"/>
                  <a:pt x="105" y="35"/>
                </a:cubicBezTo>
                <a:close/>
                <a:moveTo>
                  <a:pt x="48" y="7"/>
                </a:moveTo>
                <a:cubicBezTo>
                  <a:pt x="34" y="0"/>
                  <a:pt x="34" y="0"/>
                  <a:pt x="34" y="0"/>
                </a:cubicBezTo>
                <a:cubicBezTo>
                  <a:pt x="34" y="0"/>
                  <a:pt x="34" y="0"/>
                  <a:pt x="33" y="0"/>
                </a:cubicBezTo>
                <a:cubicBezTo>
                  <a:pt x="1" y="16"/>
                  <a:pt x="1" y="16"/>
                  <a:pt x="1" y="16"/>
                </a:cubicBezTo>
                <a:cubicBezTo>
                  <a:pt x="1" y="17"/>
                  <a:pt x="0" y="17"/>
                  <a:pt x="0" y="17"/>
                </a:cubicBezTo>
                <a:cubicBezTo>
                  <a:pt x="0" y="18"/>
                  <a:pt x="1" y="18"/>
                  <a:pt x="1" y="18"/>
                </a:cubicBezTo>
                <a:cubicBezTo>
                  <a:pt x="14" y="25"/>
                  <a:pt x="14" y="25"/>
                  <a:pt x="14" y="25"/>
                </a:cubicBezTo>
                <a:cubicBezTo>
                  <a:pt x="15" y="25"/>
                  <a:pt x="15" y="25"/>
                  <a:pt x="15" y="25"/>
                </a:cubicBezTo>
                <a:cubicBezTo>
                  <a:pt x="48" y="9"/>
                  <a:pt x="48" y="9"/>
                  <a:pt x="48" y="9"/>
                </a:cubicBezTo>
                <a:cubicBezTo>
                  <a:pt x="48" y="8"/>
                  <a:pt x="48" y="8"/>
                  <a:pt x="48" y="8"/>
                </a:cubicBezTo>
                <a:cubicBezTo>
                  <a:pt x="48" y="7"/>
                  <a:pt x="48" y="7"/>
                  <a:pt x="48" y="7"/>
                </a:cubicBezTo>
                <a:close/>
                <a:moveTo>
                  <a:pt x="55" y="50"/>
                </a:moveTo>
                <a:cubicBezTo>
                  <a:pt x="55" y="82"/>
                  <a:pt x="55" y="82"/>
                  <a:pt x="55" y="82"/>
                </a:cubicBezTo>
                <a:cubicBezTo>
                  <a:pt x="55" y="82"/>
                  <a:pt x="55" y="83"/>
                  <a:pt x="55" y="83"/>
                </a:cubicBezTo>
                <a:cubicBezTo>
                  <a:pt x="55" y="83"/>
                  <a:pt x="56" y="83"/>
                  <a:pt x="56" y="83"/>
                </a:cubicBezTo>
                <a:cubicBezTo>
                  <a:pt x="89" y="66"/>
                  <a:pt x="89" y="66"/>
                  <a:pt x="89" y="66"/>
                </a:cubicBezTo>
                <a:cubicBezTo>
                  <a:pt x="89" y="66"/>
                  <a:pt x="90" y="66"/>
                  <a:pt x="90" y="65"/>
                </a:cubicBezTo>
                <a:cubicBezTo>
                  <a:pt x="90" y="50"/>
                  <a:pt x="90" y="50"/>
                  <a:pt x="90" y="50"/>
                </a:cubicBezTo>
                <a:cubicBezTo>
                  <a:pt x="90" y="50"/>
                  <a:pt x="89" y="49"/>
                  <a:pt x="89" y="49"/>
                </a:cubicBezTo>
                <a:cubicBezTo>
                  <a:pt x="89" y="49"/>
                  <a:pt x="89" y="49"/>
                  <a:pt x="88" y="49"/>
                </a:cubicBezTo>
                <a:cubicBezTo>
                  <a:pt x="73" y="57"/>
                  <a:pt x="73" y="57"/>
                  <a:pt x="73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2" y="57"/>
                  <a:pt x="72" y="57"/>
                  <a:pt x="72" y="57"/>
                </a:cubicBezTo>
                <a:cubicBezTo>
                  <a:pt x="71" y="57"/>
                  <a:pt x="71" y="57"/>
                  <a:pt x="71" y="57"/>
                </a:cubicBezTo>
                <a:cubicBezTo>
                  <a:pt x="56" y="49"/>
                  <a:pt x="56" y="49"/>
                  <a:pt x="56" y="49"/>
                </a:cubicBezTo>
                <a:cubicBezTo>
                  <a:pt x="56" y="49"/>
                  <a:pt x="55" y="49"/>
                  <a:pt x="55" y="49"/>
                </a:cubicBezTo>
                <a:cubicBezTo>
                  <a:pt x="55" y="49"/>
                  <a:pt x="55" y="50"/>
                  <a:pt x="55" y="50"/>
                </a:cubicBezTo>
                <a:close/>
                <a:moveTo>
                  <a:pt x="16" y="50"/>
                </a:moveTo>
                <a:cubicBezTo>
                  <a:pt x="16" y="50"/>
                  <a:pt x="17" y="49"/>
                  <a:pt x="17" y="49"/>
                </a:cubicBezTo>
                <a:cubicBezTo>
                  <a:pt x="17" y="49"/>
                  <a:pt x="17" y="49"/>
                  <a:pt x="18" y="49"/>
                </a:cubicBezTo>
                <a:cubicBezTo>
                  <a:pt x="33" y="57"/>
                  <a:pt x="33" y="57"/>
                  <a:pt x="33" y="57"/>
                </a:cubicBezTo>
                <a:cubicBezTo>
                  <a:pt x="34" y="57"/>
                  <a:pt x="34" y="57"/>
                  <a:pt x="34" y="57"/>
                </a:cubicBezTo>
                <a:cubicBezTo>
                  <a:pt x="50" y="49"/>
                  <a:pt x="50" y="49"/>
                  <a:pt x="50" y="49"/>
                </a:cubicBezTo>
                <a:cubicBezTo>
                  <a:pt x="50" y="49"/>
                  <a:pt x="51" y="49"/>
                  <a:pt x="51" y="49"/>
                </a:cubicBezTo>
                <a:cubicBezTo>
                  <a:pt x="51" y="49"/>
                  <a:pt x="51" y="50"/>
                  <a:pt x="51" y="50"/>
                </a:cubicBezTo>
                <a:cubicBezTo>
                  <a:pt x="51" y="82"/>
                  <a:pt x="51" y="82"/>
                  <a:pt x="51" y="82"/>
                </a:cubicBezTo>
                <a:cubicBezTo>
                  <a:pt x="51" y="82"/>
                  <a:pt x="51" y="83"/>
                  <a:pt x="51" y="83"/>
                </a:cubicBezTo>
                <a:cubicBezTo>
                  <a:pt x="51" y="83"/>
                  <a:pt x="50" y="83"/>
                  <a:pt x="50" y="83"/>
                </a:cubicBezTo>
                <a:cubicBezTo>
                  <a:pt x="17" y="66"/>
                  <a:pt x="17" y="66"/>
                  <a:pt x="17" y="66"/>
                </a:cubicBezTo>
                <a:cubicBezTo>
                  <a:pt x="17" y="66"/>
                  <a:pt x="16" y="66"/>
                  <a:pt x="16" y="65"/>
                </a:cubicBezTo>
                <a:lnTo>
                  <a:pt x="16" y="5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7"/>
          <p:cNvSpPr/>
          <p:nvPr/>
        </p:nvSpPr>
        <p:spPr>
          <a:xfrm rot="16200000">
            <a:off x="4026765" y="2066614"/>
            <a:ext cx="1752319" cy="1585433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A4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11"/>
          <p:cNvSpPr>
            <a:spLocks noEditPoints="1"/>
          </p:cNvSpPr>
          <p:nvPr/>
        </p:nvSpPr>
        <p:spPr bwMode="auto">
          <a:xfrm>
            <a:off x="4619781" y="2358077"/>
            <a:ext cx="571344" cy="472924"/>
          </a:xfrm>
          <a:custGeom>
            <a:avLst/>
            <a:gdLst>
              <a:gd name="T0" fmla="*/ 260 w 287"/>
              <a:gd name="T1" fmla="*/ 78 h 237"/>
              <a:gd name="T2" fmla="*/ 244 w 287"/>
              <a:gd name="T3" fmla="*/ 94 h 237"/>
              <a:gd name="T4" fmla="*/ 260 w 287"/>
              <a:gd name="T5" fmla="*/ 111 h 237"/>
              <a:gd name="T6" fmla="*/ 277 w 287"/>
              <a:gd name="T7" fmla="*/ 94 h 237"/>
              <a:gd name="T8" fmla="*/ 260 w 287"/>
              <a:gd name="T9" fmla="*/ 78 h 237"/>
              <a:gd name="T10" fmla="*/ 27 w 287"/>
              <a:gd name="T11" fmla="*/ 78 h 237"/>
              <a:gd name="T12" fmla="*/ 11 w 287"/>
              <a:gd name="T13" fmla="*/ 94 h 237"/>
              <a:gd name="T14" fmla="*/ 27 w 287"/>
              <a:gd name="T15" fmla="*/ 111 h 237"/>
              <a:gd name="T16" fmla="*/ 43 w 287"/>
              <a:gd name="T17" fmla="*/ 94 h 237"/>
              <a:gd name="T18" fmla="*/ 27 w 287"/>
              <a:gd name="T19" fmla="*/ 78 h 237"/>
              <a:gd name="T20" fmla="*/ 212 w 287"/>
              <a:gd name="T21" fmla="*/ 49 h 237"/>
              <a:gd name="T22" fmla="*/ 188 w 287"/>
              <a:gd name="T23" fmla="*/ 73 h 237"/>
              <a:gd name="T24" fmla="*/ 212 w 287"/>
              <a:gd name="T25" fmla="*/ 97 h 237"/>
              <a:gd name="T26" fmla="*/ 236 w 287"/>
              <a:gd name="T27" fmla="*/ 73 h 237"/>
              <a:gd name="T28" fmla="*/ 212 w 287"/>
              <a:gd name="T29" fmla="*/ 49 h 237"/>
              <a:gd name="T30" fmla="*/ 287 w 287"/>
              <a:gd name="T31" fmla="*/ 196 h 237"/>
              <a:gd name="T32" fmla="*/ 259 w 287"/>
              <a:gd name="T33" fmla="*/ 196 h 237"/>
              <a:gd name="T34" fmla="*/ 259 w 287"/>
              <a:gd name="T35" fmla="*/ 145 h 237"/>
              <a:gd name="T36" fmla="*/ 253 w 287"/>
              <a:gd name="T37" fmla="*/ 121 h 237"/>
              <a:gd name="T38" fmla="*/ 260 w 287"/>
              <a:gd name="T39" fmla="*/ 120 h 237"/>
              <a:gd name="T40" fmla="*/ 287 w 287"/>
              <a:gd name="T41" fmla="*/ 147 h 237"/>
              <a:gd name="T42" fmla="*/ 287 w 287"/>
              <a:gd name="T43" fmla="*/ 196 h 237"/>
              <a:gd name="T44" fmla="*/ 75 w 287"/>
              <a:gd name="T45" fmla="*/ 49 h 237"/>
              <a:gd name="T46" fmla="*/ 51 w 287"/>
              <a:gd name="T47" fmla="*/ 73 h 237"/>
              <a:gd name="T48" fmla="*/ 75 w 287"/>
              <a:gd name="T49" fmla="*/ 97 h 237"/>
              <a:gd name="T50" fmla="*/ 99 w 287"/>
              <a:gd name="T51" fmla="*/ 73 h 237"/>
              <a:gd name="T52" fmla="*/ 75 w 287"/>
              <a:gd name="T53" fmla="*/ 49 h 237"/>
              <a:gd name="T54" fmla="*/ 27 w 287"/>
              <a:gd name="T55" fmla="*/ 120 h 237"/>
              <a:gd name="T56" fmla="*/ 34 w 287"/>
              <a:gd name="T57" fmla="*/ 121 h 237"/>
              <a:gd name="T58" fmla="*/ 28 w 287"/>
              <a:gd name="T59" fmla="*/ 145 h 237"/>
              <a:gd name="T60" fmla="*/ 28 w 287"/>
              <a:gd name="T61" fmla="*/ 196 h 237"/>
              <a:gd name="T62" fmla="*/ 0 w 287"/>
              <a:gd name="T63" fmla="*/ 196 h 237"/>
              <a:gd name="T64" fmla="*/ 0 w 287"/>
              <a:gd name="T65" fmla="*/ 147 h 237"/>
              <a:gd name="T66" fmla="*/ 27 w 287"/>
              <a:gd name="T67" fmla="*/ 120 h 237"/>
              <a:gd name="T68" fmla="*/ 144 w 287"/>
              <a:gd name="T69" fmla="*/ 0 h 237"/>
              <a:gd name="T70" fmla="*/ 108 w 287"/>
              <a:gd name="T71" fmla="*/ 36 h 237"/>
              <a:gd name="T72" fmla="*/ 144 w 287"/>
              <a:gd name="T73" fmla="*/ 72 h 237"/>
              <a:gd name="T74" fmla="*/ 179 w 287"/>
              <a:gd name="T75" fmla="*/ 36 h 237"/>
              <a:gd name="T76" fmla="*/ 144 w 287"/>
              <a:gd name="T77" fmla="*/ 0 h 237"/>
              <a:gd name="T78" fmla="*/ 251 w 287"/>
              <a:gd name="T79" fmla="*/ 214 h 237"/>
              <a:gd name="T80" fmla="*/ 208 w 287"/>
              <a:gd name="T81" fmla="*/ 214 h 237"/>
              <a:gd name="T82" fmla="*/ 208 w 287"/>
              <a:gd name="T83" fmla="*/ 137 h 237"/>
              <a:gd name="T84" fmla="*/ 201 w 287"/>
              <a:gd name="T85" fmla="*/ 108 h 237"/>
              <a:gd name="T86" fmla="*/ 212 w 287"/>
              <a:gd name="T87" fmla="*/ 106 h 237"/>
              <a:gd name="T88" fmla="*/ 251 w 287"/>
              <a:gd name="T89" fmla="*/ 145 h 237"/>
              <a:gd name="T90" fmla="*/ 251 w 287"/>
              <a:gd name="T91" fmla="*/ 214 h 237"/>
              <a:gd name="T92" fmla="*/ 79 w 287"/>
              <a:gd name="T93" fmla="*/ 137 h 237"/>
              <a:gd name="T94" fmla="*/ 79 w 287"/>
              <a:gd name="T95" fmla="*/ 214 h 237"/>
              <a:gd name="T96" fmla="*/ 37 w 287"/>
              <a:gd name="T97" fmla="*/ 214 h 237"/>
              <a:gd name="T98" fmla="*/ 37 w 287"/>
              <a:gd name="T99" fmla="*/ 145 h 237"/>
              <a:gd name="T100" fmla="*/ 75 w 287"/>
              <a:gd name="T101" fmla="*/ 106 h 237"/>
              <a:gd name="T102" fmla="*/ 86 w 287"/>
              <a:gd name="T103" fmla="*/ 108 h 237"/>
              <a:gd name="T104" fmla="*/ 79 w 287"/>
              <a:gd name="T105" fmla="*/ 137 h 237"/>
              <a:gd name="T106" fmla="*/ 88 w 287"/>
              <a:gd name="T107" fmla="*/ 237 h 237"/>
              <a:gd name="T108" fmla="*/ 200 w 287"/>
              <a:gd name="T109" fmla="*/ 237 h 237"/>
              <a:gd name="T110" fmla="*/ 200 w 287"/>
              <a:gd name="T111" fmla="*/ 137 h 237"/>
              <a:gd name="T112" fmla="*/ 144 w 287"/>
              <a:gd name="T113" fmla="*/ 81 h 237"/>
              <a:gd name="T114" fmla="*/ 88 w 287"/>
              <a:gd name="T115" fmla="*/ 137 h 237"/>
              <a:gd name="T116" fmla="*/ 88 w 287"/>
              <a:gd name="T117" fmla="*/ 237 h 2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287" h="237">
                <a:moveTo>
                  <a:pt x="260" y="78"/>
                </a:moveTo>
                <a:cubicBezTo>
                  <a:pt x="251" y="78"/>
                  <a:pt x="244" y="85"/>
                  <a:pt x="244" y="94"/>
                </a:cubicBezTo>
                <a:cubicBezTo>
                  <a:pt x="244" y="103"/>
                  <a:pt x="251" y="111"/>
                  <a:pt x="260" y="111"/>
                </a:cubicBezTo>
                <a:cubicBezTo>
                  <a:pt x="269" y="111"/>
                  <a:pt x="277" y="103"/>
                  <a:pt x="277" y="94"/>
                </a:cubicBezTo>
                <a:cubicBezTo>
                  <a:pt x="277" y="85"/>
                  <a:pt x="269" y="78"/>
                  <a:pt x="260" y="78"/>
                </a:cubicBezTo>
                <a:close/>
                <a:moveTo>
                  <a:pt x="27" y="78"/>
                </a:moveTo>
                <a:cubicBezTo>
                  <a:pt x="18" y="78"/>
                  <a:pt x="11" y="85"/>
                  <a:pt x="11" y="94"/>
                </a:cubicBezTo>
                <a:cubicBezTo>
                  <a:pt x="11" y="103"/>
                  <a:pt x="18" y="111"/>
                  <a:pt x="27" y="111"/>
                </a:cubicBezTo>
                <a:cubicBezTo>
                  <a:pt x="36" y="111"/>
                  <a:pt x="43" y="103"/>
                  <a:pt x="43" y="94"/>
                </a:cubicBezTo>
                <a:cubicBezTo>
                  <a:pt x="43" y="85"/>
                  <a:pt x="36" y="78"/>
                  <a:pt x="27" y="78"/>
                </a:cubicBezTo>
                <a:close/>
                <a:moveTo>
                  <a:pt x="212" y="49"/>
                </a:moveTo>
                <a:cubicBezTo>
                  <a:pt x="199" y="49"/>
                  <a:pt x="188" y="59"/>
                  <a:pt x="188" y="73"/>
                </a:cubicBezTo>
                <a:cubicBezTo>
                  <a:pt x="188" y="86"/>
                  <a:pt x="199" y="97"/>
                  <a:pt x="212" y="97"/>
                </a:cubicBezTo>
                <a:cubicBezTo>
                  <a:pt x="225" y="97"/>
                  <a:pt x="236" y="86"/>
                  <a:pt x="236" y="73"/>
                </a:cubicBezTo>
                <a:cubicBezTo>
                  <a:pt x="236" y="59"/>
                  <a:pt x="225" y="49"/>
                  <a:pt x="212" y="49"/>
                </a:cubicBezTo>
                <a:close/>
                <a:moveTo>
                  <a:pt x="287" y="196"/>
                </a:moveTo>
                <a:cubicBezTo>
                  <a:pt x="259" y="196"/>
                  <a:pt x="259" y="196"/>
                  <a:pt x="259" y="196"/>
                </a:cubicBezTo>
                <a:cubicBezTo>
                  <a:pt x="259" y="145"/>
                  <a:pt x="259" y="145"/>
                  <a:pt x="259" y="145"/>
                </a:cubicBezTo>
                <a:cubicBezTo>
                  <a:pt x="259" y="136"/>
                  <a:pt x="257" y="128"/>
                  <a:pt x="253" y="121"/>
                </a:cubicBezTo>
                <a:cubicBezTo>
                  <a:pt x="255" y="120"/>
                  <a:pt x="258" y="120"/>
                  <a:pt x="260" y="120"/>
                </a:cubicBezTo>
                <a:cubicBezTo>
                  <a:pt x="275" y="120"/>
                  <a:pt x="287" y="132"/>
                  <a:pt x="287" y="147"/>
                </a:cubicBezTo>
                <a:lnTo>
                  <a:pt x="287" y="196"/>
                </a:lnTo>
                <a:close/>
                <a:moveTo>
                  <a:pt x="75" y="49"/>
                </a:moveTo>
                <a:cubicBezTo>
                  <a:pt x="62" y="49"/>
                  <a:pt x="51" y="59"/>
                  <a:pt x="51" y="73"/>
                </a:cubicBezTo>
                <a:cubicBezTo>
                  <a:pt x="51" y="86"/>
                  <a:pt x="62" y="97"/>
                  <a:pt x="75" y="97"/>
                </a:cubicBezTo>
                <a:cubicBezTo>
                  <a:pt x="88" y="97"/>
                  <a:pt x="99" y="86"/>
                  <a:pt x="99" y="73"/>
                </a:cubicBezTo>
                <a:cubicBezTo>
                  <a:pt x="99" y="59"/>
                  <a:pt x="88" y="49"/>
                  <a:pt x="75" y="49"/>
                </a:cubicBezTo>
                <a:close/>
                <a:moveTo>
                  <a:pt x="27" y="120"/>
                </a:moveTo>
                <a:cubicBezTo>
                  <a:pt x="29" y="120"/>
                  <a:pt x="32" y="120"/>
                  <a:pt x="34" y="121"/>
                </a:cubicBezTo>
                <a:cubicBezTo>
                  <a:pt x="30" y="128"/>
                  <a:pt x="28" y="136"/>
                  <a:pt x="28" y="145"/>
                </a:cubicBezTo>
                <a:cubicBezTo>
                  <a:pt x="28" y="196"/>
                  <a:pt x="28" y="196"/>
                  <a:pt x="28" y="196"/>
                </a:cubicBezTo>
                <a:cubicBezTo>
                  <a:pt x="0" y="196"/>
                  <a:pt x="0" y="196"/>
                  <a:pt x="0" y="196"/>
                </a:cubicBezTo>
                <a:cubicBezTo>
                  <a:pt x="0" y="147"/>
                  <a:pt x="0" y="147"/>
                  <a:pt x="0" y="147"/>
                </a:cubicBezTo>
                <a:cubicBezTo>
                  <a:pt x="0" y="132"/>
                  <a:pt x="12" y="120"/>
                  <a:pt x="27" y="120"/>
                </a:cubicBezTo>
                <a:close/>
                <a:moveTo>
                  <a:pt x="144" y="0"/>
                </a:moveTo>
                <a:cubicBezTo>
                  <a:pt x="124" y="0"/>
                  <a:pt x="108" y="16"/>
                  <a:pt x="108" y="36"/>
                </a:cubicBezTo>
                <a:cubicBezTo>
                  <a:pt x="108" y="56"/>
                  <a:pt x="124" y="72"/>
                  <a:pt x="144" y="72"/>
                </a:cubicBezTo>
                <a:cubicBezTo>
                  <a:pt x="163" y="72"/>
                  <a:pt x="179" y="56"/>
                  <a:pt x="179" y="36"/>
                </a:cubicBezTo>
                <a:cubicBezTo>
                  <a:pt x="179" y="16"/>
                  <a:pt x="163" y="0"/>
                  <a:pt x="144" y="0"/>
                </a:cubicBezTo>
                <a:close/>
                <a:moveTo>
                  <a:pt x="251" y="214"/>
                </a:moveTo>
                <a:cubicBezTo>
                  <a:pt x="208" y="214"/>
                  <a:pt x="208" y="214"/>
                  <a:pt x="208" y="214"/>
                </a:cubicBezTo>
                <a:cubicBezTo>
                  <a:pt x="208" y="137"/>
                  <a:pt x="208" y="137"/>
                  <a:pt x="208" y="137"/>
                </a:cubicBezTo>
                <a:cubicBezTo>
                  <a:pt x="208" y="127"/>
                  <a:pt x="206" y="117"/>
                  <a:pt x="201" y="108"/>
                </a:cubicBezTo>
                <a:cubicBezTo>
                  <a:pt x="205" y="107"/>
                  <a:pt x="208" y="106"/>
                  <a:pt x="212" y="106"/>
                </a:cubicBezTo>
                <a:cubicBezTo>
                  <a:pt x="233" y="106"/>
                  <a:pt x="251" y="124"/>
                  <a:pt x="251" y="145"/>
                </a:cubicBezTo>
                <a:lnTo>
                  <a:pt x="251" y="214"/>
                </a:lnTo>
                <a:close/>
                <a:moveTo>
                  <a:pt x="79" y="137"/>
                </a:moveTo>
                <a:cubicBezTo>
                  <a:pt x="79" y="214"/>
                  <a:pt x="79" y="214"/>
                  <a:pt x="79" y="214"/>
                </a:cubicBezTo>
                <a:cubicBezTo>
                  <a:pt x="37" y="214"/>
                  <a:pt x="37" y="214"/>
                  <a:pt x="37" y="214"/>
                </a:cubicBezTo>
                <a:cubicBezTo>
                  <a:pt x="37" y="145"/>
                  <a:pt x="37" y="145"/>
                  <a:pt x="37" y="145"/>
                </a:cubicBezTo>
                <a:cubicBezTo>
                  <a:pt x="37" y="124"/>
                  <a:pt x="54" y="106"/>
                  <a:pt x="75" y="106"/>
                </a:cubicBezTo>
                <a:cubicBezTo>
                  <a:pt x="79" y="106"/>
                  <a:pt x="83" y="107"/>
                  <a:pt x="86" y="108"/>
                </a:cubicBezTo>
                <a:cubicBezTo>
                  <a:pt x="81" y="117"/>
                  <a:pt x="79" y="127"/>
                  <a:pt x="79" y="137"/>
                </a:cubicBezTo>
                <a:close/>
                <a:moveTo>
                  <a:pt x="88" y="237"/>
                </a:moveTo>
                <a:cubicBezTo>
                  <a:pt x="200" y="237"/>
                  <a:pt x="200" y="237"/>
                  <a:pt x="200" y="237"/>
                </a:cubicBezTo>
                <a:cubicBezTo>
                  <a:pt x="200" y="137"/>
                  <a:pt x="200" y="137"/>
                  <a:pt x="200" y="137"/>
                </a:cubicBezTo>
                <a:cubicBezTo>
                  <a:pt x="200" y="106"/>
                  <a:pt x="174" y="81"/>
                  <a:pt x="144" y="81"/>
                </a:cubicBezTo>
                <a:cubicBezTo>
                  <a:pt x="113" y="81"/>
                  <a:pt x="88" y="106"/>
                  <a:pt x="88" y="137"/>
                </a:cubicBezTo>
                <a:lnTo>
                  <a:pt x="88" y="237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8"/>
          <p:cNvSpPr/>
          <p:nvPr/>
        </p:nvSpPr>
        <p:spPr>
          <a:xfrm rot="16200000">
            <a:off x="6404816" y="2066613"/>
            <a:ext cx="1752319" cy="1585433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A4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37"/>
          <p:cNvSpPr>
            <a:spLocks noEditPoints="1"/>
          </p:cNvSpPr>
          <p:nvPr/>
        </p:nvSpPr>
        <p:spPr bwMode="auto">
          <a:xfrm>
            <a:off x="6998585" y="2328809"/>
            <a:ext cx="573790" cy="569813"/>
          </a:xfrm>
          <a:custGeom>
            <a:avLst/>
            <a:gdLst>
              <a:gd name="T0" fmla="*/ 0 w 120"/>
              <a:gd name="T1" fmla="*/ 60 h 120"/>
              <a:gd name="T2" fmla="*/ 120 w 120"/>
              <a:gd name="T3" fmla="*/ 60 h 120"/>
              <a:gd name="T4" fmla="*/ 83 w 120"/>
              <a:gd name="T5" fmla="*/ 24 h 120"/>
              <a:gd name="T6" fmla="*/ 86 w 120"/>
              <a:gd name="T7" fmla="*/ 14 h 120"/>
              <a:gd name="T8" fmla="*/ 86 w 120"/>
              <a:gd name="T9" fmla="*/ 28 h 120"/>
              <a:gd name="T10" fmla="*/ 47 w 120"/>
              <a:gd name="T11" fmla="*/ 77 h 120"/>
              <a:gd name="T12" fmla="*/ 41 w 120"/>
              <a:gd name="T13" fmla="*/ 88 h 120"/>
              <a:gd name="T14" fmla="*/ 38 w 120"/>
              <a:gd name="T15" fmla="*/ 95 h 120"/>
              <a:gd name="T16" fmla="*/ 37 w 120"/>
              <a:gd name="T17" fmla="*/ 110 h 120"/>
              <a:gd name="T18" fmla="*/ 31 w 120"/>
              <a:gd name="T19" fmla="*/ 99 h 120"/>
              <a:gd name="T20" fmla="*/ 26 w 120"/>
              <a:gd name="T21" fmla="*/ 89 h 120"/>
              <a:gd name="T22" fmla="*/ 17 w 120"/>
              <a:gd name="T23" fmla="*/ 82 h 120"/>
              <a:gd name="T24" fmla="*/ 16 w 120"/>
              <a:gd name="T25" fmla="*/ 68 h 120"/>
              <a:gd name="T26" fmla="*/ 15 w 120"/>
              <a:gd name="T27" fmla="*/ 60 h 120"/>
              <a:gd name="T28" fmla="*/ 10 w 120"/>
              <a:gd name="T29" fmla="*/ 54 h 120"/>
              <a:gd name="T30" fmla="*/ 10 w 120"/>
              <a:gd name="T31" fmla="*/ 45 h 120"/>
              <a:gd name="T32" fmla="*/ 38 w 120"/>
              <a:gd name="T33" fmla="*/ 20 h 120"/>
              <a:gd name="T34" fmla="*/ 31 w 120"/>
              <a:gd name="T35" fmla="*/ 20 h 120"/>
              <a:gd name="T36" fmla="*/ 28 w 120"/>
              <a:gd name="T37" fmla="*/ 26 h 120"/>
              <a:gd name="T38" fmla="*/ 32 w 120"/>
              <a:gd name="T39" fmla="*/ 28 h 120"/>
              <a:gd name="T40" fmla="*/ 31 w 120"/>
              <a:gd name="T41" fmla="*/ 24 h 120"/>
              <a:gd name="T42" fmla="*/ 47 w 120"/>
              <a:gd name="T43" fmla="*/ 30 h 120"/>
              <a:gd name="T44" fmla="*/ 41 w 120"/>
              <a:gd name="T45" fmla="*/ 34 h 120"/>
              <a:gd name="T46" fmla="*/ 37 w 120"/>
              <a:gd name="T47" fmla="*/ 36 h 120"/>
              <a:gd name="T48" fmla="*/ 38 w 120"/>
              <a:gd name="T49" fmla="*/ 43 h 120"/>
              <a:gd name="T50" fmla="*/ 33 w 120"/>
              <a:gd name="T51" fmla="*/ 49 h 120"/>
              <a:gd name="T52" fmla="*/ 29 w 120"/>
              <a:gd name="T53" fmla="*/ 51 h 120"/>
              <a:gd name="T54" fmla="*/ 21 w 120"/>
              <a:gd name="T55" fmla="*/ 49 h 120"/>
              <a:gd name="T56" fmla="*/ 15 w 120"/>
              <a:gd name="T57" fmla="*/ 54 h 120"/>
              <a:gd name="T58" fmla="*/ 16 w 120"/>
              <a:gd name="T59" fmla="*/ 58 h 120"/>
              <a:gd name="T60" fmla="*/ 27 w 120"/>
              <a:gd name="T61" fmla="*/ 62 h 120"/>
              <a:gd name="T62" fmla="*/ 41 w 120"/>
              <a:gd name="T63" fmla="*/ 66 h 120"/>
              <a:gd name="T64" fmla="*/ 47 w 120"/>
              <a:gd name="T65" fmla="*/ 77 h 120"/>
              <a:gd name="T66" fmla="*/ 55 w 120"/>
              <a:gd name="T67" fmla="*/ 21 h 120"/>
              <a:gd name="T68" fmla="*/ 44 w 120"/>
              <a:gd name="T69" fmla="*/ 15 h 120"/>
              <a:gd name="T70" fmla="*/ 63 w 120"/>
              <a:gd name="T71" fmla="*/ 10 h 120"/>
              <a:gd name="T72" fmla="*/ 107 w 120"/>
              <a:gd name="T73" fmla="*/ 62 h 120"/>
              <a:gd name="T74" fmla="*/ 92 w 120"/>
              <a:gd name="T75" fmla="*/ 102 h 120"/>
              <a:gd name="T76" fmla="*/ 91 w 120"/>
              <a:gd name="T77" fmla="*/ 92 h 120"/>
              <a:gd name="T78" fmla="*/ 84 w 120"/>
              <a:gd name="T79" fmla="*/ 81 h 120"/>
              <a:gd name="T80" fmla="*/ 66 w 120"/>
              <a:gd name="T81" fmla="*/ 67 h 120"/>
              <a:gd name="T82" fmla="*/ 97 w 120"/>
              <a:gd name="T83" fmla="*/ 56 h 120"/>
              <a:gd name="T84" fmla="*/ 105 w 120"/>
              <a:gd name="T85" fmla="*/ 49 h 120"/>
              <a:gd name="T86" fmla="*/ 93 w 120"/>
              <a:gd name="T87" fmla="*/ 39 h 120"/>
              <a:gd name="T88" fmla="*/ 91 w 120"/>
              <a:gd name="T89" fmla="*/ 52 h 120"/>
              <a:gd name="T90" fmla="*/ 79 w 120"/>
              <a:gd name="T91" fmla="*/ 49 h 120"/>
              <a:gd name="T92" fmla="*/ 73 w 120"/>
              <a:gd name="T93" fmla="*/ 44 h 120"/>
              <a:gd name="T94" fmla="*/ 76 w 120"/>
              <a:gd name="T95" fmla="*/ 35 h 120"/>
              <a:gd name="T96" fmla="*/ 90 w 120"/>
              <a:gd name="T97" fmla="*/ 36 h 120"/>
              <a:gd name="T98" fmla="*/ 100 w 120"/>
              <a:gd name="T99" fmla="*/ 36 h 120"/>
              <a:gd name="T100" fmla="*/ 105 w 120"/>
              <a:gd name="T101" fmla="*/ 32 h 120"/>
              <a:gd name="T102" fmla="*/ 110 w 120"/>
              <a:gd name="T103" fmla="*/ 57 h 120"/>
              <a:gd name="T104" fmla="*/ 107 w 120"/>
              <a:gd name="T105" fmla="*/ 6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120" h="120">
                <a:moveTo>
                  <a:pt x="60" y="0"/>
                </a:moveTo>
                <a:cubicBezTo>
                  <a:pt x="27" y="0"/>
                  <a:pt x="0" y="27"/>
                  <a:pt x="0" y="60"/>
                </a:cubicBezTo>
                <a:cubicBezTo>
                  <a:pt x="0" y="93"/>
                  <a:pt x="27" y="120"/>
                  <a:pt x="60" y="120"/>
                </a:cubicBezTo>
                <a:cubicBezTo>
                  <a:pt x="93" y="120"/>
                  <a:pt x="120" y="93"/>
                  <a:pt x="120" y="60"/>
                </a:cubicBezTo>
                <a:cubicBezTo>
                  <a:pt x="120" y="27"/>
                  <a:pt x="93" y="0"/>
                  <a:pt x="60" y="0"/>
                </a:cubicBezTo>
                <a:close/>
                <a:moveTo>
                  <a:pt x="83" y="24"/>
                </a:moveTo>
                <a:cubicBezTo>
                  <a:pt x="87" y="21"/>
                  <a:pt x="87" y="21"/>
                  <a:pt x="87" y="21"/>
                </a:cubicBezTo>
                <a:cubicBezTo>
                  <a:pt x="87" y="21"/>
                  <a:pt x="85" y="17"/>
                  <a:pt x="86" y="14"/>
                </a:cubicBezTo>
                <a:cubicBezTo>
                  <a:pt x="87" y="14"/>
                  <a:pt x="91" y="16"/>
                  <a:pt x="94" y="20"/>
                </a:cubicBezTo>
                <a:cubicBezTo>
                  <a:pt x="92" y="29"/>
                  <a:pt x="86" y="28"/>
                  <a:pt x="86" y="28"/>
                </a:cubicBezTo>
                <a:cubicBezTo>
                  <a:pt x="86" y="28"/>
                  <a:pt x="82" y="28"/>
                  <a:pt x="83" y="24"/>
                </a:cubicBezTo>
                <a:close/>
                <a:moveTo>
                  <a:pt x="47" y="77"/>
                </a:moveTo>
                <a:cubicBezTo>
                  <a:pt x="46" y="78"/>
                  <a:pt x="45" y="81"/>
                  <a:pt x="44" y="84"/>
                </a:cubicBezTo>
                <a:cubicBezTo>
                  <a:pt x="43" y="86"/>
                  <a:pt x="42" y="87"/>
                  <a:pt x="41" y="88"/>
                </a:cubicBezTo>
                <a:cubicBezTo>
                  <a:pt x="39" y="89"/>
                  <a:pt x="39" y="91"/>
                  <a:pt x="39" y="91"/>
                </a:cubicBezTo>
                <a:cubicBezTo>
                  <a:pt x="38" y="95"/>
                  <a:pt x="38" y="95"/>
                  <a:pt x="38" y="95"/>
                </a:cubicBezTo>
                <a:cubicBezTo>
                  <a:pt x="38" y="95"/>
                  <a:pt x="39" y="99"/>
                  <a:pt x="40" y="100"/>
                </a:cubicBezTo>
                <a:cubicBezTo>
                  <a:pt x="40" y="102"/>
                  <a:pt x="37" y="110"/>
                  <a:pt x="37" y="110"/>
                </a:cubicBezTo>
                <a:cubicBezTo>
                  <a:pt x="34" y="109"/>
                  <a:pt x="33" y="106"/>
                  <a:pt x="32" y="104"/>
                </a:cubicBezTo>
                <a:cubicBezTo>
                  <a:pt x="32" y="102"/>
                  <a:pt x="30" y="101"/>
                  <a:pt x="31" y="99"/>
                </a:cubicBezTo>
                <a:cubicBezTo>
                  <a:pt x="31" y="96"/>
                  <a:pt x="29" y="95"/>
                  <a:pt x="28" y="94"/>
                </a:cubicBezTo>
                <a:cubicBezTo>
                  <a:pt x="27" y="92"/>
                  <a:pt x="26" y="90"/>
                  <a:pt x="26" y="89"/>
                </a:cubicBezTo>
                <a:cubicBezTo>
                  <a:pt x="26" y="88"/>
                  <a:pt x="23" y="86"/>
                  <a:pt x="23" y="86"/>
                </a:cubicBezTo>
                <a:cubicBezTo>
                  <a:pt x="23" y="86"/>
                  <a:pt x="18" y="83"/>
                  <a:pt x="17" y="82"/>
                </a:cubicBezTo>
                <a:cubicBezTo>
                  <a:pt x="16" y="81"/>
                  <a:pt x="15" y="77"/>
                  <a:pt x="15" y="75"/>
                </a:cubicBezTo>
                <a:cubicBezTo>
                  <a:pt x="15" y="73"/>
                  <a:pt x="16" y="68"/>
                  <a:pt x="16" y="68"/>
                </a:cubicBezTo>
                <a:cubicBezTo>
                  <a:pt x="16" y="68"/>
                  <a:pt x="18" y="66"/>
                  <a:pt x="17" y="65"/>
                </a:cubicBezTo>
                <a:cubicBezTo>
                  <a:pt x="15" y="64"/>
                  <a:pt x="15" y="60"/>
                  <a:pt x="15" y="60"/>
                </a:cubicBezTo>
                <a:cubicBezTo>
                  <a:pt x="13" y="58"/>
                  <a:pt x="13" y="58"/>
                  <a:pt x="13" y="58"/>
                </a:cubicBezTo>
                <a:cubicBezTo>
                  <a:pt x="13" y="58"/>
                  <a:pt x="11" y="55"/>
                  <a:pt x="10" y="54"/>
                </a:cubicBezTo>
                <a:cubicBezTo>
                  <a:pt x="10" y="52"/>
                  <a:pt x="10" y="51"/>
                  <a:pt x="11" y="50"/>
                </a:cubicBezTo>
                <a:cubicBezTo>
                  <a:pt x="11" y="49"/>
                  <a:pt x="10" y="46"/>
                  <a:pt x="10" y="45"/>
                </a:cubicBezTo>
                <a:cubicBezTo>
                  <a:pt x="20" y="20"/>
                  <a:pt x="37" y="15"/>
                  <a:pt x="37" y="15"/>
                </a:cubicBezTo>
                <a:cubicBezTo>
                  <a:pt x="38" y="20"/>
                  <a:pt x="38" y="20"/>
                  <a:pt x="38" y="20"/>
                </a:cubicBezTo>
                <a:cubicBezTo>
                  <a:pt x="38" y="20"/>
                  <a:pt x="35" y="21"/>
                  <a:pt x="34" y="21"/>
                </a:cubicBezTo>
                <a:cubicBezTo>
                  <a:pt x="32" y="20"/>
                  <a:pt x="31" y="20"/>
                  <a:pt x="31" y="20"/>
                </a:cubicBezTo>
                <a:cubicBezTo>
                  <a:pt x="29" y="23"/>
                  <a:pt x="29" y="23"/>
                  <a:pt x="29" y="23"/>
                </a:cubicBezTo>
                <a:cubicBezTo>
                  <a:pt x="29" y="23"/>
                  <a:pt x="28" y="25"/>
                  <a:pt x="28" y="26"/>
                </a:cubicBezTo>
                <a:cubicBezTo>
                  <a:pt x="28" y="27"/>
                  <a:pt x="29" y="29"/>
                  <a:pt x="29" y="29"/>
                </a:cubicBezTo>
                <a:cubicBezTo>
                  <a:pt x="29" y="29"/>
                  <a:pt x="32" y="29"/>
                  <a:pt x="32" y="28"/>
                </a:cubicBezTo>
                <a:cubicBezTo>
                  <a:pt x="32" y="27"/>
                  <a:pt x="32" y="26"/>
                  <a:pt x="32" y="26"/>
                </a:cubicBezTo>
                <a:cubicBezTo>
                  <a:pt x="31" y="24"/>
                  <a:pt x="31" y="24"/>
                  <a:pt x="31" y="24"/>
                </a:cubicBezTo>
                <a:cubicBezTo>
                  <a:pt x="31" y="24"/>
                  <a:pt x="34" y="23"/>
                  <a:pt x="40" y="24"/>
                </a:cubicBezTo>
                <a:cubicBezTo>
                  <a:pt x="47" y="24"/>
                  <a:pt x="44" y="29"/>
                  <a:pt x="47" y="30"/>
                </a:cubicBezTo>
                <a:cubicBezTo>
                  <a:pt x="50" y="31"/>
                  <a:pt x="45" y="35"/>
                  <a:pt x="44" y="37"/>
                </a:cubicBezTo>
                <a:cubicBezTo>
                  <a:pt x="43" y="39"/>
                  <a:pt x="41" y="34"/>
                  <a:pt x="41" y="34"/>
                </a:cubicBezTo>
                <a:cubicBezTo>
                  <a:pt x="41" y="34"/>
                  <a:pt x="43" y="32"/>
                  <a:pt x="40" y="32"/>
                </a:cubicBezTo>
                <a:cubicBezTo>
                  <a:pt x="37" y="31"/>
                  <a:pt x="35" y="36"/>
                  <a:pt x="37" y="36"/>
                </a:cubicBezTo>
                <a:cubicBezTo>
                  <a:pt x="38" y="36"/>
                  <a:pt x="40" y="38"/>
                  <a:pt x="39" y="39"/>
                </a:cubicBezTo>
                <a:cubicBezTo>
                  <a:pt x="39" y="40"/>
                  <a:pt x="39" y="40"/>
                  <a:pt x="38" y="43"/>
                </a:cubicBezTo>
                <a:cubicBezTo>
                  <a:pt x="36" y="46"/>
                  <a:pt x="34" y="48"/>
                  <a:pt x="34" y="48"/>
                </a:cubicBezTo>
                <a:cubicBezTo>
                  <a:pt x="34" y="48"/>
                  <a:pt x="32" y="47"/>
                  <a:pt x="33" y="49"/>
                </a:cubicBezTo>
                <a:cubicBezTo>
                  <a:pt x="34" y="51"/>
                  <a:pt x="33" y="54"/>
                  <a:pt x="33" y="55"/>
                </a:cubicBezTo>
                <a:cubicBezTo>
                  <a:pt x="33" y="57"/>
                  <a:pt x="29" y="54"/>
                  <a:pt x="29" y="51"/>
                </a:cubicBezTo>
                <a:cubicBezTo>
                  <a:pt x="28" y="48"/>
                  <a:pt x="25" y="51"/>
                  <a:pt x="24" y="51"/>
                </a:cubicBezTo>
                <a:cubicBezTo>
                  <a:pt x="23" y="51"/>
                  <a:pt x="21" y="50"/>
                  <a:pt x="21" y="49"/>
                </a:cubicBezTo>
                <a:cubicBezTo>
                  <a:pt x="20" y="48"/>
                  <a:pt x="15" y="52"/>
                  <a:pt x="14" y="52"/>
                </a:cubicBezTo>
                <a:cubicBezTo>
                  <a:pt x="13" y="53"/>
                  <a:pt x="13" y="55"/>
                  <a:pt x="15" y="54"/>
                </a:cubicBezTo>
                <a:cubicBezTo>
                  <a:pt x="17" y="53"/>
                  <a:pt x="19" y="54"/>
                  <a:pt x="19" y="56"/>
                </a:cubicBezTo>
                <a:cubicBezTo>
                  <a:pt x="18" y="58"/>
                  <a:pt x="16" y="57"/>
                  <a:pt x="16" y="58"/>
                </a:cubicBezTo>
                <a:cubicBezTo>
                  <a:pt x="17" y="60"/>
                  <a:pt x="19" y="61"/>
                  <a:pt x="19" y="63"/>
                </a:cubicBezTo>
                <a:cubicBezTo>
                  <a:pt x="20" y="65"/>
                  <a:pt x="25" y="63"/>
                  <a:pt x="27" y="62"/>
                </a:cubicBezTo>
                <a:cubicBezTo>
                  <a:pt x="28" y="62"/>
                  <a:pt x="33" y="61"/>
                  <a:pt x="33" y="63"/>
                </a:cubicBezTo>
                <a:cubicBezTo>
                  <a:pt x="34" y="65"/>
                  <a:pt x="39" y="66"/>
                  <a:pt x="41" y="66"/>
                </a:cubicBezTo>
                <a:cubicBezTo>
                  <a:pt x="43" y="67"/>
                  <a:pt x="46" y="67"/>
                  <a:pt x="49" y="69"/>
                </a:cubicBezTo>
                <a:cubicBezTo>
                  <a:pt x="51" y="72"/>
                  <a:pt x="47" y="76"/>
                  <a:pt x="47" y="77"/>
                </a:cubicBezTo>
                <a:close/>
                <a:moveTo>
                  <a:pt x="59" y="14"/>
                </a:moveTo>
                <a:cubicBezTo>
                  <a:pt x="58" y="17"/>
                  <a:pt x="54" y="20"/>
                  <a:pt x="55" y="21"/>
                </a:cubicBezTo>
                <a:cubicBezTo>
                  <a:pt x="55" y="22"/>
                  <a:pt x="55" y="27"/>
                  <a:pt x="51" y="23"/>
                </a:cubicBezTo>
                <a:cubicBezTo>
                  <a:pt x="47" y="19"/>
                  <a:pt x="43" y="18"/>
                  <a:pt x="44" y="15"/>
                </a:cubicBezTo>
                <a:cubicBezTo>
                  <a:pt x="44" y="14"/>
                  <a:pt x="48" y="14"/>
                  <a:pt x="48" y="13"/>
                </a:cubicBezTo>
                <a:cubicBezTo>
                  <a:pt x="53" y="7"/>
                  <a:pt x="62" y="8"/>
                  <a:pt x="63" y="10"/>
                </a:cubicBezTo>
                <a:cubicBezTo>
                  <a:pt x="61" y="12"/>
                  <a:pt x="59" y="11"/>
                  <a:pt x="59" y="14"/>
                </a:cubicBezTo>
                <a:close/>
                <a:moveTo>
                  <a:pt x="107" y="62"/>
                </a:moveTo>
                <a:cubicBezTo>
                  <a:pt x="107" y="62"/>
                  <a:pt x="109" y="65"/>
                  <a:pt x="112" y="65"/>
                </a:cubicBezTo>
                <a:cubicBezTo>
                  <a:pt x="110" y="87"/>
                  <a:pt x="92" y="102"/>
                  <a:pt x="92" y="102"/>
                </a:cubicBezTo>
                <a:cubicBezTo>
                  <a:pt x="89" y="99"/>
                  <a:pt x="90" y="96"/>
                  <a:pt x="90" y="96"/>
                </a:cubicBezTo>
                <a:cubicBezTo>
                  <a:pt x="91" y="92"/>
                  <a:pt x="91" y="92"/>
                  <a:pt x="91" y="92"/>
                </a:cubicBezTo>
                <a:cubicBezTo>
                  <a:pt x="91" y="85"/>
                  <a:pt x="91" y="85"/>
                  <a:pt x="91" y="85"/>
                </a:cubicBezTo>
                <a:cubicBezTo>
                  <a:pt x="91" y="85"/>
                  <a:pt x="91" y="77"/>
                  <a:pt x="84" y="81"/>
                </a:cubicBezTo>
                <a:cubicBezTo>
                  <a:pt x="77" y="83"/>
                  <a:pt x="80" y="83"/>
                  <a:pt x="72" y="83"/>
                </a:cubicBezTo>
                <a:cubicBezTo>
                  <a:pt x="64" y="84"/>
                  <a:pt x="66" y="67"/>
                  <a:pt x="66" y="67"/>
                </a:cubicBezTo>
                <a:cubicBezTo>
                  <a:pt x="66" y="43"/>
                  <a:pt x="84" y="61"/>
                  <a:pt x="84" y="61"/>
                </a:cubicBezTo>
                <a:cubicBezTo>
                  <a:pt x="95" y="69"/>
                  <a:pt x="97" y="56"/>
                  <a:pt x="97" y="56"/>
                </a:cubicBezTo>
                <a:cubicBezTo>
                  <a:pt x="104" y="53"/>
                  <a:pt x="104" y="53"/>
                  <a:pt x="104" y="53"/>
                </a:cubicBezTo>
                <a:cubicBezTo>
                  <a:pt x="105" y="49"/>
                  <a:pt x="105" y="49"/>
                  <a:pt x="105" y="49"/>
                </a:cubicBezTo>
                <a:cubicBezTo>
                  <a:pt x="104" y="44"/>
                  <a:pt x="104" y="44"/>
                  <a:pt x="104" y="44"/>
                </a:cubicBezTo>
                <a:cubicBezTo>
                  <a:pt x="93" y="39"/>
                  <a:pt x="93" y="39"/>
                  <a:pt x="93" y="39"/>
                </a:cubicBezTo>
                <a:cubicBezTo>
                  <a:pt x="93" y="39"/>
                  <a:pt x="91" y="43"/>
                  <a:pt x="94" y="48"/>
                </a:cubicBezTo>
                <a:cubicBezTo>
                  <a:pt x="94" y="48"/>
                  <a:pt x="93" y="53"/>
                  <a:pt x="91" y="52"/>
                </a:cubicBezTo>
                <a:cubicBezTo>
                  <a:pt x="84" y="48"/>
                  <a:pt x="84" y="48"/>
                  <a:pt x="84" y="48"/>
                </a:cubicBezTo>
                <a:cubicBezTo>
                  <a:pt x="84" y="48"/>
                  <a:pt x="82" y="47"/>
                  <a:pt x="79" y="49"/>
                </a:cubicBezTo>
                <a:cubicBezTo>
                  <a:pt x="75" y="52"/>
                  <a:pt x="69" y="49"/>
                  <a:pt x="69" y="49"/>
                </a:cubicBezTo>
                <a:cubicBezTo>
                  <a:pt x="69" y="49"/>
                  <a:pt x="69" y="46"/>
                  <a:pt x="73" y="44"/>
                </a:cubicBezTo>
                <a:cubicBezTo>
                  <a:pt x="76" y="42"/>
                  <a:pt x="76" y="42"/>
                  <a:pt x="76" y="42"/>
                </a:cubicBezTo>
                <a:cubicBezTo>
                  <a:pt x="76" y="42"/>
                  <a:pt x="75" y="38"/>
                  <a:pt x="76" y="35"/>
                </a:cubicBezTo>
                <a:cubicBezTo>
                  <a:pt x="77" y="32"/>
                  <a:pt x="78" y="35"/>
                  <a:pt x="81" y="33"/>
                </a:cubicBezTo>
                <a:cubicBezTo>
                  <a:pt x="84" y="31"/>
                  <a:pt x="86" y="37"/>
                  <a:pt x="90" y="36"/>
                </a:cubicBezTo>
                <a:cubicBezTo>
                  <a:pt x="94" y="36"/>
                  <a:pt x="92" y="35"/>
                  <a:pt x="95" y="33"/>
                </a:cubicBezTo>
                <a:cubicBezTo>
                  <a:pt x="98" y="32"/>
                  <a:pt x="100" y="36"/>
                  <a:pt x="100" y="36"/>
                </a:cubicBezTo>
                <a:cubicBezTo>
                  <a:pt x="106" y="37"/>
                  <a:pt x="106" y="37"/>
                  <a:pt x="106" y="37"/>
                </a:cubicBezTo>
                <a:cubicBezTo>
                  <a:pt x="106" y="37"/>
                  <a:pt x="105" y="30"/>
                  <a:pt x="105" y="32"/>
                </a:cubicBezTo>
                <a:cubicBezTo>
                  <a:pt x="109" y="38"/>
                  <a:pt x="114" y="55"/>
                  <a:pt x="112" y="58"/>
                </a:cubicBezTo>
                <a:cubicBezTo>
                  <a:pt x="111" y="57"/>
                  <a:pt x="110" y="57"/>
                  <a:pt x="110" y="57"/>
                </a:cubicBezTo>
                <a:cubicBezTo>
                  <a:pt x="103" y="57"/>
                  <a:pt x="103" y="57"/>
                  <a:pt x="103" y="57"/>
                </a:cubicBezTo>
                <a:lnTo>
                  <a:pt x="107" y="62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9"/>
          <p:cNvSpPr/>
          <p:nvPr/>
        </p:nvSpPr>
        <p:spPr>
          <a:xfrm rot="16200000">
            <a:off x="8782869" y="2066611"/>
            <a:ext cx="1752319" cy="1585433"/>
          </a:xfrm>
          <a:custGeom>
            <a:avLst/>
            <a:gdLst>
              <a:gd name="connsiteX0" fmla="*/ 0 w 1324961"/>
              <a:gd name="connsiteY0" fmla="*/ 0 h 1468980"/>
              <a:gd name="connsiteX1" fmla="*/ 769166 w 1324961"/>
              <a:gd name="connsiteY1" fmla="*/ 0 h 1468980"/>
              <a:gd name="connsiteX2" fmla="*/ 769166 w 1324961"/>
              <a:gd name="connsiteY2" fmla="*/ 0 h 1468980"/>
              <a:gd name="connsiteX3" fmla="*/ 1324961 w 1324961"/>
              <a:gd name="connsiteY3" fmla="*/ 734490 h 1468980"/>
              <a:gd name="connsiteX4" fmla="*/ 769166 w 1324961"/>
              <a:gd name="connsiteY4" fmla="*/ 1468980 h 1468980"/>
              <a:gd name="connsiteX5" fmla="*/ 769166 w 1324961"/>
              <a:gd name="connsiteY5" fmla="*/ 1468980 h 1468980"/>
              <a:gd name="connsiteX6" fmla="*/ 0 w 1324961"/>
              <a:gd name="connsiteY6" fmla="*/ 1468980 h 1468980"/>
              <a:gd name="connsiteX7" fmla="*/ 555795 w 1324961"/>
              <a:gd name="connsiteY7" fmla="*/ 734490 h 1468980"/>
              <a:gd name="connsiteX8" fmla="*/ 0 w 1324961"/>
              <a:gd name="connsiteY8" fmla="*/ 0 h 1468980"/>
              <a:gd name="connsiteX0-1" fmla="*/ 0 w 1324961"/>
              <a:gd name="connsiteY0-2" fmla="*/ 0 h 1468980"/>
              <a:gd name="connsiteX1-3" fmla="*/ 769166 w 1324961"/>
              <a:gd name="connsiteY1-4" fmla="*/ 0 h 1468980"/>
              <a:gd name="connsiteX2-5" fmla="*/ 1324961 w 1324961"/>
              <a:gd name="connsiteY2-6" fmla="*/ 2 h 1468980"/>
              <a:gd name="connsiteX3-7" fmla="*/ 1324961 w 1324961"/>
              <a:gd name="connsiteY3-8" fmla="*/ 734490 h 1468980"/>
              <a:gd name="connsiteX4-9" fmla="*/ 769166 w 1324961"/>
              <a:gd name="connsiteY4-10" fmla="*/ 1468980 h 1468980"/>
              <a:gd name="connsiteX5-11" fmla="*/ 769166 w 1324961"/>
              <a:gd name="connsiteY5-12" fmla="*/ 1468980 h 1468980"/>
              <a:gd name="connsiteX6-13" fmla="*/ 0 w 1324961"/>
              <a:gd name="connsiteY6-14" fmla="*/ 1468980 h 1468980"/>
              <a:gd name="connsiteX7-15" fmla="*/ 555795 w 1324961"/>
              <a:gd name="connsiteY7-16" fmla="*/ 734490 h 1468980"/>
              <a:gd name="connsiteX8-17" fmla="*/ 0 w 1324961"/>
              <a:gd name="connsiteY8-18" fmla="*/ 0 h 1468980"/>
              <a:gd name="connsiteX0-19" fmla="*/ 0 w 1324963"/>
              <a:gd name="connsiteY0-20" fmla="*/ 0 h 1468983"/>
              <a:gd name="connsiteX1-21" fmla="*/ 769166 w 1324963"/>
              <a:gd name="connsiteY1-22" fmla="*/ 0 h 1468983"/>
              <a:gd name="connsiteX2-23" fmla="*/ 1324961 w 1324963"/>
              <a:gd name="connsiteY2-24" fmla="*/ 2 h 1468983"/>
              <a:gd name="connsiteX3-25" fmla="*/ 1324961 w 1324963"/>
              <a:gd name="connsiteY3-26" fmla="*/ 734490 h 1468983"/>
              <a:gd name="connsiteX4-27" fmla="*/ 769166 w 1324963"/>
              <a:gd name="connsiteY4-28" fmla="*/ 1468980 h 1468983"/>
              <a:gd name="connsiteX5-29" fmla="*/ 1324963 w 1324963"/>
              <a:gd name="connsiteY5-30" fmla="*/ 1468983 h 1468983"/>
              <a:gd name="connsiteX6-31" fmla="*/ 0 w 1324963"/>
              <a:gd name="connsiteY6-32" fmla="*/ 1468980 h 1468983"/>
              <a:gd name="connsiteX7-33" fmla="*/ 555795 w 1324963"/>
              <a:gd name="connsiteY7-34" fmla="*/ 734490 h 1468983"/>
              <a:gd name="connsiteX8-35" fmla="*/ 0 w 1324963"/>
              <a:gd name="connsiteY8-36" fmla="*/ 0 h 1468983"/>
              <a:gd name="connsiteX0-37" fmla="*/ 0 w 1324964"/>
              <a:gd name="connsiteY0-38" fmla="*/ 0 h 1468983"/>
              <a:gd name="connsiteX1-39" fmla="*/ 769166 w 1324964"/>
              <a:gd name="connsiteY1-40" fmla="*/ 0 h 1468983"/>
              <a:gd name="connsiteX2-41" fmla="*/ 1324961 w 1324964"/>
              <a:gd name="connsiteY2-42" fmla="*/ 2 h 1468983"/>
              <a:gd name="connsiteX3-43" fmla="*/ 1324961 w 1324964"/>
              <a:gd name="connsiteY3-44" fmla="*/ 734490 h 1468983"/>
              <a:gd name="connsiteX4-45" fmla="*/ 1324964 w 1324964"/>
              <a:gd name="connsiteY4-46" fmla="*/ 1324961 h 1468983"/>
              <a:gd name="connsiteX5-47" fmla="*/ 1324963 w 1324964"/>
              <a:gd name="connsiteY5-48" fmla="*/ 1468983 h 1468983"/>
              <a:gd name="connsiteX6-49" fmla="*/ 0 w 1324964"/>
              <a:gd name="connsiteY6-50" fmla="*/ 1468980 h 1468983"/>
              <a:gd name="connsiteX7-51" fmla="*/ 555795 w 1324964"/>
              <a:gd name="connsiteY7-52" fmla="*/ 734490 h 1468983"/>
              <a:gd name="connsiteX8-53" fmla="*/ 0 w 1324964"/>
              <a:gd name="connsiteY8-54" fmla="*/ 0 h 1468983"/>
              <a:gd name="connsiteX0-55" fmla="*/ 0 w 1324964"/>
              <a:gd name="connsiteY0-56" fmla="*/ 0 h 1468983"/>
              <a:gd name="connsiteX1-57" fmla="*/ 769166 w 1324964"/>
              <a:gd name="connsiteY1-58" fmla="*/ 0 h 1468983"/>
              <a:gd name="connsiteX2-59" fmla="*/ 1324961 w 1324964"/>
              <a:gd name="connsiteY2-60" fmla="*/ 2 h 1468983"/>
              <a:gd name="connsiteX3-61" fmla="*/ 1324961 w 1324964"/>
              <a:gd name="connsiteY3-62" fmla="*/ 734490 h 1468983"/>
              <a:gd name="connsiteX4-63" fmla="*/ 1324964 w 1324964"/>
              <a:gd name="connsiteY4-64" fmla="*/ 1324961 h 1468983"/>
              <a:gd name="connsiteX5-65" fmla="*/ 1324963 w 1324964"/>
              <a:gd name="connsiteY5-66" fmla="*/ 1468983 h 1468983"/>
              <a:gd name="connsiteX6-67" fmla="*/ 0 w 1324964"/>
              <a:gd name="connsiteY6-68" fmla="*/ 1468980 h 1468983"/>
              <a:gd name="connsiteX7-69" fmla="*/ 403253 w 1324964"/>
              <a:gd name="connsiteY7-70" fmla="*/ 734492 h 1468983"/>
              <a:gd name="connsiteX8-71" fmla="*/ 0 w 1324964"/>
              <a:gd name="connsiteY8-72" fmla="*/ 0 h 146898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324964" h="1468983">
                <a:moveTo>
                  <a:pt x="0" y="0"/>
                </a:moveTo>
                <a:lnTo>
                  <a:pt x="769166" y="0"/>
                </a:lnTo>
                <a:lnTo>
                  <a:pt x="1324961" y="2"/>
                </a:lnTo>
                <a:lnTo>
                  <a:pt x="1324961" y="734490"/>
                </a:lnTo>
                <a:cubicBezTo>
                  <a:pt x="1324962" y="931314"/>
                  <a:pt x="1324963" y="1128137"/>
                  <a:pt x="1324964" y="1324961"/>
                </a:cubicBezTo>
                <a:cubicBezTo>
                  <a:pt x="1324964" y="1372968"/>
                  <a:pt x="1324963" y="1420976"/>
                  <a:pt x="1324963" y="1468983"/>
                </a:cubicBezTo>
                <a:lnTo>
                  <a:pt x="0" y="1468980"/>
                </a:lnTo>
                <a:lnTo>
                  <a:pt x="403253" y="734492"/>
                </a:lnTo>
                <a:lnTo>
                  <a:pt x="0" y="0"/>
                </a:lnTo>
                <a:close/>
              </a:path>
            </a:pathLst>
          </a:custGeom>
          <a:solidFill>
            <a:srgbClr val="A4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8"/>
          <p:cNvSpPr/>
          <p:nvPr/>
        </p:nvSpPr>
        <p:spPr bwMode="auto">
          <a:xfrm>
            <a:off x="9387843" y="2397504"/>
            <a:ext cx="549534" cy="549533"/>
          </a:xfrm>
          <a:custGeom>
            <a:avLst/>
            <a:gdLst>
              <a:gd name="T0" fmla="*/ 266 w 360"/>
              <a:gd name="T1" fmla="*/ 360 h 360"/>
              <a:gd name="T2" fmla="*/ 294 w 360"/>
              <a:gd name="T3" fmla="*/ 331 h 360"/>
              <a:gd name="T4" fmla="*/ 245 w 360"/>
              <a:gd name="T5" fmla="*/ 155 h 360"/>
              <a:gd name="T6" fmla="*/ 318 w 360"/>
              <a:gd name="T7" fmla="*/ 82 h 360"/>
              <a:gd name="T8" fmla="*/ 340 w 360"/>
              <a:gd name="T9" fmla="*/ 19 h 360"/>
              <a:gd name="T10" fmla="*/ 278 w 360"/>
              <a:gd name="T11" fmla="*/ 42 h 360"/>
              <a:gd name="T12" fmla="*/ 205 w 360"/>
              <a:gd name="T13" fmla="*/ 115 h 360"/>
              <a:gd name="T14" fmla="*/ 28 w 360"/>
              <a:gd name="T15" fmla="*/ 65 h 360"/>
              <a:gd name="T16" fmla="*/ 0 w 360"/>
              <a:gd name="T17" fmla="*/ 94 h 360"/>
              <a:gd name="T18" fmla="*/ 148 w 360"/>
              <a:gd name="T19" fmla="*/ 172 h 360"/>
              <a:gd name="T20" fmla="*/ 98 w 360"/>
              <a:gd name="T21" fmla="*/ 222 h 360"/>
              <a:gd name="T22" fmla="*/ 38 w 360"/>
              <a:gd name="T23" fmla="*/ 226 h 360"/>
              <a:gd name="T24" fmla="*/ 9 w 360"/>
              <a:gd name="T25" fmla="*/ 254 h 360"/>
              <a:gd name="T26" fmla="*/ 80 w 360"/>
              <a:gd name="T27" fmla="*/ 280 h 360"/>
              <a:gd name="T28" fmla="*/ 105 w 360"/>
              <a:gd name="T29" fmla="*/ 350 h 360"/>
              <a:gd name="T30" fmla="*/ 134 w 360"/>
              <a:gd name="T31" fmla="*/ 322 h 360"/>
              <a:gd name="T32" fmla="*/ 137 w 360"/>
              <a:gd name="T33" fmla="*/ 262 h 360"/>
              <a:gd name="T34" fmla="*/ 188 w 360"/>
              <a:gd name="T35" fmla="*/ 211 h 360"/>
              <a:gd name="T36" fmla="*/ 266 w 360"/>
              <a:gd name="T37" fmla="*/ 3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360" h="360">
                <a:moveTo>
                  <a:pt x="266" y="360"/>
                </a:moveTo>
                <a:cubicBezTo>
                  <a:pt x="294" y="331"/>
                  <a:pt x="294" y="331"/>
                  <a:pt x="294" y="331"/>
                </a:cubicBezTo>
                <a:cubicBezTo>
                  <a:pt x="245" y="155"/>
                  <a:pt x="245" y="155"/>
                  <a:pt x="245" y="155"/>
                </a:cubicBezTo>
                <a:cubicBezTo>
                  <a:pt x="318" y="82"/>
                  <a:pt x="318" y="82"/>
                  <a:pt x="318" y="82"/>
                </a:cubicBezTo>
                <a:cubicBezTo>
                  <a:pt x="318" y="82"/>
                  <a:pt x="360" y="39"/>
                  <a:pt x="340" y="19"/>
                </a:cubicBezTo>
                <a:cubicBezTo>
                  <a:pt x="320" y="0"/>
                  <a:pt x="278" y="42"/>
                  <a:pt x="278" y="42"/>
                </a:cubicBezTo>
                <a:cubicBezTo>
                  <a:pt x="205" y="115"/>
                  <a:pt x="205" y="115"/>
                  <a:pt x="205" y="115"/>
                </a:cubicBezTo>
                <a:cubicBezTo>
                  <a:pt x="28" y="65"/>
                  <a:pt x="28" y="65"/>
                  <a:pt x="28" y="65"/>
                </a:cubicBezTo>
                <a:cubicBezTo>
                  <a:pt x="0" y="94"/>
                  <a:pt x="0" y="94"/>
                  <a:pt x="0" y="94"/>
                </a:cubicBezTo>
                <a:cubicBezTo>
                  <a:pt x="148" y="172"/>
                  <a:pt x="148" y="172"/>
                  <a:pt x="148" y="172"/>
                </a:cubicBezTo>
                <a:cubicBezTo>
                  <a:pt x="98" y="222"/>
                  <a:pt x="98" y="222"/>
                  <a:pt x="98" y="222"/>
                </a:cubicBezTo>
                <a:cubicBezTo>
                  <a:pt x="38" y="226"/>
                  <a:pt x="38" y="226"/>
                  <a:pt x="38" y="226"/>
                </a:cubicBezTo>
                <a:cubicBezTo>
                  <a:pt x="9" y="254"/>
                  <a:pt x="9" y="254"/>
                  <a:pt x="9" y="254"/>
                </a:cubicBezTo>
                <a:cubicBezTo>
                  <a:pt x="80" y="280"/>
                  <a:pt x="80" y="280"/>
                  <a:pt x="80" y="280"/>
                </a:cubicBezTo>
                <a:cubicBezTo>
                  <a:pt x="105" y="350"/>
                  <a:pt x="105" y="350"/>
                  <a:pt x="105" y="350"/>
                </a:cubicBezTo>
                <a:cubicBezTo>
                  <a:pt x="134" y="322"/>
                  <a:pt x="134" y="322"/>
                  <a:pt x="134" y="322"/>
                </a:cubicBezTo>
                <a:cubicBezTo>
                  <a:pt x="137" y="262"/>
                  <a:pt x="137" y="262"/>
                  <a:pt x="137" y="262"/>
                </a:cubicBezTo>
                <a:cubicBezTo>
                  <a:pt x="188" y="211"/>
                  <a:pt x="188" y="211"/>
                  <a:pt x="188" y="211"/>
                </a:cubicBezTo>
                <a:lnTo>
                  <a:pt x="266" y="360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1360882" y="411039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746334" y="4396302"/>
            <a:ext cx="157125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737251" y="411039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4122703" y="4396302"/>
            <a:ext cx="157125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489988" y="411039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875440" y="4396302"/>
            <a:ext cx="157125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113620" y="411039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499072" y="4396302"/>
            <a:ext cx="1571258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Freeform 64"/>
          <p:cNvSpPr/>
          <p:nvPr/>
        </p:nvSpPr>
        <p:spPr bwMode="auto">
          <a:xfrm rot="5400000">
            <a:off x="3569469" y="1721595"/>
            <a:ext cx="2533664" cy="2432317"/>
          </a:xfrm>
          <a:custGeom>
            <a:avLst/>
            <a:gdLst>
              <a:gd name="connsiteX0" fmla="*/ 0 w 1905000"/>
              <a:gd name="connsiteY0" fmla="*/ 1828800 h 1828800"/>
              <a:gd name="connsiteX1" fmla="*/ 0 w 1905000"/>
              <a:gd name="connsiteY1" fmla="*/ 220590 h 1828800"/>
              <a:gd name="connsiteX2" fmla="*/ 0 w 1905000"/>
              <a:gd name="connsiteY2" fmla="*/ 220590 h 1828800"/>
              <a:gd name="connsiteX3" fmla="*/ 0 w 1905000"/>
              <a:gd name="connsiteY3" fmla="*/ 220590 h 1828800"/>
              <a:gd name="connsiteX4" fmla="*/ 1152467 w 1905000"/>
              <a:gd name="connsiteY4" fmla="*/ 220590 h 1828800"/>
              <a:gd name="connsiteX5" fmla="*/ 1152467 w 1905000"/>
              <a:gd name="connsiteY5" fmla="*/ 0 h 1828800"/>
              <a:gd name="connsiteX6" fmla="*/ 1905000 w 1905000"/>
              <a:gd name="connsiteY6" fmla="*/ 457200 h 1828800"/>
              <a:gd name="connsiteX7" fmla="*/ 1152467 w 1905000"/>
              <a:gd name="connsiteY7" fmla="*/ 914400 h 1828800"/>
              <a:gd name="connsiteX8" fmla="*/ 1152467 w 1905000"/>
              <a:gd name="connsiteY8" fmla="*/ 693810 h 1828800"/>
              <a:gd name="connsiteX9" fmla="*/ 473220 w 1905000"/>
              <a:gd name="connsiteY9" fmla="*/ 693810 h 1828800"/>
              <a:gd name="connsiteX10" fmla="*/ 473220 w 1905000"/>
              <a:gd name="connsiteY10" fmla="*/ 693810 h 1828800"/>
              <a:gd name="connsiteX11" fmla="*/ 473220 w 1905000"/>
              <a:gd name="connsiteY11" fmla="*/ 1828800 h 1828800"/>
              <a:gd name="connsiteX12" fmla="*/ 0 w 1905000"/>
              <a:gd name="connsiteY12" fmla="*/ 1828800 h 1828800"/>
              <a:gd name="connsiteX0-1" fmla="*/ 0 w 1905000"/>
              <a:gd name="connsiteY0-2" fmla="*/ 1828800 h 1828800"/>
              <a:gd name="connsiteX1-3" fmla="*/ 0 w 1905000"/>
              <a:gd name="connsiteY1-4" fmla="*/ 220590 h 1828800"/>
              <a:gd name="connsiteX2-5" fmla="*/ 0 w 1905000"/>
              <a:gd name="connsiteY2-6" fmla="*/ 220590 h 1828800"/>
              <a:gd name="connsiteX3-7" fmla="*/ 0 w 1905000"/>
              <a:gd name="connsiteY3-8" fmla="*/ 220590 h 1828800"/>
              <a:gd name="connsiteX4-9" fmla="*/ 1152467 w 1905000"/>
              <a:gd name="connsiteY4-10" fmla="*/ 220590 h 1828800"/>
              <a:gd name="connsiteX5-11" fmla="*/ 1152467 w 1905000"/>
              <a:gd name="connsiteY5-12" fmla="*/ 0 h 1828800"/>
              <a:gd name="connsiteX6-13" fmla="*/ 1905000 w 1905000"/>
              <a:gd name="connsiteY6-14" fmla="*/ 457200 h 1828800"/>
              <a:gd name="connsiteX7-15" fmla="*/ 1152467 w 1905000"/>
              <a:gd name="connsiteY7-16" fmla="*/ 914400 h 1828800"/>
              <a:gd name="connsiteX8-17" fmla="*/ 1152467 w 1905000"/>
              <a:gd name="connsiteY8-18" fmla="*/ 693810 h 1828800"/>
              <a:gd name="connsiteX9-19" fmla="*/ 473220 w 1905000"/>
              <a:gd name="connsiteY9-20" fmla="*/ 693810 h 1828800"/>
              <a:gd name="connsiteX10-21" fmla="*/ 473220 w 1905000"/>
              <a:gd name="connsiteY10-22" fmla="*/ 693810 h 1828800"/>
              <a:gd name="connsiteX11-23" fmla="*/ 473220 w 1905000"/>
              <a:gd name="connsiteY11-24" fmla="*/ 1828800 h 1828800"/>
              <a:gd name="connsiteX12-25" fmla="*/ 215900 w 1905000"/>
              <a:gd name="connsiteY12-26" fmla="*/ 1828800 h 1828800"/>
              <a:gd name="connsiteX13" fmla="*/ 0 w 1905000"/>
              <a:gd name="connsiteY13" fmla="*/ 1828800 h 1828800"/>
              <a:gd name="connsiteX0-27" fmla="*/ 0 w 1905000"/>
              <a:gd name="connsiteY0-28" fmla="*/ 1828800 h 1828800"/>
              <a:gd name="connsiteX1-29" fmla="*/ 0 w 1905000"/>
              <a:gd name="connsiteY1-30" fmla="*/ 220590 h 1828800"/>
              <a:gd name="connsiteX2-31" fmla="*/ 0 w 1905000"/>
              <a:gd name="connsiteY2-32" fmla="*/ 220590 h 1828800"/>
              <a:gd name="connsiteX3-33" fmla="*/ 0 w 1905000"/>
              <a:gd name="connsiteY3-34" fmla="*/ 220590 h 1828800"/>
              <a:gd name="connsiteX4-35" fmla="*/ 1152467 w 1905000"/>
              <a:gd name="connsiteY4-36" fmla="*/ 220590 h 1828800"/>
              <a:gd name="connsiteX5-37" fmla="*/ 1152467 w 1905000"/>
              <a:gd name="connsiteY5-38" fmla="*/ 0 h 1828800"/>
              <a:gd name="connsiteX6-39" fmla="*/ 1905000 w 1905000"/>
              <a:gd name="connsiteY6-40" fmla="*/ 457200 h 1828800"/>
              <a:gd name="connsiteX7-41" fmla="*/ 1152467 w 1905000"/>
              <a:gd name="connsiteY7-42" fmla="*/ 914400 h 1828800"/>
              <a:gd name="connsiteX8-43" fmla="*/ 1152467 w 1905000"/>
              <a:gd name="connsiteY8-44" fmla="*/ 693810 h 1828800"/>
              <a:gd name="connsiteX9-45" fmla="*/ 473220 w 1905000"/>
              <a:gd name="connsiteY9-46" fmla="*/ 693810 h 1828800"/>
              <a:gd name="connsiteX10-47" fmla="*/ 473220 w 1905000"/>
              <a:gd name="connsiteY10-48" fmla="*/ 693810 h 1828800"/>
              <a:gd name="connsiteX11-49" fmla="*/ 473220 w 1905000"/>
              <a:gd name="connsiteY11-50" fmla="*/ 1828800 h 1828800"/>
              <a:gd name="connsiteX12-51" fmla="*/ 215900 w 1905000"/>
              <a:gd name="connsiteY12-52" fmla="*/ 1581150 h 1828800"/>
              <a:gd name="connsiteX13-53" fmla="*/ 0 w 1905000"/>
              <a:gd name="connsiteY13-54" fmla="*/ 1828800 h 1828800"/>
              <a:gd name="connsiteX0-55" fmla="*/ 0 w 1905000"/>
              <a:gd name="connsiteY0-56" fmla="*/ 1828800 h 1828800"/>
              <a:gd name="connsiteX1-57" fmla="*/ 0 w 1905000"/>
              <a:gd name="connsiteY1-58" fmla="*/ 220590 h 1828800"/>
              <a:gd name="connsiteX2-59" fmla="*/ 0 w 1905000"/>
              <a:gd name="connsiteY2-60" fmla="*/ 220590 h 1828800"/>
              <a:gd name="connsiteX3-61" fmla="*/ 0 w 1905000"/>
              <a:gd name="connsiteY3-62" fmla="*/ 220590 h 1828800"/>
              <a:gd name="connsiteX4-63" fmla="*/ 1152467 w 1905000"/>
              <a:gd name="connsiteY4-64" fmla="*/ 220590 h 1828800"/>
              <a:gd name="connsiteX5-65" fmla="*/ 1152467 w 1905000"/>
              <a:gd name="connsiteY5-66" fmla="*/ 0 h 1828800"/>
              <a:gd name="connsiteX6-67" fmla="*/ 1905000 w 1905000"/>
              <a:gd name="connsiteY6-68" fmla="*/ 457200 h 1828800"/>
              <a:gd name="connsiteX7-69" fmla="*/ 1152467 w 1905000"/>
              <a:gd name="connsiteY7-70" fmla="*/ 914400 h 1828800"/>
              <a:gd name="connsiteX8-71" fmla="*/ 1152467 w 1905000"/>
              <a:gd name="connsiteY8-72" fmla="*/ 693810 h 1828800"/>
              <a:gd name="connsiteX9-73" fmla="*/ 473220 w 1905000"/>
              <a:gd name="connsiteY9-74" fmla="*/ 693810 h 1828800"/>
              <a:gd name="connsiteX10-75" fmla="*/ 473220 w 1905000"/>
              <a:gd name="connsiteY10-76" fmla="*/ 693810 h 1828800"/>
              <a:gd name="connsiteX11-77" fmla="*/ 473220 w 1905000"/>
              <a:gd name="connsiteY11-78" fmla="*/ 1828800 h 1828800"/>
              <a:gd name="connsiteX12-79" fmla="*/ 215900 w 1905000"/>
              <a:gd name="connsiteY12-80" fmla="*/ 1562100 h 1828800"/>
              <a:gd name="connsiteX13-81" fmla="*/ 0 w 1905000"/>
              <a:gd name="connsiteY13-82" fmla="*/ 1828800 h 1828800"/>
              <a:gd name="connsiteX0-83" fmla="*/ 0 w 1905000"/>
              <a:gd name="connsiteY0-84" fmla="*/ 1828800 h 1828800"/>
              <a:gd name="connsiteX1-85" fmla="*/ 0 w 1905000"/>
              <a:gd name="connsiteY1-86" fmla="*/ 220590 h 1828800"/>
              <a:gd name="connsiteX2-87" fmla="*/ 0 w 1905000"/>
              <a:gd name="connsiteY2-88" fmla="*/ 220590 h 1828800"/>
              <a:gd name="connsiteX3-89" fmla="*/ 0 w 1905000"/>
              <a:gd name="connsiteY3-90" fmla="*/ 220590 h 1828800"/>
              <a:gd name="connsiteX4-91" fmla="*/ 1152467 w 1905000"/>
              <a:gd name="connsiteY4-92" fmla="*/ 220590 h 1828800"/>
              <a:gd name="connsiteX5-93" fmla="*/ 1152467 w 1905000"/>
              <a:gd name="connsiteY5-94" fmla="*/ 0 h 1828800"/>
              <a:gd name="connsiteX6-95" fmla="*/ 1905000 w 1905000"/>
              <a:gd name="connsiteY6-96" fmla="*/ 457200 h 1828800"/>
              <a:gd name="connsiteX7-97" fmla="*/ 1152467 w 1905000"/>
              <a:gd name="connsiteY7-98" fmla="*/ 914400 h 1828800"/>
              <a:gd name="connsiteX8-99" fmla="*/ 1152467 w 1905000"/>
              <a:gd name="connsiteY8-100" fmla="*/ 693810 h 1828800"/>
              <a:gd name="connsiteX9-101" fmla="*/ 473220 w 1905000"/>
              <a:gd name="connsiteY9-102" fmla="*/ 693810 h 1828800"/>
              <a:gd name="connsiteX10-103" fmla="*/ 473220 w 1905000"/>
              <a:gd name="connsiteY10-104" fmla="*/ 693810 h 1828800"/>
              <a:gd name="connsiteX11-105" fmla="*/ 473220 w 1905000"/>
              <a:gd name="connsiteY11-106" fmla="*/ 1828800 h 1828800"/>
              <a:gd name="connsiteX12-107" fmla="*/ 215900 w 1905000"/>
              <a:gd name="connsiteY12-108" fmla="*/ 1466850 h 1828800"/>
              <a:gd name="connsiteX13-109" fmla="*/ 0 w 1905000"/>
              <a:gd name="connsiteY13-110" fmla="*/ 1828800 h 1828800"/>
              <a:gd name="connsiteX0-111" fmla="*/ 0 w 1905000"/>
              <a:gd name="connsiteY0-112" fmla="*/ 1828800 h 1828800"/>
              <a:gd name="connsiteX1-113" fmla="*/ 0 w 1905000"/>
              <a:gd name="connsiteY1-114" fmla="*/ 220590 h 1828800"/>
              <a:gd name="connsiteX2-115" fmla="*/ 0 w 1905000"/>
              <a:gd name="connsiteY2-116" fmla="*/ 220590 h 1828800"/>
              <a:gd name="connsiteX3-117" fmla="*/ 0 w 1905000"/>
              <a:gd name="connsiteY3-118" fmla="*/ 220590 h 1828800"/>
              <a:gd name="connsiteX4-119" fmla="*/ 1152467 w 1905000"/>
              <a:gd name="connsiteY4-120" fmla="*/ 220590 h 1828800"/>
              <a:gd name="connsiteX5-121" fmla="*/ 1152467 w 1905000"/>
              <a:gd name="connsiteY5-122" fmla="*/ 0 h 1828800"/>
              <a:gd name="connsiteX6-123" fmla="*/ 1905000 w 1905000"/>
              <a:gd name="connsiteY6-124" fmla="*/ 457200 h 1828800"/>
              <a:gd name="connsiteX7-125" fmla="*/ 1152467 w 1905000"/>
              <a:gd name="connsiteY7-126" fmla="*/ 914400 h 1828800"/>
              <a:gd name="connsiteX8-127" fmla="*/ 1152467 w 1905000"/>
              <a:gd name="connsiteY8-128" fmla="*/ 693810 h 1828800"/>
              <a:gd name="connsiteX9-129" fmla="*/ 473220 w 1905000"/>
              <a:gd name="connsiteY9-130" fmla="*/ 693810 h 1828800"/>
              <a:gd name="connsiteX10-131" fmla="*/ 473220 w 1905000"/>
              <a:gd name="connsiteY10-132" fmla="*/ 693810 h 1828800"/>
              <a:gd name="connsiteX11-133" fmla="*/ 473220 w 1905000"/>
              <a:gd name="connsiteY11-134" fmla="*/ 1828800 h 1828800"/>
              <a:gd name="connsiteX12-135" fmla="*/ 215900 w 1905000"/>
              <a:gd name="connsiteY12-136" fmla="*/ 1676400 h 1828800"/>
              <a:gd name="connsiteX13-137" fmla="*/ 0 w 1905000"/>
              <a:gd name="connsiteY13-138" fmla="*/ 1828800 h 1828800"/>
              <a:gd name="connsiteX0-139" fmla="*/ 0 w 1905000"/>
              <a:gd name="connsiteY0-140" fmla="*/ 1828800 h 1828800"/>
              <a:gd name="connsiteX1-141" fmla="*/ 0 w 1905000"/>
              <a:gd name="connsiteY1-142" fmla="*/ 220590 h 1828800"/>
              <a:gd name="connsiteX2-143" fmla="*/ 0 w 1905000"/>
              <a:gd name="connsiteY2-144" fmla="*/ 220590 h 1828800"/>
              <a:gd name="connsiteX3-145" fmla="*/ 0 w 1905000"/>
              <a:gd name="connsiteY3-146" fmla="*/ 220590 h 1828800"/>
              <a:gd name="connsiteX4-147" fmla="*/ 1152467 w 1905000"/>
              <a:gd name="connsiteY4-148" fmla="*/ 220590 h 1828800"/>
              <a:gd name="connsiteX5-149" fmla="*/ 1152467 w 1905000"/>
              <a:gd name="connsiteY5-150" fmla="*/ 0 h 1828800"/>
              <a:gd name="connsiteX6-151" fmla="*/ 1905000 w 1905000"/>
              <a:gd name="connsiteY6-152" fmla="*/ 457200 h 1828800"/>
              <a:gd name="connsiteX7-153" fmla="*/ 1152467 w 1905000"/>
              <a:gd name="connsiteY7-154" fmla="*/ 914400 h 1828800"/>
              <a:gd name="connsiteX8-155" fmla="*/ 1152467 w 1905000"/>
              <a:gd name="connsiteY8-156" fmla="*/ 693810 h 1828800"/>
              <a:gd name="connsiteX9-157" fmla="*/ 473220 w 1905000"/>
              <a:gd name="connsiteY9-158" fmla="*/ 693810 h 1828800"/>
              <a:gd name="connsiteX10-159" fmla="*/ 473220 w 1905000"/>
              <a:gd name="connsiteY10-160" fmla="*/ 693810 h 1828800"/>
              <a:gd name="connsiteX11-161" fmla="*/ 473220 w 1905000"/>
              <a:gd name="connsiteY11-162" fmla="*/ 1828800 h 1828800"/>
              <a:gd name="connsiteX12-163" fmla="*/ 254000 w 1905000"/>
              <a:gd name="connsiteY12-164" fmla="*/ 1466850 h 1828800"/>
              <a:gd name="connsiteX13-165" fmla="*/ 0 w 1905000"/>
              <a:gd name="connsiteY13-166" fmla="*/ 1828800 h 1828800"/>
              <a:gd name="connsiteX0-167" fmla="*/ 0 w 1905000"/>
              <a:gd name="connsiteY0-168" fmla="*/ 1828800 h 1828800"/>
              <a:gd name="connsiteX1-169" fmla="*/ 0 w 1905000"/>
              <a:gd name="connsiteY1-170" fmla="*/ 220590 h 1828800"/>
              <a:gd name="connsiteX2-171" fmla="*/ 0 w 1905000"/>
              <a:gd name="connsiteY2-172" fmla="*/ 220590 h 1828800"/>
              <a:gd name="connsiteX3-173" fmla="*/ 0 w 1905000"/>
              <a:gd name="connsiteY3-174" fmla="*/ 220590 h 1828800"/>
              <a:gd name="connsiteX4-175" fmla="*/ 1152467 w 1905000"/>
              <a:gd name="connsiteY4-176" fmla="*/ 220590 h 1828800"/>
              <a:gd name="connsiteX5-177" fmla="*/ 1152467 w 1905000"/>
              <a:gd name="connsiteY5-178" fmla="*/ 0 h 1828800"/>
              <a:gd name="connsiteX6-179" fmla="*/ 1905000 w 1905000"/>
              <a:gd name="connsiteY6-180" fmla="*/ 457200 h 1828800"/>
              <a:gd name="connsiteX7-181" fmla="*/ 1152467 w 1905000"/>
              <a:gd name="connsiteY7-182" fmla="*/ 914400 h 1828800"/>
              <a:gd name="connsiteX8-183" fmla="*/ 1152467 w 1905000"/>
              <a:gd name="connsiteY8-184" fmla="*/ 693810 h 1828800"/>
              <a:gd name="connsiteX9-185" fmla="*/ 473220 w 1905000"/>
              <a:gd name="connsiteY9-186" fmla="*/ 693810 h 1828800"/>
              <a:gd name="connsiteX10-187" fmla="*/ 473220 w 1905000"/>
              <a:gd name="connsiteY10-188" fmla="*/ 693810 h 1828800"/>
              <a:gd name="connsiteX11-189" fmla="*/ 473220 w 1905000"/>
              <a:gd name="connsiteY11-190" fmla="*/ 1828800 h 1828800"/>
              <a:gd name="connsiteX12-191" fmla="*/ 251784 w 1905000"/>
              <a:gd name="connsiteY12-192" fmla="*/ 1378935 h 1828800"/>
              <a:gd name="connsiteX13-193" fmla="*/ 0 w 1905000"/>
              <a:gd name="connsiteY13-194" fmla="*/ 1828800 h 1828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53" y="connsiteY13-54"/>
              </a:cxn>
            </a:cxnLst>
            <a:rect l="l" t="t" r="r" b="b"/>
            <a:pathLst>
              <a:path w="1905000" h="1828800">
                <a:moveTo>
                  <a:pt x="0" y="1828800"/>
                </a:moveTo>
                <a:lnTo>
                  <a:pt x="0" y="220590"/>
                </a:lnTo>
                <a:lnTo>
                  <a:pt x="0" y="220590"/>
                </a:lnTo>
                <a:lnTo>
                  <a:pt x="0" y="220590"/>
                </a:lnTo>
                <a:lnTo>
                  <a:pt x="1152467" y="220590"/>
                </a:lnTo>
                <a:lnTo>
                  <a:pt x="1152467" y="0"/>
                </a:lnTo>
                <a:lnTo>
                  <a:pt x="1905000" y="457200"/>
                </a:lnTo>
                <a:lnTo>
                  <a:pt x="1152467" y="914400"/>
                </a:lnTo>
                <a:lnTo>
                  <a:pt x="1152467" y="693810"/>
                </a:lnTo>
                <a:lnTo>
                  <a:pt x="473220" y="693810"/>
                </a:lnTo>
                <a:lnTo>
                  <a:pt x="473220" y="693810"/>
                </a:lnTo>
                <a:lnTo>
                  <a:pt x="473220" y="1828800"/>
                </a:lnTo>
                <a:lnTo>
                  <a:pt x="251784" y="1378935"/>
                </a:lnTo>
                <a:lnTo>
                  <a:pt x="0" y="1828800"/>
                </a:ln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2"/>
          <p:cNvSpPr/>
          <p:nvPr/>
        </p:nvSpPr>
        <p:spPr bwMode="auto">
          <a:xfrm>
            <a:off x="1463519" y="1395977"/>
            <a:ext cx="2533663" cy="2432317"/>
          </a:xfrm>
          <a:custGeom>
            <a:avLst/>
            <a:gdLst>
              <a:gd name="connsiteX0" fmla="*/ 0 w 1905000"/>
              <a:gd name="connsiteY0" fmla="*/ 1828800 h 1828800"/>
              <a:gd name="connsiteX1" fmla="*/ 0 w 1905000"/>
              <a:gd name="connsiteY1" fmla="*/ 220590 h 1828800"/>
              <a:gd name="connsiteX2" fmla="*/ 0 w 1905000"/>
              <a:gd name="connsiteY2" fmla="*/ 220590 h 1828800"/>
              <a:gd name="connsiteX3" fmla="*/ 0 w 1905000"/>
              <a:gd name="connsiteY3" fmla="*/ 220590 h 1828800"/>
              <a:gd name="connsiteX4" fmla="*/ 1152467 w 1905000"/>
              <a:gd name="connsiteY4" fmla="*/ 220590 h 1828800"/>
              <a:gd name="connsiteX5" fmla="*/ 1152467 w 1905000"/>
              <a:gd name="connsiteY5" fmla="*/ 0 h 1828800"/>
              <a:gd name="connsiteX6" fmla="*/ 1905000 w 1905000"/>
              <a:gd name="connsiteY6" fmla="*/ 457200 h 1828800"/>
              <a:gd name="connsiteX7" fmla="*/ 1152467 w 1905000"/>
              <a:gd name="connsiteY7" fmla="*/ 914400 h 1828800"/>
              <a:gd name="connsiteX8" fmla="*/ 1152467 w 1905000"/>
              <a:gd name="connsiteY8" fmla="*/ 693810 h 1828800"/>
              <a:gd name="connsiteX9" fmla="*/ 473220 w 1905000"/>
              <a:gd name="connsiteY9" fmla="*/ 693810 h 1828800"/>
              <a:gd name="connsiteX10" fmla="*/ 473220 w 1905000"/>
              <a:gd name="connsiteY10" fmla="*/ 693810 h 1828800"/>
              <a:gd name="connsiteX11" fmla="*/ 473220 w 1905000"/>
              <a:gd name="connsiteY11" fmla="*/ 1828800 h 1828800"/>
              <a:gd name="connsiteX12" fmla="*/ 0 w 1905000"/>
              <a:gd name="connsiteY12" fmla="*/ 1828800 h 1828800"/>
              <a:gd name="connsiteX0-1" fmla="*/ 0 w 1905000"/>
              <a:gd name="connsiteY0-2" fmla="*/ 1828800 h 1828800"/>
              <a:gd name="connsiteX1-3" fmla="*/ 0 w 1905000"/>
              <a:gd name="connsiteY1-4" fmla="*/ 220590 h 1828800"/>
              <a:gd name="connsiteX2-5" fmla="*/ 0 w 1905000"/>
              <a:gd name="connsiteY2-6" fmla="*/ 220590 h 1828800"/>
              <a:gd name="connsiteX3-7" fmla="*/ 0 w 1905000"/>
              <a:gd name="connsiteY3-8" fmla="*/ 220590 h 1828800"/>
              <a:gd name="connsiteX4-9" fmla="*/ 1152467 w 1905000"/>
              <a:gd name="connsiteY4-10" fmla="*/ 220590 h 1828800"/>
              <a:gd name="connsiteX5-11" fmla="*/ 1152467 w 1905000"/>
              <a:gd name="connsiteY5-12" fmla="*/ 0 h 1828800"/>
              <a:gd name="connsiteX6-13" fmla="*/ 1905000 w 1905000"/>
              <a:gd name="connsiteY6-14" fmla="*/ 457200 h 1828800"/>
              <a:gd name="connsiteX7-15" fmla="*/ 1152467 w 1905000"/>
              <a:gd name="connsiteY7-16" fmla="*/ 914400 h 1828800"/>
              <a:gd name="connsiteX8-17" fmla="*/ 1152467 w 1905000"/>
              <a:gd name="connsiteY8-18" fmla="*/ 693810 h 1828800"/>
              <a:gd name="connsiteX9-19" fmla="*/ 473220 w 1905000"/>
              <a:gd name="connsiteY9-20" fmla="*/ 693810 h 1828800"/>
              <a:gd name="connsiteX10-21" fmla="*/ 473220 w 1905000"/>
              <a:gd name="connsiteY10-22" fmla="*/ 693810 h 1828800"/>
              <a:gd name="connsiteX11-23" fmla="*/ 473220 w 1905000"/>
              <a:gd name="connsiteY11-24" fmla="*/ 1828800 h 1828800"/>
              <a:gd name="connsiteX12-25" fmla="*/ 215900 w 1905000"/>
              <a:gd name="connsiteY12-26" fmla="*/ 1828800 h 1828800"/>
              <a:gd name="connsiteX13" fmla="*/ 0 w 1905000"/>
              <a:gd name="connsiteY13" fmla="*/ 1828800 h 1828800"/>
              <a:gd name="connsiteX0-27" fmla="*/ 0 w 1905000"/>
              <a:gd name="connsiteY0-28" fmla="*/ 1828800 h 1828800"/>
              <a:gd name="connsiteX1-29" fmla="*/ 0 w 1905000"/>
              <a:gd name="connsiteY1-30" fmla="*/ 220590 h 1828800"/>
              <a:gd name="connsiteX2-31" fmla="*/ 0 w 1905000"/>
              <a:gd name="connsiteY2-32" fmla="*/ 220590 h 1828800"/>
              <a:gd name="connsiteX3-33" fmla="*/ 0 w 1905000"/>
              <a:gd name="connsiteY3-34" fmla="*/ 220590 h 1828800"/>
              <a:gd name="connsiteX4-35" fmla="*/ 1152467 w 1905000"/>
              <a:gd name="connsiteY4-36" fmla="*/ 220590 h 1828800"/>
              <a:gd name="connsiteX5-37" fmla="*/ 1152467 w 1905000"/>
              <a:gd name="connsiteY5-38" fmla="*/ 0 h 1828800"/>
              <a:gd name="connsiteX6-39" fmla="*/ 1905000 w 1905000"/>
              <a:gd name="connsiteY6-40" fmla="*/ 457200 h 1828800"/>
              <a:gd name="connsiteX7-41" fmla="*/ 1152467 w 1905000"/>
              <a:gd name="connsiteY7-42" fmla="*/ 914400 h 1828800"/>
              <a:gd name="connsiteX8-43" fmla="*/ 1152467 w 1905000"/>
              <a:gd name="connsiteY8-44" fmla="*/ 693810 h 1828800"/>
              <a:gd name="connsiteX9-45" fmla="*/ 473220 w 1905000"/>
              <a:gd name="connsiteY9-46" fmla="*/ 693810 h 1828800"/>
              <a:gd name="connsiteX10-47" fmla="*/ 473220 w 1905000"/>
              <a:gd name="connsiteY10-48" fmla="*/ 693810 h 1828800"/>
              <a:gd name="connsiteX11-49" fmla="*/ 473220 w 1905000"/>
              <a:gd name="connsiteY11-50" fmla="*/ 1828800 h 1828800"/>
              <a:gd name="connsiteX12-51" fmla="*/ 215900 w 1905000"/>
              <a:gd name="connsiteY12-52" fmla="*/ 1581150 h 1828800"/>
              <a:gd name="connsiteX13-53" fmla="*/ 0 w 1905000"/>
              <a:gd name="connsiteY13-54" fmla="*/ 1828800 h 1828800"/>
              <a:gd name="connsiteX0-55" fmla="*/ 0 w 1905000"/>
              <a:gd name="connsiteY0-56" fmla="*/ 1828800 h 1828800"/>
              <a:gd name="connsiteX1-57" fmla="*/ 0 w 1905000"/>
              <a:gd name="connsiteY1-58" fmla="*/ 220590 h 1828800"/>
              <a:gd name="connsiteX2-59" fmla="*/ 0 w 1905000"/>
              <a:gd name="connsiteY2-60" fmla="*/ 220590 h 1828800"/>
              <a:gd name="connsiteX3-61" fmla="*/ 0 w 1905000"/>
              <a:gd name="connsiteY3-62" fmla="*/ 220590 h 1828800"/>
              <a:gd name="connsiteX4-63" fmla="*/ 1152467 w 1905000"/>
              <a:gd name="connsiteY4-64" fmla="*/ 220590 h 1828800"/>
              <a:gd name="connsiteX5-65" fmla="*/ 1152467 w 1905000"/>
              <a:gd name="connsiteY5-66" fmla="*/ 0 h 1828800"/>
              <a:gd name="connsiteX6-67" fmla="*/ 1905000 w 1905000"/>
              <a:gd name="connsiteY6-68" fmla="*/ 457200 h 1828800"/>
              <a:gd name="connsiteX7-69" fmla="*/ 1152467 w 1905000"/>
              <a:gd name="connsiteY7-70" fmla="*/ 914400 h 1828800"/>
              <a:gd name="connsiteX8-71" fmla="*/ 1152467 w 1905000"/>
              <a:gd name="connsiteY8-72" fmla="*/ 693810 h 1828800"/>
              <a:gd name="connsiteX9-73" fmla="*/ 473220 w 1905000"/>
              <a:gd name="connsiteY9-74" fmla="*/ 693810 h 1828800"/>
              <a:gd name="connsiteX10-75" fmla="*/ 473220 w 1905000"/>
              <a:gd name="connsiteY10-76" fmla="*/ 693810 h 1828800"/>
              <a:gd name="connsiteX11-77" fmla="*/ 473220 w 1905000"/>
              <a:gd name="connsiteY11-78" fmla="*/ 1828800 h 1828800"/>
              <a:gd name="connsiteX12-79" fmla="*/ 215900 w 1905000"/>
              <a:gd name="connsiteY12-80" fmla="*/ 1562100 h 1828800"/>
              <a:gd name="connsiteX13-81" fmla="*/ 0 w 1905000"/>
              <a:gd name="connsiteY13-82" fmla="*/ 1828800 h 1828800"/>
              <a:gd name="connsiteX0-83" fmla="*/ 0 w 1905000"/>
              <a:gd name="connsiteY0-84" fmla="*/ 1828800 h 1828800"/>
              <a:gd name="connsiteX1-85" fmla="*/ 0 w 1905000"/>
              <a:gd name="connsiteY1-86" fmla="*/ 220590 h 1828800"/>
              <a:gd name="connsiteX2-87" fmla="*/ 0 w 1905000"/>
              <a:gd name="connsiteY2-88" fmla="*/ 220590 h 1828800"/>
              <a:gd name="connsiteX3-89" fmla="*/ 0 w 1905000"/>
              <a:gd name="connsiteY3-90" fmla="*/ 220590 h 1828800"/>
              <a:gd name="connsiteX4-91" fmla="*/ 1152467 w 1905000"/>
              <a:gd name="connsiteY4-92" fmla="*/ 220590 h 1828800"/>
              <a:gd name="connsiteX5-93" fmla="*/ 1152467 w 1905000"/>
              <a:gd name="connsiteY5-94" fmla="*/ 0 h 1828800"/>
              <a:gd name="connsiteX6-95" fmla="*/ 1905000 w 1905000"/>
              <a:gd name="connsiteY6-96" fmla="*/ 457200 h 1828800"/>
              <a:gd name="connsiteX7-97" fmla="*/ 1152467 w 1905000"/>
              <a:gd name="connsiteY7-98" fmla="*/ 914400 h 1828800"/>
              <a:gd name="connsiteX8-99" fmla="*/ 1152467 w 1905000"/>
              <a:gd name="connsiteY8-100" fmla="*/ 693810 h 1828800"/>
              <a:gd name="connsiteX9-101" fmla="*/ 473220 w 1905000"/>
              <a:gd name="connsiteY9-102" fmla="*/ 693810 h 1828800"/>
              <a:gd name="connsiteX10-103" fmla="*/ 473220 w 1905000"/>
              <a:gd name="connsiteY10-104" fmla="*/ 693810 h 1828800"/>
              <a:gd name="connsiteX11-105" fmla="*/ 473220 w 1905000"/>
              <a:gd name="connsiteY11-106" fmla="*/ 1828800 h 1828800"/>
              <a:gd name="connsiteX12-107" fmla="*/ 215900 w 1905000"/>
              <a:gd name="connsiteY12-108" fmla="*/ 1466850 h 1828800"/>
              <a:gd name="connsiteX13-109" fmla="*/ 0 w 1905000"/>
              <a:gd name="connsiteY13-110" fmla="*/ 1828800 h 1828800"/>
              <a:gd name="connsiteX0-111" fmla="*/ 0 w 1905000"/>
              <a:gd name="connsiteY0-112" fmla="*/ 1828800 h 1828800"/>
              <a:gd name="connsiteX1-113" fmla="*/ 0 w 1905000"/>
              <a:gd name="connsiteY1-114" fmla="*/ 220590 h 1828800"/>
              <a:gd name="connsiteX2-115" fmla="*/ 0 w 1905000"/>
              <a:gd name="connsiteY2-116" fmla="*/ 220590 h 1828800"/>
              <a:gd name="connsiteX3-117" fmla="*/ 0 w 1905000"/>
              <a:gd name="connsiteY3-118" fmla="*/ 220590 h 1828800"/>
              <a:gd name="connsiteX4-119" fmla="*/ 1152467 w 1905000"/>
              <a:gd name="connsiteY4-120" fmla="*/ 220590 h 1828800"/>
              <a:gd name="connsiteX5-121" fmla="*/ 1152467 w 1905000"/>
              <a:gd name="connsiteY5-122" fmla="*/ 0 h 1828800"/>
              <a:gd name="connsiteX6-123" fmla="*/ 1905000 w 1905000"/>
              <a:gd name="connsiteY6-124" fmla="*/ 457200 h 1828800"/>
              <a:gd name="connsiteX7-125" fmla="*/ 1152467 w 1905000"/>
              <a:gd name="connsiteY7-126" fmla="*/ 914400 h 1828800"/>
              <a:gd name="connsiteX8-127" fmla="*/ 1152467 w 1905000"/>
              <a:gd name="connsiteY8-128" fmla="*/ 693810 h 1828800"/>
              <a:gd name="connsiteX9-129" fmla="*/ 473220 w 1905000"/>
              <a:gd name="connsiteY9-130" fmla="*/ 693810 h 1828800"/>
              <a:gd name="connsiteX10-131" fmla="*/ 473220 w 1905000"/>
              <a:gd name="connsiteY10-132" fmla="*/ 693810 h 1828800"/>
              <a:gd name="connsiteX11-133" fmla="*/ 473220 w 1905000"/>
              <a:gd name="connsiteY11-134" fmla="*/ 1828800 h 1828800"/>
              <a:gd name="connsiteX12-135" fmla="*/ 215900 w 1905000"/>
              <a:gd name="connsiteY12-136" fmla="*/ 1676400 h 1828800"/>
              <a:gd name="connsiteX13-137" fmla="*/ 0 w 1905000"/>
              <a:gd name="connsiteY13-138" fmla="*/ 1828800 h 1828800"/>
              <a:gd name="connsiteX0-139" fmla="*/ 0 w 1905000"/>
              <a:gd name="connsiteY0-140" fmla="*/ 1828800 h 1828800"/>
              <a:gd name="connsiteX1-141" fmla="*/ 0 w 1905000"/>
              <a:gd name="connsiteY1-142" fmla="*/ 220590 h 1828800"/>
              <a:gd name="connsiteX2-143" fmla="*/ 0 w 1905000"/>
              <a:gd name="connsiteY2-144" fmla="*/ 220590 h 1828800"/>
              <a:gd name="connsiteX3-145" fmla="*/ 0 w 1905000"/>
              <a:gd name="connsiteY3-146" fmla="*/ 220590 h 1828800"/>
              <a:gd name="connsiteX4-147" fmla="*/ 1152467 w 1905000"/>
              <a:gd name="connsiteY4-148" fmla="*/ 220590 h 1828800"/>
              <a:gd name="connsiteX5-149" fmla="*/ 1152467 w 1905000"/>
              <a:gd name="connsiteY5-150" fmla="*/ 0 h 1828800"/>
              <a:gd name="connsiteX6-151" fmla="*/ 1905000 w 1905000"/>
              <a:gd name="connsiteY6-152" fmla="*/ 457200 h 1828800"/>
              <a:gd name="connsiteX7-153" fmla="*/ 1152467 w 1905000"/>
              <a:gd name="connsiteY7-154" fmla="*/ 914400 h 1828800"/>
              <a:gd name="connsiteX8-155" fmla="*/ 1152467 w 1905000"/>
              <a:gd name="connsiteY8-156" fmla="*/ 693810 h 1828800"/>
              <a:gd name="connsiteX9-157" fmla="*/ 473220 w 1905000"/>
              <a:gd name="connsiteY9-158" fmla="*/ 693810 h 1828800"/>
              <a:gd name="connsiteX10-159" fmla="*/ 473220 w 1905000"/>
              <a:gd name="connsiteY10-160" fmla="*/ 693810 h 1828800"/>
              <a:gd name="connsiteX11-161" fmla="*/ 473220 w 1905000"/>
              <a:gd name="connsiteY11-162" fmla="*/ 1828800 h 1828800"/>
              <a:gd name="connsiteX12-163" fmla="*/ 254000 w 1905000"/>
              <a:gd name="connsiteY12-164" fmla="*/ 1466850 h 1828800"/>
              <a:gd name="connsiteX13-165" fmla="*/ 0 w 1905000"/>
              <a:gd name="connsiteY13-166" fmla="*/ 1828800 h 1828800"/>
              <a:gd name="connsiteX0-167" fmla="*/ 0 w 1905000"/>
              <a:gd name="connsiteY0-168" fmla="*/ 1828800 h 1828800"/>
              <a:gd name="connsiteX1-169" fmla="*/ 0 w 1905000"/>
              <a:gd name="connsiteY1-170" fmla="*/ 220590 h 1828800"/>
              <a:gd name="connsiteX2-171" fmla="*/ 0 w 1905000"/>
              <a:gd name="connsiteY2-172" fmla="*/ 220590 h 1828800"/>
              <a:gd name="connsiteX3-173" fmla="*/ 0 w 1905000"/>
              <a:gd name="connsiteY3-174" fmla="*/ 220590 h 1828800"/>
              <a:gd name="connsiteX4-175" fmla="*/ 1152467 w 1905000"/>
              <a:gd name="connsiteY4-176" fmla="*/ 220590 h 1828800"/>
              <a:gd name="connsiteX5-177" fmla="*/ 1152467 w 1905000"/>
              <a:gd name="connsiteY5-178" fmla="*/ 0 h 1828800"/>
              <a:gd name="connsiteX6-179" fmla="*/ 1905000 w 1905000"/>
              <a:gd name="connsiteY6-180" fmla="*/ 457200 h 1828800"/>
              <a:gd name="connsiteX7-181" fmla="*/ 1152467 w 1905000"/>
              <a:gd name="connsiteY7-182" fmla="*/ 914400 h 1828800"/>
              <a:gd name="connsiteX8-183" fmla="*/ 1152467 w 1905000"/>
              <a:gd name="connsiteY8-184" fmla="*/ 693810 h 1828800"/>
              <a:gd name="connsiteX9-185" fmla="*/ 473220 w 1905000"/>
              <a:gd name="connsiteY9-186" fmla="*/ 693810 h 1828800"/>
              <a:gd name="connsiteX10-187" fmla="*/ 473220 w 1905000"/>
              <a:gd name="connsiteY10-188" fmla="*/ 693810 h 1828800"/>
              <a:gd name="connsiteX11-189" fmla="*/ 473220 w 1905000"/>
              <a:gd name="connsiteY11-190" fmla="*/ 1828800 h 1828800"/>
              <a:gd name="connsiteX12-191" fmla="*/ 251784 w 1905000"/>
              <a:gd name="connsiteY12-192" fmla="*/ 1378935 h 1828800"/>
              <a:gd name="connsiteX13-193" fmla="*/ 0 w 1905000"/>
              <a:gd name="connsiteY13-194" fmla="*/ 1828800 h 1828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53" y="connsiteY13-54"/>
              </a:cxn>
            </a:cxnLst>
            <a:rect l="l" t="t" r="r" b="b"/>
            <a:pathLst>
              <a:path w="1905000" h="1828800">
                <a:moveTo>
                  <a:pt x="0" y="1828800"/>
                </a:moveTo>
                <a:lnTo>
                  <a:pt x="0" y="220590"/>
                </a:lnTo>
                <a:lnTo>
                  <a:pt x="0" y="220590"/>
                </a:lnTo>
                <a:lnTo>
                  <a:pt x="0" y="220590"/>
                </a:lnTo>
                <a:lnTo>
                  <a:pt x="1152467" y="220590"/>
                </a:lnTo>
                <a:lnTo>
                  <a:pt x="1152467" y="0"/>
                </a:lnTo>
                <a:lnTo>
                  <a:pt x="1905000" y="457200"/>
                </a:lnTo>
                <a:lnTo>
                  <a:pt x="1152467" y="914400"/>
                </a:lnTo>
                <a:lnTo>
                  <a:pt x="1152467" y="693810"/>
                </a:lnTo>
                <a:lnTo>
                  <a:pt x="473220" y="693810"/>
                </a:lnTo>
                <a:lnTo>
                  <a:pt x="473220" y="693810"/>
                </a:lnTo>
                <a:lnTo>
                  <a:pt x="473220" y="1828800"/>
                </a:lnTo>
                <a:lnTo>
                  <a:pt x="251784" y="1378935"/>
                </a:lnTo>
                <a:lnTo>
                  <a:pt x="0" y="1828800"/>
                </a:ln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73"/>
          <p:cNvSpPr/>
          <p:nvPr/>
        </p:nvSpPr>
        <p:spPr bwMode="auto">
          <a:xfrm rot="16200000">
            <a:off x="1123014" y="3512893"/>
            <a:ext cx="2533664" cy="2432317"/>
          </a:xfrm>
          <a:custGeom>
            <a:avLst/>
            <a:gdLst>
              <a:gd name="connsiteX0" fmla="*/ 0 w 1905000"/>
              <a:gd name="connsiteY0" fmla="*/ 1828800 h 1828800"/>
              <a:gd name="connsiteX1" fmla="*/ 0 w 1905000"/>
              <a:gd name="connsiteY1" fmla="*/ 220590 h 1828800"/>
              <a:gd name="connsiteX2" fmla="*/ 0 w 1905000"/>
              <a:gd name="connsiteY2" fmla="*/ 220590 h 1828800"/>
              <a:gd name="connsiteX3" fmla="*/ 0 w 1905000"/>
              <a:gd name="connsiteY3" fmla="*/ 220590 h 1828800"/>
              <a:gd name="connsiteX4" fmla="*/ 1152467 w 1905000"/>
              <a:gd name="connsiteY4" fmla="*/ 220590 h 1828800"/>
              <a:gd name="connsiteX5" fmla="*/ 1152467 w 1905000"/>
              <a:gd name="connsiteY5" fmla="*/ 0 h 1828800"/>
              <a:gd name="connsiteX6" fmla="*/ 1905000 w 1905000"/>
              <a:gd name="connsiteY6" fmla="*/ 457200 h 1828800"/>
              <a:gd name="connsiteX7" fmla="*/ 1152467 w 1905000"/>
              <a:gd name="connsiteY7" fmla="*/ 914400 h 1828800"/>
              <a:gd name="connsiteX8" fmla="*/ 1152467 w 1905000"/>
              <a:gd name="connsiteY8" fmla="*/ 693810 h 1828800"/>
              <a:gd name="connsiteX9" fmla="*/ 473220 w 1905000"/>
              <a:gd name="connsiteY9" fmla="*/ 693810 h 1828800"/>
              <a:gd name="connsiteX10" fmla="*/ 473220 w 1905000"/>
              <a:gd name="connsiteY10" fmla="*/ 693810 h 1828800"/>
              <a:gd name="connsiteX11" fmla="*/ 473220 w 1905000"/>
              <a:gd name="connsiteY11" fmla="*/ 1828800 h 1828800"/>
              <a:gd name="connsiteX12" fmla="*/ 0 w 1905000"/>
              <a:gd name="connsiteY12" fmla="*/ 1828800 h 1828800"/>
              <a:gd name="connsiteX0-1" fmla="*/ 0 w 1905000"/>
              <a:gd name="connsiteY0-2" fmla="*/ 1828800 h 1828800"/>
              <a:gd name="connsiteX1-3" fmla="*/ 0 w 1905000"/>
              <a:gd name="connsiteY1-4" fmla="*/ 220590 h 1828800"/>
              <a:gd name="connsiteX2-5" fmla="*/ 0 w 1905000"/>
              <a:gd name="connsiteY2-6" fmla="*/ 220590 h 1828800"/>
              <a:gd name="connsiteX3-7" fmla="*/ 0 w 1905000"/>
              <a:gd name="connsiteY3-8" fmla="*/ 220590 h 1828800"/>
              <a:gd name="connsiteX4-9" fmla="*/ 1152467 w 1905000"/>
              <a:gd name="connsiteY4-10" fmla="*/ 220590 h 1828800"/>
              <a:gd name="connsiteX5-11" fmla="*/ 1152467 w 1905000"/>
              <a:gd name="connsiteY5-12" fmla="*/ 0 h 1828800"/>
              <a:gd name="connsiteX6-13" fmla="*/ 1905000 w 1905000"/>
              <a:gd name="connsiteY6-14" fmla="*/ 457200 h 1828800"/>
              <a:gd name="connsiteX7-15" fmla="*/ 1152467 w 1905000"/>
              <a:gd name="connsiteY7-16" fmla="*/ 914400 h 1828800"/>
              <a:gd name="connsiteX8-17" fmla="*/ 1152467 w 1905000"/>
              <a:gd name="connsiteY8-18" fmla="*/ 693810 h 1828800"/>
              <a:gd name="connsiteX9-19" fmla="*/ 473220 w 1905000"/>
              <a:gd name="connsiteY9-20" fmla="*/ 693810 h 1828800"/>
              <a:gd name="connsiteX10-21" fmla="*/ 473220 w 1905000"/>
              <a:gd name="connsiteY10-22" fmla="*/ 693810 h 1828800"/>
              <a:gd name="connsiteX11-23" fmla="*/ 473220 w 1905000"/>
              <a:gd name="connsiteY11-24" fmla="*/ 1828800 h 1828800"/>
              <a:gd name="connsiteX12-25" fmla="*/ 215900 w 1905000"/>
              <a:gd name="connsiteY12-26" fmla="*/ 1828800 h 1828800"/>
              <a:gd name="connsiteX13" fmla="*/ 0 w 1905000"/>
              <a:gd name="connsiteY13" fmla="*/ 1828800 h 1828800"/>
              <a:gd name="connsiteX0-27" fmla="*/ 0 w 1905000"/>
              <a:gd name="connsiteY0-28" fmla="*/ 1828800 h 1828800"/>
              <a:gd name="connsiteX1-29" fmla="*/ 0 w 1905000"/>
              <a:gd name="connsiteY1-30" fmla="*/ 220590 h 1828800"/>
              <a:gd name="connsiteX2-31" fmla="*/ 0 w 1905000"/>
              <a:gd name="connsiteY2-32" fmla="*/ 220590 h 1828800"/>
              <a:gd name="connsiteX3-33" fmla="*/ 0 w 1905000"/>
              <a:gd name="connsiteY3-34" fmla="*/ 220590 h 1828800"/>
              <a:gd name="connsiteX4-35" fmla="*/ 1152467 w 1905000"/>
              <a:gd name="connsiteY4-36" fmla="*/ 220590 h 1828800"/>
              <a:gd name="connsiteX5-37" fmla="*/ 1152467 w 1905000"/>
              <a:gd name="connsiteY5-38" fmla="*/ 0 h 1828800"/>
              <a:gd name="connsiteX6-39" fmla="*/ 1905000 w 1905000"/>
              <a:gd name="connsiteY6-40" fmla="*/ 457200 h 1828800"/>
              <a:gd name="connsiteX7-41" fmla="*/ 1152467 w 1905000"/>
              <a:gd name="connsiteY7-42" fmla="*/ 914400 h 1828800"/>
              <a:gd name="connsiteX8-43" fmla="*/ 1152467 w 1905000"/>
              <a:gd name="connsiteY8-44" fmla="*/ 693810 h 1828800"/>
              <a:gd name="connsiteX9-45" fmla="*/ 473220 w 1905000"/>
              <a:gd name="connsiteY9-46" fmla="*/ 693810 h 1828800"/>
              <a:gd name="connsiteX10-47" fmla="*/ 473220 w 1905000"/>
              <a:gd name="connsiteY10-48" fmla="*/ 693810 h 1828800"/>
              <a:gd name="connsiteX11-49" fmla="*/ 473220 w 1905000"/>
              <a:gd name="connsiteY11-50" fmla="*/ 1828800 h 1828800"/>
              <a:gd name="connsiteX12-51" fmla="*/ 215900 w 1905000"/>
              <a:gd name="connsiteY12-52" fmla="*/ 1581150 h 1828800"/>
              <a:gd name="connsiteX13-53" fmla="*/ 0 w 1905000"/>
              <a:gd name="connsiteY13-54" fmla="*/ 1828800 h 1828800"/>
              <a:gd name="connsiteX0-55" fmla="*/ 0 w 1905000"/>
              <a:gd name="connsiteY0-56" fmla="*/ 1828800 h 1828800"/>
              <a:gd name="connsiteX1-57" fmla="*/ 0 w 1905000"/>
              <a:gd name="connsiteY1-58" fmla="*/ 220590 h 1828800"/>
              <a:gd name="connsiteX2-59" fmla="*/ 0 w 1905000"/>
              <a:gd name="connsiteY2-60" fmla="*/ 220590 h 1828800"/>
              <a:gd name="connsiteX3-61" fmla="*/ 0 w 1905000"/>
              <a:gd name="connsiteY3-62" fmla="*/ 220590 h 1828800"/>
              <a:gd name="connsiteX4-63" fmla="*/ 1152467 w 1905000"/>
              <a:gd name="connsiteY4-64" fmla="*/ 220590 h 1828800"/>
              <a:gd name="connsiteX5-65" fmla="*/ 1152467 w 1905000"/>
              <a:gd name="connsiteY5-66" fmla="*/ 0 h 1828800"/>
              <a:gd name="connsiteX6-67" fmla="*/ 1905000 w 1905000"/>
              <a:gd name="connsiteY6-68" fmla="*/ 457200 h 1828800"/>
              <a:gd name="connsiteX7-69" fmla="*/ 1152467 w 1905000"/>
              <a:gd name="connsiteY7-70" fmla="*/ 914400 h 1828800"/>
              <a:gd name="connsiteX8-71" fmla="*/ 1152467 w 1905000"/>
              <a:gd name="connsiteY8-72" fmla="*/ 693810 h 1828800"/>
              <a:gd name="connsiteX9-73" fmla="*/ 473220 w 1905000"/>
              <a:gd name="connsiteY9-74" fmla="*/ 693810 h 1828800"/>
              <a:gd name="connsiteX10-75" fmla="*/ 473220 w 1905000"/>
              <a:gd name="connsiteY10-76" fmla="*/ 693810 h 1828800"/>
              <a:gd name="connsiteX11-77" fmla="*/ 473220 w 1905000"/>
              <a:gd name="connsiteY11-78" fmla="*/ 1828800 h 1828800"/>
              <a:gd name="connsiteX12-79" fmla="*/ 215900 w 1905000"/>
              <a:gd name="connsiteY12-80" fmla="*/ 1562100 h 1828800"/>
              <a:gd name="connsiteX13-81" fmla="*/ 0 w 1905000"/>
              <a:gd name="connsiteY13-82" fmla="*/ 1828800 h 1828800"/>
              <a:gd name="connsiteX0-83" fmla="*/ 0 w 1905000"/>
              <a:gd name="connsiteY0-84" fmla="*/ 1828800 h 1828800"/>
              <a:gd name="connsiteX1-85" fmla="*/ 0 w 1905000"/>
              <a:gd name="connsiteY1-86" fmla="*/ 220590 h 1828800"/>
              <a:gd name="connsiteX2-87" fmla="*/ 0 w 1905000"/>
              <a:gd name="connsiteY2-88" fmla="*/ 220590 h 1828800"/>
              <a:gd name="connsiteX3-89" fmla="*/ 0 w 1905000"/>
              <a:gd name="connsiteY3-90" fmla="*/ 220590 h 1828800"/>
              <a:gd name="connsiteX4-91" fmla="*/ 1152467 w 1905000"/>
              <a:gd name="connsiteY4-92" fmla="*/ 220590 h 1828800"/>
              <a:gd name="connsiteX5-93" fmla="*/ 1152467 w 1905000"/>
              <a:gd name="connsiteY5-94" fmla="*/ 0 h 1828800"/>
              <a:gd name="connsiteX6-95" fmla="*/ 1905000 w 1905000"/>
              <a:gd name="connsiteY6-96" fmla="*/ 457200 h 1828800"/>
              <a:gd name="connsiteX7-97" fmla="*/ 1152467 w 1905000"/>
              <a:gd name="connsiteY7-98" fmla="*/ 914400 h 1828800"/>
              <a:gd name="connsiteX8-99" fmla="*/ 1152467 w 1905000"/>
              <a:gd name="connsiteY8-100" fmla="*/ 693810 h 1828800"/>
              <a:gd name="connsiteX9-101" fmla="*/ 473220 w 1905000"/>
              <a:gd name="connsiteY9-102" fmla="*/ 693810 h 1828800"/>
              <a:gd name="connsiteX10-103" fmla="*/ 473220 w 1905000"/>
              <a:gd name="connsiteY10-104" fmla="*/ 693810 h 1828800"/>
              <a:gd name="connsiteX11-105" fmla="*/ 473220 w 1905000"/>
              <a:gd name="connsiteY11-106" fmla="*/ 1828800 h 1828800"/>
              <a:gd name="connsiteX12-107" fmla="*/ 215900 w 1905000"/>
              <a:gd name="connsiteY12-108" fmla="*/ 1466850 h 1828800"/>
              <a:gd name="connsiteX13-109" fmla="*/ 0 w 1905000"/>
              <a:gd name="connsiteY13-110" fmla="*/ 1828800 h 1828800"/>
              <a:gd name="connsiteX0-111" fmla="*/ 0 w 1905000"/>
              <a:gd name="connsiteY0-112" fmla="*/ 1828800 h 1828800"/>
              <a:gd name="connsiteX1-113" fmla="*/ 0 w 1905000"/>
              <a:gd name="connsiteY1-114" fmla="*/ 220590 h 1828800"/>
              <a:gd name="connsiteX2-115" fmla="*/ 0 w 1905000"/>
              <a:gd name="connsiteY2-116" fmla="*/ 220590 h 1828800"/>
              <a:gd name="connsiteX3-117" fmla="*/ 0 w 1905000"/>
              <a:gd name="connsiteY3-118" fmla="*/ 220590 h 1828800"/>
              <a:gd name="connsiteX4-119" fmla="*/ 1152467 w 1905000"/>
              <a:gd name="connsiteY4-120" fmla="*/ 220590 h 1828800"/>
              <a:gd name="connsiteX5-121" fmla="*/ 1152467 w 1905000"/>
              <a:gd name="connsiteY5-122" fmla="*/ 0 h 1828800"/>
              <a:gd name="connsiteX6-123" fmla="*/ 1905000 w 1905000"/>
              <a:gd name="connsiteY6-124" fmla="*/ 457200 h 1828800"/>
              <a:gd name="connsiteX7-125" fmla="*/ 1152467 w 1905000"/>
              <a:gd name="connsiteY7-126" fmla="*/ 914400 h 1828800"/>
              <a:gd name="connsiteX8-127" fmla="*/ 1152467 w 1905000"/>
              <a:gd name="connsiteY8-128" fmla="*/ 693810 h 1828800"/>
              <a:gd name="connsiteX9-129" fmla="*/ 473220 w 1905000"/>
              <a:gd name="connsiteY9-130" fmla="*/ 693810 h 1828800"/>
              <a:gd name="connsiteX10-131" fmla="*/ 473220 w 1905000"/>
              <a:gd name="connsiteY10-132" fmla="*/ 693810 h 1828800"/>
              <a:gd name="connsiteX11-133" fmla="*/ 473220 w 1905000"/>
              <a:gd name="connsiteY11-134" fmla="*/ 1828800 h 1828800"/>
              <a:gd name="connsiteX12-135" fmla="*/ 215900 w 1905000"/>
              <a:gd name="connsiteY12-136" fmla="*/ 1676400 h 1828800"/>
              <a:gd name="connsiteX13-137" fmla="*/ 0 w 1905000"/>
              <a:gd name="connsiteY13-138" fmla="*/ 1828800 h 1828800"/>
              <a:gd name="connsiteX0-139" fmla="*/ 0 w 1905000"/>
              <a:gd name="connsiteY0-140" fmla="*/ 1828800 h 1828800"/>
              <a:gd name="connsiteX1-141" fmla="*/ 0 w 1905000"/>
              <a:gd name="connsiteY1-142" fmla="*/ 220590 h 1828800"/>
              <a:gd name="connsiteX2-143" fmla="*/ 0 w 1905000"/>
              <a:gd name="connsiteY2-144" fmla="*/ 220590 h 1828800"/>
              <a:gd name="connsiteX3-145" fmla="*/ 0 w 1905000"/>
              <a:gd name="connsiteY3-146" fmla="*/ 220590 h 1828800"/>
              <a:gd name="connsiteX4-147" fmla="*/ 1152467 w 1905000"/>
              <a:gd name="connsiteY4-148" fmla="*/ 220590 h 1828800"/>
              <a:gd name="connsiteX5-149" fmla="*/ 1152467 w 1905000"/>
              <a:gd name="connsiteY5-150" fmla="*/ 0 h 1828800"/>
              <a:gd name="connsiteX6-151" fmla="*/ 1905000 w 1905000"/>
              <a:gd name="connsiteY6-152" fmla="*/ 457200 h 1828800"/>
              <a:gd name="connsiteX7-153" fmla="*/ 1152467 w 1905000"/>
              <a:gd name="connsiteY7-154" fmla="*/ 914400 h 1828800"/>
              <a:gd name="connsiteX8-155" fmla="*/ 1152467 w 1905000"/>
              <a:gd name="connsiteY8-156" fmla="*/ 693810 h 1828800"/>
              <a:gd name="connsiteX9-157" fmla="*/ 473220 w 1905000"/>
              <a:gd name="connsiteY9-158" fmla="*/ 693810 h 1828800"/>
              <a:gd name="connsiteX10-159" fmla="*/ 473220 w 1905000"/>
              <a:gd name="connsiteY10-160" fmla="*/ 693810 h 1828800"/>
              <a:gd name="connsiteX11-161" fmla="*/ 473220 w 1905000"/>
              <a:gd name="connsiteY11-162" fmla="*/ 1828800 h 1828800"/>
              <a:gd name="connsiteX12-163" fmla="*/ 254000 w 1905000"/>
              <a:gd name="connsiteY12-164" fmla="*/ 1466850 h 1828800"/>
              <a:gd name="connsiteX13-165" fmla="*/ 0 w 1905000"/>
              <a:gd name="connsiteY13-166" fmla="*/ 1828800 h 1828800"/>
              <a:gd name="connsiteX0-167" fmla="*/ 0 w 1905000"/>
              <a:gd name="connsiteY0-168" fmla="*/ 1828800 h 1828800"/>
              <a:gd name="connsiteX1-169" fmla="*/ 0 w 1905000"/>
              <a:gd name="connsiteY1-170" fmla="*/ 220590 h 1828800"/>
              <a:gd name="connsiteX2-171" fmla="*/ 0 w 1905000"/>
              <a:gd name="connsiteY2-172" fmla="*/ 220590 h 1828800"/>
              <a:gd name="connsiteX3-173" fmla="*/ 0 w 1905000"/>
              <a:gd name="connsiteY3-174" fmla="*/ 220590 h 1828800"/>
              <a:gd name="connsiteX4-175" fmla="*/ 1152467 w 1905000"/>
              <a:gd name="connsiteY4-176" fmla="*/ 220590 h 1828800"/>
              <a:gd name="connsiteX5-177" fmla="*/ 1152467 w 1905000"/>
              <a:gd name="connsiteY5-178" fmla="*/ 0 h 1828800"/>
              <a:gd name="connsiteX6-179" fmla="*/ 1905000 w 1905000"/>
              <a:gd name="connsiteY6-180" fmla="*/ 457200 h 1828800"/>
              <a:gd name="connsiteX7-181" fmla="*/ 1152467 w 1905000"/>
              <a:gd name="connsiteY7-182" fmla="*/ 914400 h 1828800"/>
              <a:gd name="connsiteX8-183" fmla="*/ 1152467 w 1905000"/>
              <a:gd name="connsiteY8-184" fmla="*/ 693810 h 1828800"/>
              <a:gd name="connsiteX9-185" fmla="*/ 473220 w 1905000"/>
              <a:gd name="connsiteY9-186" fmla="*/ 693810 h 1828800"/>
              <a:gd name="connsiteX10-187" fmla="*/ 473220 w 1905000"/>
              <a:gd name="connsiteY10-188" fmla="*/ 693810 h 1828800"/>
              <a:gd name="connsiteX11-189" fmla="*/ 473220 w 1905000"/>
              <a:gd name="connsiteY11-190" fmla="*/ 1828800 h 1828800"/>
              <a:gd name="connsiteX12-191" fmla="*/ 251784 w 1905000"/>
              <a:gd name="connsiteY12-192" fmla="*/ 1378935 h 1828800"/>
              <a:gd name="connsiteX13-193" fmla="*/ 0 w 1905000"/>
              <a:gd name="connsiteY13-194" fmla="*/ 1828800 h 1828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53" y="connsiteY13-54"/>
              </a:cxn>
            </a:cxnLst>
            <a:rect l="l" t="t" r="r" b="b"/>
            <a:pathLst>
              <a:path w="1905000" h="1828800">
                <a:moveTo>
                  <a:pt x="0" y="1828800"/>
                </a:moveTo>
                <a:lnTo>
                  <a:pt x="0" y="220590"/>
                </a:lnTo>
                <a:lnTo>
                  <a:pt x="0" y="220590"/>
                </a:lnTo>
                <a:lnTo>
                  <a:pt x="0" y="220590"/>
                </a:lnTo>
                <a:lnTo>
                  <a:pt x="1152467" y="220590"/>
                </a:lnTo>
                <a:lnTo>
                  <a:pt x="1152467" y="0"/>
                </a:lnTo>
                <a:lnTo>
                  <a:pt x="1905000" y="457200"/>
                </a:lnTo>
                <a:lnTo>
                  <a:pt x="1152467" y="914400"/>
                </a:lnTo>
                <a:lnTo>
                  <a:pt x="1152467" y="693810"/>
                </a:lnTo>
                <a:lnTo>
                  <a:pt x="473220" y="693810"/>
                </a:lnTo>
                <a:lnTo>
                  <a:pt x="473220" y="693810"/>
                </a:lnTo>
                <a:lnTo>
                  <a:pt x="473220" y="1828800"/>
                </a:lnTo>
                <a:lnTo>
                  <a:pt x="251784" y="1378935"/>
                </a:lnTo>
                <a:lnTo>
                  <a:pt x="0" y="1828800"/>
                </a:ln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74"/>
          <p:cNvSpPr/>
          <p:nvPr/>
        </p:nvSpPr>
        <p:spPr bwMode="auto">
          <a:xfrm rot="10800000">
            <a:off x="3244545" y="3838511"/>
            <a:ext cx="2533663" cy="2432317"/>
          </a:xfrm>
          <a:custGeom>
            <a:avLst/>
            <a:gdLst>
              <a:gd name="connsiteX0" fmla="*/ 0 w 1905000"/>
              <a:gd name="connsiteY0" fmla="*/ 1828800 h 1828800"/>
              <a:gd name="connsiteX1" fmla="*/ 0 w 1905000"/>
              <a:gd name="connsiteY1" fmla="*/ 220590 h 1828800"/>
              <a:gd name="connsiteX2" fmla="*/ 0 w 1905000"/>
              <a:gd name="connsiteY2" fmla="*/ 220590 h 1828800"/>
              <a:gd name="connsiteX3" fmla="*/ 0 w 1905000"/>
              <a:gd name="connsiteY3" fmla="*/ 220590 h 1828800"/>
              <a:gd name="connsiteX4" fmla="*/ 1152467 w 1905000"/>
              <a:gd name="connsiteY4" fmla="*/ 220590 h 1828800"/>
              <a:gd name="connsiteX5" fmla="*/ 1152467 w 1905000"/>
              <a:gd name="connsiteY5" fmla="*/ 0 h 1828800"/>
              <a:gd name="connsiteX6" fmla="*/ 1905000 w 1905000"/>
              <a:gd name="connsiteY6" fmla="*/ 457200 h 1828800"/>
              <a:gd name="connsiteX7" fmla="*/ 1152467 w 1905000"/>
              <a:gd name="connsiteY7" fmla="*/ 914400 h 1828800"/>
              <a:gd name="connsiteX8" fmla="*/ 1152467 w 1905000"/>
              <a:gd name="connsiteY8" fmla="*/ 693810 h 1828800"/>
              <a:gd name="connsiteX9" fmla="*/ 473220 w 1905000"/>
              <a:gd name="connsiteY9" fmla="*/ 693810 h 1828800"/>
              <a:gd name="connsiteX10" fmla="*/ 473220 w 1905000"/>
              <a:gd name="connsiteY10" fmla="*/ 693810 h 1828800"/>
              <a:gd name="connsiteX11" fmla="*/ 473220 w 1905000"/>
              <a:gd name="connsiteY11" fmla="*/ 1828800 h 1828800"/>
              <a:gd name="connsiteX12" fmla="*/ 0 w 1905000"/>
              <a:gd name="connsiteY12" fmla="*/ 1828800 h 1828800"/>
              <a:gd name="connsiteX0-1" fmla="*/ 0 w 1905000"/>
              <a:gd name="connsiteY0-2" fmla="*/ 1828800 h 1828800"/>
              <a:gd name="connsiteX1-3" fmla="*/ 0 w 1905000"/>
              <a:gd name="connsiteY1-4" fmla="*/ 220590 h 1828800"/>
              <a:gd name="connsiteX2-5" fmla="*/ 0 w 1905000"/>
              <a:gd name="connsiteY2-6" fmla="*/ 220590 h 1828800"/>
              <a:gd name="connsiteX3-7" fmla="*/ 0 w 1905000"/>
              <a:gd name="connsiteY3-8" fmla="*/ 220590 h 1828800"/>
              <a:gd name="connsiteX4-9" fmla="*/ 1152467 w 1905000"/>
              <a:gd name="connsiteY4-10" fmla="*/ 220590 h 1828800"/>
              <a:gd name="connsiteX5-11" fmla="*/ 1152467 w 1905000"/>
              <a:gd name="connsiteY5-12" fmla="*/ 0 h 1828800"/>
              <a:gd name="connsiteX6-13" fmla="*/ 1905000 w 1905000"/>
              <a:gd name="connsiteY6-14" fmla="*/ 457200 h 1828800"/>
              <a:gd name="connsiteX7-15" fmla="*/ 1152467 w 1905000"/>
              <a:gd name="connsiteY7-16" fmla="*/ 914400 h 1828800"/>
              <a:gd name="connsiteX8-17" fmla="*/ 1152467 w 1905000"/>
              <a:gd name="connsiteY8-18" fmla="*/ 693810 h 1828800"/>
              <a:gd name="connsiteX9-19" fmla="*/ 473220 w 1905000"/>
              <a:gd name="connsiteY9-20" fmla="*/ 693810 h 1828800"/>
              <a:gd name="connsiteX10-21" fmla="*/ 473220 w 1905000"/>
              <a:gd name="connsiteY10-22" fmla="*/ 693810 h 1828800"/>
              <a:gd name="connsiteX11-23" fmla="*/ 473220 w 1905000"/>
              <a:gd name="connsiteY11-24" fmla="*/ 1828800 h 1828800"/>
              <a:gd name="connsiteX12-25" fmla="*/ 215900 w 1905000"/>
              <a:gd name="connsiteY12-26" fmla="*/ 1828800 h 1828800"/>
              <a:gd name="connsiteX13" fmla="*/ 0 w 1905000"/>
              <a:gd name="connsiteY13" fmla="*/ 1828800 h 1828800"/>
              <a:gd name="connsiteX0-27" fmla="*/ 0 w 1905000"/>
              <a:gd name="connsiteY0-28" fmla="*/ 1828800 h 1828800"/>
              <a:gd name="connsiteX1-29" fmla="*/ 0 w 1905000"/>
              <a:gd name="connsiteY1-30" fmla="*/ 220590 h 1828800"/>
              <a:gd name="connsiteX2-31" fmla="*/ 0 w 1905000"/>
              <a:gd name="connsiteY2-32" fmla="*/ 220590 h 1828800"/>
              <a:gd name="connsiteX3-33" fmla="*/ 0 w 1905000"/>
              <a:gd name="connsiteY3-34" fmla="*/ 220590 h 1828800"/>
              <a:gd name="connsiteX4-35" fmla="*/ 1152467 w 1905000"/>
              <a:gd name="connsiteY4-36" fmla="*/ 220590 h 1828800"/>
              <a:gd name="connsiteX5-37" fmla="*/ 1152467 w 1905000"/>
              <a:gd name="connsiteY5-38" fmla="*/ 0 h 1828800"/>
              <a:gd name="connsiteX6-39" fmla="*/ 1905000 w 1905000"/>
              <a:gd name="connsiteY6-40" fmla="*/ 457200 h 1828800"/>
              <a:gd name="connsiteX7-41" fmla="*/ 1152467 w 1905000"/>
              <a:gd name="connsiteY7-42" fmla="*/ 914400 h 1828800"/>
              <a:gd name="connsiteX8-43" fmla="*/ 1152467 w 1905000"/>
              <a:gd name="connsiteY8-44" fmla="*/ 693810 h 1828800"/>
              <a:gd name="connsiteX9-45" fmla="*/ 473220 w 1905000"/>
              <a:gd name="connsiteY9-46" fmla="*/ 693810 h 1828800"/>
              <a:gd name="connsiteX10-47" fmla="*/ 473220 w 1905000"/>
              <a:gd name="connsiteY10-48" fmla="*/ 693810 h 1828800"/>
              <a:gd name="connsiteX11-49" fmla="*/ 473220 w 1905000"/>
              <a:gd name="connsiteY11-50" fmla="*/ 1828800 h 1828800"/>
              <a:gd name="connsiteX12-51" fmla="*/ 215900 w 1905000"/>
              <a:gd name="connsiteY12-52" fmla="*/ 1581150 h 1828800"/>
              <a:gd name="connsiteX13-53" fmla="*/ 0 w 1905000"/>
              <a:gd name="connsiteY13-54" fmla="*/ 1828800 h 1828800"/>
              <a:gd name="connsiteX0-55" fmla="*/ 0 w 1905000"/>
              <a:gd name="connsiteY0-56" fmla="*/ 1828800 h 1828800"/>
              <a:gd name="connsiteX1-57" fmla="*/ 0 w 1905000"/>
              <a:gd name="connsiteY1-58" fmla="*/ 220590 h 1828800"/>
              <a:gd name="connsiteX2-59" fmla="*/ 0 w 1905000"/>
              <a:gd name="connsiteY2-60" fmla="*/ 220590 h 1828800"/>
              <a:gd name="connsiteX3-61" fmla="*/ 0 w 1905000"/>
              <a:gd name="connsiteY3-62" fmla="*/ 220590 h 1828800"/>
              <a:gd name="connsiteX4-63" fmla="*/ 1152467 w 1905000"/>
              <a:gd name="connsiteY4-64" fmla="*/ 220590 h 1828800"/>
              <a:gd name="connsiteX5-65" fmla="*/ 1152467 w 1905000"/>
              <a:gd name="connsiteY5-66" fmla="*/ 0 h 1828800"/>
              <a:gd name="connsiteX6-67" fmla="*/ 1905000 w 1905000"/>
              <a:gd name="connsiteY6-68" fmla="*/ 457200 h 1828800"/>
              <a:gd name="connsiteX7-69" fmla="*/ 1152467 w 1905000"/>
              <a:gd name="connsiteY7-70" fmla="*/ 914400 h 1828800"/>
              <a:gd name="connsiteX8-71" fmla="*/ 1152467 w 1905000"/>
              <a:gd name="connsiteY8-72" fmla="*/ 693810 h 1828800"/>
              <a:gd name="connsiteX9-73" fmla="*/ 473220 w 1905000"/>
              <a:gd name="connsiteY9-74" fmla="*/ 693810 h 1828800"/>
              <a:gd name="connsiteX10-75" fmla="*/ 473220 w 1905000"/>
              <a:gd name="connsiteY10-76" fmla="*/ 693810 h 1828800"/>
              <a:gd name="connsiteX11-77" fmla="*/ 473220 w 1905000"/>
              <a:gd name="connsiteY11-78" fmla="*/ 1828800 h 1828800"/>
              <a:gd name="connsiteX12-79" fmla="*/ 215900 w 1905000"/>
              <a:gd name="connsiteY12-80" fmla="*/ 1562100 h 1828800"/>
              <a:gd name="connsiteX13-81" fmla="*/ 0 w 1905000"/>
              <a:gd name="connsiteY13-82" fmla="*/ 1828800 h 1828800"/>
              <a:gd name="connsiteX0-83" fmla="*/ 0 w 1905000"/>
              <a:gd name="connsiteY0-84" fmla="*/ 1828800 h 1828800"/>
              <a:gd name="connsiteX1-85" fmla="*/ 0 w 1905000"/>
              <a:gd name="connsiteY1-86" fmla="*/ 220590 h 1828800"/>
              <a:gd name="connsiteX2-87" fmla="*/ 0 w 1905000"/>
              <a:gd name="connsiteY2-88" fmla="*/ 220590 h 1828800"/>
              <a:gd name="connsiteX3-89" fmla="*/ 0 w 1905000"/>
              <a:gd name="connsiteY3-90" fmla="*/ 220590 h 1828800"/>
              <a:gd name="connsiteX4-91" fmla="*/ 1152467 w 1905000"/>
              <a:gd name="connsiteY4-92" fmla="*/ 220590 h 1828800"/>
              <a:gd name="connsiteX5-93" fmla="*/ 1152467 w 1905000"/>
              <a:gd name="connsiteY5-94" fmla="*/ 0 h 1828800"/>
              <a:gd name="connsiteX6-95" fmla="*/ 1905000 w 1905000"/>
              <a:gd name="connsiteY6-96" fmla="*/ 457200 h 1828800"/>
              <a:gd name="connsiteX7-97" fmla="*/ 1152467 w 1905000"/>
              <a:gd name="connsiteY7-98" fmla="*/ 914400 h 1828800"/>
              <a:gd name="connsiteX8-99" fmla="*/ 1152467 w 1905000"/>
              <a:gd name="connsiteY8-100" fmla="*/ 693810 h 1828800"/>
              <a:gd name="connsiteX9-101" fmla="*/ 473220 w 1905000"/>
              <a:gd name="connsiteY9-102" fmla="*/ 693810 h 1828800"/>
              <a:gd name="connsiteX10-103" fmla="*/ 473220 w 1905000"/>
              <a:gd name="connsiteY10-104" fmla="*/ 693810 h 1828800"/>
              <a:gd name="connsiteX11-105" fmla="*/ 473220 w 1905000"/>
              <a:gd name="connsiteY11-106" fmla="*/ 1828800 h 1828800"/>
              <a:gd name="connsiteX12-107" fmla="*/ 215900 w 1905000"/>
              <a:gd name="connsiteY12-108" fmla="*/ 1466850 h 1828800"/>
              <a:gd name="connsiteX13-109" fmla="*/ 0 w 1905000"/>
              <a:gd name="connsiteY13-110" fmla="*/ 1828800 h 1828800"/>
              <a:gd name="connsiteX0-111" fmla="*/ 0 w 1905000"/>
              <a:gd name="connsiteY0-112" fmla="*/ 1828800 h 1828800"/>
              <a:gd name="connsiteX1-113" fmla="*/ 0 w 1905000"/>
              <a:gd name="connsiteY1-114" fmla="*/ 220590 h 1828800"/>
              <a:gd name="connsiteX2-115" fmla="*/ 0 w 1905000"/>
              <a:gd name="connsiteY2-116" fmla="*/ 220590 h 1828800"/>
              <a:gd name="connsiteX3-117" fmla="*/ 0 w 1905000"/>
              <a:gd name="connsiteY3-118" fmla="*/ 220590 h 1828800"/>
              <a:gd name="connsiteX4-119" fmla="*/ 1152467 w 1905000"/>
              <a:gd name="connsiteY4-120" fmla="*/ 220590 h 1828800"/>
              <a:gd name="connsiteX5-121" fmla="*/ 1152467 w 1905000"/>
              <a:gd name="connsiteY5-122" fmla="*/ 0 h 1828800"/>
              <a:gd name="connsiteX6-123" fmla="*/ 1905000 w 1905000"/>
              <a:gd name="connsiteY6-124" fmla="*/ 457200 h 1828800"/>
              <a:gd name="connsiteX7-125" fmla="*/ 1152467 w 1905000"/>
              <a:gd name="connsiteY7-126" fmla="*/ 914400 h 1828800"/>
              <a:gd name="connsiteX8-127" fmla="*/ 1152467 w 1905000"/>
              <a:gd name="connsiteY8-128" fmla="*/ 693810 h 1828800"/>
              <a:gd name="connsiteX9-129" fmla="*/ 473220 w 1905000"/>
              <a:gd name="connsiteY9-130" fmla="*/ 693810 h 1828800"/>
              <a:gd name="connsiteX10-131" fmla="*/ 473220 w 1905000"/>
              <a:gd name="connsiteY10-132" fmla="*/ 693810 h 1828800"/>
              <a:gd name="connsiteX11-133" fmla="*/ 473220 w 1905000"/>
              <a:gd name="connsiteY11-134" fmla="*/ 1828800 h 1828800"/>
              <a:gd name="connsiteX12-135" fmla="*/ 215900 w 1905000"/>
              <a:gd name="connsiteY12-136" fmla="*/ 1676400 h 1828800"/>
              <a:gd name="connsiteX13-137" fmla="*/ 0 w 1905000"/>
              <a:gd name="connsiteY13-138" fmla="*/ 1828800 h 1828800"/>
              <a:gd name="connsiteX0-139" fmla="*/ 0 w 1905000"/>
              <a:gd name="connsiteY0-140" fmla="*/ 1828800 h 1828800"/>
              <a:gd name="connsiteX1-141" fmla="*/ 0 w 1905000"/>
              <a:gd name="connsiteY1-142" fmla="*/ 220590 h 1828800"/>
              <a:gd name="connsiteX2-143" fmla="*/ 0 w 1905000"/>
              <a:gd name="connsiteY2-144" fmla="*/ 220590 h 1828800"/>
              <a:gd name="connsiteX3-145" fmla="*/ 0 w 1905000"/>
              <a:gd name="connsiteY3-146" fmla="*/ 220590 h 1828800"/>
              <a:gd name="connsiteX4-147" fmla="*/ 1152467 w 1905000"/>
              <a:gd name="connsiteY4-148" fmla="*/ 220590 h 1828800"/>
              <a:gd name="connsiteX5-149" fmla="*/ 1152467 w 1905000"/>
              <a:gd name="connsiteY5-150" fmla="*/ 0 h 1828800"/>
              <a:gd name="connsiteX6-151" fmla="*/ 1905000 w 1905000"/>
              <a:gd name="connsiteY6-152" fmla="*/ 457200 h 1828800"/>
              <a:gd name="connsiteX7-153" fmla="*/ 1152467 w 1905000"/>
              <a:gd name="connsiteY7-154" fmla="*/ 914400 h 1828800"/>
              <a:gd name="connsiteX8-155" fmla="*/ 1152467 w 1905000"/>
              <a:gd name="connsiteY8-156" fmla="*/ 693810 h 1828800"/>
              <a:gd name="connsiteX9-157" fmla="*/ 473220 w 1905000"/>
              <a:gd name="connsiteY9-158" fmla="*/ 693810 h 1828800"/>
              <a:gd name="connsiteX10-159" fmla="*/ 473220 w 1905000"/>
              <a:gd name="connsiteY10-160" fmla="*/ 693810 h 1828800"/>
              <a:gd name="connsiteX11-161" fmla="*/ 473220 w 1905000"/>
              <a:gd name="connsiteY11-162" fmla="*/ 1828800 h 1828800"/>
              <a:gd name="connsiteX12-163" fmla="*/ 254000 w 1905000"/>
              <a:gd name="connsiteY12-164" fmla="*/ 1466850 h 1828800"/>
              <a:gd name="connsiteX13-165" fmla="*/ 0 w 1905000"/>
              <a:gd name="connsiteY13-166" fmla="*/ 1828800 h 1828800"/>
              <a:gd name="connsiteX0-167" fmla="*/ 0 w 1905000"/>
              <a:gd name="connsiteY0-168" fmla="*/ 1828800 h 1828800"/>
              <a:gd name="connsiteX1-169" fmla="*/ 0 w 1905000"/>
              <a:gd name="connsiteY1-170" fmla="*/ 220590 h 1828800"/>
              <a:gd name="connsiteX2-171" fmla="*/ 0 w 1905000"/>
              <a:gd name="connsiteY2-172" fmla="*/ 220590 h 1828800"/>
              <a:gd name="connsiteX3-173" fmla="*/ 0 w 1905000"/>
              <a:gd name="connsiteY3-174" fmla="*/ 220590 h 1828800"/>
              <a:gd name="connsiteX4-175" fmla="*/ 1152467 w 1905000"/>
              <a:gd name="connsiteY4-176" fmla="*/ 220590 h 1828800"/>
              <a:gd name="connsiteX5-177" fmla="*/ 1152467 w 1905000"/>
              <a:gd name="connsiteY5-178" fmla="*/ 0 h 1828800"/>
              <a:gd name="connsiteX6-179" fmla="*/ 1905000 w 1905000"/>
              <a:gd name="connsiteY6-180" fmla="*/ 457200 h 1828800"/>
              <a:gd name="connsiteX7-181" fmla="*/ 1152467 w 1905000"/>
              <a:gd name="connsiteY7-182" fmla="*/ 914400 h 1828800"/>
              <a:gd name="connsiteX8-183" fmla="*/ 1152467 w 1905000"/>
              <a:gd name="connsiteY8-184" fmla="*/ 693810 h 1828800"/>
              <a:gd name="connsiteX9-185" fmla="*/ 473220 w 1905000"/>
              <a:gd name="connsiteY9-186" fmla="*/ 693810 h 1828800"/>
              <a:gd name="connsiteX10-187" fmla="*/ 473220 w 1905000"/>
              <a:gd name="connsiteY10-188" fmla="*/ 693810 h 1828800"/>
              <a:gd name="connsiteX11-189" fmla="*/ 473220 w 1905000"/>
              <a:gd name="connsiteY11-190" fmla="*/ 1828800 h 1828800"/>
              <a:gd name="connsiteX12-191" fmla="*/ 251784 w 1905000"/>
              <a:gd name="connsiteY12-192" fmla="*/ 1378935 h 1828800"/>
              <a:gd name="connsiteX13-193" fmla="*/ 0 w 1905000"/>
              <a:gd name="connsiteY13-194" fmla="*/ 1828800 h 1828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53" y="connsiteY13-54"/>
              </a:cxn>
            </a:cxnLst>
            <a:rect l="l" t="t" r="r" b="b"/>
            <a:pathLst>
              <a:path w="1905000" h="1828800">
                <a:moveTo>
                  <a:pt x="0" y="1828800"/>
                </a:moveTo>
                <a:lnTo>
                  <a:pt x="0" y="220590"/>
                </a:lnTo>
                <a:lnTo>
                  <a:pt x="0" y="220590"/>
                </a:lnTo>
                <a:lnTo>
                  <a:pt x="0" y="220590"/>
                </a:lnTo>
                <a:lnTo>
                  <a:pt x="1152467" y="220590"/>
                </a:lnTo>
                <a:lnTo>
                  <a:pt x="1152467" y="0"/>
                </a:lnTo>
                <a:lnTo>
                  <a:pt x="1905000" y="457200"/>
                </a:lnTo>
                <a:lnTo>
                  <a:pt x="1152467" y="914400"/>
                </a:lnTo>
                <a:lnTo>
                  <a:pt x="1152467" y="693810"/>
                </a:lnTo>
                <a:lnTo>
                  <a:pt x="473220" y="693810"/>
                </a:lnTo>
                <a:lnTo>
                  <a:pt x="473220" y="693810"/>
                </a:lnTo>
                <a:lnTo>
                  <a:pt x="473220" y="1828800"/>
                </a:lnTo>
                <a:lnTo>
                  <a:pt x="251784" y="1378935"/>
                </a:lnTo>
                <a:lnTo>
                  <a:pt x="0" y="1828800"/>
                </a:ln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45"/>
          <p:cNvSpPr>
            <a:spLocks noEditPoints="1"/>
          </p:cNvSpPr>
          <p:nvPr/>
        </p:nvSpPr>
        <p:spPr bwMode="auto">
          <a:xfrm>
            <a:off x="6246186" y="2026318"/>
            <a:ext cx="413814" cy="41381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45"/>
          <p:cNvSpPr>
            <a:spLocks noEditPoints="1"/>
          </p:cNvSpPr>
          <p:nvPr/>
        </p:nvSpPr>
        <p:spPr bwMode="auto">
          <a:xfrm>
            <a:off x="6246186" y="3140437"/>
            <a:ext cx="413814" cy="41381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45"/>
          <p:cNvSpPr>
            <a:spLocks noEditPoints="1"/>
          </p:cNvSpPr>
          <p:nvPr/>
        </p:nvSpPr>
        <p:spPr bwMode="auto">
          <a:xfrm>
            <a:off x="6246186" y="4254557"/>
            <a:ext cx="413814" cy="41381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93"/>
          <p:cNvSpPr>
            <a:spLocks noEditPoints="1"/>
          </p:cNvSpPr>
          <p:nvPr/>
        </p:nvSpPr>
        <p:spPr bwMode="auto">
          <a:xfrm>
            <a:off x="6246186" y="5368676"/>
            <a:ext cx="413814" cy="413814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7"/>
              </a:cxn>
              <a:cxn ang="0">
                <a:pos x="27" y="0"/>
              </a:cxn>
              <a:cxn ang="0">
                <a:pos x="55" y="27"/>
              </a:cxn>
              <a:cxn ang="0">
                <a:pos x="27" y="55"/>
              </a:cxn>
              <a:cxn ang="0">
                <a:pos x="45" y="20"/>
              </a:cxn>
              <a:cxn ang="0">
                <a:pos x="42" y="17"/>
              </a:cxn>
              <a:cxn ang="0">
                <a:pos x="40" y="16"/>
              </a:cxn>
              <a:cxn ang="0">
                <a:pos x="38" y="17"/>
              </a:cxn>
              <a:cxn ang="0">
                <a:pos x="24" y="31"/>
              </a:cxn>
              <a:cxn ang="0">
                <a:pos x="16" y="23"/>
              </a:cxn>
              <a:cxn ang="0">
                <a:pos x="14" y="22"/>
              </a:cxn>
              <a:cxn ang="0">
                <a:pos x="13" y="23"/>
              </a:cxn>
              <a:cxn ang="0">
                <a:pos x="9" y="26"/>
              </a:cxn>
              <a:cxn ang="0">
                <a:pos x="9" y="28"/>
              </a:cxn>
              <a:cxn ang="0">
                <a:pos x="9" y="30"/>
              </a:cxn>
              <a:cxn ang="0">
                <a:pos x="22" y="43"/>
              </a:cxn>
              <a:cxn ang="0">
                <a:pos x="24" y="43"/>
              </a:cxn>
              <a:cxn ang="0">
                <a:pos x="26" y="43"/>
              </a:cxn>
              <a:cxn ang="0">
                <a:pos x="45" y="23"/>
              </a:cxn>
              <a:cxn ang="0">
                <a:pos x="46" y="22"/>
              </a:cxn>
              <a:cxn ang="0">
                <a:pos x="45" y="20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2"/>
                  <a:pt x="0" y="27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5" y="12"/>
                  <a:pt x="55" y="27"/>
                </a:cubicBezTo>
                <a:cubicBezTo>
                  <a:pt x="55" y="42"/>
                  <a:pt x="42" y="55"/>
                  <a:pt x="27" y="55"/>
                </a:cubicBezTo>
                <a:close/>
                <a:moveTo>
                  <a:pt x="45" y="20"/>
                </a:moveTo>
                <a:cubicBezTo>
                  <a:pt x="42" y="17"/>
                  <a:pt x="42" y="17"/>
                  <a:pt x="42" y="17"/>
                </a:cubicBezTo>
                <a:cubicBezTo>
                  <a:pt x="41" y="16"/>
                  <a:pt x="41" y="16"/>
                  <a:pt x="40" y="16"/>
                </a:cubicBezTo>
                <a:cubicBezTo>
                  <a:pt x="39" y="16"/>
                  <a:pt x="39" y="16"/>
                  <a:pt x="38" y="17"/>
                </a:cubicBezTo>
                <a:cubicBezTo>
                  <a:pt x="24" y="31"/>
                  <a:pt x="24" y="31"/>
                  <a:pt x="24" y="31"/>
                </a:cubicBezTo>
                <a:cubicBezTo>
                  <a:pt x="16" y="23"/>
                  <a:pt x="16" y="23"/>
                  <a:pt x="16" y="23"/>
                </a:cubicBezTo>
                <a:cubicBezTo>
                  <a:pt x="15" y="23"/>
                  <a:pt x="15" y="22"/>
                  <a:pt x="14" y="22"/>
                </a:cubicBezTo>
                <a:cubicBezTo>
                  <a:pt x="14" y="22"/>
                  <a:pt x="13" y="23"/>
                  <a:pt x="13" y="23"/>
                </a:cubicBezTo>
                <a:cubicBezTo>
                  <a:pt x="9" y="26"/>
                  <a:pt x="9" y="26"/>
                  <a:pt x="9" y="26"/>
                </a:cubicBezTo>
                <a:cubicBezTo>
                  <a:pt x="9" y="27"/>
                  <a:pt x="9" y="27"/>
                  <a:pt x="9" y="28"/>
                </a:cubicBezTo>
                <a:cubicBezTo>
                  <a:pt x="9" y="29"/>
                  <a:pt x="9" y="29"/>
                  <a:pt x="9" y="30"/>
                </a:cubicBezTo>
                <a:cubicBezTo>
                  <a:pt x="22" y="43"/>
                  <a:pt x="22" y="43"/>
                  <a:pt x="22" y="43"/>
                </a:cubicBezTo>
                <a:cubicBezTo>
                  <a:pt x="23" y="43"/>
                  <a:pt x="23" y="43"/>
                  <a:pt x="24" y="43"/>
                </a:cubicBezTo>
                <a:cubicBezTo>
                  <a:pt x="25" y="43"/>
                  <a:pt x="25" y="43"/>
                  <a:pt x="26" y="4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6" y="22"/>
                  <a:pt x="46" y="22"/>
                </a:cubicBezTo>
                <a:cubicBezTo>
                  <a:pt x="46" y="21"/>
                  <a:pt x="45" y="20"/>
                  <a:pt x="45" y="20"/>
                </a:cubicBez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Rectangle 104"/>
          <p:cNvSpPr/>
          <p:nvPr/>
        </p:nvSpPr>
        <p:spPr bwMode="auto">
          <a:xfrm>
            <a:off x="2782980" y="3001057"/>
            <a:ext cx="1686642" cy="1691144"/>
          </a:xfrm>
          <a:prstGeom prst="rect">
            <a:avLst/>
          </a:prstGeom>
          <a:solidFill>
            <a:srgbClr val="A40000">
              <a:alpha val="69000"/>
            </a:srgbClr>
          </a:solidFill>
          <a:ln w="9525">
            <a:noFill/>
            <a:round/>
          </a:ln>
        </p:spPr>
        <p:txBody>
          <a:bodyPr vert="horz" wrap="square" lIns="121682" tIns="60841" rIns="121682" bIns="60841" numCol="1" rtlCol="0" anchor="t" anchorCtr="0" compatLnSpc="1"/>
          <a:lstStyle/>
          <a:p>
            <a:pPr marL="0" marR="0" lvl="0" indent="0" algn="ctr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52"/>
          <p:cNvSpPr>
            <a:spLocks noEditPoints="1"/>
          </p:cNvSpPr>
          <p:nvPr/>
        </p:nvSpPr>
        <p:spPr bwMode="auto">
          <a:xfrm>
            <a:off x="3343611" y="3585386"/>
            <a:ext cx="565378" cy="522485"/>
          </a:xfrm>
          <a:custGeom>
            <a:avLst/>
            <a:gdLst/>
            <a:ahLst/>
            <a:cxnLst>
              <a:cxn ang="0">
                <a:pos x="67" y="20"/>
              </a:cxn>
              <a:cxn ang="0">
                <a:pos x="46" y="36"/>
              </a:cxn>
              <a:cxn ang="0">
                <a:pos x="42" y="40"/>
              </a:cxn>
              <a:cxn ang="0">
                <a:pos x="39" y="47"/>
              </a:cxn>
              <a:cxn ang="0">
                <a:pos x="44" y="52"/>
              </a:cxn>
              <a:cxn ang="0">
                <a:pos x="52" y="58"/>
              </a:cxn>
              <a:cxn ang="0">
                <a:pos x="52" y="61"/>
              </a:cxn>
              <a:cxn ang="0">
                <a:pos x="51" y="62"/>
              </a:cxn>
              <a:cxn ang="0">
                <a:pos x="17" y="62"/>
              </a:cxn>
              <a:cxn ang="0">
                <a:pos x="16" y="61"/>
              </a:cxn>
              <a:cxn ang="0">
                <a:pos x="16" y="58"/>
              </a:cxn>
              <a:cxn ang="0">
                <a:pos x="24" y="52"/>
              </a:cxn>
              <a:cxn ang="0">
                <a:pos x="29" y="47"/>
              </a:cxn>
              <a:cxn ang="0">
                <a:pos x="26" y="40"/>
              </a:cxn>
              <a:cxn ang="0">
                <a:pos x="22" y="36"/>
              </a:cxn>
              <a:cxn ang="0">
                <a:pos x="0" y="20"/>
              </a:cxn>
              <a:cxn ang="0">
                <a:pos x="0" y="15"/>
              </a:cxn>
              <a:cxn ang="0">
                <a:pos x="4" y="11"/>
              </a:cxn>
              <a:cxn ang="0">
                <a:pos x="16" y="11"/>
              </a:cxn>
              <a:cxn ang="0">
                <a:pos x="16" y="7"/>
              </a:cxn>
              <a:cxn ang="0">
                <a:pos x="22" y="0"/>
              </a:cxn>
              <a:cxn ang="0">
                <a:pos x="45" y="0"/>
              </a:cxn>
              <a:cxn ang="0">
                <a:pos x="52" y="7"/>
              </a:cxn>
              <a:cxn ang="0">
                <a:pos x="52" y="11"/>
              </a:cxn>
              <a:cxn ang="0">
                <a:pos x="63" y="11"/>
              </a:cxn>
              <a:cxn ang="0">
                <a:pos x="67" y="15"/>
              </a:cxn>
              <a:cxn ang="0">
                <a:pos x="67" y="20"/>
              </a:cxn>
              <a:cxn ang="0">
                <a:pos x="16" y="16"/>
              </a:cxn>
              <a:cxn ang="0">
                <a:pos x="6" y="16"/>
              </a:cxn>
              <a:cxn ang="0">
                <a:pos x="6" y="20"/>
              </a:cxn>
              <a:cxn ang="0">
                <a:pos x="19" y="31"/>
              </a:cxn>
              <a:cxn ang="0">
                <a:pos x="16" y="16"/>
              </a:cxn>
              <a:cxn ang="0">
                <a:pos x="62" y="16"/>
              </a:cxn>
              <a:cxn ang="0">
                <a:pos x="52" y="16"/>
              </a:cxn>
              <a:cxn ang="0">
                <a:pos x="49" y="31"/>
              </a:cxn>
              <a:cxn ang="0">
                <a:pos x="62" y="20"/>
              </a:cxn>
              <a:cxn ang="0">
                <a:pos x="62" y="16"/>
              </a:cxn>
            </a:cxnLst>
            <a:rect l="0" t="0" r="r" b="b"/>
            <a:pathLst>
              <a:path w="67" h="62">
                <a:moveTo>
                  <a:pt x="67" y="20"/>
                </a:moveTo>
                <a:cubicBezTo>
                  <a:pt x="67" y="27"/>
                  <a:pt x="58" y="36"/>
                  <a:pt x="46" y="36"/>
                </a:cubicBezTo>
                <a:cubicBezTo>
                  <a:pt x="44" y="38"/>
                  <a:pt x="42" y="40"/>
                  <a:pt x="42" y="40"/>
                </a:cubicBezTo>
                <a:cubicBezTo>
                  <a:pt x="40" y="42"/>
                  <a:pt x="39" y="44"/>
                  <a:pt x="39" y="47"/>
                </a:cubicBezTo>
                <a:cubicBezTo>
                  <a:pt x="39" y="49"/>
                  <a:pt x="40" y="52"/>
                  <a:pt x="44" y="52"/>
                </a:cubicBezTo>
                <a:cubicBezTo>
                  <a:pt x="48" y="52"/>
                  <a:pt x="52" y="54"/>
                  <a:pt x="52" y="58"/>
                </a:cubicBezTo>
                <a:cubicBezTo>
                  <a:pt x="52" y="61"/>
                  <a:pt x="52" y="61"/>
                  <a:pt x="52" y="61"/>
                </a:cubicBezTo>
                <a:cubicBezTo>
                  <a:pt x="52" y="62"/>
                  <a:pt x="51" y="62"/>
                  <a:pt x="51" y="62"/>
                </a:cubicBezTo>
                <a:cubicBezTo>
                  <a:pt x="17" y="62"/>
                  <a:pt x="17" y="62"/>
                  <a:pt x="17" y="62"/>
                </a:cubicBezTo>
                <a:cubicBezTo>
                  <a:pt x="16" y="62"/>
                  <a:pt x="16" y="62"/>
                  <a:pt x="16" y="61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4"/>
                  <a:pt x="20" y="52"/>
                  <a:pt x="24" y="52"/>
                </a:cubicBezTo>
                <a:cubicBezTo>
                  <a:pt x="27" y="52"/>
                  <a:pt x="29" y="49"/>
                  <a:pt x="29" y="47"/>
                </a:cubicBezTo>
                <a:cubicBezTo>
                  <a:pt x="29" y="44"/>
                  <a:pt x="28" y="42"/>
                  <a:pt x="26" y="40"/>
                </a:cubicBezTo>
                <a:cubicBezTo>
                  <a:pt x="25" y="40"/>
                  <a:pt x="24" y="38"/>
                  <a:pt x="22" y="36"/>
                </a:cubicBezTo>
                <a:cubicBezTo>
                  <a:pt x="10" y="36"/>
                  <a:pt x="0" y="27"/>
                  <a:pt x="0" y="20"/>
                </a:cubicBezTo>
                <a:cubicBezTo>
                  <a:pt x="0" y="15"/>
                  <a:pt x="0" y="15"/>
                  <a:pt x="0" y="15"/>
                </a:cubicBezTo>
                <a:cubicBezTo>
                  <a:pt x="0" y="12"/>
                  <a:pt x="2" y="11"/>
                  <a:pt x="4" y="11"/>
                </a:cubicBezTo>
                <a:cubicBezTo>
                  <a:pt x="16" y="11"/>
                  <a:pt x="16" y="11"/>
                  <a:pt x="16" y="11"/>
                </a:cubicBezTo>
                <a:cubicBezTo>
                  <a:pt x="16" y="7"/>
                  <a:pt x="16" y="7"/>
                  <a:pt x="16" y="7"/>
                </a:cubicBezTo>
                <a:cubicBezTo>
                  <a:pt x="16" y="3"/>
                  <a:pt x="19" y="0"/>
                  <a:pt x="22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49" y="0"/>
                  <a:pt x="52" y="3"/>
                  <a:pt x="52" y="7"/>
                </a:cubicBezTo>
                <a:cubicBezTo>
                  <a:pt x="52" y="11"/>
                  <a:pt x="52" y="11"/>
                  <a:pt x="52" y="11"/>
                </a:cubicBezTo>
                <a:cubicBezTo>
                  <a:pt x="63" y="11"/>
                  <a:pt x="63" y="11"/>
                  <a:pt x="63" y="11"/>
                </a:cubicBezTo>
                <a:cubicBezTo>
                  <a:pt x="66" y="11"/>
                  <a:pt x="67" y="12"/>
                  <a:pt x="67" y="15"/>
                </a:cubicBezTo>
                <a:lnTo>
                  <a:pt x="67" y="20"/>
                </a:lnTo>
                <a:close/>
                <a:moveTo>
                  <a:pt x="16" y="16"/>
                </a:moveTo>
                <a:cubicBezTo>
                  <a:pt x="6" y="16"/>
                  <a:pt x="6" y="16"/>
                  <a:pt x="6" y="16"/>
                </a:cubicBezTo>
                <a:cubicBezTo>
                  <a:pt x="6" y="20"/>
                  <a:pt x="6" y="20"/>
                  <a:pt x="6" y="20"/>
                </a:cubicBezTo>
                <a:cubicBezTo>
                  <a:pt x="6" y="24"/>
                  <a:pt x="11" y="29"/>
                  <a:pt x="19" y="31"/>
                </a:cubicBezTo>
                <a:cubicBezTo>
                  <a:pt x="17" y="27"/>
                  <a:pt x="16" y="22"/>
                  <a:pt x="16" y="16"/>
                </a:cubicBezTo>
                <a:close/>
                <a:moveTo>
                  <a:pt x="62" y="16"/>
                </a:moveTo>
                <a:cubicBezTo>
                  <a:pt x="52" y="16"/>
                  <a:pt x="52" y="16"/>
                  <a:pt x="52" y="16"/>
                </a:cubicBezTo>
                <a:cubicBezTo>
                  <a:pt x="52" y="22"/>
                  <a:pt x="51" y="27"/>
                  <a:pt x="49" y="31"/>
                </a:cubicBezTo>
                <a:cubicBezTo>
                  <a:pt x="57" y="29"/>
                  <a:pt x="62" y="24"/>
                  <a:pt x="62" y="20"/>
                </a:cubicBezTo>
                <a:lnTo>
                  <a:pt x="62" y="16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37350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545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 Placeholder 3"/>
          <p:cNvSpPr txBox="1"/>
          <p:nvPr/>
        </p:nvSpPr>
        <p:spPr>
          <a:xfrm>
            <a:off x="3130305" y="1754094"/>
            <a:ext cx="413575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8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Arial" panose="020B0604020202020204" pitchFamily="34" charset="0"/>
              </a:rPr>
              <a:t>01</a:t>
            </a:r>
            <a:endParaRPr lang="en-US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5" name="Text Placeholder 3"/>
          <p:cNvSpPr txBox="1"/>
          <p:nvPr/>
        </p:nvSpPr>
        <p:spPr>
          <a:xfrm>
            <a:off x="5242071" y="3170789"/>
            <a:ext cx="400751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8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Arial" panose="020B0604020202020204" pitchFamily="34" charset="0"/>
              </a:rPr>
              <a:t>02</a:t>
            </a:r>
            <a:endParaRPr lang="en-US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3751997" y="5408323"/>
            <a:ext cx="413575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8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Arial" panose="020B0604020202020204" pitchFamily="34" charset="0"/>
              </a:rPr>
              <a:t>03</a:t>
            </a:r>
            <a:endParaRPr lang="en-US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/>
          <p:nvPr/>
        </p:nvSpPr>
        <p:spPr>
          <a:xfrm>
            <a:off x="1568603" y="4013384"/>
            <a:ext cx="413575" cy="430887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algn="ctr" defTabSz="1216660">
              <a:spcBef>
                <a:spcPct val="20000"/>
              </a:spcBef>
              <a:defRPr sz="2800" b="1"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r>
              <a:rPr lang="en-US" dirty="0">
                <a:solidFill>
                  <a:schemeClr val="bg1"/>
                </a:solidFill>
                <a:sym typeface="Arial" panose="020B0604020202020204" pitchFamily="34" charset="0"/>
              </a:rPr>
              <a:t>04</a:t>
            </a:r>
            <a:endParaRPr lang="en-US" dirty="0">
              <a:solidFill>
                <a:schemeClr val="bg1"/>
              </a:solidFill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6934855" y="1956226"/>
            <a:ext cx="233808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6938936" y="2312223"/>
            <a:ext cx="41534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6934855" y="3090552"/>
            <a:ext cx="233808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6938936" y="3446549"/>
            <a:ext cx="41534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6934855" y="4224878"/>
            <a:ext cx="233808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6938936" y="4580875"/>
            <a:ext cx="41534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6934855" y="5359205"/>
            <a:ext cx="2338080" cy="276999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6938936" y="5715202"/>
            <a:ext cx="4153439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Freeform 71"/>
          <p:cNvSpPr>
            <a:spLocks noEditPoints="1"/>
          </p:cNvSpPr>
          <p:nvPr/>
        </p:nvSpPr>
        <p:spPr bwMode="auto">
          <a:xfrm>
            <a:off x="5207091" y="2005319"/>
            <a:ext cx="739991" cy="739991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Freeform 71"/>
          <p:cNvSpPr>
            <a:spLocks noEditPoints="1"/>
          </p:cNvSpPr>
          <p:nvPr/>
        </p:nvSpPr>
        <p:spPr bwMode="auto">
          <a:xfrm flipH="1">
            <a:off x="6221108" y="2005319"/>
            <a:ext cx="739991" cy="739991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71"/>
          <p:cNvSpPr>
            <a:spLocks noEditPoints="1"/>
          </p:cNvSpPr>
          <p:nvPr/>
        </p:nvSpPr>
        <p:spPr bwMode="auto">
          <a:xfrm>
            <a:off x="5207091" y="3577043"/>
            <a:ext cx="739991" cy="739991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71"/>
          <p:cNvSpPr>
            <a:spLocks noEditPoints="1"/>
          </p:cNvSpPr>
          <p:nvPr/>
        </p:nvSpPr>
        <p:spPr bwMode="auto">
          <a:xfrm flipH="1">
            <a:off x="6221108" y="3577043"/>
            <a:ext cx="739991" cy="739991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1"/>
          <p:cNvSpPr>
            <a:spLocks noEditPoints="1"/>
          </p:cNvSpPr>
          <p:nvPr/>
        </p:nvSpPr>
        <p:spPr bwMode="auto">
          <a:xfrm>
            <a:off x="5207091" y="5148767"/>
            <a:ext cx="739991" cy="739991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71"/>
          <p:cNvSpPr>
            <a:spLocks noEditPoints="1"/>
          </p:cNvSpPr>
          <p:nvPr/>
        </p:nvSpPr>
        <p:spPr bwMode="auto">
          <a:xfrm flipH="1">
            <a:off x="6221108" y="5148767"/>
            <a:ext cx="739991" cy="739991"/>
          </a:xfrm>
          <a:custGeom>
            <a:avLst/>
            <a:gdLst/>
            <a:ahLst/>
            <a:cxnLst>
              <a:cxn ang="0">
                <a:pos x="128" y="256"/>
              </a:cxn>
              <a:cxn ang="0">
                <a:pos x="0" y="128"/>
              </a:cxn>
              <a:cxn ang="0">
                <a:pos x="128" y="0"/>
              </a:cxn>
              <a:cxn ang="0">
                <a:pos x="256" y="128"/>
              </a:cxn>
              <a:cxn ang="0">
                <a:pos x="128" y="256"/>
              </a:cxn>
              <a:cxn ang="0">
                <a:pos x="128" y="24"/>
              </a:cxn>
              <a:cxn ang="0">
                <a:pos x="24" y="128"/>
              </a:cxn>
              <a:cxn ang="0">
                <a:pos x="128" y="232"/>
              </a:cxn>
              <a:cxn ang="0">
                <a:pos x="232" y="128"/>
              </a:cxn>
              <a:cxn ang="0">
                <a:pos x="128" y="24"/>
              </a:cxn>
              <a:cxn ang="0">
                <a:pos x="168" y="156"/>
              </a:cxn>
              <a:cxn ang="0">
                <a:pos x="156" y="168"/>
              </a:cxn>
              <a:cxn ang="0">
                <a:pos x="149" y="166"/>
              </a:cxn>
              <a:cxn ang="0">
                <a:pos x="149" y="166"/>
              </a:cxn>
              <a:cxn ang="0">
                <a:pos x="112" y="139"/>
              </a:cxn>
              <a:cxn ang="0">
                <a:pos x="112" y="156"/>
              </a:cxn>
              <a:cxn ang="0">
                <a:pos x="100" y="168"/>
              </a:cxn>
              <a:cxn ang="0">
                <a:pos x="88" y="156"/>
              </a:cxn>
              <a:cxn ang="0">
                <a:pos x="88" y="100"/>
              </a:cxn>
              <a:cxn ang="0">
                <a:pos x="100" y="88"/>
              </a:cxn>
              <a:cxn ang="0">
                <a:pos x="112" y="100"/>
              </a:cxn>
              <a:cxn ang="0">
                <a:pos x="112" y="117"/>
              </a:cxn>
              <a:cxn ang="0">
                <a:pos x="149" y="90"/>
              </a:cxn>
              <a:cxn ang="0">
                <a:pos x="149" y="90"/>
              </a:cxn>
              <a:cxn ang="0">
                <a:pos x="156" y="88"/>
              </a:cxn>
              <a:cxn ang="0">
                <a:pos x="168" y="100"/>
              </a:cxn>
              <a:cxn ang="0">
                <a:pos x="168" y="156"/>
              </a:cxn>
            </a:cxnLst>
            <a:rect l="0" t="0" r="r" b="b"/>
            <a:pathLst>
              <a:path w="256" h="256">
                <a:moveTo>
                  <a:pt x="128" y="256"/>
                </a:moveTo>
                <a:cubicBezTo>
                  <a:pt x="57" y="256"/>
                  <a:pt x="0" y="199"/>
                  <a:pt x="0" y="128"/>
                </a:cubicBezTo>
                <a:cubicBezTo>
                  <a:pt x="0" y="57"/>
                  <a:pt x="57" y="0"/>
                  <a:pt x="128" y="0"/>
                </a:cubicBezTo>
                <a:cubicBezTo>
                  <a:pt x="199" y="0"/>
                  <a:pt x="256" y="57"/>
                  <a:pt x="256" y="128"/>
                </a:cubicBezTo>
                <a:cubicBezTo>
                  <a:pt x="256" y="199"/>
                  <a:pt x="199" y="256"/>
                  <a:pt x="128" y="256"/>
                </a:cubicBezTo>
                <a:moveTo>
                  <a:pt x="128" y="24"/>
                </a:moveTo>
                <a:cubicBezTo>
                  <a:pt x="71" y="24"/>
                  <a:pt x="24" y="71"/>
                  <a:pt x="24" y="128"/>
                </a:cubicBezTo>
                <a:cubicBezTo>
                  <a:pt x="24" y="185"/>
                  <a:pt x="71" y="232"/>
                  <a:pt x="128" y="232"/>
                </a:cubicBezTo>
                <a:cubicBezTo>
                  <a:pt x="185" y="232"/>
                  <a:pt x="232" y="185"/>
                  <a:pt x="232" y="128"/>
                </a:cubicBezTo>
                <a:cubicBezTo>
                  <a:pt x="232" y="71"/>
                  <a:pt x="185" y="24"/>
                  <a:pt x="128" y="24"/>
                </a:cubicBezTo>
                <a:moveTo>
                  <a:pt x="168" y="156"/>
                </a:moveTo>
                <a:cubicBezTo>
                  <a:pt x="168" y="163"/>
                  <a:pt x="163" y="168"/>
                  <a:pt x="156" y="168"/>
                </a:cubicBezTo>
                <a:cubicBezTo>
                  <a:pt x="153" y="168"/>
                  <a:pt x="151" y="167"/>
                  <a:pt x="149" y="166"/>
                </a:cubicBezTo>
                <a:cubicBezTo>
                  <a:pt x="149" y="166"/>
                  <a:pt x="149" y="166"/>
                  <a:pt x="149" y="166"/>
                </a:cubicBezTo>
                <a:cubicBezTo>
                  <a:pt x="112" y="139"/>
                  <a:pt x="112" y="139"/>
                  <a:pt x="112" y="139"/>
                </a:cubicBezTo>
                <a:cubicBezTo>
                  <a:pt x="112" y="156"/>
                  <a:pt x="112" y="156"/>
                  <a:pt x="112" y="156"/>
                </a:cubicBezTo>
                <a:cubicBezTo>
                  <a:pt x="112" y="163"/>
                  <a:pt x="107" y="168"/>
                  <a:pt x="100" y="168"/>
                </a:cubicBezTo>
                <a:cubicBezTo>
                  <a:pt x="93" y="168"/>
                  <a:pt x="88" y="163"/>
                  <a:pt x="88" y="156"/>
                </a:cubicBezTo>
                <a:cubicBezTo>
                  <a:pt x="88" y="100"/>
                  <a:pt x="88" y="100"/>
                  <a:pt x="88" y="100"/>
                </a:cubicBezTo>
                <a:cubicBezTo>
                  <a:pt x="88" y="93"/>
                  <a:pt x="93" y="88"/>
                  <a:pt x="100" y="88"/>
                </a:cubicBezTo>
                <a:cubicBezTo>
                  <a:pt x="107" y="88"/>
                  <a:pt x="112" y="93"/>
                  <a:pt x="112" y="100"/>
                </a:cubicBezTo>
                <a:cubicBezTo>
                  <a:pt x="112" y="117"/>
                  <a:pt x="112" y="117"/>
                  <a:pt x="112" y="11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51" y="89"/>
                  <a:pt x="153" y="88"/>
                  <a:pt x="156" y="88"/>
                </a:cubicBezTo>
                <a:cubicBezTo>
                  <a:pt x="163" y="88"/>
                  <a:pt x="168" y="93"/>
                  <a:pt x="168" y="100"/>
                </a:cubicBezTo>
                <a:lnTo>
                  <a:pt x="168" y="156"/>
                </a:lnTo>
                <a:close/>
              </a:path>
            </a:pathLst>
          </a:custGeom>
          <a:solidFill>
            <a:srgbClr val="A40000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2598217" y="2081939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2602298" y="2367844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619460" y="365773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623541" y="394363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594136" y="523352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2598217" y="551942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235125" y="20900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239206" y="23759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7235125" y="3665864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7239206" y="3951769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7235125" y="524165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7239206" y="5527560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9" name="Freeform 7"/>
          <p:cNvSpPr/>
          <p:nvPr/>
        </p:nvSpPr>
        <p:spPr bwMode="auto">
          <a:xfrm>
            <a:off x="3052537" y="1662449"/>
            <a:ext cx="2720975" cy="2940050"/>
          </a:xfrm>
          <a:custGeom>
            <a:avLst/>
            <a:gdLst>
              <a:gd name="T0" fmla="*/ 144 w 471"/>
              <a:gd name="T1" fmla="*/ 462 h 509"/>
              <a:gd name="T2" fmla="*/ 144 w 471"/>
              <a:gd name="T3" fmla="*/ 407 h 509"/>
              <a:gd name="T4" fmla="*/ 144 w 471"/>
              <a:gd name="T5" fmla="*/ 403 h 509"/>
              <a:gd name="T6" fmla="*/ 227 w 471"/>
              <a:gd name="T7" fmla="*/ 323 h 509"/>
              <a:gd name="T8" fmla="*/ 423 w 471"/>
              <a:gd name="T9" fmla="*/ 323 h 509"/>
              <a:gd name="T10" fmla="*/ 471 w 471"/>
              <a:gd name="T11" fmla="*/ 275 h 509"/>
              <a:gd name="T12" fmla="*/ 471 w 471"/>
              <a:gd name="T13" fmla="*/ 49 h 509"/>
              <a:gd name="T14" fmla="*/ 423 w 471"/>
              <a:gd name="T15" fmla="*/ 1 h 509"/>
              <a:gd name="T16" fmla="*/ 192 w 471"/>
              <a:gd name="T17" fmla="*/ 0 h 509"/>
              <a:gd name="T18" fmla="*/ 144 w 471"/>
              <a:gd name="T19" fmla="*/ 48 h 509"/>
              <a:gd name="T20" fmla="*/ 144 w 471"/>
              <a:gd name="T21" fmla="*/ 275 h 509"/>
              <a:gd name="T22" fmla="*/ 144 w 471"/>
              <a:gd name="T23" fmla="*/ 281 h 509"/>
              <a:gd name="T24" fmla="*/ 89 w 471"/>
              <a:gd name="T25" fmla="*/ 359 h 509"/>
              <a:gd name="T26" fmla="*/ 48 w 471"/>
              <a:gd name="T27" fmla="*/ 359 h 509"/>
              <a:gd name="T28" fmla="*/ 0 w 471"/>
              <a:gd name="T29" fmla="*/ 407 h 509"/>
              <a:gd name="T30" fmla="*/ 0 w 471"/>
              <a:gd name="T31" fmla="*/ 461 h 509"/>
              <a:gd name="T32" fmla="*/ 48 w 471"/>
              <a:gd name="T33" fmla="*/ 509 h 509"/>
              <a:gd name="T34" fmla="*/ 96 w 471"/>
              <a:gd name="T35" fmla="*/ 509 h 509"/>
              <a:gd name="T36" fmla="*/ 144 w 471"/>
              <a:gd name="T37" fmla="*/ 462 h 5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71" h="509">
                <a:moveTo>
                  <a:pt x="144" y="462"/>
                </a:moveTo>
                <a:cubicBezTo>
                  <a:pt x="144" y="407"/>
                  <a:pt x="144" y="407"/>
                  <a:pt x="144" y="407"/>
                </a:cubicBezTo>
                <a:cubicBezTo>
                  <a:pt x="144" y="406"/>
                  <a:pt x="144" y="405"/>
                  <a:pt x="144" y="403"/>
                </a:cubicBezTo>
                <a:cubicBezTo>
                  <a:pt x="143" y="390"/>
                  <a:pt x="148" y="338"/>
                  <a:pt x="227" y="323"/>
                </a:cubicBezTo>
                <a:cubicBezTo>
                  <a:pt x="423" y="323"/>
                  <a:pt x="423" y="323"/>
                  <a:pt x="423" y="323"/>
                </a:cubicBezTo>
                <a:cubicBezTo>
                  <a:pt x="449" y="323"/>
                  <a:pt x="471" y="302"/>
                  <a:pt x="471" y="275"/>
                </a:cubicBezTo>
                <a:cubicBezTo>
                  <a:pt x="471" y="49"/>
                  <a:pt x="471" y="49"/>
                  <a:pt x="471" y="49"/>
                </a:cubicBezTo>
                <a:cubicBezTo>
                  <a:pt x="471" y="22"/>
                  <a:pt x="450" y="1"/>
                  <a:pt x="423" y="1"/>
                </a:cubicBezTo>
                <a:cubicBezTo>
                  <a:pt x="192" y="0"/>
                  <a:pt x="192" y="0"/>
                  <a:pt x="192" y="0"/>
                </a:cubicBezTo>
                <a:cubicBezTo>
                  <a:pt x="166" y="0"/>
                  <a:pt x="144" y="22"/>
                  <a:pt x="144" y="48"/>
                </a:cubicBezTo>
                <a:cubicBezTo>
                  <a:pt x="144" y="275"/>
                  <a:pt x="144" y="275"/>
                  <a:pt x="144" y="275"/>
                </a:cubicBezTo>
                <a:cubicBezTo>
                  <a:pt x="144" y="277"/>
                  <a:pt x="144" y="279"/>
                  <a:pt x="144" y="281"/>
                </a:cubicBezTo>
                <a:cubicBezTo>
                  <a:pt x="142" y="308"/>
                  <a:pt x="131" y="346"/>
                  <a:pt x="89" y="359"/>
                </a:cubicBezTo>
                <a:cubicBezTo>
                  <a:pt x="48" y="359"/>
                  <a:pt x="48" y="359"/>
                  <a:pt x="48" y="359"/>
                </a:cubicBezTo>
                <a:cubicBezTo>
                  <a:pt x="21" y="359"/>
                  <a:pt x="0" y="380"/>
                  <a:pt x="0" y="407"/>
                </a:cubicBezTo>
                <a:cubicBezTo>
                  <a:pt x="0" y="461"/>
                  <a:pt x="0" y="461"/>
                  <a:pt x="0" y="461"/>
                </a:cubicBezTo>
                <a:cubicBezTo>
                  <a:pt x="0" y="488"/>
                  <a:pt x="21" y="509"/>
                  <a:pt x="48" y="509"/>
                </a:cubicBezTo>
                <a:cubicBezTo>
                  <a:pt x="96" y="509"/>
                  <a:pt x="96" y="509"/>
                  <a:pt x="96" y="509"/>
                </a:cubicBezTo>
                <a:cubicBezTo>
                  <a:pt x="122" y="509"/>
                  <a:pt x="144" y="488"/>
                  <a:pt x="144" y="462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115"/>
          <p:cNvSpPr>
            <a:spLocks noChangeArrowheads="1"/>
          </p:cNvSpPr>
          <p:nvPr/>
        </p:nvSpPr>
        <p:spPr bwMode="auto">
          <a:xfrm>
            <a:off x="3250775" y="3909249"/>
            <a:ext cx="388343" cy="482231"/>
          </a:xfrm>
          <a:custGeom>
            <a:avLst/>
            <a:gdLst>
              <a:gd name="T0" fmla="*/ 381 w 400"/>
              <a:gd name="T1" fmla="*/ 124 h 498"/>
              <a:gd name="T2" fmla="*/ 381 w 400"/>
              <a:gd name="T3" fmla="*/ 124 h 498"/>
              <a:gd name="T4" fmla="*/ 231 w 400"/>
              <a:gd name="T5" fmla="*/ 9 h 498"/>
              <a:gd name="T6" fmla="*/ 115 w 400"/>
              <a:gd name="T7" fmla="*/ 151 h 498"/>
              <a:gd name="T8" fmla="*/ 133 w 400"/>
              <a:gd name="T9" fmla="*/ 213 h 498"/>
              <a:gd name="T10" fmla="*/ 9 w 400"/>
              <a:gd name="T11" fmla="*/ 407 h 498"/>
              <a:gd name="T12" fmla="*/ 0 w 400"/>
              <a:gd name="T13" fmla="*/ 434 h 498"/>
              <a:gd name="T14" fmla="*/ 9 w 400"/>
              <a:gd name="T15" fmla="*/ 478 h 498"/>
              <a:gd name="T16" fmla="*/ 27 w 400"/>
              <a:gd name="T17" fmla="*/ 497 h 498"/>
              <a:gd name="T18" fmla="*/ 62 w 400"/>
              <a:gd name="T19" fmla="*/ 487 h 498"/>
              <a:gd name="T20" fmla="*/ 89 w 400"/>
              <a:gd name="T21" fmla="*/ 470 h 498"/>
              <a:gd name="T22" fmla="*/ 142 w 400"/>
              <a:gd name="T23" fmla="*/ 390 h 498"/>
              <a:gd name="T24" fmla="*/ 142 w 400"/>
              <a:gd name="T25" fmla="*/ 390 h 498"/>
              <a:gd name="T26" fmla="*/ 177 w 400"/>
              <a:gd name="T27" fmla="*/ 381 h 498"/>
              <a:gd name="T28" fmla="*/ 231 w 400"/>
              <a:gd name="T29" fmla="*/ 284 h 498"/>
              <a:gd name="T30" fmla="*/ 293 w 400"/>
              <a:gd name="T31" fmla="*/ 284 h 498"/>
              <a:gd name="T32" fmla="*/ 381 w 400"/>
              <a:gd name="T33" fmla="*/ 124 h 498"/>
              <a:gd name="T34" fmla="*/ 319 w 400"/>
              <a:gd name="T35" fmla="*/ 159 h 498"/>
              <a:gd name="T36" fmla="*/ 319 w 400"/>
              <a:gd name="T37" fmla="*/ 159 h 498"/>
              <a:gd name="T38" fmla="*/ 256 w 400"/>
              <a:gd name="T39" fmla="*/ 142 h 498"/>
              <a:gd name="T40" fmla="*/ 221 w 400"/>
              <a:gd name="T41" fmla="*/ 80 h 498"/>
              <a:gd name="T42" fmla="*/ 310 w 400"/>
              <a:gd name="T43" fmla="*/ 71 h 498"/>
              <a:gd name="T44" fmla="*/ 319 w 400"/>
              <a:gd name="T45" fmla="*/ 159 h 4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00" h="498">
                <a:moveTo>
                  <a:pt x="381" y="124"/>
                </a:moveTo>
                <a:lnTo>
                  <a:pt x="381" y="124"/>
                </a:lnTo>
                <a:cubicBezTo>
                  <a:pt x="372" y="44"/>
                  <a:pt x="301" y="0"/>
                  <a:pt x="231" y="9"/>
                </a:cubicBezTo>
                <a:cubicBezTo>
                  <a:pt x="159" y="27"/>
                  <a:pt x="106" y="80"/>
                  <a:pt x="115" y="151"/>
                </a:cubicBezTo>
                <a:cubicBezTo>
                  <a:pt x="115" y="168"/>
                  <a:pt x="124" y="195"/>
                  <a:pt x="133" y="213"/>
                </a:cubicBezTo>
                <a:cubicBezTo>
                  <a:pt x="9" y="407"/>
                  <a:pt x="9" y="407"/>
                  <a:pt x="9" y="407"/>
                </a:cubicBezTo>
                <a:cubicBezTo>
                  <a:pt x="0" y="407"/>
                  <a:pt x="0" y="425"/>
                  <a:pt x="0" y="434"/>
                </a:cubicBezTo>
                <a:cubicBezTo>
                  <a:pt x="9" y="478"/>
                  <a:pt x="9" y="478"/>
                  <a:pt x="9" y="478"/>
                </a:cubicBezTo>
                <a:cubicBezTo>
                  <a:pt x="9" y="487"/>
                  <a:pt x="18" y="497"/>
                  <a:pt x="27" y="497"/>
                </a:cubicBezTo>
                <a:cubicBezTo>
                  <a:pt x="62" y="487"/>
                  <a:pt x="62" y="487"/>
                  <a:pt x="62" y="487"/>
                </a:cubicBezTo>
                <a:cubicBezTo>
                  <a:pt x="71" y="487"/>
                  <a:pt x="80" y="478"/>
                  <a:pt x="89" y="470"/>
                </a:cubicBezTo>
                <a:cubicBezTo>
                  <a:pt x="142" y="390"/>
                  <a:pt x="142" y="390"/>
                  <a:pt x="142" y="390"/>
                </a:cubicBezTo>
                <a:lnTo>
                  <a:pt x="142" y="390"/>
                </a:lnTo>
                <a:cubicBezTo>
                  <a:pt x="177" y="381"/>
                  <a:pt x="177" y="381"/>
                  <a:pt x="177" y="381"/>
                </a:cubicBezTo>
                <a:cubicBezTo>
                  <a:pt x="231" y="284"/>
                  <a:pt x="231" y="284"/>
                  <a:pt x="231" y="284"/>
                </a:cubicBezTo>
                <a:cubicBezTo>
                  <a:pt x="248" y="293"/>
                  <a:pt x="284" y="284"/>
                  <a:pt x="293" y="284"/>
                </a:cubicBezTo>
                <a:cubicBezTo>
                  <a:pt x="363" y="275"/>
                  <a:pt x="399" y="195"/>
                  <a:pt x="381" y="124"/>
                </a:cubicBezTo>
                <a:close/>
                <a:moveTo>
                  <a:pt x="319" y="159"/>
                </a:moveTo>
                <a:lnTo>
                  <a:pt x="319" y="159"/>
                </a:lnTo>
                <a:cubicBezTo>
                  <a:pt x="301" y="187"/>
                  <a:pt x="284" y="168"/>
                  <a:pt x="256" y="142"/>
                </a:cubicBezTo>
                <a:cubicBezTo>
                  <a:pt x="231" y="124"/>
                  <a:pt x="203" y="115"/>
                  <a:pt x="221" y="80"/>
                </a:cubicBezTo>
                <a:cubicBezTo>
                  <a:pt x="240" y="53"/>
                  <a:pt x="284" y="44"/>
                  <a:pt x="310" y="71"/>
                </a:cubicBezTo>
                <a:cubicBezTo>
                  <a:pt x="337" y="89"/>
                  <a:pt x="346" y="133"/>
                  <a:pt x="319" y="159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/>
          <p:nvPr/>
        </p:nvSpPr>
        <p:spPr bwMode="auto">
          <a:xfrm>
            <a:off x="4225699" y="3834149"/>
            <a:ext cx="2944812" cy="2714625"/>
          </a:xfrm>
          <a:custGeom>
            <a:avLst/>
            <a:gdLst>
              <a:gd name="T0" fmla="*/ 462 w 510"/>
              <a:gd name="T1" fmla="*/ 326 h 470"/>
              <a:gd name="T2" fmla="*/ 407 w 510"/>
              <a:gd name="T3" fmla="*/ 326 h 470"/>
              <a:gd name="T4" fmla="*/ 404 w 510"/>
              <a:gd name="T5" fmla="*/ 327 h 470"/>
              <a:gd name="T6" fmla="*/ 323 w 510"/>
              <a:gd name="T7" fmla="*/ 244 h 470"/>
              <a:gd name="T8" fmla="*/ 323 w 510"/>
              <a:gd name="T9" fmla="*/ 48 h 470"/>
              <a:gd name="T10" fmla="*/ 275 w 510"/>
              <a:gd name="T11" fmla="*/ 0 h 470"/>
              <a:gd name="T12" fmla="*/ 48 w 510"/>
              <a:gd name="T13" fmla="*/ 0 h 470"/>
              <a:gd name="T14" fmla="*/ 0 w 510"/>
              <a:gd name="T15" fmla="*/ 48 h 470"/>
              <a:gd name="T16" fmla="*/ 0 w 510"/>
              <a:gd name="T17" fmla="*/ 278 h 470"/>
              <a:gd name="T18" fmla="*/ 48 w 510"/>
              <a:gd name="T19" fmla="*/ 326 h 470"/>
              <a:gd name="T20" fmla="*/ 275 w 510"/>
              <a:gd name="T21" fmla="*/ 326 h 470"/>
              <a:gd name="T22" fmla="*/ 281 w 510"/>
              <a:gd name="T23" fmla="*/ 326 h 470"/>
              <a:gd name="T24" fmla="*/ 359 w 510"/>
              <a:gd name="T25" fmla="*/ 381 h 470"/>
              <a:gd name="T26" fmla="*/ 359 w 510"/>
              <a:gd name="T27" fmla="*/ 422 h 470"/>
              <a:gd name="T28" fmla="*/ 407 w 510"/>
              <a:gd name="T29" fmla="*/ 470 h 470"/>
              <a:gd name="T30" fmla="*/ 462 w 510"/>
              <a:gd name="T31" fmla="*/ 470 h 470"/>
              <a:gd name="T32" fmla="*/ 510 w 510"/>
              <a:gd name="T33" fmla="*/ 422 h 470"/>
              <a:gd name="T34" fmla="*/ 510 w 510"/>
              <a:gd name="T35" fmla="*/ 374 h 470"/>
              <a:gd name="T36" fmla="*/ 462 w 510"/>
              <a:gd name="T37" fmla="*/ 326 h 4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10" h="470">
                <a:moveTo>
                  <a:pt x="462" y="326"/>
                </a:moveTo>
                <a:cubicBezTo>
                  <a:pt x="407" y="326"/>
                  <a:pt x="407" y="326"/>
                  <a:pt x="407" y="326"/>
                </a:cubicBezTo>
                <a:cubicBezTo>
                  <a:pt x="406" y="326"/>
                  <a:pt x="405" y="326"/>
                  <a:pt x="404" y="327"/>
                </a:cubicBezTo>
                <a:cubicBezTo>
                  <a:pt x="390" y="327"/>
                  <a:pt x="338" y="322"/>
                  <a:pt x="323" y="244"/>
                </a:cubicBezTo>
                <a:cubicBezTo>
                  <a:pt x="323" y="48"/>
                  <a:pt x="323" y="48"/>
                  <a:pt x="323" y="48"/>
                </a:cubicBezTo>
                <a:cubicBezTo>
                  <a:pt x="323" y="21"/>
                  <a:pt x="302" y="0"/>
                  <a:pt x="275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1"/>
                  <a:pt x="0" y="48"/>
                </a:cubicBezTo>
                <a:cubicBezTo>
                  <a:pt x="0" y="278"/>
                  <a:pt x="0" y="278"/>
                  <a:pt x="0" y="278"/>
                </a:cubicBezTo>
                <a:cubicBezTo>
                  <a:pt x="0" y="305"/>
                  <a:pt x="22" y="326"/>
                  <a:pt x="48" y="326"/>
                </a:cubicBezTo>
                <a:cubicBezTo>
                  <a:pt x="275" y="326"/>
                  <a:pt x="275" y="326"/>
                  <a:pt x="275" y="326"/>
                </a:cubicBezTo>
                <a:cubicBezTo>
                  <a:pt x="277" y="326"/>
                  <a:pt x="279" y="326"/>
                  <a:pt x="281" y="326"/>
                </a:cubicBezTo>
                <a:cubicBezTo>
                  <a:pt x="309" y="328"/>
                  <a:pt x="346" y="339"/>
                  <a:pt x="359" y="381"/>
                </a:cubicBezTo>
                <a:cubicBezTo>
                  <a:pt x="359" y="422"/>
                  <a:pt x="359" y="422"/>
                  <a:pt x="359" y="422"/>
                </a:cubicBezTo>
                <a:cubicBezTo>
                  <a:pt x="359" y="449"/>
                  <a:pt x="380" y="470"/>
                  <a:pt x="407" y="470"/>
                </a:cubicBezTo>
                <a:cubicBezTo>
                  <a:pt x="462" y="470"/>
                  <a:pt x="462" y="470"/>
                  <a:pt x="462" y="470"/>
                </a:cubicBezTo>
                <a:cubicBezTo>
                  <a:pt x="488" y="470"/>
                  <a:pt x="510" y="449"/>
                  <a:pt x="510" y="422"/>
                </a:cubicBezTo>
                <a:cubicBezTo>
                  <a:pt x="510" y="374"/>
                  <a:pt x="510" y="374"/>
                  <a:pt x="510" y="374"/>
                </a:cubicBezTo>
                <a:cubicBezTo>
                  <a:pt x="510" y="348"/>
                  <a:pt x="488" y="326"/>
                  <a:pt x="462" y="326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00"/>
          <p:cNvSpPr>
            <a:spLocks noChangeArrowheads="1"/>
          </p:cNvSpPr>
          <p:nvPr/>
        </p:nvSpPr>
        <p:spPr bwMode="auto">
          <a:xfrm>
            <a:off x="6467743" y="5967391"/>
            <a:ext cx="560183" cy="361890"/>
          </a:xfrm>
          <a:custGeom>
            <a:avLst/>
            <a:gdLst>
              <a:gd name="T0" fmla="*/ 381 w 498"/>
              <a:gd name="T1" fmla="*/ 89 h 320"/>
              <a:gd name="T2" fmla="*/ 381 w 498"/>
              <a:gd name="T3" fmla="*/ 89 h 320"/>
              <a:gd name="T4" fmla="*/ 355 w 498"/>
              <a:gd name="T5" fmla="*/ 89 h 320"/>
              <a:gd name="T6" fmla="*/ 231 w 498"/>
              <a:gd name="T7" fmla="*/ 0 h 320"/>
              <a:gd name="T8" fmla="*/ 98 w 498"/>
              <a:gd name="T9" fmla="*/ 134 h 320"/>
              <a:gd name="T10" fmla="*/ 98 w 498"/>
              <a:gd name="T11" fmla="*/ 150 h 320"/>
              <a:gd name="T12" fmla="*/ 89 w 498"/>
              <a:gd name="T13" fmla="*/ 150 h 320"/>
              <a:gd name="T14" fmla="*/ 0 w 498"/>
              <a:gd name="T15" fmla="*/ 240 h 320"/>
              <a:gd name="T16" fmla="*/ 89 w 498"/>
              <a:gd name="T17" fmla="*/ 319 h 320"/>
              <a:gd name="T18" fmla="*/ 381 w 498"/>
              <a:gd name="T19" fmla="*/ 319 h 320"/>
              <a:gd name="T20" fmla="*/ 497 w 498"/>
              <a:gd name="T21" fmla="*/ 204 h 320"/>
              <a:gd name="T22" fmla="*/ 381 w 498"/>
              <a:gd name="T23" fmla="*/ 89 h 320"/>
              <a:gd name="T24" fmla="*/ 284 w 498"/>
              <a:gd name="T25" fmla="*/ 195 h 320"/>
              <a:gd name="T26" fmla="*/ 284 w 498"/>
              <a:gd name="T27" fmla="*/ 195 h 320"/>
              <a:gd name="T28" fmla="*/ 213 w 498"/>
              <a:gd name="T29" fmla="*/ 275 h 320"/>
              <a:gd name="T30" fmla="*/ 195 w 498"/>
              <a:gd name="T31" fmla="*/ 275 h 320"/>
              <a:gd name="T32" fmla="*/ 195 w 498"/>
              <a:gd name="T33" fmla="*/ 266 h 320"/>
              <a:gd name="T34" fmla="*/ 195 w 498"/>
              <a:gd name="T35" fmla="*/ 257 h 320"/>
              <a:gd name="T36" fmla="*/ 222 w 498"/>
              <a:gd name="T37" fmla="*/ 204 h 320"/>
              <a:gd name="T38" fmla="*/ 204 w 498"/>
              <a:gd name="T39" fmla="*/ 195 h 320"/>
              <a:gd name="T40" fmla="*/ 204 w 498"/>
              <a:gd name="T41" fmla="*/ 195 h 320"/>
              <a:gd name="T42" fmla="*/ 186 w 498"/>
              <a:gd name="T43" fmla="*/ 178 h 320"/>
              <a:gd name="T44" fmla="*/ 195 w 498"/>
              <a:gd name="T45" fmla="*/ 160 h 320"/>
              <a:gd name="T46" fmla="*/ 258 w 498"/>
              <a:gd name="T47" fmla="*/ 89 h 320"/>
              <a:gd name="T48" fmla="*/ 275 w 498"/>
              <a:gd name="T49" fmla="*/ 80 h 320"/>
              <a:gd name="T50" fmla="*/ 284 w 498"/>
              <a:gd name="T51" fmla="*/ 89 h 320"/>
              <a:gd name="T52" fmla="*/ 275 w 498"/>
              <a:gd name="T53" fmla="*/ 106 h 320"/>
              <a:gd name="T54" fmla="*/ 249 w 498"/>
              <a:gd name="T55" fmla="*/ 160 h 320"/>
              <a:gd name="T56" fmla="*/ 275 w 498"/>
              <a:gd name="T57" fmla="*/ 169 h 320"/>
              <a:gd name="T58" fmla="*/ 275 w 498"/>
              <a:gd name="T59" fmla="*/ 169 h 320"/>
              <a:gd name="T60" fmla="*/ 293 w 498"/>
              <a:gd name="T61" fmla="*/ 187 h 320"/>
              <a:gd name="T62" fmla="*/ 284 w 498"/>
              <a:gd name="T63" fmla="*/ 195 h 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98" h="320">
                <a:moveTo>
                  <a:pt x="381" y="89"/>
                </a:moveTo>
                <a:lnTo>
                  <a:pt x="381" y="89"/>
                </a:lnTo>
                <a:cubicBezTo>
                  <a:pt x="372" y="89"/>
                  <a:pt x="364" y="89"/>
                  <a:pt x="355" y="89"/>
                </a:cubicBezTo>
                <a:cubicBezTo>
                  <a:pt x="337" y="36"/>
                  <a:pt x="293" y="0"/>
                  <a:pt x="231" y="0"/>
                </a:cubicBezTo>
                <a:cubicBezTo>
                  <a:pt x="160" y="0"/>
                  <a:pt x="98" y="62"/>
                  <a:pt x="98" y="134"/>
                </a:cubicBezTo>
                <a:cubicBezTo>
                  <a:pt x="98" y="134"/>
                  <a:pt x="98" y="142"/>
                  <a:pt x="98" y="150"/>
                </a:cubicBezTo>
                <a:cubicBezTo>
                  <a:pt x="98" y="150"/>
                  <a:pt x="98" y="150"/>
                  <a:pt x="89" y="150"/>
                </a:cubicBezTo>
                <a:cubicBezTo>
                  <a:pt x="45" y="150"/>
                  <a:pt x="0" y="187"/>
                  <a:pt x="0" y="240"/>
                </a:cubicBezTo>
                <a:cubicBezTo>
                  <a:pt x="0" y="284"/>
                  <a:pt x="45" y="319"/>
                  <a:pt x="89" y="319"/>
                </a:cubicBezTo>
                <a:cubicBezTo>
                  <a:pt x="381" y="319"/>
                  <a:pt x="381" y="319"/>
                  <a:pt x="381" y="319"/>
                </a:cubicBezTo>
                <a:cubicBezTo>
                  <a:pt x="443" y="319"/>
                  <a:pt x="497" y="275"/>
                  <a:pt x="497" y="204"/>
                </a:cubicBezTo>
                <a:cubicBezTo>
                  <a:pt x="497" y="142"/>
                  <a:pt x="443" y="89"/>
                  <a:pt x="381" y="89"/>
                </a:cubicBezTo>
                <a:close/>
                <a:moveTo>
                  <a:pt x="284" y="195"/>
                </a:moveTo>
                <a:lnTo>
                  <a:pt x="284" y="195"/>
                </a:lnTo>
                <a:cubicBezTo>
                  <a:pt x="266" y="213"/>
                  <a:pt x="222" y="266"/>
                  <a:pt x="213" y="275"/>
                </a:cubicBezTo>
                <a:cubicBezTo>
                  <a:pt x="213" y="275"/>
                  <a:pt x="204" y="284"/>
                  <a:pt x="195" y="275"/>
                </a:cubicBezTo>
                <a:cubicBezTo>
                  <a:pt x="195" y="275"/>
                  <a:pt x="195" y="275"/>
                  <a:pt x="195" y="266"/>
                </a:cubicBezTo>
                <a:lnTo>
                  <a:pt x="195" y="257"/>
                </a:lnTo>
                <a:cubicBezTo>
                  <a:pt x="222" y="204"/>
                  <a:pt x="222" y="204"/>
                  <a:pt x="222" y="204"/>
                </a:cubicBezTo>
                <a:cubicBezTo>
                  <a:pt x="222" y="195"/>
                  <a:pt x="213" y="195"/>
                  <a:pt x="204" y="195"/>
                </a:cubicBezTo>
                <a:lnTo>
                  <a:pt x="204" y="195"/>
                </a:lnTo>
                <a:cubicBezTo>
                  <a:pt x="195" y="187"/>
                  <a:pt x="186" y="187"/>
                  <a:pt x="186" y="178"/>
                </a:cubicBezTo>
                <a:cubicBezTo>
                  <a:pt x="186" y="169"/>
                  <a:pt x="186" y="169"/>
                  <a:pt x="195" y="160"/>
                </a:cubicBezTo>
                <a:cubicBezTo>
                  <a:pt x="204" y="142"/>
                  <a:pt x="258" y="89"/>
                  <a:pt x="258" y="89"/>
                </a:cubicBezTo>
                <a:cubicBezTo>
                  <a:pt x="266" y="80"/>
                  <a:pt x="266" y="80"/>
                  <a:pt x="275" y="80"/>
                </a:cubicBezTo>
                <a:cubicBezTo>
                  <a:pt x="275" y="89"/>
                  <a:pt x="284" y="89"/>
                  <a:pt x="284" y="89"/>
                </a:cubicBezTo>
                <a:cubicBezTo>
                  <a:pt x="284" y="97"/>
                  <a:pt x="275" y="97"/>
                  <a:pt x="275" y="106"/>
                </a:cubicBezTo>
                <a:cubicBezTo>
                  <a:pt x="249" y="160"/>
                  <a:pt x="249" y="160"/>
                  <a:pt x="249" y="160"/>
                </a:cubicBezTo>
                <a:cubicBezTo>
                  <a:pt x="258" y="160"/>
                  <a:pt x="266" y="169"/>
                  <a:pt x="275" y="169"/>
                </a:cubicBezTo>
                <a:lnTo>
                  <a:pt x="275" y="169"/>
                </a:lnTo>
                <a:cubicBezTo>
                  <a:pt x="284" y="169"/>
                  <a:pt x="293" y="178"/>
                  <a:pt x="293" y="187"/>
                </a:cubicBezTo>
                <a:lnTo>
                  <a:pt x="284" y="195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5022624" y="513099"/>
            <a:ext cx="2940050" cy="2720975"/>
          </a:xfrm>
          <a:custGeom>
            <a:avLst/>
            <a:gdLst>
              <a:gd name="T0" fmla="*/ 48 w 509"/>
              <a:gd name="T1" fmla="*/ 144 h 471"/>
              <a:gd name="T2" fmla="*/ 102 w 509"/>
              <a:gd name="T3" fmla="*/ 144 h 471"/>
              <a:gd name="T4" fmla="*/ 106 w 509"/>
              <a:gd name="T5" fmla="*/ 144 h 471"/>
              <a:gd name="T6" fmla="*/ 186 w 509"/>
              <a:gd name="T7" fmla="*/ 227 h 471"/>
              <a:gd name="T8" fmla="*/ 186 w 509"/>
              <a:gd name="T9" fmla="*/ 423 h 471"/>
              <a:gd name="T10" fmla="*/ 234 w 509"/>
              <a:gd name="T11" fmla="*/ 471 h 471"/>
              <a:gd name="T12" fmla="*/ 461 w 509"/>
              <a:gd name="T13" fmla="*/ 471 h 471"/>
              <a:gd name="T14" fmla="*/ 509 w 509"/>
              <a:gd name="T15" fmla="*/ 423 h 471"/>
              <a:gd name="T16" fmla="*/ 509 w 509"/>
              <a:gd name="T17" fmla="*/ 192 h 471"/>
              <a:gd name="T18" fmla="*/ 461 w 509"/>
              <a:gd name="T19" fmla="*/ 144 h 471"/>
              <a:gd name="T20" fmla="*/ 234 w 509"/>
              <a:gd name="T21" fmla="*/ 144 h 471"/>
              <a:gd name="T22" fmla="*/ 228 w 509"/>
              <a:gd name="T23" fmla="*/ 144 h 471"/>
              <a:gd name="T24" fmla="*/ 151 w 509"/>
              <a:gd name="T25" fmla="*/ 89 h 471"/>
              <a:gd name="T26" fmla="*/ 151 w 509"/>
              <a:gd name="T27" fmla="*/ 48 h 471"/>
              <a:gd name="T28" fmla="*/ 103 w 509"/>
              <a:gd name="T29" fmla="*/ 0 h 471"/>
              <a:gd name="T30" fmla="*/ 48 w 509"/>
              <a:gd name="T31" fmla="*/ 0 h 471"/>
              <a:gd name="T32" fmla="*/ 0 w 509"/>
              <a:gd name="T33" fmla="*/ 48 h 471"/>
              <a:gd name="T34" fmla="*/ 0 w 509"/>
              <a:gd name="T35" fmla="*/ 96 h 471"/>
              <a:gd name="T36" fmla="*/ 48 w 509"/>
              <a:gd name="T37" fmla="*/ 144 h 4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509" h="471">
                <a:moveTo>
                  <a:pt x="48" y="144"/>
                </a:moveTo>
                <a:cubicBezTo>
                  <a:pt x="102" y="144"/>
                  <a:pt x="102" y="144"/>
                  <a:pt x="102" y="144"/>
                </a:cubicBezTo>
                <a:cubicBezTo>
                  <a:pt x="104" y="144"/>
                  <a:pt x="105" y="144"/>
                  <a:pt x="106" y="144"/>
                </a:cubicBezTo>
                <a:cubicBezTo>
                  <a:pt x="120" y="143"/>
                  <a:pt x="171" y="148"/>
                  <a:pt x="186" y="227"/>
                </a:cubicBezTo>
                <a:cubicBezTo>
                  <a:pt x="186" y="423"/>
                  <a:pt x="186" y="423"/>
                  <a:pt x="186" y="423"/>
                </a:cubicBezTo>
                <a:cubicBezTo>
                  <a:pt x="186" y="449"/>
                  <a:pt x="207" y="471"/>
                  <a:pt x="234" y="471"/>
                </a:cubicBezTo>
                <a:cubicBezTo>
                  <a:pt x="461" y="471"/>
                  <a:pt x="461" y="471"/>
                  <a:pt x="461" y="471"/>
                </a:cubicBezTo>
                <a:cubicBezTo>
                  <a:pt x="487" y="471"/>
                  <a:pt x="509" y="450"/>
                  <a:pt x="509" y="423"/>
                </a:cubicBezTo>
                <a:cubicBezTo>
                  <a:pt x="509" y="192"/>
                  <a:pt x="509" y="192"/>
                  <a:pt x="509" y="192"/>
                </a:cubicBezTo>
                <a:cubicBezTo>
                  <a:pt x="509" y="166"/>
                  <a:pt x="488" y="144"/>
                  <a:pt x="461" y="144"/>
                </a:cubicBezTo>
                <a:cubicBezTo>
                  <a:pt x="234" y="144"/>
                  <a:pt x="234" y="144"/>
                  <a:pt x="234" y="144"/>
                </a:cubicBezTo>
                <a:cubicBezTo>
                  <a:pt x="232" y="144"/>
                  <a:pt x="230" y="144"/>
                  <a:pt x="228" y="144"/>
                </a:cubicBezTo>
                <a:cubicBezTo>
                  <a:pt x="201" y="142"/>
                  <a:pt x="164" y="131"/>
                  <a:pt x="151" y="89"/>
                </a:cubicBezTo>
                <a:cubicBezTo>
                  <a:pt x="151" y="48"/>
                  <a:pt x="151" y="48"/>
                  <a:pt x="151" y="48"/>
                </a:cubicBezTo>
                <a:cubicBezTo>
                  <a:pt x="151" y="21"/>
                  <a:pt x="129" y="0"/>
                  <a:pt x="103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22" y="0"/>
                  <a:pt x="0" y="21"/>
                  <a:pt x="0" y="48"/>
                </a:cubicBezTo>
                <a:cubicBezTo>
                  <a:pt x="0" y="96"/>
                  <a:pt x="0" y="96"/>
                  <a:pt x="0" y="96"/>
                </a:cubicBezTo>
                <a:cubicBezTo>
                  <a:pt x="0" y="122"/>
                  <a:pt x="21" y="144"/>
                  <a:pt x="48" y="144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154"/>
          <p:cNvSpPr>
            <a:spLocks noChangeArrowheads="1"/>
          </p:cNvSpPr>
          <p:nvPr/>
        </p:nvSpPr>
        <p:spPr bwMode="auto">
          <a:xfrm>
            <a:off x="5252507" y="682182"/>
            <a:ext cx="358788" cy="487239"/>
          </a:xfrm>
          <a:custGeom>
            <a:avLst/>
            <a:gdLst>
              <a:gd name="T0" fmla="*/ 346 w 355"/>
              <a:gd name="T1" fmla="*/ 132 h 487"/>
              <a:gd name="T2" fmla="*/ 346 w 355"/>
              <a:gd name="T3" fmla="*/ 132 h 487"/>
              <a:gd name="T4" fmla="*/ 116 w 355"/>
              <a:gd name="T5" fmla="*/ 17 h 487"/>
              <a:gd name="T6" fmla="*/ 9 w 355"/>
              <a:gd name="T7" fmla="*/ 53 h 487"/>
              <a:gd name="T8" fmla="*/ 0 w 355"/>
              <a:gd name="T9" fmla="*/ 79 h 487"/>
              <a:gd name="T10" fmla="*/ 9 w 355"/>
              <a:gd name="T11" fmla="*/ 345 h 487"/>
              <a:gd name="T12" fmla="*/ 18 w 355"/>
              <a:gd name="T13" fmla="*/ 363 h 487"/>
              <a:gd name="T14" fmla="*/ 222 w 355"/>
              <a:gd name="T15" fmla="*/ 486 h 487"/>
              <a:gd name="T16" fmla="*/ 231 w 355"/>
              <a:gd name="T17" fmla="*/ 486 h 487"/>
              <a:gd name="T18" fmla="*/ 240 w 355"/>
              <a:gd name="T19" fmla="*/ 486 h 487"/>
              <a:gd name="T20" fmla="*/ 248 w 355"/>
              <a:gd name="T21" fmla="*/ 478 h 487"/>
              <a:gd name="T22" fmla="*/ 248 w 355"/>
              <a:gd name="T23" fmla="*/ 203 h 487"/>
              <a:gd name="T24" fmla="*/ 240 w 355"/>
              <a:gd name="T25" fmla="*/ 185 h 487"/>
              <a:gd name="T26" fmla="*/ 44 w 355"/>
              <a:gd name="T27" fmla="*/ 70 h 487"/>
              <a:gd name="T28" fmla="*/ 71 w 355"/>
              <a:gd name="T29" fmla="*/ 53 h 487"/>
              <a:gd name="T30" fmla="*/ 107 w 355"/>
              <a:gd name="T31" fmla="*/ 44 h 487"/>
              <a:gd name="T32" fmla="*/ 301 w 355"/>
              <a:gd name="T33" fmla="*/ 150 h 487"/>
              <a:gd name="T34" fmla="*/ 310 w 355"/>
              <a:gd name="T35" fmla="*/ 159 h 487"/>
              <a:gd name="T36" fmla="*/ 310 w 355"/>
              <a:gd name="T37" fmla="*/ 425 h 487"/>
              <a:gd name="T38" fmla="*/ 328 w 355"/>
              <a:gd name="T39" fmla="*/ 442 h 487"/>
              <a:gd name="T40" fmla="*/ 354 w 355"/>
              <a:gd name="T41" fmla="*/ 425 h 487"/>
              <a:gd name="T42" fmla="*/ 354 w 355"/>
              <a:gd name="T43" fmla="*/ 141 h 487"/>
              <a:gd name="T44" fmla="*/ 346 w 355"/>
              <a:gd name="T45" fmla="*/ 132 h 4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355" h="487">
                <a:moveTo>
                  <a:pt x="346" y="132"/>
                </a:moveTo>
                <a:lnTo>
                  <a:pt x="346" y="132"/>
                </a:lnTo>
                <a:cubicBezTo>
                  <a:pt x="116" y="17"/>
                  <a:pt x="116" y="17"/>
                  <a:pt x="116" y="17"/>
                </a:cubicBezTo>
                <a:cubicBezTo>
                  <a:pt x="89" y="0"/>
                  <a:pt x="27" y="25"/>
                  <a:pt x="9" y="53"/>
                </a:cubicBezTo>
                <a:cubicBezTo>
                  <a:pt x="0" y="70"/>
                  <a:pt x="0" y="79"/>
                  <a:pt x="0" y="79"/>
                </a:cubicBezTo>
                <a:cubicBezTo>
                  <a:pt x="9" y="345"/>
                  <a:pt x="9" y="345"/>
                  <a:pt x="9" y="345"/>
                </a:cubicBezTo>
                <a:cubicBezTo>
                  <a:pt x="9" y="345"/>
                  <a:pt x="18" y="354"/>
                  <a:pt x="18" y="363"/>
                </a:cubicBezTo>
                <a:cubicBezTo>
                  <a:pt x="36" y="363"/>
                  <a:pt x="222" y="486"/>
                  <a:pt x="222" y="486"/>
                </a:cubicBezTo>
                <a:cubicBezTo>
                  <a:pt x="231" y="486"/>
                  <a:pt x="231" y="486"/>
                  <a:pt x="231" y="486"/>
                </a:cubicBezTo>
                <a:cubicBezTo>
                  <a:pt x="240" y="486"/>
                  <a:pt x="240" y="486"/>
                  <a:pt x="240" y="486"/>
                </a:cubicBezTo>
                <a:cubicBezTo>
                  <a:pt x="248" y="486"/>
                  <a:pt x="248" y="478"/>
                  <a:pt x="248" y="478"/>
                </a:cubicBezTo>
                <a:cubicBezTo>
                  <a:pt x="248" y="203"/>
                  <a:pt x="248" y="203"/>
                  <a:pt x="248" y="203"/>
                </a:cubicBezTo>
                <a:cubicBezTo>
                  <a:pt x="248" y="194"/>
                  <a:pt x="248" y="194"/>
                  <a:pt x="240" y="185"/>
                </a:cubicBezTo>
                <a:cubicBezTo>
                  <a:pt x="44" y="70"/>
                  <a:pt x="44" y="70"/>
                  <a:pt x="44" y="70"/>
                </a:cubicBezTo>
                <a:cubicBezTo>
                  <a:pt x="44" y="70"/>
                  <a:pt x="53" y="61"/>
                  <a:pt x="71" y="53"/>
                </a:cubicBezTo>
                <a:cubicBezTo>
                  <a:pt x="89" y="44"/>
                  <a:pt x="97" y="44"/>
                  <a:pt x="107" y="44"/>
                </a:cubicBezTo>
                <a:cubicBezTo>
                  <a:pt x="107" y="44"/>
                  <a:pt x="293" y="150"/>
                  <a:pt x="301" y="150"/>
                </a:cubicBezTo>
                <a:cubicBezTo>
                  <a:pt x="310" y="159"/>
                  <a:pt x="310" y="159"/>
                  <a:pt x="310" y="159"/>
                </a:cubicBezTo>
                <a:cubicBezTo>
                  <a:pt x="310" y="168"/>
                  <a:pt x="310" y="425"/>
                  <a:pt x="310" y="425"/>
                </a:cubicBezTo>
                <a:cubicBezTo>
                  <a:pt x="310" y="433"/>
                  <a:pt x="319" y="442"/>
                  <a:pt x="328" y="442"/>
                </a:cubicBezTo>
                <a:cubicBezTo>
                  <a:pt x="337" y="442"/>
                  <a:pt x="354" y="433"/>
                  <a:pt x="354" y="425"/>
                </a:cubicBezTo>
                <a:cubicBezTo>
                  <a:pt x="354" y="141"/>
                  <a:pt x="354" y="141"/>
                  <a:pt x="354" y="141"/>
                </a:cubicBezTo>
                <a:lnTo>
                  <a:pt x="346" y="132"/>
                </a:ln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6"/>
          <p:cNvSpPr/>
          <p:nvPr/>
        </p:nvSpPr>
        <p:spPr bwMode="auto">
          <a:xfrm>
            <a:off x="6397399" y="2402224"/>
            <a:ext cx="2708275" cy="2990850"/>
          </a:xfrm>
          <a:custGeom>
            <a:avLst/>
            <a:gdLst>
              <a:gd name="T0" fmla="*/ 323 w 469"/>
              <a:gd name="T1" fmla="*/ 51 h 518"/>
              <a:gd name="T2" fmla="*/ 325 w 469"/>
              <a:gd name="T3" fmla="*/ 105 h 518"/>
              <a:gd name="T4" fmla="*/ 325 w 469"/>
              <a:gd name="T5" fmla="*/ 109 h 518"/>
              <a:gd name="T6" fmla="*/ 244 w 469"/>
              <a:gd name="T7" fmla="*/ 191 h 518"/>
              <a:gd name="T8" fmla="*/ 48 w 469"/>
              <a:gd name="T9" fmla="*/ 195 h 518"/>
              <a:gd name="T10" fmla="*/ 1 w 469"/>
              <a:gd name="T11" fmla="*/ 244 h 518"/>
              <a:gd name="T12" fmla="*/ 5 w 469"/>
              <a:gd name="T13" fmla="*/ 470 h 518"/>
              <a:gd name="T14" fmla="*/ 54 w 469"/>
              <a:gd name="T15" fmla="*/ 517 h 518"/>
              <a:gd name="T16" fmla="*/ 285 w 469"/>
              <a:gd name="T17" fmla="*/ 513 h 518"/>
              <a:gd name="T18" fmla="*/ 332 w 469"/>
              <a:gd name="T19" fmla="*/ 464 h 518"/>
              <a:gd name="T20" fmla="*/ 327 w 469"/>
              <a:gd name="T21" fmla="*/ 237 h 518"/>
              <a:gd name="T22" fmla="*/ 327 w 469"/>
              <a:gd name="T23" fmla="*/ 231 h 518"/>
              <a:gd name="T24" fmla="*/ 380 w 469"/>
              <a:gd name="T25" fmla="*/ 152 h 518"/>
              <a:gd name="T26" fmla="*/ 422 w 469"/>
              <a:gd name="T27" fmla="*/ 151 h 518"/>
              <a:gd name="T28" fmla="*/ 469 w 469"/>
              <a:gd name="T29" fmla="*/ 102 h 518"/>
              <a:gd name="T30" fmla="*/ 467 w 469"/>
              <a:gd name="T31" fmla="*/ 48 h 518"/>
              <a:gd name="T32" fmla="*/ 418 w 469"/>
              <a:gd name="T33" fmla="*/ 1 h 518"/>
              <a:gd name="T34" fmla="*/ 370 w 469"/>
              <a:gd name="T35" fmla="*/ 2 h 518"/>
              <a:gd name="T36" fmla="*/ 323 w 469"/>
              <a:gd name="T37" fmla="*/ 51 h 5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69" h="518">
                <a:moveTo>
                  <a:pt x="323" y="51"/>
                </a:moveTo>
                <a:cubicBezTo>
                  <a:pt x="325" y="105"/>
                  <a:pt x="325" y="105"/>
                  <a:pt x="325" y="105"/>
                </a:cubicBezTo>
                <a:cubicBezTo>
                  <a:pt x="325" y="106"/>
                  <a:pt x="325" y="107"/>
                  <a:pt x="325" y="109"/>
                </a:cubicBezTo>
                <a:cubicBezTo>
                  <a:pt x="325" y="122"/>
                  <a:pt x="322" y="174"/>
                  <a:pt x="244" y="191"/>
                </a:cubicBezTo>
                <a:cubicBezTo>
                  <a:pt x="48" y="195"/>
                  <a:pt x="48" y="195"/>
                  <a:pt x="48" y="195"/>
                </a:cubicBezTo>
                <a:cubicBezTo>
                  <a:pt x="21" y="195"/>
                  <a:pt x="0" y="217"/>
                  <a:pt x="1" y="244"/>
                </a:cubicBezTo>
                <a:cubicBezTo>
                  <a:pt x="5" y="470"/>
                  <a:pt x="5" y="470"/>
                  <a:pt x="5" y="470"/>
                </a:cubicBezTo>
                <a:cubicBezTo>
                  <a:pt x="6" y="497"/>
                  <a:pt x="28" y="518"/>
                  <a:pt x="54" y="517"/>
                </a:cubicBezTo>
                <a:cubicBezTo>
                  <a:pt x="285" y="513"/>
                  <a:pt x="285" y="513"/>
                  <a:pt x="285" y="513"/>
                </a:cubicBezTo>
                <a:cubicBezTo>
                  <a:pt x="311" y="512"/>
                  <a:pt x="332" y="490"/>
                  <a:pt x="332" y="464"/>
                </a:cubicBezTo>
                <a:cubicBezTo>
                  <a:pt x="327" y="237"/>
                  <a:pt x="327" y="237"/>
                  <a:pt x="327" y="237"/>
                </a:cubicBezTo>
                <a:cubicBezTo>
                  <a:pt x="327" y="235"/>
                  <a:pt x="327" y="233"/>
                  <a:pt x="327" y="231"/>
                </a:cubicBezTo>
                <a:cubicBezTo>
                  <a:pt x="329" y="204"/>
                  <a:pt x="339" y="166"/>
                  <a:pt x="380" y="152"/>
                </a:cubicBezTo>
                <a:cubicBezTo>
                  <a:pt x="422" y="151"/>
                  <a:pt x="422" y="151"/>
                  <a:pt x="422" y="151"/>
                </a:cubicBezTo>
                <a:cubicBezTo>
                  <a:pt x="448" y="151"/>
                  <a:pt x="469" y="129"/>
                  <a:pt x="469" y="102"/>
                </a:cubicBezTo>
                <a:cubicBezTo>
                  <a:pt x="467" y="48"/>
                  <a:pt x="467" y="48"/>
                  <a:pt x="467" y="48"/>
                </a:cubicBezTo>
                <a:cubicBezTo>
                  <a:pt x="467" y="21"/>
                  <a:pt x="445" y="0"/>
                  <a:pt x="418" y="1"/>
                </a:cubicBezTo>
                <a:cubicBezTo>
                  <a:pt x="370" y="2"/>
                  <a:pt x="370" y="2"/>
                  <a:pt x="370" y="2"/>
                </a:cubicBezTo>
                <a:cubicBezTo>
                  <a:pt x="344" y="2"/>
                  <a:pt x="323" y="24"/>
                  <a:pt x="323" y="51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28"/>
          <p:cNvSpPr>
            <a:spLocks noChangeArrowheads="1"/>
          </p:cNvSpPr>
          <p:nvPr/>
        </p:nvSpPr>
        <p:spPr bwMode="auto">
          <a:xfrm>
            <a:off x="8464988" y="2653803"/>
            <a:ext cx="569368" cy="478671"/>
          </a:xfrm>
          <a:custGeom>
            <a:avLst/>
            <a:gdLst>
              <a:gd name="T0" fmla="*/ 124 w 498"/>
              <a:gd name="T1" fmla="*/ 81 h 418"/>
              <a:gd name="T2" fmla="*/ 124 w 498"/>
              <a:gd name="T3" fmla="*/ 81 h 418"/>
              <a:gd name="T4" fmla="*/ 36 w 498"/>
              <a:gd name="T5" fmla="*/ 258 h 418"/>
              <a:gd name="T6" fmla="*/ 346 w 498"/>
              <a:gd name="T7" fmla="*/ 116 h 418"/>
              <a:gd name="T8" fmla="*/ 9 w 498"/>
              <a:gd name="T9" fmla="*/ 382 h 418"/>
              <a:gd name="T10" fmla="*/ 44 w 498"/>
              <a:gd name="T11" fmla="*/ 400 h 418"/>
              <a:gd name="T12" fmla="*/ 97 w 498"/>
              <a:gd name="T13" fmla="*/ 311 h 418"/>
              <a:gd name="T14" fmla="*/ 293 w 498"/>
              <a:gd name="T15" fmla="*/ 311 h 418"/>
              <a:gd name="T16" fmla="*/ 469 w 498"/>
              <a:gd name="T17" fmla="*/ 72 h 418"/>
              <a:gd name="T18" fmla="*/ 124 w 498"/>
              <a:gd name="T19" fmla="*/ 81 h 4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498" h="418">
                <a:moveTo>
                  <a:pt x="124" y="81"/>
                </a:moveTo>
                <a:lnTo>
                  <a:pt x="124" y="81"/>
                </a:lnTo>
                <a:cubicBezTo>
                  <a:pt x="27" y="134"/>
                  <a:pt x="36" y="222"/>
                  <a:pt x="36" y="258"/>
                </a:cubicBezTo>
                <a:cubicBezTo>
                  <a:pt x="159" y="107"/>
                  <a:pt x="346" y="116"/>
                  <a:pt x="346" y="116"/>
                </a:cubicBezTo>
                <a:cubicBezTo>
                  <a:pt x="346" y="116"/>
                  <a:pt x="80" y="204"/>
                  <a:pt x="9" y="382"/>
                </a:cubicBezTo>
                <a:cubicBezTo>
                  <a:pt x="0" y="400"/>
                  <a:pt x="36" y="417"/>
                  <a:pt x="44" y="400"/>
                </a:cubicBezTo>
                <a:cubicBezTo>
                  <a:pt x="62" y="355"/>
                  <a:pt x="97" y="311"/>
                  <a:pt x="97" y="311"/>
                </a:cubicBezTo>
                <a:cubicBezTo>
                  <a:pt x="151" y="329"/>
                  <a:pt x="230" y="355"/>
                  <a:pt x="293" y="311"/>
                </a:cubicBezTo>
                <a:cubicBezTo>
                  <a:pt x="363" y="258"/>
                  <a:pt x="363" y="134"/>
                  <a:pt x="469" y="72"/>
                </a:cubicBezTo>
                <a:cubicBezTo>
                  <a:pt x="497" y="63"/>
                  <a:pt x="249" y="0"/>
                  <a:pt x="124" y="81"/>
                </a:cubicBezTo>
              </a:path>
            </a:pathLst>
          </a:custGeom>
          <a:solidFill>
            <a:srgbClr val="FFFFFF"/>
          </a:solidFill>
          <a:ln>
            <a:noFill/>
          </a:ln>
          <a:effectLst/>
        </p:spPr>
        <p:txBody>
          <a:bodyPr wrap="none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9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8131945" y="141622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8136026" y="170213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8560521" y="399645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8564602" y="428235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1175817" y="215600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1179898" y="244190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481797" y="497241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Box 13"/>
          <p:cNvSpPr txBox="1"/>
          <p:nvPr/>
        </p:nvSpPr>
        <p:spPr>
          <a:xfrm>
            <a:off x="1485878" y="525832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TextBox 13"/>
          <p:cNvSpPr txBox="1"/>
          <p:nvPr/>
        </p:nvSpPr>
        <p:spPr>
          <a:xfrm>
            <a:off x="4137784" y="2156003"/>
            <a:ext cx="140357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Box 13"/>
          <p:cNvSpPr txBox="1"/>
          <p:nvPr/>
        </p:nvSpPr>
        <p:spPr>
          <a:xfrm>
            <a:off x="6309484" y="1835188"/>
            <a:ext cx="140357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13"/>
          <p:cNvSpPr txBox="1"/>
          <p:nvPr/>
        </p:nvSpPr>
        <p:spPr>
          <a:xfrm>
            <a:off x="4462236" y="4362338"/>
            <a:ext cx="140357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13"/>
          <p:cNvSpPr txBox="1"/>
          <p:nvPr/>
        </p:nvSpPr>
        <p:spPr>
          <a:xfrm>
            <a:off x="6705260" y="4050446"/>
            <a:ext cx="1403576" cy="86177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424333" y="1740877"/>
            <a:ext cx="7343335" cy="3376246"/>
            <a:chOff x="2424333" y="1740877"/>
            <a:chExt cx="7343335" cy="3376246"/>
          </a:xfrm>
        </p:grpSpPr>
        <p:sp>
          <p:nvSpPr>
            <p:cNvPr id="10" name="矩形 9"/>
            <p:cNvSpPr/>
            <p:nvPr/>
          </p:nvSpPr>
          <p:spPr>
            <a:xfrm>
              <a:off x="2424333" y="1740877"/>
              <a:ext cx="7343335" cy="3376246"/>
            </a:xfrm>
            <a:prstGeom prst="rect">
              <a:avLst/>
            </a:prstGeom>
            <a:noFill/>
            <a:ln w="38100">
              <a:solidFill>
                <a:srgbClr val="A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491569" y="1820008"/>
              <a:ext cx="7208862" cy="3217985"/>
            </a:xfrm>
            <a:prstGeom prst="rect">
              <a:avLst/>
            </a:prstGeom>
            <a:noFill/>
            <a:ln w="28575">
              <a:solidFill>
                <a:srgbClr val="A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4165600" y="2609850"/>
            <a:ext cx="3860800" cy="1638300"/>
            <a:chOff x="4165600" y="2562088"/>
            <a:chExt cx="3860800" cy="1639646"/>
          </a:xfrm>
        </p:grpSpPr>
        <p:sp>
          <p:nvSpPr>
            <p:cNvPr id="14" name="文本框 129"/>
            <p:cNvSpPr txBox="1">
              <a:spLocks noChangeArrowheads="1"/>
            </p:cNvSpPr>
            <p:nvPr/>
          </p:nvSpPr>
          <p:spPr bwMode="auto">
            <a:xfrm>
              <a:off x="4880128" y="2562088"/>
              <a:ext cx="24317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A4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03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28"/>
            <p:cNvSpPr txBox="1">
              <a:spLocks noChangeArrowheads="1"/>
            </p:cNvSpPr>
            <p:nvPr/>
          </p:nvSpPr>
          <p:spPr bwMode="auto">
            <a:xfrm>
              <a:off x="4165600" y="3359945"/>
              <a:ext cx="3860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r>
                <a:rPr lang="zh-CN" altLang="en-US" sz="4800" b="1" kern="0" dirty="0">
                  <a:solidFill>
                    <a:srgbClr val="A40000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此处添加标题</a:t>
              </a:r>
              <a:endParaRPr lang="zh-CN" altLang="en-US" sz="4800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grpSp>
          <p:nvGrpSpPr>
            <p:cNvPr id="16" name="组合 10"/>
            <p:cNvGrpSpPr/>
            <p:nvPr/>
          </p:nvGrpSpPr>
          <p:grpSpPr bwMode="auto">
            <a:xfrm>
              <a:off x="4165600" y="3349152"/>
              <a:ext cx="3860800" cy="852582"/>
              <a:chOff x="4496101" y="3208419"/>
              <a:chExt cx="3614057" cy="646331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4496101" y="3207960"/>
                <a:ext cx="3614057" cy="0"/>
              </a:xfrm>
              <a:prstGeom prst="line">
                <a:avLst/>
              </a:prstGeom>
              <a:ln>
                <a:solidFill>
                  <a:srgbClr val="A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4496101" y="3854750"/>
                <a:ext cx="3614057" cy="0"/>
              </a:xfrm>
              <a:prstGeom prst="line">
                <a:avLst/>
              </a:prstGeom>
              <a:ln>
                <a:solidFill>
                  <a:srgbClr val="A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Chord 15"/>
          <p:cNvSpPr/>
          <p:nvPr/>
        </p:nvSpPr>
        <p:spPr>
          <a:xfrm rot="6657680">
            <a:off x="1307033" y="2016544"/>
            <a:ext cx="3290213" cy="3290213"/>
          </a:xfrm>
          <a:prstGeom prst="chord">
            <a:avLst>
              <a:gd name="adj1" fmla="val 3852493"/>
              <a:gd name="adj2" fmla="val 15222584"/>
            </a:avLst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Chord 16"/>
          <p:cNvSpPr/>
          <p:nvPr/>
        </p:nvSpPr>
        <p:spPr>
          <a:xfrm rot="17457680">
            <a:off x="7570945" y="2439787"/>
            <a:ext cx="3290213" cy="3290213"/>
          </a:xfrm>
          <a:prstGeom prst="chord">
            <a:avLst>
              <a:gd name="adj1" fmla="val 3852493"/>
              <a:gd name="adj2" fmla="val 15222584"/>
            </a:avLst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Chord 18"/>
          <p:cNvSpPr/>
          <p:nvPr/>
        </p:nvSpPr>
        <p:spPr>
          <a:xfrm rot="6657680">
            <a:off x="4814769" y="2442104"/>
            <a:ext cx="2519338" cy="2519338"/>
          </a:xfrm>
          <a:prstGeom prst="chord">
            <a:avLst>
              <a:gd name="adj1" fmla="val 3883272"/>
              <a:gd name="adj2" fmla="val 15182619"/>
            </a:avLst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Chord 20"/>
          <p:cNvSpPr/>
          <p:nvPr/>
        </p:nvSpPr>
        <p:spPr>
          <a:xfrm rot="17457680">
            <a:off x="4814769" y="2785102"/>
            <a:ext cx="2519338" cy="2519338"/>
          </a:xfrm>
          <a:prstGeom prst="chord">
            <a:avLst>
              <a:gd name="adj1" fmla="val 3883272"/>
              <a:gd name="adj2" fmla="val 15182389"/>
            </a:avLst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245"/>
          <p:cNvSpPr/>
          <p:nvPr/>
        </p:nvSpPr>
        <p:spPr bwMode="auto">
          <a:xfrm>
            <a:off x="2543201" y="2441729"/>
            <a:ext cx="817874" cy="817869"/>
          </a:xfrm>
          <a:custGeom>
            <a:avLst/>
            <a:gdLst/>
            <a:ahLst/>
            <a:cxnLst>
              <a:cxn ang="0">
                <a:pos x="68" y="3"/>
              </a:cxn>
              <a:cxn ang="0">
                <a:pos x="58" y="61"/>
              </a:cxn>
              <a:cxn ang="0">
                <a:pos x="57" y="63"/>
              </a:cxn>
              <a:cxn ang="0">
                <a:pos x="56" y="63"/>
              </a:cxn>
              <a:cxn ang="0">
                <a:pos x="55" y="63"/>
              </a:cxn>
              <a:cxn ang="0">
                <a:pos x="38" y="56"/>
              </a:cxn>
              <a:cxn ang="0">
                <a:pos x="28" y="67"/>
              </a:cxn>
              <a:cxn ang="0">
                <a:pos x="26" y="68"/>
              </a:cxn>
              <a:cxn ang="0">
                <a:pos x="26" y="68"/>
              </a:cxn>
              <a:cxn ang="0">
                <a:pos x="24" y="65"/>
              </a:cxn>
              <a:cxn ang="0">
                <a:pos x="24" y="52"/>
              </a:cxn>
              <a:cxn ang="0">
                <a:pos x="57" y="12"/>
              </a:cxn>
              <a:cxn ang="0">
                <a:pos x="16" y="47"/>
              </a:cxn>
              <a:cxn ang="0">
                <a:pos x="1" y="41"/>
              </a:cxn>
              <a:cxn ang="0">
                <a:pos x="0" y="39"/>
              </a:cxn>
              <a:cxn ang="0">
                <a:pos x="1" y="36"/>
              </a:cxn>
              <a:cxn ang="0">
                <a:pos x="64" y="0"/>
              </a:cxn>
              <a:cxn ang="0">
                <a:pos x="65" y="0"/>
              </a:cxn>
              <a:cxn ang="0">
                <a:pos x="67" y="0"/>
              </a:cxn>
              <a:cxn ang="0">
                <a:pos x="68" y="3"/>
              </a:cxn>
            </a:cxnLst>
            <a:rect l="0" t="0" r="r" b="b"/>
            <a:pathLst>
              <a:path w="68" h="68">
                <a:moveTo>
                  <a:pt x="68" y="3"/>
                </a:moveTo>
                <a:cubicBezTo>
                  <a:pt x="58" y="61"/>
                  <a:pt x="58" y="61"/>
                  <a:pt x="58" y="61"/>
                </a:cubicBezTo>
                <a:cubicBezTo>
                  <a:pt x="58" y="62"/>
                  <a:pt x="57" y="62"/>
                  <a:pt x="57" y="63"/>
                </a:cubicBezTo>
                <a:cubicBezTo>
                  <a:pt x="56" y="63"/>
                  <a:pt x="56" y="63"/>
                  <a:pt x="56" y="63"/>
                </a:cubicBezTo>
                <a:cubicBezTo>
                  <a:pt x="55" y="63"/>
                  <a:pt x="55" y="63"/>
                  <a:pt x="55" y="63"/>
                </a:cubicBezTo>
                <a:cubicBezTo>
                  <a:pt x="38" y="56"/>
                  <a:pt x="38" y="56"/>
                  <a:pt x="38" y="56"/>
                </a:cubicBezTo>
                <a:cubicBezTo>
                  <a:pt x="28" y="67"/>
                  <a:pt x="28" y="67"/>
                  <a:pt x="28" y="67"/>
                </a:cubicBezTo>
                <a:cubicBezTo>
                  <a:pt x="28" y="67"/>
                  <a:pt x="27" y="68"/>
                  <a:pt x="26" y="68"/>
                </a:cubicBezTo>
                <a:cubicBezTo>
                  <a:pt x="26" y="68"/>
                  <a:pt x="26" y="68"/>
                  <a:pt x="26" y="68"/>
                </a:cubicBezTo>
                <a:cubicBezTo>
                  <a:pt x="25" y="67"/>
                  <a:pt x="24" y="66"/>
                  <a:pt x="24" y="65"/>
                </a:cubicBezTo>
                <a:cubicBezTo>
                  <a:pt x="24" y="52"/>
                  <a:pt x="24" y="52"/>
                  <a:pt x="24" y="52"/>
                </a:cubicBezTo>
                <a:cubicBezTo>
                  <a:pt x="57" y="12"/>
                  <a:pt x="57" y="12"/>
                  <a:pt x="57" y="12"/>
                </a:cubicBezTo>
                <a:cubicBezTo>
                  <a:pt x="16" y="47"/>
                  <a:pt x="16" y="47"/>
                  <a:pt x="16" y="47"/>
                </a:cubicBezTo>
                <a:cubicBezTo>
                  <a:pt x="1" y="41"/>
                  <a:pt x="1" y="41"/>
                  <a:pt x="1" y="41"/>
                </a:cubicBezTo>
                <a:cubicBezTo>
                  <a:pt x="0" y="40"/>
                  <a:pt x="0" y="40"/>
                  <a:pt x="0" y="39"/>
                </a:cubicBezTo>
                <a:cubicBezTo>
                  <a:pt x="0" y="38"/>
                  <a:pt x="0" y="37"/>
                  <a:pt x="1" y="36"/>
                </a:cubicBezTo>
                <a:cubicBezTo>
                  <a:pt x="64" y="0"/>
                  <a:pt x="64" y="0"/>
                  <a:pt x="64" y="0"/>
                </a:cubicBezTo>
                <a:cubicBezTo>
                  <a:pt x="65" y="0"/>
                  <a:pt x="65" y="0"/>
                  <a:pt x="65" y="0"/>
                </a:cubicBezTo>
                <a:cubicBezTo>
                  <a:pt x="66" y="0"/>
                  <a:pt x="66" y="0"/>
                  <a:pt x="67" y="0"/>
                </a:cubicBezTo>
                <a:cubicBezTo>
                  <a:pt x="68" y="1"/>
                  <a:pt x="68" y="2"/>
                  <a:pt x="68" y="3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55"/>
          <p:cNvSpPr>
            <a:spLocks noEditPoints="1"/>
          </p:cNvSpPr>
          <p:nvPr/>
        </p:nvSpPr>
        <p:spPr bwMode="auto">
          <a:xfrm>
            <a:off x="5806131" y="4187240"/>
            <a:ext cx="536615" cy="400571"/>
          </a:xfrm>
          <a:custGeom>
            <a:avLst/>
            <a:gdLst/>
            <a:ahLst/>
            <a:cxnLst>
              <a:cxn ang="0">
                <a:pos x="19" y="42"/>
              </a:cxn>
              <a:cxn ang="0">
                <a:pos x="17" y="42"/>
              </a:cxn>
              <a:cxn ang="0">
                <a:pos x="1" y="25"/>
              </a:cxn>
              <a:cxn ang="0">
                <a:pos x="1" y="24"/>
              </a:cxn>
              <a:cxn ang="0">
                <a:pos x="17" y="7"/>
              </a:cxn>
              <a:cxn ang="0">
                <a:pos x="19" y="7"/>
              </a:cxn>
              <a:cxn ang="0">
                <a:pos x="21" y="9"/>
              </a:cxn>
              <a:cxn ang="0">
                <a:pos x="21" y="11"/>
              </a:cxn>
              <a:cxn ang="0">
                <a:pos x="7" y="25"/>
              </a:cxn>
              <a:cxn ang="0">
                <a:pos x="21" y="39"/>
              </a:cxn>
              <a:cxn ang="0">
                <a:pos x="21" y="40"/>
              </a:cxn>
              <a:cxn ang="0">
                <a:pos x="19" y="42"/>
              </a:cxn>
              <a:cxn ang="0">
                <a:pos x="29" y="48"/>
              </a:cxn>
              <a:cxn ang="0">
                <a:pos x="27" y="49"/>
              </a:cxn>
              <a:cxn ang="0">
                <a:pos x="25" y="48"/>
              </a:cxn>
              <a:cxn ang="0">
                <a:pos x="24" y="47"/>
              </a:cxn>
              <a:cxn ang="0">
                <a:pos x="38" y="1"/>
              </a:cxn>
              <a:cxn ang="0">
                <a:pos x="39" y="0"/>
              </a:cxn>
              <a:cxn ang="0">
                <a:pos x="41" y="1"/>
              </a:cxn>
              <a:cxn ang="0">
                <a:pos x="42" y="2"/>
              </a:cxn>
              <a:cxn ang="0">
                <a:pos x="29" y="48"/>
              </a:cxn>
              <a:cxn ang="0">
                <a:pos x="49" y="42"/>
              </a:cxn>
              <a:cxn ang="0">
                <a:pos x="47" y="42"/>
              </a:cxn>
              <a:cxn ang="0">
                <a:pos x="45" y="40"/>
              </a:cxn>
              <a:cxn ang="0">
                <a:pos x="45" y="39"/>
              </a:cxn>
              <a:cxn ang="0">
                <a:pos x="59" y="25"/>
              </a:cxn>
              <a:cxn ang="0">
                <a:pos x="45" y="11"/>
              </a:cxn>
              <a:cxn ang="0">
                <a:pos x="45" y="9"/>
              </a:cxn>
              <a:cxn ang="0">
                <a:pos x="47" y="7"/>
              </a:cxn>
              <a:cxn ang="0">
                <a:pos x="49" y="7"/>
              </a:cxn>
              <a:cxn ang="0">
                <a:pos x="65" y="24"/>
              </a:cxn>
              <a:cxn ang="0">
                <a:pos x="65" y="25"/>
              </a:cxn>
              <a:cxn ang="0">
                <a:pos x="49" y="42"/>
              </a:cxn>
            </a:cxnLst>
            <a:rect l="0" t="0" r="r" b="b"/>
            <a:pathLst>
              <a:path w="66" h="49">
                <a:moveTo>
                  <a:pt x="19" y="42"/>
                </a:moveTo>
                <a:cubicBezTo>
                  <a:pt x="19" y="43"/>
                  <a:pt x="18" y="43"/>
                  <a:pt x="17" y="42"/>
                </a:cubicBezTo>
                <a:cubicBezTo>
                  <a:pt x="1" y="25"/>
                  <a:pt x="1" y="25"/>
                  <a:pt x="1" y="25"/>
                </a:cubicBezTo>
                <a:cubicBezTo>
                  <a:pt x="0" y="25"/>
                  <a:pt x="0" y="24"/>
                  <a:pt x="1" y="24"/>
                </a:cubicBezTo>
                <a:cubicBezTo>
                  <a:pt x="17" y="7"/>
                  <a:pt x="17" y="7"/>
                  <a:pt x="17" y="7"/>
                </a:cubicBezTo>
                <a:cubicBezTo>
                  <a:pt x="18" y="7"/>
                  <a:pt x="19" y="7"/>
                  <a:pt x="19" y="7"/>
                </a:cubicBezTo>
                <a:cubicBezTo>
                  <a:pt x="21" y="9"/>
                  <a:pt x="21" y="9"/>
                  <a:pt x="21" y="9"/>
                </a:cubicBezTo>
                <a:cubicBezTo>
                  <a:pt x="21" y="9"/>
                  <a:pt x="21" y="10"/>
                  <a:pt x="21" y="11"/>
                </a:cubicBezTo>
                <a:cubicBezTo>
                  <a:pt x="7" y="25"/>
                  <a:pt x="7" y="25"/>
                  <a:pt x="7" y="25"/>
                </a:cubicBezTo>
                <a:cubicBezTo>
                  <a:pt x="21" y="39"/>
                  <a:pt x="21" y="39"/>
                  <a:pt x="21" y="39"/>
                </a:cubicBezTo>
                <a:cubicBezTo>
                  <a:pt x="21" y="39"/>
                  <a:pt x="21" y="40"/>
                  <a:pt x="21" y="40"/>
                </a:cubicBezTo>
                <a:lnTo>
                  <a:pt x="19" y="42"/>
                </a:lnTo>
                <a:close/>
                <a:moveTo>
                  <a:pt x="29" y="48"/>
                </a:moveTo>
                <a:cubicBezTo>
                  <a:pt x="28" y="49"/>
                  <a:pt x="28" y="49"/>
                  <a:pt x="27" y="49"/>
                </a:cubicBezTo>
                <a:cubicBezTo>
                  <a:pt x="25" y="48"/>
                  <a:pt x="25" y="48"/>
                  <a:pt x="25" y="48"/>
                </a:cubicBezTo>
                <a:cubicBezTo>
                  <a:pt x="24" y="48"/>
                  <a:pt x="24" y="48"/>
                  <a:pt x="24" y="47"/>
                </a:cubicBezTo>
                <a:cubicBezTo>
                  <a:pt x="38" y="1"/>
                  <a:pt x="38" y="1"/>
                  <a:pt x="38" y="1"/>
                </a:cubicBezTo>
                <a:cubicBezTo>
                  <a:pt x="38" y="0"/>
                  <a:pt x="38" y="0"/>
                  <a:pt x="39" y="0"/>
                </a:cubicBezTo>
                <a:cubicBezTo>
                  <a:pt x="41" y="1"/>
                  <a:pt x="41" y="1"/>
                  <a:pt x="41" y="1"/>
                </a:cubicBezTo>
                <a:cubicBezTo>
                  <a:pt x="42" y="1"/>
                  <a:pt x="42" y="2"/>
                  <a:pt x="42" y="2"/>
                </a:cubicBezTo>
                <a:lnTo>
                  <a:pt x="29" y="48"/>
                </a:lnTo>
                <a:close/>
                <a:moveTo>
                  <a:pt x="49" y="42"/>
                </a:moveTo>
                <a:cubicBezTo>
                  <a:pt x="48" y="43"/>
                  <a:pt x="48" y="43"/>
                  <a:pt x="47" y="42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40"/>
                  <a:pt x="45" y="39"/>
                  <a:pt x="45" y="39"/>
                </a:cubicBezTo>
                <a:cubicBezTo>
                  <a:pt x="59" y="25"/>
                  <a:pt x="59" y="25"/>
                  <a:pt x="59" y="25"/>
                </a:cubicBezTo>
                <a:cubicBezTo>
                  <a:pt x="45" y="11"/>
                  <a:pt x="45" y="11"/>
                  <a:pt x="45" y="11"/>
                </a:cubicBezTo>
                <a:cubicBezTo>
                  <a:pt x="45" y="10"/>
                  <a:pt x="45" y="9"/>
                  <a:pt x="45" y="9"/>
                </a:cubicBezTo>
                <a:cubicBezTo>
                  <a:pt x="47" y="7"/>
                  <a:pt x="47" y="7"/>
                  <a:pt x="47" y="7"/>
                </a:cubicBezTo>
                <a:cubicBezTo>
                  <a:pt x="48" y="7"/>
                  <a:pt x="48" y="7"/>
                  <a:pt x="49" y="7"/>
                </a:cubicBezTo>
                <a:cubicBezTo>
                  <a:pt x="65" y="24"/>
                  <a:pt x="65" y="24"/>
                  <a:pt x="65" y="24"/>
                </a:cubicBezTo>
                <a:cubicBezTo>
                  <a:pt x="66" y="24"/>
                  <a:pt x="66" y="25"/>
                  <a:pt x="65" y="25"/>
                </a:cubicBezTo>
                <a:lnTo>
                  <a:pt x="49" y="42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105"/>
          <p:cNvSpPr>
            <a:spLocks noEditPoints="1"/>
          </p:cNvSpPr>
          <p:nvPr/>
        </p:nvSpPr>
        <p:spPr bwMode="auto">
          <a:xfrm>
            <a:off x="5819688" y="2748796"/>
            <a:ext cx="509500" cy="502116"/>
          </a:xfrm>
          <a:custGeom>
            <a:avLst/>
            <a:gdLst/>
            <a:ahLst/>
            <a:cxnLst>
              <a:cxn ang="0">
                <a:pos x="59" y="63"/>
              </a:cxn>
              <a:cxn ang="0">
                <a:pos x="55" y="61"/>
              </a:cxn>
              <a:cxn ang="0">
                <a:pos x="42" y="48"/>
              </a:cxn>
              <a:cxn ang="0">
                <a:pos x="27" y="53"/>
              </a:cxn>
              <a:cxn ang="0">
                <a:pos x="0" y="26"/>
              </a:cxn>
              <a:cxn ang="0">
                <a:pos x="27" y="0"/>
              </a:cxn>
              <a:cxn ang="0">
                <a:pos x="54" y="26"/>
              </a:cxn>
              <a:cxn ang="0">
                <a:pos x="49" y="41"/>
              </a:cxn>
              <a:cxn ang="0">
                <a:pos x="62" y="54"/>
              </a:cxn>
              <a:cxn ang="0">
                <a:pos x="64" y="58"/>
              </a:cxn>
              <a:cxn ang="0">
                <a:pos x="59" y="63"/>
              </a:cxn>
              <a:cxn ang="0">
                <a:pos x="27" y="9"/>
              </a:cxn>
              <a:cxn ang="0">
                <a:pos x="10" y="26"/>
              </a:cxn>
              <a:cxn ang="0">
                <a:pos x="27" y="43"/>
              </a:cxn>
              <a:cxn ang="0">
                <a:pos x="44" y="26"/>
              </a:cxn>
              <a:cxn ang="0">
                <a:pos x="27" y="9"/>
              </a:cxn>
            </a:cxnLst>
            <a:rect l="0" t="0" r="r" b="b"/>
            <a:pathLst>
              <a:path w="64" h="63">
                <a:moveTo>
                  <a:pt x="59" y="63"/>
                </a:moveTo>
                <a:cubicBezTo>
                  <a:pt x="57" y="63"/>
                  <a:pt x="56" y="62"/>
                  <a:pt x="55" y="61"/>
                </a:cubicBezTo>
                <a:cubicBezTo>
                  <a:pt x="42" y="48"/>
                  <a:pt x="42" y="48"/>
                  <a:pt x="42" y="48"/>
                </a:cubicBezTo>
                <a:cubicBezTo>
                  <a:pt x="38" y="51"/>
                  <a:pt x="33" y="53"/>
                  <a:pt x="27" y="53"/>
                </a:cubicBezTo>
                <a:cubicBezTo>
                  <a:pt x="12" y="53"/>
                  <a:pt x="0" y="41"/>
                  <a:pt x="0" y="26"/>
                </a:cubicBezTo>
                <a:cubicBezTo>
                  <a:pt x="0" y="12"/>
                  <a:pt x="12" y="0"/>
                  <a:pt x="27" y="0"/>
                </a:cubicBezTo>
                <a:cubicBezTo>
                  <a:pt x="42" y="0"/>
                  <a:pt x="54" y="12"/>
                  <a:pt x="54" y="26"/>
                </a:cubicBezTo>
                <a:cubicBezTo>
                  <a:pt x="54" y="32"/>
                  <a:pt x="52" y="37"/>
                  <a:pt x="49" y="41"/>
                </a:cubicBezTo>
                <a:cubicBezTo>
                  <a:pt x="62" y="54"/>
                  <a:pt x="62" y="54"/>
                  <a:pt x="62" y="54"/>
                </a:cubicBezTo>
                <a:cubicBezTo>
                  <a:pt x="63" y="55"/>
                  <a:pt x="64" y="57"/>
                  <a:pt x="64" y="58"/>
                </a:cubicBezTo>
                <a:cubicBezTo>
                  <a:pt x="64" y="61"/>
                  <a:pt x="61" y="63"/>
                  <a:pt x="59" y="63"/>
                </a:cubicBezTo>
                <a:close/>
                <a:moveTo>
                  <a:pt x="27" y="9"/>
                </a:moveTo>
                <a:cubicBezTo>
                  <a:pt x="18" y="9"/>
                  <a:pt x="10" y="17"/>
                  <a:pt x="10" y="26"/>
                </a:cubicBezTo>
                <a:cubicBezTo>
                  <a:pt x="10" y="36"/>
                  <a:pt x="18" y="43"/>
                  <a:pt x="27" y="43"/>
                </a:cubicBezTo>
                <a:cubicBezTo>
                  <a:pt x="37" y="43"/>
                  <a:pt x="44" y="36"/>
                  <a:pt x="44" y="26"/>
                </a:cubicBezTo>
                <a:cubicBezTo>
                  <a:pt x="44" y="17"/>
                  <a:pt x="37" y="9"/>
                  <a:pt x="27" y="9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AC2AC">
                  <a:lumMod val="50000"/>
                </a:srgb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34"/>
          <p:cNvSpPr>
            <a:spLocks noEditPoints="1"/>
          </p:cNvSpPr>
          <p:nvPr/>
        </p:nvSpPr>
        <p:spPr bwMode="auto">
          <a:xfrm>
            <a:off x="8815479" y="4104394"/>
            <a:ext cx="801142" cy="801142"/>
          </a:xfrm>
          <a:custGeom>
            <a:avLst/>
            <a:gdLst/>
            <a:ahLst/>
            <a:cxnLst>
              <a:cxn ang="0">
                <a:pos x="27" y="55"/>
              </a:cxn>
              <a:cxn ang="0">
                <a:pos x="0" y="28"/>
              </a:cxn>
              <a:cxn ang="0">
                <a:pos x="27" y="0"/>
              </a:cxn>
              <a:cxn ang="0">
                <a:pos x="55" y="28"/>
              </a:cxn>
              <a:cxn ang="0">
                <a:pos x="27" y="55"/>
              </a:cxn>
              <a:cxn ang="0">
                <a:pos x="27" y="5"/>
              </a:cxn>
              <a:cxn ang="0">
                <a:pos x="4" y="28"/>
              </a:cxn>
              <a:cxn ang="0">
                <a:pos x="27" y="51"/>
              </a:cxn>
              <a:cxn ang="0">
                <a:pos x="50" y="28"/>
              </a:cxn>
              <a:cxn ang="0">
                <a:pos x="27" y="5"/>
              </a:cxn>
              <a:cxn ang="0">
                <a:pos x="27" y="46"/>
              </a:cxn>
              <a:cxn ang="0">
                <a:pos x="9" y="28"/>
              </a:cxn>
              <a:cxn ang="0">
                <a:pos x="27" y="9"/>
              </a:cxn>
              <a:cxn ang="0">
                <a:pos x="45" y="28"/>
              </a:cxn>
              <a:cxn ang="0">
                <a:pos x="27" y="46"/>
              </a:cxn>
              <a:cxn ang="0">
                <a:pos x="27" y="14"/>
              </a:cxn>
              <a:cxn ang="0">
                <a:pos x="13" y="28"/>
              </a:cxn>
              <a:cxn ang="0">
                <a:pos x="27" y="41"/>
              </a:cxn>
              <a:cxn ang="0">
                <a:pos x="41" y="28"/>
              </a:cxn>
              <a:cxn ang="0">
                <a:pos x="27" y="14"/>
              </a:cxn>
              <a:cxn ang="0">
                <a:pos x="27" y="37"/>
              </a:cxn>
              <a:cxn ang="0">
                <a:pos x="18" y="28"/>
              </a:cxn>
              <a:cxn ang="0">
                <a:pos x="27" y="19"/>
              </a:cxn>
              <a:cxn ang="0">
                <a:pos x="36" y="28"/>
              </a:cxn>
              <a:cxn ang="0">
                <a:pos x="27" y="37"/>
              </a:cxn>
            </a:cxnLst>
            <a:rect l="0" t="0" r="r" b="b"/>
            <a:pathLst>
              <a:path w="55" h="55">
                <a:moveTo>
                  <a:pt x="27" y="55"/>
                </a:moveTo>
                <a:cubicBezTo>
                  <a:pt x="12" y="55"/>
                  <a:pt x="0" y="43"/>
                  <a:pt x="0" y="28"/>
                </a:cubicBezTo>
                <a:cubicBezTo>
                  <a:pt x="0" y="13"/>
                  <a:pt x="12" y="0"/>
                  <a:pt x="27" y="0"/>
                </a:cubicBezTo>
                <a:cubicBezTo>
                  <a:pt x="42" y="0"/>
                  <a:pt x="55" y="13"/>
                  <a:pt x="55" y="28"/>
                </a:cubicBezTo>
                <a:cubicBezTo>
                  <a:pt x="55" y="43"/>
                  <a:pt x="42" y="55"/>
                  <a:pt x="27" y="55"/>
                </a:cubicBezTo>
                <a:close/>
                <a:moveTo>
                  <a:pt x="27" y="5"/>
                </a:moveTo>
                <a:cubicBezTo>
                  <a:pt x="15" y="5"/>
                  <a:pt x="4" y="15"/>
                  <a:pt x="4" y="28"/>
                </a:cubicBezTo>
                <a:cubicBezTo>
                  <a:pt x="4" y="40"/>
                  <a:pt x="15" y="51"/>
                  <a:pt x="27" y="51"/>
                </a:cubicBezTo>
                <a:cubicBezTo>
                  <a:pt x="40" y="51"/>
                  <a:pt x="50" y="40"/>
                  <a:pt x="50" y="28"/>
                </a:cubicBezTo>
                <a:cubicBezTo>
                  <a:pt x="50" y="15"/>
                  <a:pt x="40" y="5"/>
                  <a:pt x="27" y="5"/>
                </a:cubicBezTo>
                <a:close/>
                <a:moveTo>
                  <a:pt x="27" y="46"/>
                </a:moveTo>
                <a:cubicBezTo>
                  <a:pt x="17" y="46"/>
                  <a:pt x="9" y="38"/>
                  <a:pt x="9" y="28"/>
                </a:cubicBezTo>
                <a:cubicBezTo>
                  <a:pt x="9" y="18"/>
                  <a:pt x="17" y="9"/>
                  <a:pt x="27" y="9"/>
                </a:cubicBezTo>
                <a:cubicBezTo>
                  <a:pt x="37" y="9"/>
                  <a:pt x="45" y="18"/>
                  <a:pt x="45" y="28"/>
                </a:cubicBezTo>
                <a:cubicBezTo>
                  <a:pt x="45" y="38"/>
                  <a:pt x="37" y="46"/>
                  <a:pt x="27" y="46"/>
                </a:cubicBezTo>
                <a:close/>
                <a:moveTo>
                  <a:pt x="27" y="14"/>
                </a:moveTo>
                <a:cubicBezTo>
                  <a:pt x="20" y="14"/>
                  <a:pt x="13" y="20"/>
                  <a:pt x="13" y="28"/>
                </a:cubicBezTo>
                <a:cubicBezTo>
                  <a:pt x="13" y="35"/>
                  <a:pt x="20" y="41"/>
                  <a:pt x="27" y="41"/>
                </a:cubicBezTo>
                <a:cubicBezTo>
                  <a:pt x="35" y="41"/>
                  <a:pt x="41" y="35"/>
                  <a:pt x="41" y="28"/>
                </a:cubicBezTo>
                <a:cubicBezTo>
                  <a:pt x="41" y="20"/>
                  <a:pt x="35" y="14"/>
                  <a:pt x="27" y="14"/>
                </a:cubicBezTo>
                <a:close/>
                <a:moveTo>
                  <a:pt x="27" y="37"/>
                </a:moveTo>
                <a:cubicBezTo>
                  <a:pt x="22" y="37"/>
                  <a:pt x="18" y="33"/>
                  <a:pt x="18" y="28"/>
                </a:cubicBezTo>
                <a:cubicBezTo>
                  <a:pt x="18" y="23"/>
                  <a:pt x="22" y="19"/>
                  <a:pt x="27" y="19"/>
                </a:cubicBezTo>
                <a:cubicBezTo>
                  <a:pt x="32" y="19"/>
                  <a:pt x="36" y="23"/>
                  <a:pt x="36" y="28"/>
                </a:cubicBezTo>
                <a:cubicBezTo>
                  <a:pt x="36" y="33"/>
                  <a:pt x="32" y="37"/>
                  <a:pt x="27" y="37"/>
                </a:cubicBezTo>
                <a:close/>
              </a:path>
            </a:pathLst>
          </a:custGeom>
          <a:solidFill>
            <a:srgbClr val="FFFFFF"/>
          </a:solidFill>
          <a:ln w="9525">
            <a:noFill/>
            <a:round/>
          </a:ln>
        </p:spPr>
        <p:txBody>
          <a:bodyPr vert="horz" wrap="square" lIns="121682" tIns="60841" rIns="121682" bIns="60841" numCol="1" anchor="t" anchorCtr="0" compatLnSpc="1"/>
          <a:lstStyle/>
          <a:p>
            <a:pPr marL="0" marR="0" lvl="0" indent="0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 dirty="0">
              <a:ln>
                <a:noFill/>
              </a:ln>
              <a:solidFill>
                <a:srgbClr val="262626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4915056" y="152892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4919137" y="1814827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915056" y="554413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4919137" y="583004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7937656" y="298121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7941737" y="326712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1659864" y="4117240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/>
          <p:nvPr/>
        </p:nvSpPr>
        <p:spPr>
          <a:xfrm>
            <a:off x="1663945" y="4403145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2271258" y="3407319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5388028" y="3407319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5393601" y="4821314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498420" y="5082490"/>
            <a:ext cx="137281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825335" y="2484158"/>
            <a:ext cx="1639390" cy="1568350"/>
            <a:chOff x="5725640" y="2343188"/>
            <a:chExt cx="1639390" cy="1568350"/>
          </a:xfrm>
          <a:solidFill>
            <a:srgbClr val="A40000"/>
          </a:solidFill>
        </p:grpSpPr>
        <p:sp>
          <p:nvSpPr>
            <p:cNvPr id="5" name="任意多边形 14"/>
            <p:cNvSpPr/>
            <p:nvPr/>
          </p:nvSpPr>
          <p:spPr>
            <a:xfrm rot="15417785">
              <a:off x="5761160" y="2307668"/>
              <a:ext cx="1568350" cy="1639390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" name="椭圆 16"/>
            <p:cNvSpPr/>
            <p:nvPr/>
          </p:nvSpPr>
          <p:spPr>
            <a:xfrm rot="20817785">
              <a:off x="6355323" y="2937352"/>
              <a:ext cx="380022" cy="380024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7389095" y="1947956"/>
            <a:ext cx="3369853" cy="3223828"/>
            <a:chOff x="7289400" y="1806986"/>
            <a:chExt cx="3369853" cy="3223828"/>
          </a:xfrm>
          <a:solidFill>
            <a:srgbClr val="A40000"/>
          </a:solidFill>
        </p:grpSpPr>
        <p:sp>
          <p:nvSpPr>
            <p:cNvPr id="8" name="任意多边形 13"/>
            <p:cNvSpPr/>
            <p:nvPr/>
          </p:nvSpPr>
          <p:spPr>
            <a:xfrm rot="16200000">
              <a:off x="7362413" y="1733973"/>
              <a:ext cx="3223828" cy="3369853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椭圆 16"/>
            <p:cNvSpPr/>
            <p:nvPr/>
          </p:nvSpPr>
          <p:spPr>
            <a:xfrm rot="20817785">
              <a:off x="8634198" y="3060564"/>
              <a:ext cx="680258" cy="680262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组合 18"/>
          <p:cNvGrpSpPr/>
          <p:nvPr/>
        </p:nvGrpSpPr>
        <p:grpSpPr>
          <a:xfrm rot="581770">
            <a:off x="6620213" y="4100011"/>
            <a:ext cx="1021671" cy="977398"/>
            <a:chOff x="624606" y="259596"/>
            <a:chExt cx="1927721" cy="1844187"/>
          </a:xfrm>
          <a:solidFill>
            <a:srgbClr val="A40000"/>
          </a:solidFill>
        </p:grpSpPr>
        <p:sp>
          <p:nvSpPr>
            <p:cNvPr id="11" name="任意多边形 19"/>
            <p:cNvSpPr/>
            <p:nvPr/>
          </p:nvSpPr>
          <p:spPr>
            <a:xfrm rot="16200000">
              <a:off x="666373" y="217829"/>
              <a:ext cx="1844187" cy="1927721"/>
            </a:xfrm>
            <a:custGeom>
              <a:avLst/>
              <a:gdLst>
                <a:gd name="connsiteX0" fmla="*/ 2850411 w 3790824"/>
                <a:gd name="connsiteY0" fmla="*/ 1980294 h 3962533"/>
                <a:gd name="connsiteX1" fmla="*/ 1914544 w 3790824"/>
                <a:gd name="connsiteY1" fmla="*/ 1044427 h 3962533"/>
                <a:gd name="connsiteX2" fmla="*/ 978677 w 3790824"/>
                <a:gd name="connsiteY2" fmla="*/ 1980294 h 3962533"/>
                <a:gd name="connsiteX3" fmla="*/ 1914544 w 3790824"/>
                <a:gd name="connsiteY3" fmla="*/ 2916161 h 3962533"/>
                <a:gd name="connsiteX4" fmla="*/ 2850411 w 3790824"/>
                <a:gd name="connsiteY4" fmla="*/ 1980294 h 3962533"/>
                <a:gd name="connsiteX5" fmla="*/ 3790824 w 3790824"/>
                <a:gd name="connsiteY5" fmla="*/ 1792726 h 3962533"/>
                <a:gd name="connsiteX6" fmla="*/ 3790824 w 3790824"/>
                <a:gd name="connsiteY6" fmla="*/ 2083454 h 3962533"/>
                <a:gd name="connsiteX7" fmla="*/ 3654834 w 3790824"/>
                <a:gd name="connsiteY7" fmla="*/ 2219444 h 3962533"/>
                <a:gd name="connsiteX8" fmla="*/ 3255083 w 3790824"/>
                <a:gd name="connsiteY8" fmla="*/ 2219444 h 3962533"/>
                <a:gd name="connsiteX9" fmla="*/ 3249665 w 3790824"/>
                <a:gd name="connsiteY9" fmla="*/ 2254949 h 3962533"/>
                <a:gd name="connsiteX10" fmla="*/ 2966153 w 3790824"/>
                <a:gd name="connsiteY10" fmla="*/ 2847168 h 3962533"/>
                <a:gd name="connsiteX11" fmla="*/ 2938885 w 3790824"/>
                <a:gd name="connsiteY11" fmla="*/ 2877170 h 3962533"/>
                <a:gd name="connsiteX12" fmla="*/ 3224970 w 3790824"/>
                <a:gd name="connsiteY12" fmla="*/ 3266562 h 3962533"/>
                <a:gd name="connsiteX13" fmla="*/ 3249805 w 3790824"/>
                <a:gd name="connsiteY13" fmla="*/ 3367637 h 3962533"/>
                <a:gd name="connsiteX14" fmla="*/ 3195895 w 3790824"/>
                <a:gd name="connsiteY14" fmla="*/ 3456670 h 3962533"/>
                <a:gd name="connsiteX15" fmla="*/ 2961603 w 3790824"/>
                <a:gd name="connsiteY15" fmla="*/ 3628803 h 3962533"/>
                <a:gd name="connsiteX16" fmla="*/ 2771495 w 3790824"/>
                <a:gd name="connsiteY16" fmla="*/ 3599728 h 3962533"/>
                <a:gd name="connsiteX17" fmla="*/ 2488779 w 3790824"/>
                <a:gd name="connsiteY17" fmla="*/ 3214923 h 3962533"/>
                <a:gd name="connsiteX18" fmla="*/ 2445010 w 3790824"/>
                <a:gd name="connsiteY18" fmla="*/ 3236007 h 3962533"/>
                <a:gd name="connsiteX19" fmla="*/ 2053883 w 3790824"/>
                <a:gd name="connsiteY19" fmla="*/ 3336067 h 3962533"/>
                <a:gd name="connsiteX20" fmla="*/ 2037562 w 3790824"/>
                <a:gd name="connsiteY20" fmla="*/ 3336891 h 3962533"/>
                <a:gd name="connsiteX21" fmla="*/ 2037562 w 3790824"/>
                <a:gd name="connsiteY21" fmla="*/ 3826543 h 3962533"/>
                <a:gd name="connsiteX22" fmla="*/ 1901572 w 3790824"/>
                <a:gd name="connsiteY22" fmla="*/ 3962533 h 3962533"/>
                <a:gd name="connsiteX23" fmla="*/ 1610844 w 3790824"/>
                <a:gd name="connsiteY23" fmla="*/ 3962533 h 3962533"/>
                <a:gd name="connsiteX24" fmla="*/ 1474854 w 3790824"/>
                <a:gd name="connsiteY24" fmla="*/ 3826543 h 3962533"/>
                <a:gd name="connsiteX25" fmla="*/ 1474854 w 3790824"/>
                <a:gd name="connsiteY25" fmla="*/ 3269232 h 3962533"/>
                <a:gd name="connsiteX26" fmla="*/ 1384078 w 3790824"/>
                <a:gd name="connsiteY26" fmla="*/ 3236007 h 3962533"/>
                <a:gd name="connsiteX27" fmla="*/ 1047671 w 3790824"/>
                <a:gd name="connsiteY27" fmla="*/ 3031904 h 3962533"/>
                <a:gd name="connsiteX28" fmla="*/ 997214 w 3790824"/>
                <a:gd name="connsiteY28" fmla="*/ 2986046 h 3962533"/>
                <a:gd name="connsiteX29" fmla="*/ 710082 w 3790824"/>
                <a:gd name="connsiteY29" fmla="*/ 3250899 h 3962533"/>
                <a:gd name="connsiteX30" fmla="*/ 517920 w 3790824"/>
                <a:gd name="connsiteY30" fmla="*/ 3243143 h 3962533"/>
                <a:gd name="connsiteX31" fmla="*/ 320802 w 3790824"/>
                <a:gd name="connsiteY31" fmla="*/ 3029444 h 3962533"/>
                <a:gd name="connsiteX32" fmla="*/ 328558 w 3790824"/>
                <a:gd name="connsiteY32" fmla="*/ 2837282 h 3962533"/>
                <a:gd name="connsiteX33" fmla="*/ 666127 w 3790824"/>
                <a:gd name="connsiteY33" fmla="*/ 2525905 h 3962533"/>
                <a:gd name="connsiteX34" fmla="*/ 658832 w 3790824"/>
                <a:gd name="connsiteY34" fmla="*/ 2510762 h 3962533"/>
                <a:gd name="connsiteX35" fmla="*/ 579423 w 3790824"/>
                <a:gd name="connsiteY35" fmla="*/ 2254949 h 3962533"/>
                <a:gd name="connsiteX36" fmla="*/ 574005 w 3790824"/>
                <a:gd name="connsiteY36" fmla="*/ 2219445 h 3962533"/>
                <a:gd name="connsiteX37" fmla="*/ 135990 w 3790824"/>
                <a:gd name="connsiteY37" fmla="*/ 2219445 h 3962533"/>
                <a:gd name="connsiteX38" fmla="*/ 0 w 3790824"/>
                <a:gd name="connsiteY38" fmla="*/ 2083455 h 3962533"/>
                <a:gd name="connsiteX39" fmla="*/ 0 w 3790824"/>
                <a:gd name="connsiteY39" fmla="*/ 1792727 h 3962533"/>
                <a:gd name="connsiteX40" fmla="*/ 135990 w 3790824"/>
                <a:gd name="connsiteY40" fmla="*/ 1656737 h 3962533"/>
                <a:gd name="connsiteX41" fmla="*/ 591998 w 3790824"/>
                <a:gd name="connsiteY41" fmla="*/ 1656737 h 3962533"/>
                <a:gd name="connsiteX42" fmla="*/ 613005 w 3790824"/>
                <a:gd name="connsiteY42" fmla="*/ 1575038 h 3962533"/>
                <a:gd name="connsiteX43" fmla="*/ 784482 w 3790824"/>
                <a:gd name="connsiteY43" fmla="*/ 1218336 h 3962533"/>
                <a:gd name="connsiteX44" fmla="*/ 848257 w 3790824"/>
                <a:gd name="connsiteY44" fmla="*/ 1133051 h 3962533"/>
                <a:gd name="connsiteX45" fmla="*/ 538492 w 3790824"/>
                <a:gd name="connsiteY45" fmla="*/ 735456 h 3962533"/>
                <a:gd name="connsiteX46" fmla="*/ 562189 w 3790824"/>
                <a:gd name="connsiteY46" fmla="*/ 544603 h 3962533"/>
                <a:gd name="connsiteX47" fmla="*/ 791529 w 3790824"/>
                <a:gd name="connsiteY47" fmla="*/ 365924 h 3962533"/>
                <a:gd name="connsiteX48" fmla="*/ 982383 w 3790824"/>
                <a:gd name="connsiteY48" fmla="*/ 389621 h 3962533"/>
                <a:gd name="connsiteX49" fmla="*/ 1281754 w 3790824"/>
                <a:gd name="connsiteY49" fmla="*/ 773875 h 3962533"/>
                <a:gd name="connsiteX50" fmla="*/ 1384078 w 3790824"/>
                <a:gd name="connsiteY50" fmla="*/ 724584 h 3962533"/>
                <a:gd name="connsiteX51" fmla="*/ 1474853 w 3790824"/>
                <a:gd name="connsiteY51" fmla="*/ 691359 h 3962533"/>
                <a:gd name="connsiteX52" fmla="*/ 1474853 w 3790824"/>
                <a:gd name="connsiteY52" fmla="*/ 135990 h 3962533"/>
                <a:gd name="connsiteX53" fmla="*/ 1610843 w 3790824"/>
                <a:gd name="connsiteY53" fmla="*/ 0 h 3962533"/>
                <a:gd name="connsiteX54" fmla="*/ 1901571 w 3790824"/>
                <a:gd name="connsiteY54" fmla="*/ 0 h 3962533"/>
                <a:gd name="connsiteX55" fmla="*/ 2037561 w 3790824"/>
                <a:gd name="connsiteY55" fmla="*/ 135990 h 3962533"/>
                <a:gd name="connsiteX56" fmla="*/ 2037561 w 3790824"/>
                <a:gd name="connsiteY56" fmla="*/ 623699 h 3962533"/>
                <a:gd name="connsiteX57" fmla="*/ 2053883 w 3790824"/>
                <a:gd name="connsiteY57" fmla="*/ 624523 h 3962533"/>
                <a:gd name="connsiteX58" fmla="*/ 2445010 w 3790824"/>
                <a:gd name="connsiteY58" fmla="*/ 724584 h 3962533"/>
                <a:gd name="connsiteX59" fmla="*/ 2559802 w 3790824"/>
                <a:gd name="connsiteY59" fmla="*/ 779881 h 3962533"/>
                <a:gd name="connsiteX60" fmla="*/ 2876923 w 3790824"/>
                <a:gd name="connsiteY60" fmla="*/ 455906 h 3962533"/>
                <a:gd name="connsiteX61" fmla="*/ 3069231 w 3790824"/>
                <a:gd name="connsiteY61" fmla="*/ 453850 h 3962533"/>
                <a:gd name="connsiteX62" fmla="*/ 3276993 w 3790824"/>
                <a:gd name="connsiteY62" fmla="*/ 657217 h 3962533"/>
                <a:gd name="connsiteX63" fmla="*/ 3317849 w 3790824"/>
                <a:gd name="connsiteY63" fmla="*/ 752945 h 3962533"/>
                <a:gd name="connsiteX64" fmla="*/ 3279048 w 3790824"/>
                <a:gd name="connsiteY64" fmla="*/ 849525 h 3962533"/>
                <a:gd name="connsiteX65" fmla="*/ 2989791 w 3790824"/>
                <a:gd name="connsiteY65" fmla="*/ 1145034 h 3962533"/>
                <a:gd name="connsiteX66" fmla="*/ 3044606 w 3790824"/>
                <a:gd name="connsiteY66" fmla="*/ 1218336 h 3962533"/>
                <a:gd name="connsiteX67" fmla="*/ 3216083 w 3790824"/>
                <a:gd name="connsiteY67" fmla="*/ 1575038 h 3962533"/>
                <a:gd name="connsiteX68" fmla="*/ 3237090 w 3790824"/>
                <a:gd name="connsiteY68" fmla="*/ 1656736 h 3962533"/>
                <a:gd name="connsiteX69" fmla="*/ 3654834 w 3790824"/>
                <a:gd name="connsiteY69" fmla="*/ 1656736 h 3962533"/>
                <a:gd name="connsiteX70" fmla="*/ 3790824 w 3790824"/>
                <a:gd name="connsiteY70" fmla="*/ 1792726 h 3962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</a:cxnLst>
              <a:rect l="l" t="t" r="r" b="b"/>
              <a:pathLst>
                <a:path w="3790824" h="3962533">
                  <a:moveTo>
                    <a:pt x="2850411" y="1980294"/>
                  </a:moveTo>
                  <a:cubicBezTo>
                    <a:pt x="2850411" y="1463429"/>
                    <a:pt x="2431409" y="1044427"/>
                    <a:pt x="1914544" y="1044427"/>
                  </a:cubicBezTo>
                  <a:cubicBezTo>
                    <a:pt x="1397679" y="1044427"/>
                    <a:pt x="978677" y="1463429"/>
                    <a:pt x="978677" y="1980294"/>
                  </a:cubicBezTo>
                  <a:cubicBezTo>
                    <a:pt x="978677" y="2497159"/>
                    <a:pt x="1397679" y="2916161"/>
                    <a:pt x="1914544" y="2916161"/>
                  </a:cubicBezTo>
                  <a:cubicBezTo>
                    <a:pt x="2431409" y="2916161"/>
                    <a:pt x="2850411" y="2497159"/>
                    <a:pt x="2850411" y="1980294"/>
                  </a:cubicBezTo>
                  <a:close/>
                  <a:moveTo>
                    <a:pt x="3790824" y="1792726"/>
                  </a:moveTo>
                  <a:lnTo>
                    <a:pt x="3790824" y="2083454"/>
                  </a:lnTo>
                  <a:cubicBezTo>
                    <a:pt x="3790824" y="2158559"/>
                    <a:pt x="3729939" y="2219444"/>
                    <a:pt x="3654834" y="2219444"/>
                  </a:cubicBezTo>
                  <a:lnTo>
                    <a:pt x="3255083" y="2219444"/>
                  </a:lnTo>
                  <a:lnTo>
                    <a:pt x="3249665" y="2254949"/>
                  </a:lnTo>
                  <a:cubicBezTo>
                    <a:pt x="3204280" y="2476737"/>
                    <a:pt x="3105019" y="2678901"/>
                    <a:pt x="2966153" y="2847168"/>
                  </a:cubicBezTo>
                  <a:lnTo>
                    <a:pt x="2938885" y="2877170"/>
                  </a:lnTo>
                  <a:lnTo>
                    <a:pt x="3224970" y="3266562"/>
                  </a:lnTo>
                  <a:cubicBezTo>
                    <a:pt x="3247204" y="3296825"/>
                    <a:pt x="3255067" y="3333235"/>
                    <a:pt x="3249805" y="3367637"/>
                  </a:cubicBezTo>
                  <a:cubicBezTo>
                    <a:pt x="3244544" y="3402040"/>
                    <a:pt x="3226158" y="3434436"/>
                    <a:pt x="3195895" y="3456670"/>
                  </a:cubicBezTo>
                  <a:lnTo>
                    <a:pt x="2961603" y="3628803"/>
                  </a:lnTo>
                  <a:cubicBezTo>
                    <a:pt x="2901078" y="3673271"/>
                    <a:pt x="2815963" y="3660254"/>
                    <a:pt x="2771495" y="3599728"/>
                  </a:cubicBezTo>
                  <a:lnTo>
                    <a:pt x="2488779" y="3214923"/>
                  </a:lnTo>
                  <a:lnTo>
                    <a:pt x="2445010" y="3236007"/>
                  </a:lnTo>
                  <a:cubicBezTo>
                    <a:pt x="2322727" y="3287728"/>
                    <a:pt x="2191324" y="3322109"/>
                    <a:pt x="2053883" y="3336067"/>
                  </a:cubicBezTo>
                  <a:lnTo>
                    <a:pt x="2037562" y="3336891"/>
                  </a:lnTo>
                  <a:lnTo>
                    <a:pt x="2037562" y="3826543"/>
                  </a:lnTo>
                  <a:cubicBezTo>
                    <a:pt x="2037562" y="3901648"/>
                    <a:pt x="1976677" y="3962533"/>
                    <a:pt x="1901572" y="3962533"/>
                  </a:cubicBezTo>
                  <a:lnTo>
                    <a:pt x="1610844" y="3962533"/>
                  </a:lnTo>
                  <a:cubicBezTo>
                    <a:pt x="1535739" y="3962533"/>
                    <a:pt x="1474854" y="3901648"/>
                    <a:pt x="1474854" y="3826543"/>
                  </a:cubicBezTo>
                  <a:lnTo>
                    <a:pt x="1474854" y="3269232"/>
                  </a:lnTo>
                  <a:lnTo>
                    <a:pt x="1384078" y="3236007"/>
                  </a:lnTo>
                  <a:cubicBezTo>
                    <a:pt x="1261794" y="3184286"/>
                    <a:pt x="1148631" y="3115224"/>
                    <a:pt x="1047671" y="3031904"/>
                  </a:cubicBezTo>
                  <a:lnTo>
                    <a:pt x="997214" y="2986046"/>
                  </a:lnTo>
                  <a:lnTo>
                    <a:pt x="710082" y="3250899"/>
                  </a:lnTo>
                  <a:cubicBezTo>
                    <a:pt x="654876" y="3301821"/>
                    <a:pt x="568842" y="3298349"/>
                    <a:pt x="517920" y="3243143"/>
                  </a:cubicBezTo>
                  <a:lnTo>
                    <a:pt x="320802" y="3029444"/>
                  </a:lnTo>
                  <a:cubicBezTo>
                    <a:pt x="269879" y="2974238"/>
                    <a:pt x="273352" y="2888204"/>
                    <a:pt x="328558" y="2837282"/>
                  </a:cubicBezTo>
                  <a:lnTo>
                    <a:pt x="666127" y="2525905"/>
                  </a:lnTo>
                  <a:lnTo>
                    <a:pt x="658832" y="2510762"/>
                  </a:lnTo>
                  <a:cubicBezTo>
                    <a:pt x="624351" y="2429240"/>
                    <a:pt x="597577" y="2343664"/>
                    <a:pt x="579423" y="2254949"/>
                  </a:cubicBezTo>
                  <a:lnTo>
                    <a:pt x="574005" y="2219445"/>
                  </a:lnTo>
                  <a:lnTo>
                    <a:pt x="135990" y="2219445"/>
                  </a:lnTo>
                  <a:cubicBezTo>
                    <a:pt x="60885" y="2219445"/>
                    <a:pt x="0" y="2158560"/>
                    <a:pt x="0" y="2083455"/>
                  </a:cubicBezTo>
                  <a:lnTo>
                    <a:pt x="0" y="1792727"/>
                  </a:lnTo>
                  <a:cubicBezTo>
                    <a:pt x="0" y="1717622"/>
                    <a:pt x="60885" y="1656737"/>
                    <a:pt x="135990" y="1656737"/>
                  </a:cubicBezTo>
                  <a:lnTo>
                    <a:pt x="591998" y="1656737"/>
                  </a:lnTo>
                  <a:lnTo>
                    <a:pt x="613005" y="1575038"/>
                  </a:lnTo>
                  <a:cubicBezTo>
                    <a:pt x="652823" y="1447017"/>
                    <a:pt x="711010" y="1327089"/>
                    <a:pt x="784482" y="1218336"/>
                  </a:cubicBezTo>
                  <a:lnTo>
                    <a:pt x="848257" y="1133051"/>
                  </a:lnTo>
                  <a:lnTo>
                    <a:pt x="538492" y="735456"/>
                  </a:lnTo>
                  <a:cubicBezTo>
                    <a:pt x="492333" y="676210"/>
                    <a:pt x="502943" y="590761"/>
                    <a:pt x="562189" y="544603"/>
                  </a:cubicBezTo>
                  <a:lnTo>
                    <a:pt x="791529" y="365924"/>
                  </a:lnTo>
                  <a:cubicBezTo>
                    <a:pt x="850776" y="319765"/>
                    <a:pt x="936224" y="330375"/>
                    <a:pt x="982383" y="389621"/>
                  </a:cubicBezTo>
                  <a:lnTo>
                    <a:pt x="1281754" y="773875"/>
                  </a:lnTo>
                  <a:lnTo>
                    <a:pt x="1384078" y="724584"/>
                  </a:lnTo>
                  <a:lnTo>
                    <a:pt x="1474853" y="691359"/>
                  </a:lnTo>
                  <a:lnTo>
                    <a:pt x="1474853" y="135990"/>
                  </a:lnTo>
                  <a:cubicBezTo>
                    <a:pt x="1474853" y="60885"/>
                    <a:pt x="1535738" y="0"/>
                    <a:pt x="1610843" y="0"/>
                  </a:cubicBezTo>
                  <a:lnTo>
                    <a:pt x="1901571" y="0"/>
                  </a:lnTo>
                  <a:cubicBezTo>
                    <a:pt x="1976676" y="0"/>
                    <a:pt x="2037561" y="60885"/>
                    <a:pt x="2037561" y="135990"/>
                  </a:cubicBezTo>
                  <a:lnTo>
                    <a:pt x="2037561" y="623699"/>
                  </a:lnTo>
                  <a:lnTo>
                    <a:pt x="2053883" y="624523"/>
                  </a:lnTo>
                  <a:cubicBezTo>
                    <a:pt x="2191324" y="638481"/>
                    <a:pt x="2322727" y="672862"/>
                    <a:pt x="2445010" y="724584"/>
                  </a:cubicBezTo>
                  <a:lnTo>
                    <a:pt x="2559802" y="779881"/>
                  </a:lnTo>
                  <a:lnTo>
                    <a:pt x="2876923" y="455906"/>
                  </a:lnTo>
                  <a:cubicBezTo>
                    <a:pt x="2929460" y="402234"/>
                    <a:pt x="3015559" y="401314"/>
                    <a:pt x="3069231" y="453850"/>
                  </a:cubicBezTo>
                  <a:lnTo>
                    <a:pt x="3276993" y="657217"/>
                  </a:lnTo>
                  <a:cubicBezTo>
                    <a:pt x="3303829" y="683485"/>
                    <a:pt x="3317477" y="718144"/>
                    <a:pt x="3317849" y="752945"/>
                  </a:cubicBezTo>
                  <a:cubicBezTo>
                    <a:pt x="3318221" y="787746"/>
                    <a:pt x="3305317" y="822689"/>
                    <a:pt x="3279048" y="849525"/>
                  </a:cubicBezTo>
                  <a:lnTo>
                    <a:pt x="2989791" y="1145034"/>
                  </a:lnTo>
                  <a:lnTo>
                    <a:pt x="3044606" y="1218336"/>
                  </a:lnTo>
                  <a:cubicBezTo>
                    <a:pt x="3118078" y="1327089"/>
                    <a:pt x="3176264" y="1447017"/>
                    <a:pt x="3216083" y="1575038"/>
                  </a:cubicBezTo>
                  <a:lnTo>
                    <a:pt x="3237090" y="1656736"/>
                  </a:lnTo>
                  <a:lnTo>
                    <a:pt x="3654834" y="1656736"/>
                  </a:lnTo>
                  <a:cubicBezTo>
                    <a:pt x="3729939" y="1656736"/>
                    <a:pt x="3790824" y="1717621"/>
                    <a:pt x="3790824" y="1792726"/>
                  </a:cubicBezTo>
                  <a:close/>
                </a:path>
              </a:pathLst>
            </a:cu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椭圆 20"/>
            <p:cNvSpPr/>
            <p:nvPr/>
          </p:nvSpPr>
          <p:spPr>
            <a:xfrm>
              <a:off x="1365034" y="958259"/>
              <a:ext cx="446860" cy="446860"/>
            </a:xfrm>
            <a:prstGeom prst="ellipse">
              <a:avLst/>
            </a:prstGeom>
            <a:grpFill/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85800">
                <a:defRPr/>
              </a:pPr>
              <a:endParaRPr lang="zh-CN" altLang="en-US" sz="1350" ker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3" name="Oval 18"/>
          <p:cNvSpPr/>
          <p:nvPr/>
        </p:nvSpPr>
        <p:spPr>
          <a:xfrm>
            <a:off x="1578762" y="2236526"/>
            <a:ext cx="584247" cy="584247"/>
          </a:xfrm>
          <a:prstGeom prst="ellipse">
            <a:avLst/>
          </a:prstGeom>
          <a:noFill/>
          <a:ln w="25400" cap="flat" cmpd="sng" algn="ctr">
            <a:solidFill>
              <a:srgbClr val="A4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9"/>
          <p:cNvSpPr txBox="1"/>
          <p:nvPr/>
        </p:nvSpPr>
        <p:spPr>
          <a:xfrm>
            <a:off x="1635729" y="2337041"/>
            <a:ext cx="396262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A4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01</a:t>
            </a:r>
            <a:endParaRPr lang="en-GB" sz="2000" b="1" dirty="0">
              <a:solidFill>
                <a:srgbClr val="A4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" name="Oval 21"/>
          <p:cNvSpPr/>
          <p:nvPr/>
        </p:nvSpPr>
        <p:spPr>
          <a:xfrm>
            <a:off x="1578762" y="3249542"/>
            <a:ext cx="584247" cy="584247"/>
          </a:xfrm>
          <a:prstGeom prst="ellipse">
            <a:avLst/>
          </a:prstGeom>
          <a:noFill/>
          <a:ln w="25400" cap="flat" cmpd="sng" algn="ctr">
            <a:solidFill>
              <a:srgbClr val="A4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22"/>
          <p:cNvSpPr txBox="1"/>
          <p:nvPr/>
        </p:nvSpPr>
        <p:spPr>
          <a:xfrm>
            <a:off x="1635729" y="3350057"/>
            <a:ext cx="453970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A4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02</a:t>
            </a:r>
            <a:endParaRPr lang="en-GB" sz="2000" b="1" dirty="0">
              <a:solidFill>
                <a:srgbClr val="A4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Oval 24"/>
          <p:cNvSpPr/>
          <p:nvPr/>
        </p:nvSpPr>
        <p:spPr>
          <a:xfrm>
            <a:off x="1574786" y="4258230"/>
            <a:ext cx="584247" cy="584247"/>
          </a:xfrm>
          <a:prstGeom prst="ellipse">
            <a:avLst/>
          </a:prstGeom>
          <a:noFill/>
          <a:ln w="25400" cap="flat" cmpd="sng" algn="ctr">
            <a:solidFill>
              <a:srgbClr val="A40000"/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85800">
              <a:defRPr/>
            </a:pPr>
            <a:endParaRPr lang="en-GB" sz="135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25"/>
          <p:cNvSpPr txBox="1"/>
          <p:nvPr/>
        </p:nvSpPr>
        <p:spPr>
          <a:xfrm>
            <a:off x="1631753" y="4358745"/>
            <a:ext cx="453970" cy="33541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ctr"/>
            <a:r>
              <a:rPr lang="en-US" sz="2000" b="1" dirty="0">
                <a:solidFill>
                  <a:srgbClr val="A40000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03</a:t>
            </a:r>
            <a:endParaRPr lang="en-GB" sz="2000" b="1" dirty="0">
              <a:solidFill>
                <a:srgbClr val="A40000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2284388" y="2267039"/>
            <a:ext cx="3075645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284388" y="3297994"/>
            <a:ext cx="3075645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2284388" y="4327099"/>
            <a:ext cx="3075645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>
            <a:defPPr>
              <a:defRPr lang="zh-CN"/>
            </a:defPPr>
            <a:lvl1pPr defTabSz="1216660">
              <a:lnSpc>
                <a:spcPct val="120000"/>
              </a:lnSpc>
              <a:spcBef>
                <a:spcPct val="20000"/>
              </a:spcBef>
              <a:defRPr sz="14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/>
                </a:solidFill>
                <a:latin typeface="Arial" panose="020B0604020202020204" pitchFamily="34" charset="0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zh-CN" altLang="en-US" dirty="0">
              <a:solidFill>
                <a:schemeClr val="tx1"/>
              </a:solidFill>
              <a:latin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Oval 148"/>
          <p:cNvSpPr/>
          <p:nvPr/>
        </p:nvSpPr>
        <p:spPr>
          <a:xfrm>
            <a:off x="7955228" y="2835609"/>
            <a:ext cx="316677" cy="318494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Oval 149"/>
          <p:cNvSpPr/>
          <p:nvPr/>
        </p:nvSpPr>
        <p:spPr>
          <a:xfrm>
            <a:off x="3881982" y="2835609"/>
            <a:ext cx="316677" cy="318494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Oval 150"/>
          <p:cNvSpPr/>
          <p:nvPr/>
        </p:nvSpPr>
        <p:spPr>
          <a:xfrm>
            <a:off x="3881982" y="4506329"/>
            <a:ext cx="316677" cy="318494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Oval 152"/>
          <p:cNvSpPr/>
          <p:nvPr/>
        </p:nvSpPr>
        <p:spPr>
          <a:xfrm>
            <a:off x="7955228" y="4504134"/>
            <a:ext cx="316677" cy="318494"/>
          </a:xfrm>
          <a:prstGeom prst="ellipse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8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8@|5FFC:4308095|FBC:16777215|LFC:0|LBC:16777215"/>
          <p:cNvSpPr/>
          <p:nvPr/>
        </p:nvSpPr>
        <p:spPr bwMode="auto">
          <a:xfrm>
            <a:off x="4321175" y="2138103"/>
            <a:ext cx="1868488" cy="1778000"/>
          </a:xfrm>
          <a:custGeom>
            <a:avLst/>
            <a:gdLst>
              <a:gd name="T0" fmla="*/ 497 w 497"/>
              <a:gd name="T1" fmla="*/ 134 h 473"/>
              <a:gd name="T2" fmla="*/ 408 w 497"/>
              <a:gd name="T3" fmla="*/ 225 h 473"/>
              <a:gd name="T4" fmla="*/ 230 w 497"/>
              <a:gd name="T5" fmla="*/ 440 h 473"/>
              <a:gd name="T6" fmla="*/ 130 w 497"/>
              <a:gd name="T7" fmla="*/ 342 h 473"/>
              <a:gd name="T8" fmla="*/ 0 w 497"/>
              <a:gd name="T9" fmla="*/ 473 h 473"/>
              <a:gd name="T10" fmla="*/ 0 w 497"/>
              <a:gd name="T11" fmla="*/ 459 h 473"/>
              <a:gd name="T12" fmla="*/ 361 w 497"/>
              <a:gd name="T13" fmla="*/ 0 h 473"/>
              <a:gd name="T14" fmla="*/ 497 w 497"/>
              <a:gd name="T15" fmla="*/ 134 h 47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97" h="473">
                <a:moveTo>
                  <a:pt x="497" y="134"/>
                </a:moveTo>
                <a:cubicBezTo>
                  <a:pt x="408" y="225"/>
                  <a:pt x="408" y="225"/>
                  <a:pt x="408" y="225"/>
                </a:cubicBezTo>
                <a:cubicBezTo>
                  <a:pt x="311" y="252"/>
                  <a:pt x="238" y="337"/>
                  <a:pt x="230" y="440"/>
                </a:cubicBezTo>
                <a:cubicBezTo>
                  <a:pt x="130" y="342"/>
                  <a:pt x="130" y="342"/>
                  <a:pt x="130" y="342"/>
                </a:cubicBezTo>
                <a:cubicBezTo>
                  <a:pt x="0" y="473"/>
                  <a:pt x="0" y="473"/>
                  <a:pt x="0" y="473"/>
                </a:cubicBezTo>
                <a:cubicBezTo>
                  <a:pt x="0" y="468"/>
                  <a:pt x="0" y="463"/>
                  <a:pt x="0" y="459"/>
                </a:cubicBezTo>
                <a:cubicBezTo>
                  <a:pt x="0" y="236"/>
                  <a:pt x="154" y="50"/>
                  <a:pt x="361" y="0"/>
                </a:cubicBezTo>
                <a:lnTo>
                  <a:pt x="497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5@|5FFC:1554685|FBC:16777215|LFC:0|LBC:16777215"/>
          <p:cNvSpPr/>
          <p:nvPr/>
        </p:nvSpPr>
        <p:spPr bwMode="auto">
          <a:xfrm>
            <a:off x="5997575" y="2088890"/>
            <a:ext cx="1836738" cy="1898650"/>
          </a:xfrm>
          <a:custGeom>
            <a:avLst/>
            <a:gdLst>
              <a:gd name="T0" fmla="*/ 488 w 488"/>
              <a:gd name="T1" fmla="*/ 376 h 505"/>
              <a:gd name="T2" fmla="*/ 360 w 488"/>
              <a:gd name="T3" fmla="*/ 505 h 505"/>
              <a:gd name="T4" fmla="*/ 259 w 488"/>
              <a:gd name="T5" fmla="*/ 406 h 505"/>
              <a:gd name="T6" fmla="*/ 63 w 488"/>
              <a:gd name="T7" fmla="*/ 232 h 505"/>
              <a:gd name="T8" fmla="*/ 148 w 488"/>
              <a:gd name="T9" fmla="*/ 146 h 505"/>
              <a:gd name="T10" fmla="*/ 0 w 488"/>
              <a:gd name="T11" fmla="*/ 1 h 505"/>
              <a:gd name="T12" fmla="*/ 26 w 488"/>
              <a:gd name="T13" fmla="*/ 0 h 505"/>
              <a:gd name="T14" fmla="*/ 488 w 488"/>
              <a:gd name="T15" fmla="*/ 376 h 50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8" h="505">
                <a:moveTo>
                  <a:pt x="488" y="376"/>
                </a:moveTo>
                <a:cubicBezTo>
                  <a:pt x="360" y="505"/>
                  <a:pt x="360" y="505"/>
                  <a:pt x="360" y="505"/>
                </a:cubicBezTo>
                <a:cubicBezTo>
                  <a:pt x="259" y="406"/>
                  <a:pt x="259" y="406"/>
                  <a:pt x="259" y="406"/>
                </a:cubicBezTo>
                <a:cubicBezTo>
                  <a:pt x="234" y="316"/>
                  <a:pt x="158" y="247"/>
                  <a:pt x="63" y="232"/>
                </a:cubicBezTo>
                <a:cubicBezTo>
                  <a:pt x="148" y="146"/>
                  <a:pt x="148" y="146"/>
                  <a:pt x="148" y="146"/>
                </a:cubicBezTo>
                <a:cubicBezTo>
                  <a:pt x="0" y="1"/>
                  <a:pt x="0" y="1"/>
                  <a:pt x="0" y="1"/>
                </a:cubicBezTo>
                <a:cubicBezTo>
                  <a:pt x="9" y="0"/>
                  <a:pt x="17" y="0"/>
                  <a:pt x="26" y="0"/>
                </a:cubicBezTo>
                <a:cubicBezTo>
                  <a:pt x="254" y="0"/>
                  <a:pt x="444" y="161"/>
                  <a:pt x="488" y="376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7@|5FFC:2381804|FBC:16777215|LFC:0|LBC:16777215"/>
          <p:cNvSpPr/>
          <p:nvPr/>
        </p:nvSpPr>
        <p:spPr bwMode="auto">
          <a:xfrm>
            <a:off x="4362450" y="3784340"/>
            <a:ext cx="1804988" cy="1851025"/>
          </a:xfrm>
          <a:custGeom>
            <a:avLst/>
            <a:gdLst>
              <a:gd name="T0" fmla="*/ 480 w 480"/>
              <a:gd name="T1" fmla="*/ 492 h 492"/>
              <a:gd name="T2" fmla="*/ 461 w 480"/>
              <a:gd name="T3" fmla="*/ 492 h 492"/>
              <a:gd name="T4" fmla="*/ 0 w 480"/>
              <a:gd name="T5" fmla="*/ 122 h 492"/>
              <a:gd name="T6" fmla="*/ 120 w 480"/>
              <a:gd name="T7" fmla="*/ 0 h 492"/>
              <a:gd name="T8" fmla="*/ 239 w 480"/>
              <a:gd name="T9" fmla="*/ 118 h 492"/>
              <a:gd name="T10" fmla="*/ 424 w 480"/>
              <a:gd name="T11" fmla="*/ 260 h 492"/>
              <a:gd name="T12" fmla="*/ 335 w 480"/>
              <a:gd name="T13" fmla="*/ 350 h 492"/>
              <a:gd name="T14" fmla="*/ 480 w 480"/>
              <a:gd name="T15" fmla="*/ 492 h 4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80" h="492">
                <a:moveTo>
                  <a:pt x="480" y="492"/>
                </a:moveTo>
                <a:cubicBezTo>
                  <a:pt x="474" y="492"/>
                  <a:pt x="467" y="492"/>
                  <a:pt x="461" y="492"/>
                </a:cubicBezTo>
                <a:cubicBezTo>
                  <a:pt x="235" y="492"/>
                  <a:pt x="46" y="334"/>
                  <a:pt x="0" y="122"/>
                </a:cubicBezTo>
                <a:cubicBezTo>
                  <a:pt x="120" y="0"/>
                  <a:pt x="120" y="0"/>
                  <a:pt x="120" y="0"/>
                </a:cubicBezTo>
                <a:cubicBezTo>
                  <a:pt x="239" y="118"/>
                  <a:pt x="239" y="118"/>
                  <a:pt x="239" y="118"/>
                </a:cubicBezTo>
                <a:cubicBezTo>
                  <a:pt x="271" y="192"/>
                  <a:pt x="341" y="247"/>
                  <a:pt x="424" y="260"/>
                </a:cubicBezTo>
                <a:cubicBezTo>
                  <a:pt x="335" y="350"/>
                  <a:pt x="335" y="350"/>
                  <a:pt x="335" y="350"/>
                </a:cubicBezTo>
                <a:lnTo>
                  <a:pt x="480" y="492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6@|5FFC:14657585|FBC:16777215|LFC:0|LBC:16777215"/>
          <p:cNvSpPr/>
          <p:nvPr/>
        </p:nvSpPr>
        <p:spPr bwMode="auto">
          <a:xfrm>
            <a:off x="5986463" y="3830378"/>
            <a:ext cx="1884363" cy="1763713"/>
          </a:xfrm>
          <a:custGeom>
            <a:avLst/>
            <a:gdLst>
              <a:gd name="T0" fmla="*/ 501 w 501"/>
              <a:gd name="T1" fmla="*/ 9 h 469"/>
              <a:gd name="T2" fmla="*/ 134 w 501"/>
              <a:gd name="T3" fmla="*/ 469 h 469"/>
              <a:gd name="T4" fmla="*/ 0 w 501"/>
              <a:gd name="T5" fmla="*/ 337 h 469"/>
              <a:gd name="T6" fmla="*/ 93 w 501"/>
              <a:gd name="T7" fmla="*/ 242 h 469"/>
              <a:gd name="T8" fmla="*/ 93 w 501"/>
              <a:gd name="T9" fmla="*/ 242 h 469"/>
              <a:gd name="T10" fmla="*/ 269 w 501"/>
              <a:gd name="T11" fmla="*/ 45 h 469"/>
              <a:gd name="T12" fmla="*/ 364 w 501"/>
              <a:gd name="T13" fmla="*/ 139 h 469"/>
              <a:gd name="T14" fmla="*/ 501 w 501"/>
              <a:gd name="T15" fmla="*/ 0 h 469"/>
              <a:gd name="T16" fmla="*/ 501 w 501"/>
              <a:gd name="T17" fmla="*/ 9 h 46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501" h="469">
                <a:moveTo>
                  <a:pt x="501" y="9"/>
                </a:moveTo>
                <a:cubicBezTo>
                  <a:pt x="501" y="233"/>
                  <a:pt x="344" y="421"/>
                  <a:pt x="134" y="469"/>
                </a:cubicBezTo>
                <a:cubicBezTo>
                  <a:pt x="0" y="337"/>
                  <a:pt x="0" y="337"/>
                  <a:pt x="0" y="337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93" y="242"/>
                  <a:pt x="93" y="242"/>
                  <a:pt x="93" y="242"/>
                </a:cubicBezTo>
                <a:cubicBezTo>
                  <a:pt x="184" y="217"/>
                  <a:pt x="254" y="140"/>
                  <a:pt x="269" y="45"/>
                </a:cubicBezTo>
                <a:cubicBezTo>
                  <a:pt x="364" y="139"/>
                  <a:pt x="364" y="139"/>
                  <a:pt x="364" y="139"/>
                </a:cubicBezTo>
                <a:cubicBezTo>
                  <a:pt x="501" y="0"/>
                  <a:pt x="501" y="0"/>
                  <a:pt x="501" y="0"/>
                </a:cubicBezTo>
                <a:cubicBezTo>
                  <a:pt x="501" y="3"/>
                  <a:pt x="501" y="6"/>
                  <a:pt x="501" y="9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2" name="Group 5"/>
          <p:cNvGrpSpPr/>
          <p:nvPr/>
        </p:nvGrpSpPr>
        <p:grpSpPr>
          <a:xfrm>
            <a:off x="5609193" y="3441462"/>
            <a:ext cx="925276" cy="787356"/>
            <a:chOff x="5599039" y="2671224"/>
            <a:chExt cx="925276" cy="787356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13" name="Oval 11@|1FFC:0|FBC:0|LFC:0|LBC:16777215"/>
            <p:cNvSpPr>
              <a:spLocks noChangeArrowheads="1"/>
            </p:cNvSpPr>
            <p:nvPr/>
          </p:nvSpPr>
          <p:spPr bwMode="auto">
            <a:xfrm>
              <a:off x="5936492" y="3324636"/>
              <a:ext cx="139094" cy="1339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Oval 12@|1FFC:0|FBC:0|LFC:0|LBC:16777215"/>
            <p:cNvSpPr>
              <a:spLocks noChangeArrowheads="1"/>
            </p:cNvSpPr>
            <p:nvPr/>
          </p:nvSpPr>
          <p:spPr bwMode="auto">
            <a:xfrm>
              <a:off x="6215889" y="3324636"/>
              <a:ext cx="140303" cy="13394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3@|5FFC:0|FBC:0|LFC:0|LBC:16777215"/>
            <p:cNvSpPr>
              <a:spLocks noEditPoints="1"/>
            </p:cNvSpPr>
            <p:nvPr/>
          </p:nvSpPr>
          <p:spPr bwMode="auto">
            <a:xfrm>
              <a:off x="5599039" y="2671224"/>
              <a:ext cx="925276" cy="604494"/>
            </a:xfrm>
            <a:custGeom>
              <a:avLst/>
              <a:gdLst>
                <a:gd name="T0" fmla="*/ 383 w 390"/>
                <a:gd name="T1" fmla="*/ 64 h 265"/>
                <a:gd name="T2" fmla="*/ 364 w 390"/>
                <a:gd name="T3" fmla="*/ 57 h 265"/>
                <a:gd name="T4" fmla="*/ 105 w 390"/>
                <a:gd name="T5" fmla="*/ 57 h 265"/>
                <a:gd name="T6" fmla="*/ 102 w 390"/>
                <a:gd name="T7" fmla="*/ 44 h 265"/>
                <a:gd name="T8" fmla="*/ 61 w 390"/>
                <a:gd name="T9" fmla="*/ 0 h 265"/>
                <a:gd name="T10" fmla="*/ 0 w 390"/>
                <a:gd name="T11" fmla="*/ 0 h 265"/>
                <a:gd name="T12" fmla="*/ 14 w 390"/>
                <a:gd name="T13" fmla="*/ 28 h 265"/>
                <a:gd name="T14" fmla="*/ 62 w 390"/>
                <a:gd name="T15" fmla="*/ 28 h 265"/>
                <a:gd name="T16" fmla="*/ 75 w 390"/>
                <a:gd name="T17" fmla="*/ 44 h 265"/>
                <a:gd name="T18" fmla="*/ 116 w 390"/>
                <a:gd name="T19" fmla="*/ 242 h 265"/>
                <a:gd name="T20" fmla="*/ 163 w 390"/>
                <a:gd name="T21" fmla="*/ 265 h 265"/>
                <a:gd name="T22" fmla="*/ 327 w 390"/>
                <a:gd name="T23" fmla="*/ 265 h 265"/>
                <a:gd name="T24" fmla="*/ 352 w 390"/>
                <a:gd name="T25" fmla="*/ 239 h 265"/>
                <a:gd name="T26" fmla="*/ 166 w 390"/>
                <a:gd name="T27" fmla="*/ 239 h 265"/>
                <a:gd name="T28" fmla="*/ 138 w 390"/>
                <a:gd name="T29" fmla="*/ 213 h 265"/>
                <a:gd name="T30" fmla="*/ 130 w 390"/>
                <a:gd name="T31" fmla="*/ 172 h 265"/>
                <a:gd name="T32" fmla="*/ 362 w 390"/>
                <a:gd name="T33" fmla="*/ 172 h 265"/>
                <a:gd name="T34" fmla="*/ 362 w 390"/>
                <a:gd name="T35" fmla="*/ 172 h 265"/>
                <a:gd name="T36" fmla="*/ 382 w 390"/>
                <a:gd name="T37" fmla="*/ 153 h 265"/>
                <a:gd name="T38" fmla="*/ 390 w 390"/>
                <a:gd name="T39" fmla="*/ 81 h 265"/>
                <a:gd name="T40" fmla="*/ 383 w 390"/>
                <a:gd name="T41" fmla="*/ 64 h 265"/>
                <a:gd name="T42" fmla="*/ 356 w 390"/>
                <a:gd name="T43" fmla="*/ 143 h 265"/>
                <a:gd name="T44" fmla="*/ 123 w 390"/>
                <a:gd name="T45" fmla="*/ 143 h 265"/>
                <a:gd name="T46" fmla="*/ 112 w 390"/>
                <a:gd name="T47" fmla="*/ 90 h 265"/>
                <a:gd name="T48" fmla="*/ 362 w 390"/>
                <a:gd name="T49" fmla="*/ 90 h 265"/>
                <a:gd name="T50" fmla="*/ 356 w 390"/>
                <a:gd name="T51" fmla="*/ 143 h 2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390" h="265">
                  <a:moveTo>
                    <a:pt x="383" y="64"/>
                  </a:moveTo>
                  <a:cubicBezTo>
                    <a:pt x="377" y="57"/>
                    <a:pt x="364" y="57"/>
                    <a:pt x="364" y="57"/>
                  </a:cubicBezTo>
                  <a:cubicBezTo>
                    <a:pt x="105" y="57"/>
                    <a:pt x="105" y="57"/>
                    <a:pt x="105" y="57"/>
                  </a:cubicBezTo>
                  <a:cubicBezTo>
                    <a:pt x="102" y="44"/>
                    <a:pt x="102" y="44"/>
                    <a:pt x="102" y="44"/>
                  </a:cubicBezTo>
                  <a:cubicBezTo>
                    <a:pt x="102" y="44"/>
                    <a:pt x="96" y="0"/>
                    <a:pt x="61" y="0"/>
                  </a:cubicBezTo>
                  <a:cubicBezTo>
                    <a:pt x="26" y="0"/>
                    <a:pt x="0" y="0"/>
                    <a:pt x="0" y="0"/>
                  </a:cubicBezTo>
                  <a:cubicBezTo>
                    <a:pt x="14" y="28"/>
                    <a:pt x="14" y="28"/>
                    <a:pt x="14" y="28"/>
                  </a:cubicBezTo>
                  <a:cubicBezTo>
                    <a:pt x="62" y="28"/>
                    <a:pt x="62" y="28"/>
                    <a:pt x="62" y="28"/>
                  </a:cubicBezTo>
                  <a:cubicBezTo>
                    <a:pt x="62" y="28"/>
                    <a:pt x="73" y="25"/>
                    <a:pt x="75" y="44"/>
                  </a:cubicBezTo>
                  <a:cubicBezTo>
                    <a:pt x="116" y="242"/>
                    <a:pt x="116" y="242"/>
                    <a:pt x="116" y="242"/>
                  </a:cubicBezTo>
                  <a:cubicBezTo>
                    <a:pt x="116" y="242"/>
                    <a:pt x="123" y="265"/>
                    <a:pt x="163" y="265"/>
                  </a:cubicBezTo>
                  <a:cubicBezTo>
                    <a:pt x="163" y="265"/>
                    <a:pt x="304" y="265"/>
                    <a:pt x="327" y="265"/>
                  </a:cubicBezTo>
                  <a:cubicBezTo>
                    <a:pt x="350" y="265"/>
                    <a:pt x="352" y="239"/>
                    <a:pt x="352" y="239"/>
                  </a:cubicBezTo>
                  <a:cubicBezTo>
                    <a:pt x="166" y="239"/>
                    <a:pt x="166" y="239"/>
                    <a:pt x="166" y="239"/>
                  </a:cubicBezTo>
                  <a:cubicBezTo>
                    <a:pt x="166" y="239"/>
                    <a:pt x="142" y="241"/>
                    <a:pt x="138" y="213"/>
                  </a:cubicBezTo>
                  <a:cubicBezTo>
                    <a:pt x="130" y="172"/>
                    <a:pt x="130" y="172"/>
                    <a:pt x="130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62" y="172"/>
                    <a:pt x="362" y="172"/>
                    <a:pt x="362" y="172"/>
                  </a:cubicBezTo>
                  <a:cubicBezTo>
                    <a:pt x="372" y="171"/>
                    <a:pt x="381" y="163"/>
                    <a:pt x="382" y="153"/>
                  </a:cubicBezTo>
                  <a:cubicBezTo>
                    <a:pt x="390" y="81"/>
                    <a:pt x="390" y="81"/>
                    <a:pt x="390" y="81"/>
                  </a:cubicBezTo>
                  <a:cubicBezTo>
                    <a:pt x="390" y="74"/>
                    <a:pt x="390" y="70"/>
                    <a:pt x="383" y="64"/>
                  </a:cubicBezTo>
                  <a:close/>
                  <a:moveTo>
                    <a:pt x="356" y="143"/>
                  </a:moveTo>
                  <a:cubicBezTo>
                    <a:pt x="123" y="143"/>
                    <a:pt x="123" y="143"/>
                    <a:pt x="123" y="143"/>
                  </a:cubicBezTo>
                  <a:cubicBezTo>
                    <a:pt x="112" y="90"/>
                    <a:pt x="112" y="90"/>
                    <a:pt x="112" y="90"/>
                  </a:cubicBezTo>
                  <a:cubicBezTo>
                    <a:pt x="362" y="90"/>
                    <a:pt x="362" y="90"/>
                    <a:pt x="362" y="90"/>
                  </a:cubicBezTo>
                  <a:lnTo>
                    <a:pt x="356" y="14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121920" tIns="60960" rIns="121920" bIns="60960" numCol="1" anchor="t" anchorCtr="0" compatLnSpc="1"/>
            <a:lstStyle/>
            <a:p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Shape 3659@|5FFC:16777215|FBC:16777215|LFC:16777215|LBC:16777215"/>
          <p:cNvSpPr/>
          <p:nvPr/>
        </p:nvSpPr>
        <p:spPr>
          <a:xfrm>
            <a:off x="6738903" y="4593180"/>
            <a:ext cx="488071" cy="443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993" h="21440" extrusionOk="0">
                <a:moveTo>
                  <a:pt x="20097" y="14373"/>
                </a:moveTo>
                <a:lnTo>
                  <a:pt x="15990" y="12571"/>
                </a:lnTo>
                <a:lnTo>
                  <a:pt x="16463" y="14008"/>
                </a:lnTo>
                <a:cubicBezTo>
                  <a:pt x="16439" y="15532"/>
                  <a:pt x="13726" y="16745"/>
                  <a:pt x="10496" y="16745"/>
                </a:cubicBezTo>
                <a:cubicBezTo>
                  <a:pt x="7268" y="16745"/>
                  <a:pt x="4553" y="15532"/>
                  <a:pt x="4529" y="14008"/>
                </a:cubicBezTo>
                <a:lnTo>
                  <a:pt x="5002" y="12571"/>
                </a:lnTo>
                <a:lnTo>
                  <a:pt x="895" y="14373"/>
                </a:lnTo>
                <a:cubicBezTo>
                  <a:pt x="-255" y="14878"/>
                  <a:pt x="-304" y="15814"/>
                  <a:pt x="789" y="16451"/>
                </a:cubicBezTo>
                <a:lnTo>
                  <a:pt x="8511" y="20962"/>
                </a:lnTo>
                <a:cubicBezTo>
                  <a:pt x="9602" y="21600"/>
                  <a:pt x="11390" y="21600"/>
                  <a:pt x="12481" y="20962"/>
                </a:cubicBezTo>
                <a:lnTo>
                  <a:pt x="20205" y="16451"/>
                </a:lnTo>
                <a:cubicBezTo>
                  <a:pt x="21296" y="15814"/>
                  <a:pt x="21247" y="14878"/>
                  <a:pt x="20097" y="14373"/>
                </a:cubicBezTo>
                <a:close/>
                <a:moveTo>
                  <a:pt x="10496" y="5209"/>
                </a:moveTo>
                <a:cubicBezTo>
                  <a:pt x="11724" y="5209"/>
                  <a:pt x="12866" y="4796"/>
                  <a:pt x="13199" y="4152"/>
                </a:cubicBezTo>
                <a:cubicBezTo>
                  <a:pt x="12739" y="2744"/>
                  <a:pt x="12343" y="1535"/>
                  <a:pt x="12094" y="773"/>
                </a:cubicBezTo>
                <a:cubicBezTo>
                  <a:pt x="11927" y="264"/>
                  <a:pt x="11175" y="0"/>
                  <a:pt x="10496" y="0"/>
                </a:cubicBezTo>
                <a:cubicBezTo>
                  <a:pt x="9817" y="0"/>
                  <a:pt x="9065" y="264"/>
                  <a:pt x="8898" y="773"/>
                </a:cubicBezTo>
                <a:cubicBezTo>
                  <a:pt x="8649" y="1535"/>
                  <a:pt x="8253" y="2744"/>
                  <a:pt x="7792" y="4152"/>
                </a:cubicBezTo>
                <a:cubicBezTo>
                  <a:pt x="8126" y="4796"/>
                  <a:pt x="9268" y="5209"/>
                  <a:pt x="10496" y="5209"/>
                </a:cubicBezTo>
                <a:close/>
                <a:moveTo>
                  <a:pt x="10496" y="13197"/>
                </a:moveTo>
                <a:cubicBezTo>
                  <a:pt x="13109" y="13197"/>
                  <a:pt x="15296" y="12229"/>
                  <a:pt x="15429" y="10966"/>
                </a:cubicBezTo>
                <a:cubicBezTo>
                  <a:pt x="15041" y="9779"/>
                  <a:pt x="14617" y="8484"/>
                  <a:pt x="14201" y="7211"/>
                </a:cubicBezTo>
                <a:cubicBezTo>
                  <a:pt x="13911" y="8118"/>
                  <a:pt x="12316" y="8759"/>
                  <a:pt x="10496" y="8759"/>
                </a:cubicBezTo>
                <a:cubicBezTo>
                  <a:pt x="8678" y="8759"/>
                  <a:pt x="7081" y="8118"/>
                  <a:pt x="6791" y="7211"/>
                </a:cubicBezTo>
                <a:cubicBezTo>
                  <a:pt x="6375" y="8484"/>
                  <a:pt x="5951" y="9779"/>
                  <a:pt x="5563" y="10966"/>
                </a:cubicBezTo>
                <a:cubicBezTo>
                  <a:pt x="5696" y="12229"/>
                  <a:pt x="7883" y="13197"/>
                  <a:pt x="10496" y="13197"/>
                </a:cubicBezTo>
                <a:close/>
              </a:path>
            </a:pathLst>
          </a:custGeom>
          <a:solidFill>
            <a:schemeClr val="bg1"/>
          </a:solidFill>
          <a:ln w="12700" cap="flat">
            <a:noFill/>
            <a:miter lim="400000"/>
          </a:ln>
          <a:effectLst/>
        </p:spPr>
        <p:txBody>
          <a:bodyPr wrap="square" lIns="38100" tIns="38100" rIns="38100" bIns="38100" numCol="1" anchor="ctr">
            <a:noAutofit/>
          </a:bodyPr>
          <a:lstStyle/>
          <a:p>
            <a:pPr lvl="0"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57@|5FFC:16777215|FBC:16777215|LFC:16777215|LBC:16777215"/>
          <p:cNvSpPr>
            <a:spLocks noChangeAspect="1" noChangeArrowheads="1"/>
          </p:cNvSpPr>
          <p:nvPr/>
        </p:nvSpPr>
        <p:spPr bwMode="auto">
          <a:xfrm>
            <a:off x="4939898" y="2673928"/>
            <a:ext cx="401199" cy="480175"/>
          </a:xfrm>
          <a:custGeom>
            <a:avLst/>
            <a:gdLst>
              <a:gd name="connsiteX0" fmla="*/ 206367 w 449768"/>
              <a:gd name="connsiteY0" fmla="*/ 423375 h 538305"/>
              <a:gd name="connsiteX1" fmla="*/ 208536 w 449768"/>
              <a:gd name="connsiteY1" fmla="*/ 434347 h 538305"/>
              <a:gd name="connsiteX2" fmla="*/ 136133 w 449768"/>
              <a:gd name="connsiteY2" fmla="*/ 527584 h 538305"/>
              <a:gd name="connsiteX3" fmla="*/ 120760 w 449768"/>
              <a:gd name="connsiteY3" fmla="*/ 517169 h 538305"/>
              <a:gd name="connsiteX4" fmla="*/ 192667 w 449768"/>
              <a:gd name="connsiteY4" fmla="*/ 423933 h 538305"/>
              <a:gd name="connsiteX5" fmla="*/ 206367 w 449768"/>
              <a:gd name="connsiteY5" fmla="*/ 423375 h 538305"/>
              <a:gd name="connsiteX6" fmla="*/ 158371 w 449768"/>
              <a:gd name="connsiteY6" fmla="*/ 386315 h 538305"/>
              <a:gd name="connsiteX7" fmla="*/ 160292 w 449768"/>
              <a:gd name="connsiteY7" fmla="*/ 397002 h 538305"/>
              <a:gd name="connsiteX8" fmla="*/ 51725 w 449768"/>
              <a:gd name="connsiteY8" fmla="*/ 536376 h 538305"/>
              <a:gd name="connsiteX9" fmla="*/ 41315 w 449768"/>
              <a:gd name="connsiteY9" fmla="*/ 525997 h 538305"/>
              <a:gd name="connsiteX10" fmla="*/ 144924 w 449768"/>
              <a:gd name="connsiteY10" fmla="*/ 387118 h 538305"/>
              <a:gd name="connsiteX11" fmla="*/ 158371 w 449768"/>
              <a:gd name="connsiteY11" fmla="*/ 386315 h 538305"/>
              <a:gd name="connsiteX12" fmla="*/ 112005 w 449768"/>
              <a:gd name="connsiteY12" fmla="*/ 349971 h 538305"/>
              <a:gd name="connsiteX13" fmla="*/ 113740 w 449768"/>
              <a:gd name="connsiteY13" fmla="*/ 362927 h 538305"/>
              <a:gd name="connsiteX14" fmla="*/ 41338 w 449768"/>
              <a:gd name="connsiteY14" fmla="*/ 455221 h 538305"/>
              <a:gd name="connsiteX15" fmla="*/ 25965 w 449768"/>
              <a:gd name="connsiteY15" fmla="*/ 444857 h 538305"/>
              <a:gd name="connsiteX16" fmla="*/ 98367 w 449768"/>
              <a:gd name="connsiteY16" fmla="*/ 352562 h 538305"/>
              <a:gd name="connsiteX17" fmla="*/ 112005 w 449768"/>
              <a:gd name="connsiteY17" fmla="*/ 349971 h 538305"/>
              <a:gd name="connsiteX18" fmla="*/ 287508 w 449768"/>
              <a:gd name="connsiteY18" fmla="*/ 153269 h 538305"/>
              <a:gd name="connsiteX19" fmla="*/ 261020 w 449768"/>
              <a:gd name="connsiteY19" fmla="*/ 165441 h 538305"/>
              <a:gd name="connsiteX20" fmla="*/ 255548 w 449768"/>
              <a:gd name="connsiteY20" fmla="*/ 175874 h 538305"/>
              <a:gd name="connsiteX21" fmla="*/ 276441 w 449768"/>
              <a:gd name="connsiteY21" fmla="*/ 232511 h 538305"/>
              <a:gd name="connsiteX22" fmla="*/ 328174 w 449768"/>
              <a:gd name="connsiteY22" fmla="*/ 227543 h 538305"/>
              <a:gd name="connsiteX23" fmla="*/ 333645 w 449768"/>
              <a:gd name="connsiteY23" fmla="*/ 217110 h 538305"/>
              <a:gd name="connsiteX24" fmla="*/ 317727 w 449768"/>
              <a:gd name="connsiteY24" fmla="*/ 160472 h 538305"/>
              <a:gd name="connsiteX25" fmla="*/ 287508 w 449768"/>
              <a:gd name="connsiteY25" fmla="*/ 153269 h 538305"/>
              <a:gd name="connsiteX26" fmla="*/ 437111 w 449768"/>
              <a:gd name="connsiteY26" fmla="*/ 0 h 538305"/>
              <a:gd name="connsiteX27" fmla="*/ 442086 w 449768"/>
              <a:gd name="connsiteY27" fmla="*/ 0 h 538305"/>
              <a:gd name="connsiteX28" fmla="*/ 447557 w 449768"/>
              <a:gd name="connsiteY28" fmla="*/ 4968 h 538305"/>
              <a:gd name="connsiteX29" fmla="*/ 447557 w 449768"/>
              <a:gd name="connsiteY29" fmla="*/ 9937 h 538305"/>
              <a:gd name="connsiteX30" fmla="*/ 447557 w 449768"/>
              <a:gd name="connsiteY30" fmla="*/ 20370 h 538305"/>
              <a:gd name="connsiteX31" fmla="*/ 447557 w 449768"/>
              <a:gd name="connsiteY31" fmla="*/ 46204 h 538305"/>
              <a:gd name="connsiteX32" fmla="*/ 442086 w 449768"/>
              <a:gd name="connsiteY32" fmla="*/ 103338 h 538305"/>
              <a:gd name="connsiteX33" fmla="*/ 442086 w 449768"/>
              <a:gd name="connsiteY33" fmla="*/ 113771 h 538305"/>
              <a:gd name="connsiteX34" fmla="*/ 437111 w 449768"/>
              <a:gd name="connsiteY34" fmla="*/ 134141 h 538305"/>
              <a:gd name="connsiteX35" fmla="*/ 421194 w 449768"/>
              <a:gd name="connsiteY35" fmla="*/ 175874 h 538305"/>
              <a:gd name="connsiteX36" fmla="*/ 354040 w 449768"/>
              <a:gd name="connsiteY36" fmla="*/ 289645 h 538305"/>
              <a:gd name="connsiteX37" fmla="*/ 344091 w 449768"/>
              <a:gd name="connsiteY37" fmla="*/ 325913 h 538305"/>
              <a:gd name="connsiteX38" fmla="*/ 276441 w 449768"/>
              <a:gd name="connsiteY38" fmla="*/ 506754 h 538305"/>
              <a:gd name="connsiteX39" fmla="*/ 261020 w 449768"/>
              <a:gd name="connsiteY39" fmla="*/ 496321 h 538305"/>
              <a:gd name="connsiteX40" fmla="*/ 17278 w 449768"/>
              <a:gd name="connsiteY40" fmla="*/ 310511 h 538305"/>
              <a:gd name="connsiteX41" fmla="*/ 1858 w 449768"/>
              <a:gd name="connsiteY41" fmla="*/ 289645 h 538305"/>
              <a:gd name="connsiteX42" fmla="*/ 162528 w 449768"/>
              <a:gd name="connsiteY42" fmla="*/ 186307 h 538305"/>
              <a:gd name="connsiteX43" fmla="*/ 193369 w 449768"/>
              <a:gd name="connsiteY43" fmla="*/ 165441 h 538305"/>
              <a:gd name="connsiteX44" fmla="*/ 312753 w 449768"/>
              <a:gd name="connsiteY44" fmla="*/ 51669 h 538305"/>
              <a:gd name="connsiteX45" fmla="*/ 400799 w 449768"/>
              <a:gd name="connsiteY45" fmla="*/ 9937 h 538305"/>
              <a:gd name="connsiteX46" fmla="*/ 426665 w 449768"/>
              <a:gd name="connsiteY46" fmla="*/ 4968 h 538305"/>
              <a:gd name="connsiteX47" fmla="*/ 437111 w 449768"/>
              <a:gd name="connsiteY47" fmla="*/ 0 h 5383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449768" h="538305">
                <a:moveTo>
                  <a:pt x="206367" y="423375"/>
                </a:moveTo>
                <a:cubicBezTo>
                  <a:pt x="209652" y="425297"/>
                  <a:pt x="211016" y="429140"/>
                  <a:pt x="208536" y="434347"/>
                </a:cubicBezTo>
                <a:cubicBezTo>
                  <a:pt x="198122" y="460136"/>
                  <a:pt x="172335" y="506754"/>
                  <a:pt x="136133" y="527584"/>
                </a:cubicBezTo>
                <a:cubicBezTo>
                  <a:pt x="125719" y="532543"/>
                  <a:pt x="115305" y="527584"/>
                  <a:pt x="120760" y="517169"/>
                </a:cubicBezTo>
                <a:cubicBezTo>
                  <a:pt x="130678" y="491380"/>
                  <a:pt x="151507" y="450217"/>
                  <a:pt x="192667" y="423933"/>
                </a:cubicBezTo>
                <a:cubicBezTo>
                  <a:pt x="197874" y="421453"/>
                  <a:pt x="203081" y="421453"/>
                  <a:pt x="206367" y="423375"/>
                </a:cubicBezTo>
                <a:close/>
                <a:moveTo>
                  <a:pt x="158371" y="386315"/>
                </a:moveTo>
                <a:cubicBezTo>
                  <a:pt x="161532" y="388230"/>
                  <a:pt x="162771" y="392060"/>
                  <a:pt x="160292" y="397002"/>
                </a:cubicBezTo>
                <a:cubicBezTo>
                  <a:pt x="144924" y="433081"/>
                  <a:pt x="113693" y="500297"/>
                  <a:pt x="51725" y="536376"/>
                </a:cubicBezTo>
                <a:cubicBezTo>
                  <a:pt x="41315" y="541318"/>
                  <a:pt x="36357" y="536376"/>
                  <a:pt x="41315" y="525997"/>
                </a:cubicBezTo>
                <a:cubicBezTo>
                  <a:pt x="51725" y="489918"/>
                  <a:pt x="82957" y="422702"/>
                  <a:pt x="144924" y="387118"/>
                </a:cubicBezTo>
                <a:cubicBezTo>
                  <a:pt x="150130" y="384399"/>
                  <a:pt x="155211" y="384399"/>
                  <a:pt x="158371" y="386315"/>
                </a:cubicBezTo>
                <a:close/>
                <a:moveTo>
                  <a:pt x="112005" y="349971"/>
                </a:moveTo>
                <a:cubicBezTo>
                  <a:pt x="115228" y="352562"/>
                  <a:pt x="116468" y="357744"/>
                  <a:pt x="113740" y="362927"/>
                </a:cubicBezTo>
                <a:cubicBezTo>
                  <a:pt x="103326" y="388591"/>
                  <a:pt x="77539" y="429556"/>
                  <a:pt x="41338" y="455221"/>
                </a:cubicBezTo>
                <a:cubicBezTo>
                  <a:pt x="25965" y="460157"/>
                  <a:pt x="21006" y="455221"/>
                  <a:pt x="25965" y="444857"/>
                </a:cubicBezTo>
                <a:cubicBezTo>
                  <a:pt x="36379" y="419192"/>
                  <a:pt x="57207" y="378227"/>
                  <a:pt x="98367" y="352562"/>
                </a:cubicBezTo>
                <a:cubicBezTo>
                  <a:pt x="103574" y="347380"/>
                  <a:pt x="108781" y="347380"/>
                  <a:pt x="112005" y="349971"/>
                </a:cubicBezTo>
                <a:close/>
                <a:moveTo>
                  <a:pt x="287508" y="153269"/>
                </a:moveTo>
                <a:cubicBezTo>
                  <a:pt x="277809" y="153890"/>
                  <a:pt x="268730" y="157740"/>
                  <a:pt x="261020" y="165441"/>
                </a:cubicBezTo>
                <a:cubicBezTo>
                  <a:pt x="261020" y="170409"/>
                  <a:pt x="261020" y="170409"/>
                  <a:pt x="255548" y="175874"/>
                </a:cubicBezTo>
                <a:cubicBezTo>
                  <a:pt x="245600" y="196243"/>
                  <a:pt x="250574" y="222575"/>
                  <a:pt x="276441" y="232511"/>
                </a:cubicBezTo>
                <a:cubicBezTo>
                  <a:pt x="291861" y="242944"/>
                  <a:pt x="317727" y="242944"/>
                  <a:pt x="328174" y="227543"/>
                </a:cubicBezTo>
                <a:cubicBezTo>
                  <a:pt x="333645" y="222575"/>
                  <a:pt x="333645" y="222575"/>
                  <a:pt x="333645" y="217110"/>
                </a:cubicBezTo>
                <a:cubicBezTo>
                  <a:pt x="349066" y="196243"/>
                  <a:pt x="338620" y="170409"/>
                  <a:pt x="317727" y="160472"/>
                </a:cubicBezTo>
                <a:cubicBezTo>
                  <a:pt x="307530" y="155256"/>
                  <a:pt x="297208" y="152648"/>
                  <a:pt x="287508" y="153269"/>
                </a:cubicBezTo>
                <a:close/>
                <a:moveTo>
                  <a:pt x="437111" y="0"/>
                </a:moveTo>
                <a:lnTo>
                  <a:pt x="442086" y="0"/>
                </a:lnTo>
                <a:cubicBezTo>
                  <a:pt x="447557" y="0"/>
                  <a:pt x="452532" y="0"/>
                  <a:pt x="447557" y="4968"/>
                </a:cubicBezTo>
                <a:lnTo>
                  <a:pt x="447557" y="9937"/>
                </a:lnTo>
                <a:cubicBezTo>
                  <a:pt x="452532" y="15402"/>
                  <a:pt x="447557" y="15402"/>
                  <a:pt x="447557" y="20370"/>
                </a:cubicBezTo>
                <a:cubicBezTo>
                  <a:pt x="447557" y="25835"/>
                  <a:pt x="447557" y="36268"/>
                  <a:pt x="447557" y="46204"/>
                </a:cubicBezTo>
                <a:cubicBezTo>
                  <a:pt x="447557" y="62102"/>
                  <a:pt x="447557" y="82472"/>
                  <a:pt x="442086" y="103338"/>
                </a:cubicBezTo>
                <a:cubicBezTo>
                  <a:pt x="442086" y="108306"/>
                  <a:pt x="442086" y="108306"/>
                  <a:pt x="442086" y="113771"/>
                </a:cubicBezTo>
                <a:cubicBezTo>
                  <a:pt x="437111" y="124205"/>
                  <a:pt x="437111" y="129173"/>
                  <a:pt x="437111" y="134141"/>
                </a:cubicBezTo>
                <a:cubicBezTo>
                  <a:pt x="431640" y="150039"/>
                  <a:pt x="426665" y="165441"/>
                  <a:pt x="421194" y="175874"/>
                </a:cubicBezTo>
                <a:cubicBezTo>
                  <a:pt x="406271" y="212141"/>
                  <a:pt x="385378" y="248409"/>
                  <a:pt x="354040" y="289645"/>
                </a:cubicBezTo>
                <a:cubicBezTo>
                  <a:pt x="349066" y="294613"/>
                  <a:pt x="344091" y="315479"/>
                  <a:pt x="344091" y="325913"/>
                </a:cubicBezTo>
                <a:cubicBezTo>
                  <a:pt x="354040" y="367148"/>
                  <a:pt x="359512" y="460053"/>
                  <a:pt x="276441" y="506754"/>
                </a:cubicBezTo>
                <a:cubicBezTo>
                  <a:pt x="265994" y="517187"/>
                  <a:pt x="255548" y="512219"/>
                  <a:pt x="261020" y="496321"/>
                </a:cubicBezTo>
                <a:cubicBezTo>
                  <a:pt x="261020" y="439684"/>
                  <a:pt x="240128" y="305046"/>
                  <a:pt x="17278" y="310511"/>
                </a:cubicBezTo>
                <a:cubicBezTo>
                  <a:pt x="1858" y="310511"/>
                  <a:pt x="-3117" y="300078"/>
                  <a:pt x="1858" y="289645"/>
                </a:cubicBezTo>
                <a:cubicBezTo>
                  <a:pt x="17278" y="253377"/>
                  <a:pt x="59062" y="180842"/>
                  <a:pt x="162528" y="186307"/>
                </a:cubicBezTo>
                <a:cubicBezTo>
                  <a:pt x="172975" y="186307"/>
                  <a:pt x="188395" y="175874"/>
                  <a:pt x="193369" y="165441"/>
                </a:cubicBezTo>
                <a:cubicBezTo>
                  <a:pt x="214261" y="139606"/>
                  <a:pt x="250574" y="87937"/>
                  <a:pt x="312753" y="51669"/>
                </a:cubicBezTo>
                <a:cubicBezTo>
                  <a:pt x="349066" y="25835"/>
                  <a:pt x="379907" y="15402"/>
                  <a:pt x="400799" y="9937"/>
                </a:cubicBezTo>
                <a:cubicBezTo>
                  <a:pt x="416219" y="9937"/>
                  <a:pt x="426665" y="9937"/>
                  <a:pt x="426665" y="4968"/>
                </a:cubicBezTo>
                <a:cubicBezTo>
                  <a:pt x="431640" y="4968"/>
                  <a:pt x="431640" y="0"/>
                  <a:pt x="437111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square" anchor="ctr">
            <a:noAutofit/>
          </a:bodyPr>
          <a:lstStyle/>
          <a:p>
            <a:pPr>
              <a:defRPr/>
            </a:pPr>
            <a:endParaRPr lang="en-US" sz="2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101@|5FFC:16777215|FBC:16777215|LFC:16777215|LBC:16777215"/>
          <p:cNvSpPr>
            <a:spLocks noEditPoints="1"/>
          </p:cNvSpPr>
          <p:nvPr/>
        </p:nvSpPr>
        <p:spPr bwMode="auto">
          <a:xfrm>
            <a:off x="6850700" y="2769413"/>
            <a:ext cx="432030" cy="399699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91@|5FFC:16777215|FBC:16777215|LFC:16777215|LBC:16777215"/>
          <p:cNvSpPr>
            <a:spLocks noChangeAspect="1"/>
          </p:cNvSpPr>
          <p:nvPr/>
        </p:nvSpPr>
        <p:spPr bwMode="auto">
          <a:xfrm>
            <a:off x="4853171" y="4511868"/>
            <a:ext cx="358909" cy="394902"/>
          </a:xfrm>
          <a:custGeom>
            <a:avLst/>
            <a:gdLst>
              <a:gd name="T0" fmla="+- 0 10795 54"/>
              <a:gd name="T1" fmla="*/ T0 w 21483"/>
              <a:gd name="T2" fmla="*/ 10800 h 21600"/>
              <a:gd name="T3" fmla="+- 0 10795 54"/>
              <a:gd name="T4" fmla="*/ T3 w 21483"/>
              <a:gd name="T5" fmla="*/ 10800 h 21600"/>
              <a:gd name="T6" fmla="+- 0 10795 54"/>
              <a:gd name="T7" fmla="*/ T6 w 21483"/>
              <a:gd name="T8" fmla="*/ 10800 h 21600"/>
              <a:gd name="T9" fmla="+- 0 10795 54"/>
              <a:gd name="T10" fmla="*/ T9 w 21483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483" h="21600">
                <a:moveTo>
                  <a:pt x="20490" y="581"/>
                </a:moveTo>
                <a:cubicBezTo>
                  <a:pt x="20984" y="1781"/>
                  <a:pt x="21295" y="3048"/>
                  <a:pt x="21421" y="4387"/>
                </a:cubicBezTo>
                <a:cubicBezTo>
                  <a:pt x="21545" y="5722"/>
                  <a:pt x="21482" y="7179"/>
                  <a:pt x="21220" y="8744"/>
                </a:cubicBezTo>
                <a:cubicBezTo>
                  <a:pt x="20549" y="13134"/>
                  <a:pt x="18385" y="16469"/>
                  <a:pt x="14732" y="18748"/>
                </a:cubicBezTo>
                <a:cubicBezTo>
                  <a:pt x="13010" y="19857"/>
                  <a:pt x="11265" y="20408"/>
                  <a:pt x="9505" y="20408"/>
                </a:cubicBezTo>
                <a:cubicBezTo>
                  <a:pt x="8354" y="20408"/>
                  <a:pt x="7208" y="20165"/>
                  <a:pt x="6064" y="19682"/>
                </a:cubicBezTo>
                <a:cubicBezTo>
                  <a:pt x="5893" y="19609"/>
                  <a:pt x="5725" y="19519"/>
                  <a:pt x="5556" y="19411"/>
                </a:cubicBezTo>
                <a:cubicBezTo>
                  <a:pt x="5388" y="19301"/>
                  <a:pt x="5221" y="19191"/>
                  <a:pt x="5058" y="19075"/>
                </a:cubicBezTo>
                <a:cubicBezTo>
                  <a:pt x="4840" y="18928"/>
                  <a:pt x="4625" y="18790"/>
                  <a:pt x="4414" y="18660"/>
                </a:cubicBezTo>
                <a:cubicBezTo>
                  <a:pt x="4199" y="18527"/>
                  <a:pt x="4017" y="18465"/>
                  <a:pt x="3857" y="18465"/>
                </a:cubicBezTo>
                <a:cubicBezTo>
                  <a:pt x="3785" y="18485"/>
                  <a:pt x="3698" y="18561"/>
                  <a:pt x="3598" y="18700"/>
                </a:cubicBezTo>
                <a:cubicBezTo>
                  <a:pt x="3497" y="18841"/>
                  <a:pt x="3392" y="18996"/>
                  <a:pt x="3287" y="19174"/>
                </a:cubicBezTo>
                <a:cubicBezTo>
                  <a:pt x="3184" y="19349"/>
                  <a:pt x="3085" y="19536"/>
                  <a:pt x="2989" y="19728"/>
                </a:cubicBezTo>
                <a:cubicBezTo>
                  <a:pt x="2898" y="19922"/>
                  <a:pt x="2821" y="20072"/>
                  <a:pt x="2760" y="20179"/>
                </a:cubicBezTo>
                <a:cubicBezTo>
                  <a:pt x="2655" y="20388"/>
                  <a:pt x="2557" y="20575"/>
                  <a:pt x="2463" y="20741"/>
                </a:cubicBezTo>
                <a:cubicBezTo>
                  <a:pt x="2372" y="20908"/>
                  <a:pt x="2285" y="21055"/>
                  <a:pt x="2213" y="21182"/>
                </a:cubicBezTo>
                <a:cubicBezTo>
                  <a:pt x="2025" y="21461"/>
                  <a:pt x="1787" y="21599"/>
                  <a:pt x="1494" y="21599"/>
                </a:cubicBezTo>
                <a:lnTo>
                  <a:pt x="1450" y="21599"/>
                </a:lnTo>
                <a:cubicBezTo>
                  <a:pt x="1235" y="21583"/>
                  <a:pt x="1050" y="21526"/>
                  <a:pt x="895" y="21433"/>
                </a:cubicBezTo>
                <a:cubicBezTo>
                  <a:pt x="743" y="21334"/>
                  <a:pt x="617" y="21224"/>
                  <a:pt x="521" y="21097"/>
                </a:cubicBezTo>
                <a:cubicBezTo>
                  <a:pt x="425" y="20975"/>
                  <a:pt x="348" y="20846"/>
                  <a:pt x="292" y="20716"/>
                </a:cubicBezTo>
                <a:cubicBezTo>
                  <a:pt x="236" y="20586"/>
                  <a:pt x="198" y="20484"/>
                  <a:pt x="184" y="20408"/>
                </a:cubicBezTo>
                <a:cubicBezTo>
                  <a:pt x="-17" y="20077"/>
                  <a:pt x="-54" y="19724"/>
                  <a:pt x="74" y="19355"/>
                </a:cubicBezTo>
                <a:cubicBezTo>
                  <a:pt x="222" y="18877"/>
                  <a:pt x="430" y="18479"/>
                  <a:pt x="699" y="18152"/>
                </a:cubicBezTo>
                <a:cubicBezTo>
                  <a:pt x="970" y="17827"/>
                  <a:pt x="1235" y="17536"/>
                  <a:pt x="1494" y="17276"/>
                </a:cubicBezTo>
                <a:cubicBezTo>
                  <a:pt x="1712" y="17068"/>
                  <a:pt x="1901" y="16873"/>
                  <a:pt x="2061" y="16692"/>
                </a:cubicBezTo>
                <a:cubicBezTo>
                  <a:pt x="2222" y="16511"/>
                  <a:pt x="2325" y="16319"/>
                  <a:pt x="2367" y="16113"/>
                </a:cubicBezTo>
                <a:cubicBezTo>
                  <a:pt x="2383" y="16057"/>
                  <a:pt x="2383" y="16003"/>
                  <a:pt x="2367" y="15949"/>
                </a:cubicBezTo>
                <a:cubicBezTo>
                  <a:pt x="2353" y="15899"/>
                  <a:pt x="2318" y="15783"/>
                  <a:pt x="2257" y="15611"/>
                </a:cubicBezTo>
                <a:cubicBezTo>
                  <a:pt x="2213" y="15503"/>
                  <a:pt x="2168" y="15379"/>
                  <a:pt x="2128" y="15241"/>
                </a:cubicBezTo>
                <a:cubicBezTo>
                  <a:pt x="2086" y="15100"/>
                  <a:pt x="2051" y="14941"/>
                  <a:pt x="2021" y="14761"/>
                </a:cubicBezTo>
                <a:cubicBezTo>
                  <a:pt x="1836" y="13321"/>
                  <a:pt x="1883" y="11988"/>
                  <a:pt x="2166" y="10774"/>
                </a:cubicBezTo>
                <a:cubicBezTo>
                  <a:pt x="2449" y="9557"/>
                  <a:pt x="2898" y="8464"/>
                  <a:pt x="3509" y="7493"/>
                </a:cubicBezTo>
                <a:cubicBezTo>
                  <a:pt x="4122" y="6527"/>
                  <a:pt x="4852" y="5689"/>
                  <a:pt x="5694" y="4986"/>
                </a:cubicBezTo>
                <a:cubicBezTo>
                  <a:pt x="6539" y="4283"/>
                  <a:pt x="7416" y="3741"/>
                  <a:pt x="8326" y="3351"/>
                </a:cubicBezTo>
                <a:cubicBezTo>
                  <a:pt x="8939" y="3091"/>
                  <a:pt x="9611" y="2939"/>
                  <a:pt x="10336" y="2894"/>
                </a:cubicBezTo>
                <a:cubicBezTo>
                  <a:pt x="11066" y="2848"/>
                  <a:pt x="11826" y="2817"/>
                  <a:pt x="12617" y="2798"/>
                </a:cubicBezTo>
                <a:cubicBezTo>
                  <a:pt x="13073" y="2798"/>
                  <a:pt x="13546" y="2789"/>
                  <a:pt x="14037" y="2772"/>
                </a:cubicBezTo>
                <a:cubicBezTo>
                  <a:pt x="14531" y="2752"/>
                  <a:pt x="15008" y="2704"/>
                  <a:pt x="15469" y="2623"/>
                </a:cubicBezTo>
                <a:cubicBezTo>
                  <a:pt x="15926" y="2541"/>
                  <a:pt x="16351" y="2414"/>
                  <a:pt x="16740" y="2239"/>
                </a:cubicBezTo>
                <a:cubicBezTo>
                  <a:pt x="17128" y="2064"/>
                  <a:pt x="17446" y="1815"/>
                  <a:pt x="17692" y="1499"/>
                </a:cubicBezTo>
                <a:cubicBezTo>
                  <a:pt x="17839" y="1321"/>
                  <a:pt x="17984" y="1135"/>
                  <a:pt x="18125" y="948"/>
                </a:cubicBezTo>
                <a:cubicBezTo>
                  <a:pt x="18261" y="756"/>
                  <a:pt x="18403" y="595"/>
                  <a:pt x="18548" y="460"/>
                </a:cubicBezTo>
                <a:cubicBezTo>
                  <a:pt x="18696" y="324"/>
                  <a:pt x="18855" y="214"/>
                  <a:pt x="19028" y="129"/>
                </a:cubicBezTo>
                <a:cubicBezTo>
                  <a:pt x="19206" y="42"/>
                  <a:pt x="19423" y="0"/>
                  <a:pt x="19688" y="0"/>
                </a:cubicBezTo>
                <a:cubicBezTo>
                  <a:pt x="19856" y="0"/>
                  <a:pt x="20015" y="50"/>
                  <a:pt x="20163" y="155"/>
                </a:cubicBezTo>
                <a:cubicBezTo>
                  <a:pt x="20308" y="261"/>
                  <a:pt x="20418" y="400"/>
                  <a:pt x="20490" y="581"/>
                </a:cubicBezTo>
                <a:moveTo>
                  <a:pt x="15350" y="9977"/>
                </a:moveTo>
                <a:cubicBezTo>
                  <a:pt x="15596" y="10017"/>
                  <a:pt x="15811" y="9927"/>
                  <a:pt x="15993" y="9712"/>
                </a:cubicBezTo>
                <a:cubicBezTo>
                  <a:pt x="16178" y="9503"/>
                  <a:pt x="16276" y="9249"/>
                  <a:pt x="16291" y="8953"/>
                </a:cubicBezTo>
                <a:cubicBezTo>
                  <a:pt x="16305" y="8636"/>
                  <a:pt x="16230" y="8374"/>
                  <a:pt x="16064" y="8159"/>
                </a:cubicBezTo>
                <a:cubicBezTo>
                  <a:pt x="15893" y="7947"/>
                  <a:pt x="15680" y="7832"/>
                  <a:pt x="15418" y="7815"/>
                </a:cubicBezTo>
                <a:cubicBezTo>
                  <a:pt x="14321" y="7761"/>
                  <a:pt x="13284" y="7834"/>
                  <a:pt x="12315" y="8038"/>
                </a:cubicBezTo>
                <a:cubicBezTo>
                  <a:pt x="11344" y="8241"/>
                  <a:pt x="10425" y="8571"/>
                  <a:pt x="9550" y="9032"/>
                </a:cubicBezTo>
                <a:cubicBezTo>
                  <a:pt x="8673" y="9492"/>
                  <a:pt x="7842" y="10090"/>
                  <a:pt x="7046" y="10830"/>
                </a:cubicBezTo>
                <a:cubicBezTo>
                  <a:pt x="6249" y="11567"/>
                  <a:pt x="5479" y="12465"/>
                  <a:pt x="4732" y="13518"/>
                </a:cubicBezTo>
                <a:cubicBezTo>
                  <a:pt x="4562" y="13764"/>
                  <a:pt x="4482" y="14032"/>
                  <a:pt x="4496" y="14323"/>
                </a:cubicBezTo>
                <a:cubicBezTo>
                  <a:pt x="4510" y="14617"/>
                  <a:pt x="4620" y="14862"/>
                  <a:pt x="4821" y="15063"/>
                </a:cubicBezTo>
                <a:cubicBezTo>
                  <a:pt x="4971" y="15221"/>
                  <a:pt x="5163" y="15311"/>
                  <a:pt x="5392" y="15317"/>
                </a:cubicBezTo>
                <a:cubicBezTo>
                  <a:pt x="5668" y="15317"/>
                  <a:pt x="5900" y="15195"/>
                  <a:pt x="6087" y="14953"/>
                </a:cubicBezTo>
                <a:cubicBezTo>
                  <a:pt x="6759" y="14035"/>
                  <a:pt x="7435" y="13244"/>
                  <a:pt x="8116" y="12586"/>
                </a:cubicBezTo>
                <a:cubicBezTo>
                  <a:pt x="8794" y="11929"/>
                  <a:pt x="9510" y="11401"/>
                  <a:pt x="10259" y="11005"/>
                </a:cubicBezTo>
                <a:cubicBezTo>
                  <a:pt x="11010" y="10610"/>
                  <a:pt x="11801" y="10330"/>
                  <a:pt x="12636" y="10167"/>
                </a:cubicBezTo>
                <a:cubicBezTo>
                  <a:pt x="13467" y="10003"/>
                  <a:pt x="14372" y="9938"/>
                  <a:pt x="15350" y="9977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lIns="101578" tIns="101578" rIns="101578" bIns="101578" anchor="ctr"/>
          <a:lstStyle/>
          <a:p>
            <a:pPr defTabSz="913765">
              <a:defRPr/>
            </a:pPr>
            <a:endParaRPr lang="es-ES" sz="6600" dirty="0">
              <a:solidFill>
                <a:srgbClr val="44CEB9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20" name="TextBox 13"/>
          <p:cNvSpPr txBox="1"/>
          <p:nvPr/>
        </p:nvSpPr>
        <p:spPr>
          <a:xfrm>
            <a:off x="8471131" y="28003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TextBox 13"/>
          <p:cNvSpPr txBox="1"/>
          <p:nvPr/>
        </p:nvSpPr>
        <p:spPr>
          <a:xfrm>
            <a:off x="8475212" y="30862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13"/>
          <p:cNvSpPr txBox="1"/>
          <p:nvPr/>
        </p:nvSpPr>
        <p:spPr>
          <a:xfrm>
            <a:off x="8492374" y="4506091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13"/>
          <p:cNvSpPr txBox="1"/>
          <p:nvPr/>
        </p:nvSpPr>
        <p:spPr>
          <a:xfrm>
            <a:off x="8496455" y="4791996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1358697" y="280037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362778" y="3086278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1379940" y="446640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1384021" y="475231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3" name="Oval 169"/>
          <p:cNvSpPr/>
          <p:nvPr/>
        </p:nvSpPr>
        <p:spPr>
          <a:xfrm>
            <a:off x="10078824" y="2989879"/>
            <a:ext cx="885961" cy="885961"/>
          </a:xfrm>
          <a:prstGeom prst="ellipse">
            <a:avLst/>
          </a:prstGeom>
          <a:solidFill>
            <a:srgbClr val="A4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TextBox 170"/>
          <p:cNvSpPr txBox="1"/>
          <p:nvPr/>
        </p:nvSpPr>
        <p:spPr>
          <a:xfrm>
            <a:off x="10044425" y="3303196"/>
            <a:ext cx="92692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3765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100</a:t>
            </a:r>
            <a:r>
              <a: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%</a:t>
            </a:r>
            <a:endParaRPr kumimoji="0" lang="id-ID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6" name="Oval 172"/>
          <p:cNvSpPr/>
          <p:nvPr/>
        </p:nvSpPr>
        <p:spPr>
          <a:xfrm>
            <a:off x="10078824" y="4228962"/>
            <a:ext cx="885961" cy="885961"/>
          </a:xfrm>
          <a:prstGeom prst="ellipse">
            <a:avLst/>
          </a:prstGeom>
          <a:solidFill>
            <a:srgbClr val="A4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xtBox 173"/>
          <p:cNvSpPr txBox="1"/>
          <p:nvPr/>
        </p:nvSpPr>
        <p:spPr>
          <a:xfrm>
            <a:off x="10173134" y="4571102"/>
            <a:ext cx="716389" cy="31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3765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90</a:t>
            </a:r>
            <a:r>
              <a: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%</a:t>
            </a:r>
            <a:endParaRPr kumimoji="0" lang="id-ID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8" name="Freeform 5"/>
          <p:cNvSpPr>
            <a:spLocks noEditPoints="1"/>
          </p:cNvSpPr>
          <p:nvPr/>
        </p:nvSpPr>
        <p:spPr bwMode="auto">
          <a:xfrm>
            <a:off x="3943367" y="3045155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6"/>
          <p:cNvSpPr>
            <a:spLocks noEditPoints="1"/>
          </p:cNvSpPr>
          <p:nvPr/>
        </p:nvSpPr>
        <p:spPr bwMode="auto">
          <a:xfrm>
            <a:off x="6874950" y="3045155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7"/>
          <p:cNvSpPr>
            <a:spLocks noEditPoints="1"/>
          </p:cNvSpPr>
          <p:nvPr/>
        </p:nvSpPr>
        <p:spPr bwMode="auto">
          <a:xfrm>
            <a:off x="5113883" y="3045155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 noEditPoints="1"/>
          </p:cNvSpPr>
          <p:nvPr/>
        </p:nvSpPr>
        <p:spPr bwMode="auto">
          <a:xfrm>
            <a:off x="4531800" y="3045155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7461267" y="3045155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4 w 95"/>
              <a:gd name="T37" fmla="*/ 133 h 234"/>
              <a:gd name="T38" fmla="*/ 44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4" y="133"/>
                  <a:pt x="44" y="133"/>
                  <a:pt x="44" y="133"/>
                </a:cubicBezTo>
                <a:cubicBezTo>
                  <a:pt x="44" y="224"/>
                  <a:pt x="44" y="224"/>
                  <a:pt x="44" y="224"/>
                </a:cubicBezTo>
                <a:cubicBezTo>
                  <a:pt x="44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Freeform 13"/>
          <p:cNvSpPr>
            <a:spLocks noEditPoints="1"/>
          </p:cNvSpPr>
          <p:nvPr/>
        </p:nvSpPr>
        <p:spPr bwMode="auto">
          <a:xfrm>
            <a:off x="6286516" y="3045155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Freeform 15"/>
          <p:cNvSpPr>
            <a:spLocks noEditPoints="1"/>
          </p:cNvSpPr>
          <p:nvPr/>
        </p:nvSpPr>
        <p:spPr bwMode="auto">
          <a:xfrm>
            <a:off x="4239700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Freeform 16"/>
          <p:cNvSpPr>
            <a:spLocks noEditPoints="1"/>
          </p:cNvSpPr>
          <p:nvPr/>
        </p:nvSpPr>
        <p:spPr bwMode="auto">
          <a:xfrm>
            <a:off x="7171283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Freeform 17"/>
          <p:cNvSpPr>
            <a:spLocks noEditPoints="1"/>
          </p:cNvSpPr>
          <p:nvPr/>
        </p:nvSpPr>
        <p:spPr bwMode="auto">
          <a:xfrm>
            <a:off x="5412334" y="3045155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Freeform 19"/>
          <p:cNvSpPr>
            <a:spLocks noEditPoints="1"/>
          </p:cNvSpPr>
          <p:nvPr/>
        </p:nvSpPr>
        <p:spPr bwMode="auto">
          <a:xfrm>
            <a:off x="4828134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Freeform 20"/>
          <p:cNvSpPr>
            <a:spLocks noEditPoints="1"/>
          </p:cNvSpPr>
          <p:nvPr/>
        </p:nvSpPr>
        <p:spPr bwMode="auto">
          <a:xfrm>
            <a:off x="7757600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6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Freeform 21"/>
          <p:cNvSpPr>
            <a:spLocks noEditPoints="1"/>
          </p:cNvSpPr>
          <p:nvPr/>
        </p:nvSpPr>
        <p:spPr bwMode="auto">
          <a:xfrm>
            <a:off x="5998650" y="3045155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Freeform 23"/>
          <p:cNvSpPr>
            <a:spLocks noEditPoints="1"/>
          </p:cNvSpPr>
          <p:nvPr/>
        </p:nvSpPr>
        <p:spPr bwMode="auto">
          <a:xfrm>
            <a:off x="6584967" y="3045155"/>
            <a:ext cx="277284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5"/>
          <p:cNvSpPr>
            <a:spLocks noEditPoints="1"/>
          </p:cNvSpPr>
          <p:nvPr/>
        </p:nvSpPr>
        <p:spPr bwMode="auto">
          <a:xfrm>
            <a:off x="8072983" y="3045155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7"/>
          <p:cNvSpPr>
            <a:spLocks noEditPoints="1"/>
          </p:cNvSpPr>
          <p:nvPr/>
        </p:nvSpPr>
        <p:spPr bwMode="auto">
          <a:xfrm>
            <a:off x="9243499" y="3045155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9"/>
          <p:cNvSpPr>
            <a:spLocks noEditPoints="1"/>
          </p:cNvSpPr>
          <p:nvPr/>
        </p:nvSpPr>
        <p:spPr bwMode="auto">
          <a:xfrm>
            <a:off x="8661416" y="3045155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15"/>
          <p:cNvSpPr>
            <a:spLocks noEditPoints="1"/>
          </p:cNvSpPr>
          <p:nvPr/>
        </p:nvSpPr>
        <p:spPr bwMode="auto">
          <a:xfrm>
            <a:off x="8369316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Freeform 17"/>
          <p:cNvSpPr>
            <a:spLocks noEditPoints="1"/>
          </p:cNvSpPr>
          <p:nvPr/>
        </p:nvSpPr>
        <p:spPr bwMode="auto">
          <a:xfrm>
            <a:off x="9541949" y="3045155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Freeform 19"/>
          <p:cNvSpPr>
            <a:spLocks noEditPoints="1"/>
          </p:cNvSpPr>
          <p:nvPr/>
        </p:nvSpPr>
        <p:spPr bwMode="auto">
          <a:xfrm>
            <a:off x="8957749" y="3045155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Freeform 5"/>
          <p:cNvSpPr>
            <a:spLocks noEditPoints="1"/>
          </p:cNvSpPr>
          <p:nvPr/>
        </p:nvSpPr>
        <p:spPr bwMode="auto">
          <a:xfrm>
            <a:off x="3943367" y="4289348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Freeform 6"/>
          <p:cNvSpPr>
            <a:spLocks noEditPoints="1"/>
          </p:cNvSpPr>
          <p:nvPr/>
        </p:nvSpPr>
        <p:spPr bwMode="auto">
          <a:xfrm>
            <a:off x="6874950" y="4289348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Freeform 7"/>
          <p:cNvSpPr>
            <a:spLocks noEditPoints="1"/>
          </p:cNvSpPr>
          <p:nvPr/>
        </p:nvSpPr>
        <p:spPr bwMode="auto">
          <a:xfrm>
            <a:off x="5113883" y="4289348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Freeform 9"/>
          <p:cNvSpPr>
            <a:spLocks noEditPoints="1"/>
          </p:cNvSpPr>
          <p:nvPr/>
        </p:nvSpPr>
        <p:spPr bwMode="auto">
          <a:xfrm>
            <a:off x="4531800" y="4289348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Freeform 10"/>
          <p:cNvSpPr>
            <a:spLocks noEditPoints="1"/>
          </p:cNvSpPr>
          <p:nvPr/>
        </p:nvSpPr>
        <p:spPr bwMode="auto">
          <a:xfrm>
            <a:off x="7461267" y="4289348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4 w 95"/>
              <a:gd name="T37" fmla="*/ 133 h 234"/>
              <a:gd name="T38" fmla="*/ 44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4" y="133"/>
                  <a:pt x="44" y="133"/>
                  <a:pt x="44" y="133"/>
                </a:cubicBezTo>
                <a:cubicBezTo>
                  <a:pt x="44" y="224"/>
                  <a:pt x="44" y="224"/>
                  <a:pt x="44" y="224"/>
                </a:cubicBezTo>
                <a:cubicBezTo>
                  <a:pt x="44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Freeform 11"/>
          <p:cNvSpPr>
            <a:spLocks noEditPoints="1"/>
          </p:cNvSpPr>
          <p:nvPr/>
        </p:nvSpPr>
        <p:spPr bwMode="auto">
          <a:xfrm>
            <a:off x="5700200" y="4289348"/>
            <a:ext cx="279400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Freeform 13"/>
          <p:cNvSpPr>
            <a:spLocks noEditPoints="1"/>
          </p:cNvSpPr>
          <p:nvPr/>
        </p:nvSpPr>
        <p:spPr bwMode="auto">
          <a:xfrm>
            <a:off x="6286516" y="4289348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Freeform 15"/>
          <p:cNvSpPr>
            <a:spLocks noEditPoints="1"/>
          </p:cNvSpPr>
          <p:nvPr/>
        </p:nvSpPr>
        <p:spPr bwMode="auto">
          <a:xfrm>
            <a:off x="4239700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Freeform 16"/>
          <p:cNvSpPr>
            <a:spLocks noEditPoints="1"/>
          </p:cNvSpPr>
          <p:nvPr/>
        </p:nvSpPr>
        <p:spPr bwMode="auto">
          <a:xfrm>
            <a:off x="7171283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Freeform 17"/>
          <p:cNvSpPr>
            <a:spLocks noEditPoints="1"/>
          </p:cNvSpPr>
          <p:nvPr/>
        </p:nvSpPr>
        <p:spPr bwMode="auto">
          <a:xfrm>
            <a:off x="5412334" y="4289348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Freeform 19"/>
          <p:cNvSpPr>
            <a:spLocks noEditPoints="1"/>
          </p:cNvSpPr>
          <p:nvPr/>
        </p:nvSpPr>
        <p:spPr bwMode="auto">
          <a:xfrm>
            <a:off x="4828134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Freeform 20"/>
          <p:cNvSpPr>
            <a:spLocks noEditPoints="1"/>
          </p:cNvSpPr>
          <p:nvPr/>
        </p:nvSpPr>
        <p:spPr bwMode="auto">
          <a:xfrm>
            <a:off x="7757600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6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Freeform 21"/>
          <p:cNvSpPr>
            <a:spLocks noEditPoints="1"/>
          </p:cNvSpPr>
          <p:nvPr/>
        </p:nvSpPr>
        <p:spPr bwMode="auto">
          <a:xfrm>
            <a:off x="5998650" y="4289348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Freeform 23"/>
          <p:cNvSpPr>
            <a:spLocks noEditPoints="1"/>
          </p:cNvSpPr>
          <p:nvPr/>
        </p:nvSpPr>
        <p:spPr bwMode="auto">
          <a:xfrm>
            <a:off x="6584967" y="4289348"/>
            <a:ext cx="277284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Freeform 5"/>
          <p:cNvSpPr>
            <a:spLocks noEditPoints="1"/>
          </p:cNvSpPr>
          <p:nvPr/>
        </p:nvSpPr>
        <p:spPr bwMode="auto">
          <a:xfrm>
            <a:off x="8072983" y="4289348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Freeform 7"/>
          <p:cNvSpPr>
            <a:spLocks noEditPoints="1"/>
          </p:cNvSpPr>
          <p:nvPr/>
        </p:nvSpPr>
        <p:spPr bwMode="auto">
          <a:xfrm>
            <a:off x="9243499" y="4289348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Freeform 9"/>
          <p:cNvSpPr>
            <a:spLocks noEditPoints="1"/>
          </p:cNvSpPr>
          <p:nvPr/>
        </p:nvSpPr>
        <p:spPr bwMode="auto">
          <a:xfrm>
            <a:off x="8661416" y="4289348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Freeform 15"/>
          <p:cNvSpPr>
            <a:spLocks noEditPoints="1"/>
          </p:cNvSpPr>
          <p:nvPr/>
        </p:nvSpPr>
        <p:spPr bwMode="auto">
          <a:xfrm>
            <a:off x="8369316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Freeform 17"/>
          <p:cNvSpPr>
            <a:spLocks noEditPoints="1"/>
          </p:cNvSpPr>
          <p:nvPr/>
        </p:nvSpPr>
        <p:spPr bwMode="auto">
          <a:xfrm>
            <a:off x="9541949" y="4289348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Freeform 19"/>
          <p:cNvSpPr>
            <a:spLocks noEditPoints="1"/>
          </p:cNvSpPr>
          <p:nvPr/>
        </p:nvSpPr>
        <p:spPr bwMode="auto">
          <a:xfrm>
            <a:off x="8957749" y="4289348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Freeform 5"/>
          <p:cNvSpPr>
            <a:spLocks noEditPoints="1"/>
          </p:cNvSpPr>
          <p:nvPr/>
        </p:nvSpPr>
        <p:spPr bwMode="auto">
          <a:xfrm>
            <a:off x="3943367" y="1801973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Freeform 6"/>
          <p:cNvSpPr>
            <a:spLocks noEditPoints="1"/>
          </p:cNvSpPr>
          <p:nvPr/>
        </p:nvSpPr>
        <p:spPr bwMode="auto">
          <a:xfrm>
            <a:off x="6888761" y="1801973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Freeform 7"/>
          <p:cNvSpPr>
            <a:spLocks noEditPoints="1"/>
          </p:cNvSpPr>
          <p:nvPr/>
        </p:nvSpPr>
        <p:spPr bwMode="auto">
          <a:xfrm>
            <a:off x="5122794" y="1801973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Freeform 10"/>
          <p:cNvSpPr>
            <a:spLocks noEditPoints="1"/>
          </p:cNvSpPr>
          <p:nvPr/>
        </p:nvSpPr>
        <p:spPr bwMode="auto">
          <a:xfrm>
            <a:off x="7477416" y="1801973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4 w 95"/>
              <a:gd name="T37" fmla="*/ 133 h 234"/>
              <a:gd name="T38" fmla="*/ 44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4" y="133"/>
                  <a:pt x="44" y="133"/>
                  <a:pt x="44" y="133"/>
                </a:cubicBezTo>
                <a:cubicBezTo>
                  <a:pt x="44" y="224"/>
                  <a:pt x="44" y="224"/>
                  <a:pt x="44" y="224"/>
                </a:cubicBezTo>
                <a:cubicBezTo>
                  <a:pt x="44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Freeform 11"/>
          <p:cNvSpPr>
            <a:spLocks noEditPoints="1"/>
          </p:cNvSpPr>
          <p:nvPr/>
        </p:nvSpPr>
        <p:spPr bwMode="auto">
          <a:xfrm>
            <a:off x="5709333" y="1801973"/>
            <a:ext cx="279400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Freeform 13"/>
          <p:cNvSpPr>
            <a:spLocks noEditPoints="1"/>
          </p:cNvSpPr>
          <p:nvPr/>
        </p:nvSpPr>
        <p:spPr bwMode="auto">
          <a:xfrm>
            <a:off x="6300105" y="1801973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Freeform 15"/>
          <p:cNvSpPr>
            <a:spLocks noEditPoints="1"/>
          </p:cNvSpPr>
          <p:nvPr/>
        </p:nvSpPr>
        <p:spPr bwMode="auto">
          <a:xfrm>
            <a:off x="4237695" y="1801973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Freeform 16"/>
          <p:cNvSpPr>
            <a:spLocks noEditPoints="1"/>
          </p:cNvSpPr>
          <p:nvPr/>
        </p:nvSpPr>
        <p:spPr bwMode="auto">
          <a:xfrm>
            <a:off x="7180972" y="1801973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Freeform 17"/>
          <p:cNvSpPr>
            <a:spLocks noEditPoints="1"/>
          </p:cNvSpPr>
          <p:nvPr/>
        </p:nvSpPr>
        <p:spPr bwMode="auto">
          <a:xfrm>
            <a:off x="5417122" y="1801973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9"/>
          <p:cNvSpPr>
            <a:spLocks noEditPoints="1"/>
          </p:cNvSpPr>
          <p:nvPr/>
        </p:nvSpPr>
        <p:spPr bwMode="auto">
          <a:xfrm>
            <a:off x="4826350" y="1801972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20"/>
          <p:cNvSpPr>
            <a:spLocks noEditPoints="1"/>
          </p:cNvSpPr>
          <p:nvPr/>
        </p:nvSpPr>
        <p:spPr bwMode="auto">
          <a:xfrm>
            <a:off x="7771744" y="1801973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6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21"/>
          <p:cNvSpPr>
            <a:spLocks noEditPoints="1"/>
          </p:cNvSpPr>
          <p:nvPr/>
        </p:nvSpPr>
        <p:spPr bwMode="auto">
          <a:xfrm>
            <a:off x="6005777" y="1801973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Freeform 23"/>
          <p:cNvSpPr>
            <a:spLocks noEditPoints="1"/>
          </p:cNvSpPr>
          <p:nvPr/>
        </p:nvSpPr>
        <p:spPr bwMode="auto">
          <a:xfrm>
            <a:off x="6594433" y="1801973"/>
            <a:ext cx="277284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Freeform 5"/>
          <p:cNvSpPr>
            <a:spLocks noEditPoints="1"/>
          </p:cNvSpPr>
          <p:nvPr/>
        </p:nvSpPr>
        <p:spPr bwMode="auto">
          <a:xfrm>
            <a:off x="8068188" y="1801973"/>
            <a:ext cx="277284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8" y="25"/>
                  <a:pt x="28" y="19"/>
                </a:cubicBezTo>
                <a:cubicBezTo>
                  <a:pt x="28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1" name="Freeform 7"/>
          <p:cNvSpPr>
            <a:spLocks noEditPoints="1"/>
          </p:cNvSpPr>
          <p:nvPr/>
        </p:nvSpPr>
        <p:spPr bwMode="auto">
          <a:xfrm>
            <a:off x="9247615" y="1801973"/>
            <a:ext cx="277284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9 w 96"/>
              <a:gd name="T47" fmla="*/ 69 h 234"/>
              <a:gd name="T48" fmla="*/ 19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3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9" y="69"/>
                  <a:pt x="19" y="69"/>
                  <a:pt x="19" y="69"/>
                </a:cubicBezTo>
                <a:cubicBezTo>
                  <a:pt x="19" y="134"/>
                  <a:pt x="19" y="134"/>
                  <a:pt x="19" y="134"/>
                </a:cubicBezTo>
                <a:cubicBezTo>
                  <a:pt x="19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2" name="Freeform 9"/>
          <p:cNvSpPr>
            <a:spLocks noEditPoints="1"/>
          </p:cNvSpPr>
          <p:nvPr/>
        </p:nvSpPr>
        <p:spPr bwMode="auto">
          <a:xfrm>
            <a:off x="8658960" y="1801973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Freeform 15"/>
          <p:cNvSpPr>
            <a:spLocks noEditPoints="1"/>
          </p:cNvSpPr>
          <p:nvPr/>
        </p:nvSpPr>
        <p:spPr bwMode="auto">
          <a:xfrm>
            <a:off x="8362516" y="1801973"/>
            <a:ext cx="279400" cy="679451"/>
          </a:xfrm>
          <a:custGeom>
            <a:avLst/>
            <a:gdLst>
              <a:gd name="T0" fmla="*/ 67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17"/>
          <p:cNvSpPr>
            <a:spLocks noEditPoints="1"/>
          </p:cNvSpPr>
          <p:nvPr/>
        </p:nvSpPr>
        <p:spPr bwMode="auto">
          <a:xfrm>
            <a:off x="9541949" y="1801973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4 w 95"/>
              <a:gd name="T7" fmla="*/ 34 h 234"/>
              <a:gd name="T8" fmla="*/ 28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2 w 95"/>
              <a:gd name="T31" fmla="*/ 234 h 234"/>
              <a:gd name="T32" fmla="*/ 51 w 95"/>
              <a:gd name="T33" fmla="*/ 224 h 234"/>
              <a:gd name="T34" fmla="*/ 51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4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5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Freeform 19"/>
          <p:cNvSpPr>
            <a:spLocks noEditPoints="1"/>
          </p:cNvSpPr>
          <p:nvPr/>
        </p:nvSpPr>
        <p:spPr bwMode="auto">
          <a:xfrm>
            <a:off x="8951171" y="1801973"/>
            <a:ext cx="279400" cy="679451"/>
          </a:xfrm>
          <a:custGeom>
            <a:avLst/>
            <a:gdLst>
              <a:gd name="T0" fmla="*/ 67 w 96"/>
              <a:gd name="T1" fmla="*/ 19 h 234"/>
              <a:gd name="T2" fmla="*/ 61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1 w 96"/>
              <a:gd name="T15" fmla="*/ 6 h 234"/>
              <a:gd name="T16" fmla="*/ 67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7 w 96"/>
              <a:gd name="T23" fmla="*/ 134 h 234"/>
              <a:gd name="T24" fmla="*/ 77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2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7" y="2"/>
                  <a:pt x="42" y="0"/>
                  <a:pt x="48" y="0"/>
                </a:cubicBezTo>
                <a:cubicBezTo>
                  <a:pt x="53" y="0"/>
                  <a:pt x="58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2" y="234"/>
                </a:cubicBezTo>
                <a:cubicBezTo>
                  <a:pt x="54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4" y="234"/>
                </a:cubicBezTo>
                <a:cubicBezTo>
                  <a:pt x="26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Oval 2"/>
          <p:cNvSpPr/>
          <p:nvPr/>
        </p:nvSpPr>
        <p:spPr>
          <a:xfrm>
            <a:off x="10078824" y="1708843"/>
            <a:ext cx="885961" cy="885961"/>
          </a:xfrm>
          <a:prstGeom prst="ellipse">
            <a:avLst/>
          </a:prstGeom>
          <a:solidFill>
            <a:srgbClr val="A4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TextBox 166"/>
          <p:cNvSpPr txBox="1"/>
          <p:nvPr/>
        </p:nvSpPr>
        <p:spPr>
          <a:xfrm>
            <a:off x="10173134" y="2050983"/>
            <a:ext cx="716389" cy="312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3765" eaLnBrk="1" fontAlgn="auto" latinLnBrk="0" hangingPunct="1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95</a:t>
            </a:r>
            <a:r>
              <a:rPr kumimoji="0" lang="id-ID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Clear Sans Light" panose="020B0303030202020304" pitchFamily="34" charset="0"/>
                <a:sym typeface="Arial" panose="020B0604020202020204" pitchFamily="34" charset="0"/>
              </a:rPr>
              <a:t>%</a:t>
            </a:r>
            <a:endParaRPr kumimoji="0" lang="id-ID" sz="20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Clear Sans Light" panose="020B0303030202020304" pitchFamily="34" charset="0"/>
              <a:sym typeface="Arial" panose="020B0604020202020204" pitchFamily="34" charset="0"/>
            </a:endParaRPr>
          </a:p>
        </p:txBody>
      </p:sp>
      <p:sp>
        <p:nvSpPr>
          <p:cNvPr id="68" name="Freeform 11"/>
          <p:cNvSpPr>
            <a:spLocks noEditPoints="1"/>
          </p:cNvSpPr>
          <p:nvPr/>
        </p:nvSpPr>
        <p:spPr bwMode="auto">
          <a:xfrm>
            <a:off x="5700200" y="3032358"/>
            <a:ext cx="279400" cy="679451"/>
          </a:xfrm>
          <a:custGeom>
            <a:avLst/>
            <a:gdLst>
              <a:gd name="T0" fmla="*/ 68 w 96"/>
              <a:gd name="T1" fmla="*/ 19 h 234"/>
              <a:gd name="T2" fmla="*/ 62 w 96"/>
              <a:gd name="T3" fmla="*/ 34 h 234"/>
              <a:gd name="T4" fmla="*/ 48 w 96"/>
              <a:gd name="T5" fmla="*/ 40 h 234"/>
              <a:gd name="T6" fmla="*/ 34 w 96"/>
              <a:gd name="T7" fmla="*/ 34 h 234"/>
              <a:gd name="T8" fmla="*/ 28 w 96"/>
              <a:gd name="T9" fmla="*/ 19 h 234"/>
              <a:gd name="T10" fmla="*/ 34 w 96"/>
              <a:gd name="T11" fmla="*/ 6 h 234"/>
              <a:gd name="T12" fmla="*/ 48 w 96"/>
              <a:gd name="T13" fmla="*/ 0 h 234"/>
              <a:gd name="T14" fmla="*/ 62 w 96"/>
              <a:gd name="T15" fmla="*/ 6 h 234"/>
              <a:gd name="T16" fmla="*/ 68 w 96"/>
              <a:gd name="T17" fmla="*/ 19 h 234"/>
              <a:gd name="T18" fmla="*/ 96 w 96"/>
              <a:gd name="T19" fmla="*/ 134 h 234"/>
              <a:gd name="T20" fmla="*/ 87 w 96"/>
              <a:gd name="T21" fmla="*/ 143 h 234"/>
              <a:gd name="T22" fmla="*/ 78 w 96"/>
              <a:gd name="T23" fmla="*/ 134 h 234"/>
              <a:gd name="T24" fmla="*/ 78 w 96"/>
              <a:gd name="T25" fmla="*/ 69 h 234"/>
              <a:gd name="T26" fmla="*/ 73 w 96"/>
              <a:gd name="T27" fmla="*/ 69 h 234"/>
              <a:gd name="T28" fmla="*/ 73 w 96"/>
              <a:gd name="T29" fmla="*/ 224 h 234"/>
              <a:gd name="T30" fmla="*/ 62 w 96"/>
              <a:gd name="T31" fmla="*/ 234 h 234"/>
              <a:gd name="T32" fmla="*/ 51 w 96"/>
              <a:gd name="T33" fmla="*/ 224 h 234"/>
              <a:gd name="T34" fmla="*/ 51 w 96"/>
              <a:gd name="T35" fmla="*/ 133 h 234"/>
              <a:gd name="T36" fmla="*/ 45 w 96"/>
              <a:gd name="T37" fmla="*/ 133 h 234"/>
              <a:gd name="T38" fmla="*/ 45 w 96"/>
              <a:gd name="T39" fmla="*/ 224 h 234"/>
              <a:gd name="T40" fmla="*/ 34 w 96"/>
              <a:gd name="T41" fmla="*/ 234 h 234"/>
              <a:gd name="T42" fmla="*/ 23 w 96"/>
              <a:gd name="T43" fmla="*/ 224 h 234"/>
              <a:gd name="T44" fmla="*/ 23 w 96"/>
              <a:gd name="T45" fmla="*/ 69 h 234"/>
              <a:gd name="T46" fmla="*/ 18 w 96"/>
              <a:gd name="T47" fmla="*/ 69 h 234"/>
              <a:gd name="T48" fmla="*/ 18 w 96"/>
              <a:gd name="T49" fmla="*/ 134 h 234"/>
              <a:gd name="T50" fmla="*/ 9 w 96"/>
              <a:gd name="T51" fmla="*/ 143 h 234"/>
              <a:gd name="T52" fmla="*/ 0 w 96"/>
              <a:gd name="T53" fmla="*/ 134 h 234"/>
              <a:gd name="T54" fmla="*/ 0 w 96"/>
              <a:gd name="T55" fmla="*/ 60 h 234"/>
              <a:gd name="T56" fmla="*/ 25 w 96"/>
              <a:gd name="T57" fmla="*/ 42 h 234"/>
              <a:gd name="T58" fmla="*/ 71 w 96"/>
              <a:gd name="T59" fmla="*/ 42 h 234"/>
              <a:gd name="T60" fmla="*/ 96 w 96"/>
              <a:gd name="T61" fmla="*/ 60 h 234"/>
              <a:gd name="T62" fmla="*/ 96 w 96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6" h="234">
                <a:moveTo>
                  <a:pt x="68" y="19"/>
                </a:moveTo>
                <a:cubicBezTo>
                  <a:pt x="68" y="25"/>
                  <a:pt x="66" y="29"/>
                  <a:pt x="62" y="34"/>
                </a:cubicBezTo>
                <a:cubicBezTo>
                  <a:pt x="58" y="38"/>
                  <a:pt x="53" y="40"/>
                  <a:pt x="48" y="40"/>
                </a:cubicBezTo>
                <a:cubicBezTo>
                  <a:pt x="43" y="40"/>
                  <a:pt x="38" y="38"/>
                  <a:pt x="34" y="34"/>
                </a:cubicBezTo>
                <a:cubicBezTo>
                  <a:pt x="30" y="29"/>
                  <a:pt x="28" y="25"/>
                  <a:pt x="28" y="19"/>
                </a:cubicBezTo>
                <a:cubicBezTo>
                  <a:pt x="28" y="14"/>
                  <a:pt x="30" y="9"/>
                  <a:pt x="34" y="6"/>
                </a:cubicBezTo>
                <a:cubicBezTo>
                  <a:pt x="38" y="2"/>
                  <a:pt x="42" y="0"/>
                  <a:pt x="48" y="0"/>
                </a:cubicBezTo>
                <a:cubicBezTo>
                  <a:pt x="53" y="0"/>
                  <a:pt x="58" y="2"/>
                  <a:pt x="62" y="6"/>
                </a:cubicBezTo>
                <a:cubicBezTo>
                  <a:pt x="66" y="9"/>
                  <a:pt x="68" y="14"/>
                  <a:pt x="68" y="19"/>
                </a:cubicBezTo>
                <a:close/>
                <a:moveTo>
                  <a:pt x="96" y="134"/>
                </a:moveTo>
                <a:cubicBezTo>
                  <a:pt x="96" y="140"/>
                  <a:pt x="93" y="143"/>
                  <a:pt x="87" y="143"/>
                </a:cubicBezTo>
                <a:cubicBezTo>
                  <a:pt x="81" y="143"/>
                  <a:pt x="78" y="140"/>
                  <a:pt x="78" y="134"/>
                </a:cubicBezTo>
                <a:cubicBezTo>
                  <a:pt x="78" y="69"/>
                  <a:pt x="78" y="69"/>
                  <a:pt x="78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70" y="234"/>
                  <a:pt x="62" y="234"/>
                </a:cubicBezTo>
                <a:cubicBezTo>
                  <a:pt x="55" y="234"/>
                  <a:pt x="51" y="231"/>
                  <a:pt x="51" y="224"/>
                </a:cubicBezTo>
                <a:cubicBezTo>
                  <a:pt x="51" y="133"/>
                  <a:pt x="51" y="133"/>
                  <a:pt x="51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2" y="234"/>
                  <a:pt x="34" y="234"/>
                </a:cubicBezTo>
                <a:cubicBezTo>
                  <a:pt x="27" y="234"/>
                  <a:pt x="23" y="231"/>
                  <a:pt x="23" y="224"/>
                </a:cubicBezTo>
                <a:cubicBezTo>
                  <a:pt x="23" y="69"/>
                  <a:pt x="23" y="69"/>
                  <a:pt x="23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9" y="42"/>
                  <a:pt x="25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8" y="42"/>
                  <a:pt x="96" y="48"/>
                  <a:pt x="96" y="60"/>
                </a:cubicBezTo>
                <a:lnTo>
                  <a:pt x="96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9"/>
          <p:cNvSpPr>
            <a:spLocks noEditPoints="1"/>
          </p:cNvSpPr>
          <p:nvPr/>
        </p:nvSpPr>
        <p:spPr bwMode="auto">
          <a:xfrm>
            <a:off x="4534139" y="1799329"/>
            <a:ext cx="275167" cy="679451"/>
          </a:xfrm>
          <a:custGeom>
            <a:avLst/>
            <a:gdLst>
              <a:gd name="T0" fmla="*/ 67 w 95"/>
              <a:gd name="T1" fmla="*/ 19 h 234"/>
              <a:gd name="T2" fmla="*/ 61 w 95"/>
              <a:gd name="T3" fmla="*/ 34 h 234"/>
              <a:gd name="T4" fmla="*/ 47 w 95"/>
              <a:gd name="T5" fmla="*/ 40 h 234"/>
              <a:gd name="T6" fmla="*/ 33 w 95"/>
              <a:gd name="T7" fmla="*/ 34 h 234"/>
              <a:gd name="T8" fmla="*/ 27 w 95"/>
              <a:gd name="T9" fmla="*/ 19 h 234"/>
              <a:gd name="T10" fmla="*/ 33 w 95"/>
              <a:gd name="T11" fmla="*/ 6 h 234"/>
              <a:gd name="T12" fmla="*/ 47 w 95"/>
              <a:gd name="T13" fmla="*/ 0 h 234"/>
              <a:gd name="T14" fmla="*/ 61 w 95"/>
              <a:gd name="T15" fmla="*/ 6 h 234"/>
              <a:gd name="T16" fmla="*/ 67 w 95"/>
              <a:gd name="T17" fmla="*/ 19 h 234"/>
              <a:gd name="T18" fmla="*/ 95 w 95"/>
              <a:gd name="T19" fmla="*/ 134 h 234"/>
              <a:gd name="T20" fmla="*/ 86 w 95"/>
              <a:gd name="T21" fmla="*/ 143 h 234"/>
              <a:gd name="T22" fmla="*/ 77 w 95"/>
              <a:gd name="T23" fmla="*/ 134 h 234"/>
              <a:gd name="T24" fmla="*/ 77 w 95"/>
              <a:gd name="T25" fmla="*/ 69 h 234"/>
              <a:gd name="T26" fmla="*/ 73 w 95"/>
              <a:gd name="T27" fmla="*/ 69 h 234"/>
              <a:gd name="T28" fmla="*/ 73 w 95"/>
              <a:gd name="T29" fmla="*/ 224 h 234"/>
              <a:gd name="T30" fmla="*/ 61 w 95"/>
              <a:gd name="T31" fmla="*/ 234 h 234"/>
              <a:gd name="T32" fmla="*/ 50 w 95"/>
              <a:gd name="T33" fmla="*/ 224 h 234"/>
              <a:gd name="T34" fmla="*/ 50 w 95"/>
              <a:gd name="T35" fmla="*/ 133 h 234"/>
              <a:gd name="T36" fmla="*/ 45 w 95"/>
              <a:gd name="T37" fmla="*/ 133 h 234"/>
              <a:gd name="T38" fmla="*/ 45 w 95"/>
              <a:gd name="T39" fmla="*/ 224 h 234"/>
              <a:gd name="T40" fmla="*/ 33 w 95"/>
              <a:gd name="T41" fmla="*/ 234 h 234"/>
              <a:gd name="T42" fmla="*/ 22 w 95"/>
              <a:gd name="T43" fmla="*/ 224 h 234"/>
              <a:gd name="T44" fmla="*/ 22 w 95"/>
              <a:gd name="T45" fmla="*/ 69 h 234"/>
              <a:gd name="T46" fmla="*/ 18 w 95"/>
              <a:gd name="T47" fmla="*/ 69 h 234"/>
              <a:gd name="T48" fmla="*/ 18 w 95"/>
              <a:gd name="T49" fmla="*/ 134 h 234"/>
              <a:gd name="T50" fmla="*/ 9 w 95"/>
              <a:gd name="T51" fmla="*/ 143 h 234"/>
              <a:gd name="T52" fmla="*/ 0 w 95"/>
              <a:gd name="T53" fmla="*/ 134 h 234"/>
              <a:gd name="T54" fmla="*/ 0 w 95"/>
              <a:gd name="T55" fmla="*/ 60 h 234"/>
              <a:gd name="T56" fmla="*/ 24 w 95"/>
              <a:gd name="T57" fmla="*/ 42 h 234"/>
              <a:gd name="T58" fmla="*/ 71 w 95"/>
              <a:gd name="T59" fmla="*/ 42 h 234"/>
              <a:gd name="T60" fmla="*/ 95 w 95"/>
              <a:gd name="T61" fmla="*/ 60 h 234"/>
              <a:gd name="T62" fmla="*/ 95 w 95"/>
              <a:gd name="T63" fmla="*/ 134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95" h="234">
                <a:moveTo>
                  <a:pt x="67" y="19"/>
                </a:moveTo>
                <a:cubicBezTo>
                  <a:pt x="67" y="25"/>
                  <a:pt x="65" y="29"/>
                  <a:pt x="61" y="34"/>
                </a:cubicBezTo>
                <a:cubicBezTo>
                  <a:pt x="57" y="38"/>
                  <a:pt x="53" y="40"/>
                  <a:pt x="47" y="40"/>
                </a:cubicBezTo>
                <a:cubicBezTo>
                  <a:pt x="42" y="40"/>
                  <a:pt x="37" y="38"/>
                  <a:pt x="33" y="34"/>
                </a:cubicBezTo>
                <a:cubicBezTo>
                  <a:pt x="29" y="29"/>
                  <a:pt x="27" y="25"/>
                  <a:pt x="27" y="19"/>
                </a:cubicBezTo>
                <a:cubicBezTo>
                  <a:pt x="27" y="14"/>
                  <a:pt x="29" y="9"/>
                  <a:pt x="33" y="6"/>
                </a:cubicBezTo>
                <a:cubicBezTo>
                  <a:pt x="37" y="2"/>
                  <a:pt x="42" y="0"/>
                  <a:pt x="47" y="0"/>
                </a:cubicBezTo>
                <a:cubicBezTo>
                  <a:pt x="53" y="0"/>
                  <a:pt x="57" y="2"/>
                  <a:pt x="61" y="6"/>
                </a:cubicBezTo>
                <a:cubicBezTo>
                  <a:pt x="65" y="9"/>
                  <a:pt x="67" y="14"/>
                  <a:pt x="67" y="19"/>
                </a:cubicBezTo>
                <a:close/>
                <a:moveTo>
                  <a:pt x="95" y="134"/>
                </a:moveTo>
                <a:cubicBezTo>
                  <a:pt x="95" y="140"/>
                  <a:pt x="92" y="143"/>
                  <a:pt x="86" y="143"/>
                </a:cubicBezTo>
                <a:cubicBezTo>
                  <a:pt x="80" y="143"/>
                  <a:pt x="77" y="140"/>
                  <a:pt x="77" y="134"/>
                </a:cubicBezTo>
                <a:cubicBezTo>
                  <a:pt x="77" y="69"/>
                  <a:pt x="77" y="69"/>
                  <a:pt x="77" y="69"/>
                </a:cubicBezTo>
                <a:cubicBezTo>
                  <a:pt x="73" y="69"/>
                  <a:pt x="73" y="69"/>
                  <a:pt x="73" y="69"/>
                </a:cubicBezTo>
                <a:cubicBezTo>
                  <a:pt x="73" y="224"/>
                  <a:pt x="73" y="224"/>
                  <a:pt x="73" y="224"/>
                </a:cubicBezTo>
                <a:cubicBezTo>
                  <a:pt x="73" y="231"/>
                  <a:pt x="69" y="234"/>
                  <a:pt x="61" y="234"/>
                </a:cubicBezTo>
                <a:cubicBezTo>
                  <a:pt x="54" y="234"/>
                  <a:pt x="50" y="231"/>
                  <a:pt x="50" y="224"/>
                </a:cubicBezTo>
                <a:cubicBezTo>
                  <a:pt x="50" y="133"/>
                  <a:pt x="50" y="133"/>
                  <a:pt x="50" y="133"/>
                </a:cubicBezTo>
                <a:cubicBezTo>
                  <a:pt x="45" y="133"/>
                  <a:pt x="45" y="133"/>
                  <a:pt x="45" y="133"/>
                </a:cubicBezTo>
                <a:cubicBezTo>
                  <a:pt x="45" y="224"/>
                  <a:pt x="45" y="224"/>
                  <a:pt x="45" y="224"/>
                </a:cubicBezTo>
                <a:cubicBezTo>
                  <a:pt x="45" y="231"/>
                  <a:pt x="41" y="234"/>
                  <a:pt x="33" y="234"/>
                </a:cubicBezTo>
                <a:cubicBezTo>
                  <a:pt x="26" y="234"/>
                  <a:pt x="22" y="231"/>
                  <a:pt x="22" y="224"/>
                </a:cubicBezTo>
                <a:cubicBezTo>
                  <a:pt x="22" y="69"/>
                  <a:pt x="22" y="69"/>
                  <a:pt x="22" y="69"/>
                </a:cubicBezTo>
                <a:cubicBezTo>
                  <a:pt x="18" y="69"/>
                  <a:pt x="18" y="69"/>
                  <a:pt x="18" y="69"/>
                </a:cubicBezTo>
                <a:cubicBezTo>
                  <a:pt x="18" y="134"/>
                  <a:pt x="18" y="134"/>
                  <a:pt x="18" y="134"/>
                </a:cubicBezTo>
                <a:cubicBezTo>
                  <a:pt x="18" y="140"/>
                  <a:pt x="15" y="143"/>
                  <a:pt x="9" y="143"/>
                </a:cubicBezTo>
                <a:cubicBezTo>
                  <a:pt x="3" y="143"/>
                  <a:pt x="0" y="140"/>
                  <a:pt x="0" y="13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48"/>
                  <a:pt x="8" y="42"/>
                  <a:pt x="24" y="42"/>
                </a:cubicBezTo>
                <a:cubicBezTo>
                  <a:pt x="71" y="42"/>
                  <a:pt x="71" y="42"/>
                  <a:pt x="71" y="42"/>
                </a:cubicBezTo>
                <a:cubicBezTo>
                  <a:pt x="87" y="42"/>
                  <a:pt x="95" y="48"/>
                  <a:pt x="95" y="60"/>
                </a:cubicBezTo>
                <a:lnTo>
                  <a:pt x="95" y="134"/>
                </a:ln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vert="horz" wrap="square" lIns="121920" tIns="60960" rIns="121920" bIns="60960" numCol="1" anchor="t" anchorCtr="0" compatLnSpc="1"/>
          <a:lstStyle/>
          <a:p>
            <a:pPr marL="0" marR="0" lvl="0" indent="0" defTabSz="91376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0" name="TextBox 13"/>
          <p:cNvSpPr txBox="1"/>
          <p:nvPr/>
        </p:nvSpPr>
        <p:spPr>
          <a:xfrm>
            <a:off x="1470945" y="181484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TextBox 13"/>
          <p:cNvSpPr txBox="1"/>
          <p:nvPr/>
        </p:nvSpPr>
        <p:spPr>
          <a:xfrm>
            <a:off x="1475026" y="2100751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2" name="TextBox 13"/>
          <p:cNvSpPr txBox="1"/>
          <p:nvPr/>
        </p:nvSpPr>
        <p:spPr>
          <a:xfrm>
            <a:off x="1458634" y="3032358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TextBox 13"/>
          <p:cNvSpPr txBox="1"/>
          <p:nvPr/>
        </p:nvSpPr>
        <p:spPr>
          <a:xfrm>
            <a:off x="1462715" y="3318263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4" name="TextBox 13"/>
          <p:cNvSpPr txBox="1"/>
          <p:nvPr/>
        </p:nvSpPr>
        <p:spPr>
          <a:xfrm>
            <a:off x="1432273" y="4285197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TextBox 13"/>
          <p:cNvSpPr txBox="1"/>
          <p:nvPr/>
        </p:nvSpPr>
        <p:spPr>
          <a:xfrm>
            <a:off x="1436354" y="4571102"/>
            <a:ext cx="2333999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1432273" y="5468045"/>
            <a:ext cx="9532512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2424333" y="1740877"/>
            <a:ext cx="7343335" cy="3376246"/>
            <a:chOff x="2424333" y="1740877"/>
            <a:chExt cx="7343335" cy="3376246"/>
          </a:xfrm>
        </p:grpSpPr>
        <p:sp>
          <p:nvSpPr>
            <p:cNvPr id="10" name="矩形 9"/>
            <p:cNvSpPr/>
            <p:nvPr/>
          </p:nvSpPr>
          <p:spPr>
            <a:xfrm>
              <a:off x="2424333" y="1740877"/>
              <a:ext cx="7343335" cy="3376246"/>
            </a:xfrm>
            <a:prstGeom prst="rect">
              <a:avLst/>
            </a:prstGeom>
            <a:noFill/>
            <a:ln w="38100">
              <a:solidFill>
                <a:srgbClr val="A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2491569" y="1820008"/>
              <a:ext cx="7208862" cy="3217985"/>
            </a:xfrm>
            <a:prstGeom prst="rect">
              <a:avLst/>
            </a:prstGeom>
            <a:noFill/>
            <a:ln w="28575">
              <a:solidFill>
                <a:srgbClr val="A4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3" name="组合 12"/>
          <p:cNvGrpSpPr/>
          <p:nvPr/>
        </p:nvGrpSpPr>
        <p:grpSpPr bwMode="auto">
          <a:xfrm>
            <a:off x="4165600" y="2609850"/>
            <a:ext cx="3860800" cy="1638300"/>
            <a:chOff x="4165600" y="2562088"/>
            <a:chExt cx="3860800" cy="1639646"/>
          </a:xfrm>
        </p:grpSpPr>
        <p:sp>
          <p:nvSpPr>
            <p:cNvPr id="14" name="文本框 129"/>
            <p:cNvSpPr txBox="1">
              <a:spLocks noChangeArrowheads="1"/>
            </p:cNvSpPr>
            <p:nvPr/>
          </p:nvSpPr>
          <p:spPr bwMode="auto">
            <a:xfrm>
              <a:off x="4880128" y="2562088"/>
              <a:ext cx="2431744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600" b="1" i="0" u="none" strike="noStrike" kern="0" cap="none" spc="0" normalizeH="0" baseline="0" noProof="0" dirty="0">
                  <a:ln>
                    <a:noFill/>
                  </a:ln>
                  <a:solidFill>
                    <a:srgbClr val="A4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</a:rPr>
                <a:t>Part 04</a:t>
              </a:r>
              <a:endParaRPr kumimoji="0" lang="zh-CN" altLang="en-US" sz="3600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文本框 128"/>
            <p:cNvSpPr txBox="1">
              <a:spLocks noChangeArrowheads="1"/>
            </p:cNvSpPr>
            <p:nvPr/>
          </p:nvSpPr>
          <p:spPr bwMode="auto">
            <a:xfrm>
              <a:off x="4165600" y="3359945"/>
              <a:ext cx="3860800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lvl="0" algn="ctr">
                <a:lnSpc>
                  <a:spcPct val="100000"/>
                </a:lnSpc>
                <a:spcBef>
                  <a:spcPct val="0"/>
                </a:spcBef>
                <a:buNone/>
                <a:defRPr/>
              </a:pPr>
              <a:r>
                <a:rPr lang="zh-CN" altLang="en-US" sz="4800" b="1" kern="0" dirty="0">
                  <a:solidFill>
                    <a:srgbClr val="A40000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此处添加标题</a:t>
              </a:r>
              <a:endParaRPr lang="zh-CN" altLang="en-US" sz="4800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  <p:grpSp>
          <p:nvGrpSpPr>
            <p:cNvPr id="16" name="组合 10"/>
            <p:cNvGrpSpPr/>
            <p:nvPr/>
          </p:nvGrpSpPr>
          <p:grpSpPr bwMode="auto">
            <a:xfrm>
              <a:off x="4165600" y="3349152"/>
              <a:ext cx="3860800" cy="852582"/>
              <a:chOff x="4496101" y="3208419"/>
              <a:chExt cx="3614057" cy="646331"/>
            </a:xfrm>
          </p:grpSpPr>
          <p:cxnSp>
            <p:nvCxnSpPr>
              <p:cNvPr id="17" name="直接连接符 16"/>
              <p:cNvCxnSpPr/>
              <p:nvPr/>
            </p:nvCxnSpPr>
            <p:spPr>
              <a:xfrm>
                <a:off x="4496101" y="3207960"/>
                <a:ext cx="3614057" cy="0"/>
              </a:xfrm>
              <a:prstGeom prst="line">
                <a:avLst/>
              </a:prstGeom>
              <a:ln>
                <a:solidFill>
                  <a:srgbClr val="A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/>
              <p:cNvCxnSpPr/>
              <p:nvPr/>
            </p:nvCxnSpPr>
            <p:spPr>
              <a:xfrm>
                <a:off x="4496101" y="3854750"/>
                <a:ext cx="3614057" cy="0"/>
              </a:xfrm>
              <a:prstGeom prst="line">
                <a:avLst/>
              </a:prstGeom>
              <a:ln>
                <a:solidFill>
                  <a:srgbClr val="A4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0022" y="2183734"/>
            <a:ext cx="5486876" cy="3633531"/>
          </a:xfrm>
          <a:prstGeom prst="rect">
            <a:avLst/>
          </a:prstGeom>
        </p:spPr>
      </p:pic>
      <p:sp>
        <p:nvSpPr>
          <p:cNvPr id="5" name="矩形 4"/>
          <p:cNvSpPr/>
          <p:nvPr/>
        </p:nvSpPr>
        <p:spPr>
          <a:xfrm>
            <a:off x="5991237" y="2861177"/>
            <a:ext cx="5392318" cy="258836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solidFill>
              <a:srgbClr val="A40000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187083" y="3246826"/>
            <a:ext cx="5038725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</a:t>
            </a:r>
            <a:r>
              <a:rPr lang="zh-CN" altLang="en-US" sz="140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。</a:t>
            </a: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7155375" y="2572738"/>
            <a:ext cx="3064042" cy="481263"/>
          </a:xfrm>
          <a:prstGeom prst="rect">
            <a:avLst/>
          </a:prstGeom>
          <a:solidFill>
            <a:srgbClr val="A4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7700806" y="2628703"/>
            <a:ext cx="21897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单击此处添加标题</a:t>
            </a:r>
            <a:endParaRPr lang="zh-CN" altLang="en-US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cxnSp>
        <p:nvCxnSpPr>
          <p:cNvPr id="3" name="Straight Connector 36"/>
          <p:cNvCxnSpPr/>
          <p:nvPr/>
        </p:nvCxnSpPr>
        <p:spPr bwMode="auto">
          <a:xfrm>
            <a:off x="4265087" y="1694101"/>
            <a:ext cx="0" cy="399617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2"/>
          <p:cNvCxnSpPr/>
          <p:nvPr/>
        </p:nvCxnSpPr>
        <p:spPr bwMode="auto">
          <a:xfrm>
            <a:off x="7816853" y="1694101"/>
            <a:ext cx="0" cy="3996171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Oval 6"/>
          <p:cNvSpPr/>
          <p:nvPr/>
        </p:nvSpPr>
        <p:spPr bwMode="auto">
          <a:xfrm>
            <a:off x="1874021" y="2308385"/>
            <a:ext cx="1370061" cy="1356183"/>
          </a:xfrm>
          <a:prstGeom prst="ellipse">
            <a:avLst/>
          </a:prstGeom>
          <a:solidFill>
            <a:srgbClr val="A4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195">
              <a:defRPr/>
            </a:pPr>
            <a:endParaRPr lang="en-US" sz="21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Oval 23"/>
          <p:cNvSpPr/>
          <p:nvPr/>
        </p:nvSpPr>
        <p:spPr bwMode="auto">
          <a:xfrm>
            <a:off x="5394036" y="2307434"/>
            <a:ext cx="1370061" cy="1358088"/>
          </a:xfrm>
          <a:prstGeom prst="ellipse">
            <a:avLst/>
          </a:prstGeom>
          <a:solidFill>
            <a:srgbClr val="A4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195">
              <a:defRPr/>
            </a:pPr>
            <a:endParaRPr lang="en-US" sz="215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Oval 39"/>
          <p:cNvSpPr/>
          <p:nvPr/>
        </p:nvSpPr>
        <p:spPr bwMode="auto">
          <a:xfrm>
            <a:off x="8947920" y="2307434"/>
            <a:ext cx="1370061" cy="1358088"/>
          </a:xfrm>
          <a:prstGeom prst="ellipse">
            <a:avLst/>
          </a:prstGeom>
          <a:solidFill>
            <a:srgbClr val="A4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defTabSz="544195">
              <a:defRPr/>
            </a:pPr>
            <a:endParaRPr lang="en-US" sz="2150" dirty="0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Freeform 169"/>
          <p:cNvSpPr>
            <a:spLocks noChangeArrowheads="1"/>
          </p:cNvSpPr>
          <p:nvPr/>
        </p:nvSpPr>
        <p:spPr bwMode="auto">
          <a:xfrm>
            <a:off x="2207532" y="2626309"/>
            <a:ext cx="621781" cy="547165"/>
          </a:xfrm>
          <a:custGeom>
            <a:avLst/>
            <a:gdLst>
              <a:gd name="T0" fmla="*/ 478 w 487"/>
              <a:gd name="T1" fmla="*/ 9 h 390"/>
              <a:gd name="T2" fmla="*/ 478 w 487"/>
              <a:gd name="T3" fmla="*/ 9 h 390"/>
              <a:gd name="T4" fmla="*/ 372 w 487"/>
              <a:gd name="T5" fmla="*/ 195 h 390"/>
              <a:gd name="T6" fmla="*/ 345 w 487"/>
              <a:gd name="T7" fmla="*/ 195 h 390"/>
              <a:gd name="T8" fmla="*/ 292 w 487"/>
              <a:gd name="T9" fmla="*/ 150 h 390"/>
              <a:gd name="T10" fmla="*/ 274 w 487"/>
              <a:gd name="T11" fmla="*/ 150 h 390"/>
              <a:gd name="T12" fmla="*/ 194 w 487"/>
              <a:gd name="T13" fmla="*/ 266 h 390"/>
              <a:gd name="T14" fmla="*/ 177 w 487"/>
              <a:gd name="T15" fmla="*/ 266 h 390"/>
              <a:gd name="T16" fmla="*/ 141 w 487"/>
              <a:gd name="T17" fmla="*/ 239 h 390"/>
              <a:gd name="T18" fmla="*/ 123 w 487"/>
              <a:gd name="T19" fmla="*/ 239 h 390"/>
              <a:gd name="T20" fmla="*/ 8 w 487"/>
              <a:gd name="T21" fmla="*/ 381 h 390"/>
              <a:gd name="T22" fmla="*/ 8 w 487"/>
              <a:gd name="T23" fmla="*/ 389 h 390"/>
              <a:gd name="T24" fmla="*/ 486 w 487"/>
              <a:gd name="T25" fmla="*/ 389 h 390"/>
              <a:gd name="T26" fmla="*/ 486 w 487"/>
              <a:gd name="T27" fmla="*/ 9 h 390"/>
              <a:gd name="T28" fmla="*/ 478 w 487"/>
              <a:gd name="T29" fmla="*/ 9 h 39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487" h="390">
                <a:moveTo>
                  <a:pt x="478" y="9"/>
                </a:moveTo>
                <a:lnTo>
                  <a:pt x="478" y="9"/>
                </a:lnTo>
                <a:cubicBezTo>
                  <a:pt x="372" y="195"/>
                  <a:pt x="372" y="195"/>
                  <a:pt x="372" y="195"/>
                </a:cubicBezTo>
                <a:cubicBezTo>
                  <a:pt x="363" y="204"/>
                  <a:pt x="354" y="204"/>
                  <a:pt x="345" y="195"/>
                </a:cubicBezTo>
                <a:cubicBezTo>
                  <a:pt x="292" y="150"/>
                  <a:pt x="292" y="150"/>
                  <a:pt x="292" y="150"/>
                </a:cubicBezTo>
                <a:cubicBezTo>
                  <a:pt x="283" y="141"/>
                  <a:pt x="283" y="141"/>
                  <a:pt x="274" y="150"/>
                </a:cubicBezTo>
                <a:cubicBezTo>
                  <a:pt x="194" y="266"/>
                  <a:pt x="194" y="266"/>
                  <a:pt x="194" y="266"/>
                </a:cubicBezTo>
                <a:cubicBezTo>
                  <a:pt x="194" y="275"/>
                  <a:pt x="186" y="275"/>
                  <a:pt x="177" y="266"/>
                </a:cubicBezTo>
                <a:cubicBezTo>
                  <a:pt x="141" y="239"/>
                  <a:pt x="141" y="239"/>
                  <a:pt x="141" y="239"/>
                </a:cubicBezTo>
                <a:cubicBezTo>
                  <a:pt x="132" y="230"/>
                  <a:pt x="123" y="230"/>
                  <a:pt x="123" y="239"/>
                </a:cubicBezTo>
                <a:cubicBezTo>
                  <a:pt x="8" y="381"/>
                  <a:pt x="8" y="381"/>
                  <a:pt x="8" y="381"/>
                </a:cubicBezTo>
                <a:cubicBezTo>
                  <a:pt x="0" y="389"/>
                  <a:pt x="0" y="389"/>
                  <a:pt x="8" y="389"/>
                </a:cubicBezTo>
                <a:cubicBezTo>
                  <a:pt x="486" y="389"/>
                  <a:pt x="486" y="389"/>
                  <a:pt x="486" y="389"/>
                </a:cubicBezTo>
                <a:cubicBezTo>
                  <a:pt x="486" y="9"/>
                  <a:pt x="486" y="9"/>
                  <a:pt x="486" y="9"/>
                </a:cubicBezTo>
                <a:cubicBezTo>
                  <a:pt x="486" y="0"/>
                  <a:pt x="486" y="0"/>
                  <a:pt x="478" y="9"/>
                </a:cubicBez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4195"/>
            <a:endParaRPr lang="en-US" sz="215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Freeform 69"/>
          <p:cNvSpPr>
            <a:spLocks noChangeArrowheads="1"/>
          </p:cNvSpPr>
          <p:nvPr/>
        </p:nvSpPr>
        <p:spPr bwMode="auto">
          <a:xfrm>
            <a:off x="5788728" y="2734274"/>
            <a:ext cx="616130" cy="548299"/>
          </a:xfrm>
          <a:custGeom>
            <a:avLst/>
            <a:gdLst>
              <a:gd name="T0" fmla="*/ 26 w 479"/>
              <a:gd name="T1" fmla="*/ 123 h 426"/>
              <a:gd name="T2" fmla="*/ 26 w 479"/>
              <a:gd name="T3" fmla="*/ 123 h 426"/>
              <a:gd name="T4" fmla="*/ 451 w 479"/>
              <a:gd name="T5" fmla="*/ 123 h 426"/>
              <a:gd name="T6" fmla="*/ 451 w 479"/>
              <a:gd name="T7" fmla="*/ 106 h 426"/>
              <a:gd name="T8" fmla="*/ 354 w 479"/>
              <a:gd name="T9" fmla="*/ 79 h 426"/>
              <a:gd name="T10" fmla="*/ 336 w 479"/>
              <a:gd name="T11" fmla="*/ 79 h 426"/>
              <a:gd name="T12" fmla="*/ 336 w 479"/>
              <a:gd name="T13" fmla="*/ 0 h 426"/>
              <a:gd name="T14" fmla="*/ 141 w 479"/>
              <a:gd name="T15" fmla="*/ 0 h 426"/>
              <a:gd name="T16" fmla="*/ 141 w 479"/>
              <a:gd name="T17" fmla="*/ 79 h 426"/>
              <a:gd name="T18" fmla="*/ 124 w 479"/>
              <a:gd name="T19" fmla="*/ 79 h 426"/>
              <a:gd name="T20" fmla="*/ 26 w 479"/>
              <a:gd name="T21" fmla="*/ 106 h 426"/>
              <a:gd name="T22" fmla="*/ 26 w 479"/>
              <a:gd name="T23" fmla="*/ 123 h 426"/>
              <a:gd name="T24" fmla="*/ 451 w 479"/>
              <a:gd name="T25" fmla="*/ 159 h 426"/>
              <a:gd name="T26" fmla="*/ 451 w 479"/>
              <a:gd name="T27" fmla="*/ 159 h 426"/>
              <a:gd name="T28" fmla="*/ 26 w 479"/>
              <a:gd name="T29" fmla="*/ 159 h 426"/>
              <a:gd name="T30" fmla="*/ 0 w 479"/>
              <a:gd name="T31" fmla="*/ 185 h 426"/>
              <a:gd name="T32" fmla="*/ 0 w 479"/>
              <a:gd name="T33" fmla="*/ 274 h 426"/>
              <a:gd name="T34" fmla="*/ 26 w 479"/>
              <a:gd name="T35" fmla="*/ 300 h 426"/>
              <a:gd name="T36" fmla="*/ 71 w 479"/>
              <a:gd name="T37" fmla="*/ 300 h 426"/>
              <a:gd name="T38" fmla="*/ 53 w 479"/>
              <a:gd name="T39" fmla="*/ 425 h 426"/>
              <a:gd name="T40" fmla="*/ 425 w 479"/>
              <a:gd name="T41" fmla="*/ 425 h 426"/>
              <a:gd name="T42" fmla="*/ 407 w 479"/>
              <a:gd name="T43" fmla="*/ 300 h 426"/>
              <a:gd name="T44" fmla="*/ 451 w 479"/>
              <a:gd name="T45" fmla="*/ 300 h 426"/>
              <a:gd name="T46" fmla="*/ 478 w 479"/>
              <a:gd name="T47" fmla="*/ 274 h 426"/>
              <a:gd name="T48" fmla="*/ 478 w 479"/>
              <a:gd name="T49" fmla="*/ 185 h 426"/>
              <a:gd name="T50" fmla="*/ 451 w 479"/>
              <a:gd name="T51" fmla="*/ 159 h 426"/>
              <a:gd name="T52" fmla="*/ 97 w 479"/>
              <a:gd name="T53" fmla="*/ 372 h 426"/>
              <a:gd name="T54" fmla="*/ 97 w 479"/>
              <a:gd name="T55" fmla="*/ 372 h 426"/>
              <a:gd name="T56" fmla="*/ 132 w 479"/>
              <a:gd name="T57" fmla="*/ 212 h 426"/>
              <a:gd name="T58" fmla="*/ 345 w 479"/>
              <a:gd name="T59" fmla="*/ 212 h 426"/>
              <a:gd name="T60" fmla="*/ 381 w 479"/>
              <a:gd name="T61" fmla="*/ 372 h 426"/>
              <a:gd name="T62" fmla="*/ 97 w 479"/>
              <a:gd name="T63" fmla="*/ 372 h 42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79" h="426">
                <a:moveTo>
                  <a:pt x="26" y="123"/>
                </a:moveTo>
                <a:lnTo>
                  <a:pt x="26" y="123"/>
                </a:lnTo>
                <a:cubicBezTo>
                  <a:pt x="451" y="123"/>
                  <a:pt x="451" y="123"/>
                  <a:pt x="451" y="123"/>
                </a:cubicBezTo>
                <a:cubicBezTo>
                  <a:pt x="460" y="123"/>
                  <a:pt x="460" y="115"/>
                  <a:pt x="451" y="106"/>
                </a:cubicBezTo>
                <a:cubicBezTo>
                  <a:pt x="451" y="106"/>
                  <a:pt x="372" y="79"/>
                  <a:pt x="354" y="79"/>
                </a:cubicBezTo>
                <a:cubicBezTo>
                  <a:pt x="336" y="79"/>
                  <a:pt x="336" y="79"/>
                  <a:pt x="336" y="79"/>
                </a:cubicBezTo>
                <a:cubicBezTo>
                  <a:pt x="336" y="0"/>
                  <a:pt x="336" y="0"/>
                  <a:pt x="336" y="0"/>
                </a:cubicBezTo>
                <a:cubicBezTo>
                  <a:pt x="141" y="0"/>
                  <a:pt x="141" y="0"/>
                  <a:pt x="141" y="0"/>
                </a:cubicBezTo>
                <a:cubicBezTo>
                  <a:pt x="141" y="79"/>
                  <a:pt x="141" y="79"/>
                  <a:pt x="141" y="79"/>
                </a:cubicBezTo>
                <a:cubicBezTo>
                  <a:pt x="124" y="79"/>
                  <a:pt x="124" y="79"/>
                  <a:pt x="124" y="79"/>
                </a:cubicBezTo>
                <a:cubicBezTo>
                  <a:pt x="106" y="79"/>
                  <a:pt x="26" y="106"/>
                  <a:pt x="26" y="106"/>
                </a:cubicBezTo>
                <a:cubicBezTo>
                  <a:pt x="17" y="115"/>
                  <a:pt x="17" y="123"/>
                  <a:pt x="26" y="123"/>
                </a:cubicBezTo>
                <a:close/>
                <a:moveTo>
                  <a:pt x="451" y="159"/>
                </a:moveTo>
                <a:lnTo>
                  <a:pt x="451" y="159"/>
                </a:lnTo>
                <a:cubicBezTo>
                  <a:pt x="26" y="159"/>
                  <a:pt x="26" y="159"/>
                  <a:pt x="26" y="159"/>
                </a:cubicBezTo>
                <a:cubicBezTo>
                  <a:pt x="8" y="159"/>
                  <a:pt x="0" y="168"/>
                  <a:pt x="0" y="185"/>
                </a:cubicBezTo>
                <a:cubicBezTo>
                  <a:pt x="0" y="274"/>
                  <a:pt x="0" y="274"/>
                  <a:pt x="0" y="274"/>
                </a:cubicBezTo>
                <a:cubicBezTo>
                  <a:pt x="0" y="283"/>
                  <a:pt x="8" y="300"/>
                  <a:pt x="26" y="300"/>
                </a:cubicBezTo>
                <a:cubicBezTo>
                  <a:pt x="71" y="300"/>
                  <a:pt x="71" y="300"/>
                  <a:pt x="71" y="300"/>
                </a:cubicBezTo>
                <a:cubicBezTo>
                  <a:pt x="53" y="425"/>
                  <a:pt x="53" y="425"/>
                  <a:pt x="53" y="425"/>
                </a:cubicBezTo>
                <a:cubicBezTo>
                  <a:pt x="425" y="425"/>
                  <a:pt x="425" y="425"/>
                  <a:pt x="425" y="425"/>
                </a:cubicBezTo>
                <a:cubicBezTo>
                  <a:pt x="407" y="300"/>
                  <a:pt x="407" y="300"/>
                  <a:pt x="407" y="300"/>
                </a:cubicBezTo>
                <a:cubicBezTo>
                  <a:pt x="451" y="300"/>
                  <a:pt x="451" y="300"/>
                  <a:pt x="451" y="300"/>
                </a:cubicBezTo>
                <a:cubicBezTo>
                  <a:pt x="469" y="300"/>
                  <a:pt x="478" y="283"/>
                  <a:pt x="478" y="274"/>
                </a:cubicBezTo>
                <a:cubicBezTo>
                  <a:pt x="478" y="185"/>
                  <a:pt x="478" y="185"/>
                  <a:pt x="478" y="185"/>
                </a:cubicBezTo>
                <a:cubicBezTo>
                  <a:pt x="478" y="168"/>
                  <a:pt x="469" y="159"/>
                  <a:pt x="451" y="159"/>
                </a:cubicBezTo>
                <a:close/>
                <a:moveTo>
                  <a:pt x="97" y="372"/>
                </a:moveTo>
                <a:lnTo>
                  <a:pt x="97" y="372"/>
                </a:lnTo>
                <a:cubicBezTo>
                  <a:pt x="132" y="212"/>
                  <a:pt x="132" y="212"/>
                  <a:pt x="132" y="212"/>
                </a:cubicBezTo>
                <a:cubicBezTo>
                  <a:pt x="345" y="212"/>
                  <a:pt x="345" y="212"/>
                  <a:pt x="345" y="212"/>
                </a:cubicBezTo>
                <a:cubicBezTo>
                  <a:pt x="381" y="372"/>
                  <a:pt x="381" y="372"/>
                  <a:pt x="381" y="372"/>
                </a:cubicBezTo>
                <a:lnTo>
                  <a:pt x="97" y="37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4195"/>
            <a:endParaRPr lang="en-US" sz="215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Freeform 64"/>
          <p:cNvSpPr>
            <a:spLocks noChangeArrowheads="1"/>
          </p:cNvSpPr>
          <p:nvPr/>
        </p:nvSpPr>
        <p:spPr bwMode="auto">
          <a:xfrm>
            <a:off x="9378192" y="2734274"/>
            <a:ext cx="519009" cy="508727"/>
          </a:xfrm>
          <a:custGeom>
            <a:avLst/>
            <a:gdLst>
              <a:gd name="T0" fmla="*/ 222 w 444"/>
              <a:gd name="T1" fmla="*/ 0 h 435"/>
              <a:gd name="T2" fmla="*/ 284 w 444"/>
              <a:gd name="T3" fmla="*/ 160 h 435"/>
              <a:gd name="T4" fmla="*/ 443 w 444"/>
              <a:gd name="T5" fmla="*/ 160 h 435"/>
              <a:gd name="T6" fmla="*/ 310 w 444"/>
              <a:gd name="T7" fmla="*/ 257 h 435"/>
              <a:gd name="T8" fmla="*/ 354 w 444"/>
              <a:gd name="T9" fmla="*/ 434 h 435"/>
              <a:gd name="T10" fmla="*/ 222 w 444"/>
              <a:gd name="T11" fmla="*/ 327 h 435"/>
              <a:gd name="T12" fmla="*/ 88 w 444"/>
              <a:gd name="T13" fmla="*/ 434 h 435"/>
              <a:gd name="T14" fmla="*/ 133 w 444"/>
              <a:gd name="T15" fmla="*/ 257 h 435"/>
              <a:gd name="T16" fmla="*/ 0 w 444"/>
              <a:gd name="T17" fmla="*/ 160 h 435"/>
              <a:gd name="T18" fmla="*/ 160 w 444"/>
              <a:gd name="T19" fmla="*/ 160 h 435"/>
              <a:gd name="T20" fmla="*/ 222 w 444"/>
              <a:gd name="T21" fmla="*/ 0 h 4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44" h="435">
                <a:moveTo>
                  <a:pt x="222" y="0"/>
                </a:moveTo>
                <a:lnTo>
                  <a:pt x="284" y="160"/>
                </a:lnTo>
                <a:lnTo>
                  <a:pt x="443" y="160"/>
                </a:lnTo>
                <a:lnTo>
                  <a:pt x="310" y="257"/>
                </a:lnTo>
                <a:lnTo>
                  <a:pt x="354" y="434"/>
                </a:lnTo>
                <a:lnTo>
                  <a:pt x="222" y="327"/>
                </a:lnTo>
                <a:lnTo>
                  <a:pt x="88" y="434"/>
                </a:lnTo>
                <a:lnTo>
                  <a:pt x="133" y="257"/>
                </a:lnTo>
                <a:lnTo>
                  <a:pt x="0" y="160"/>
                </a:lnTo>
                <a:lnTo>
                  <a:pt x="160" y="160"/>
                </a:lnTo>
                <a:lnTo>
                  <a:pt x="222" y="0"/>
                </a:lnTo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anchor="ctr"/>
          <a:lstStyle/>
          <a:p>
            <a:pPr defTabSz="544195"/>
            <a:endParaRPr lang="en-US" sz="2150" dirty="0">
              <a:solidFill>
                <a:srgbClr val="E2E3E9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067338" y="4353563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67338" y="4031613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4705124" y="4353563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4705124" y="4031613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256889" y="4353563"/>
            <a:ext cx="2843733" cy="1551194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8256889" y="4031613"/>
            <a:ext cx="275287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13" name="任意多边形 2"/>
          <p:cNvSpPr/>
          <p:nvPr/>
        </p:nvSpPr>
        <p:spPr>
          <a:xfrm>
            <a:off x="1284288" y="1975242"/>
            <a:ext cx="2095848" cy="838339"/>
          </a:xfrm>
          <a:custGeom>
            <a:avLst/>
            <a:gdLst>
              <a:gd name="connsiteX0" fmla="*/ 0 w 2095848"/>
              <a:gd name="connsiteY0" fmla="*/ 0 h 838339"/>
              <a:gd name="connsiteX1" fmla="*/ 1676679 w 2095848"/>
              <a:gd name="connsiteY1" fmla="*/ 0 h 838339"/>
              <a:gd name="connsiteX2" fmla="*/ 2095848 w 2095848"/>
              <a:gd name="connsiteY2" fmla="*/ 419170 h 838339"/>
              <a:gd name="connsiteX3" fmla="*/ 1676679 w 2095848"/>
              <a:gd name="connsiteY3" fmla="*/ 838339 h 838339"/>
              <a:gd name="connsiteX4" fmla="*/ 0 w 2095848"/>
              <a:gd name="connsiteY4" fmla="*/ 838339 h 838339"/>
              <a:gd name="connsiteX5" fmla="*/ 419170 w 2095848"/>
              <a:gd name="connsiteY5" fmla="*/ 419170 h 838339"/>
              <a:gd name="connsiteX6" fmla="*/ 0 w 2095848"/>
              <a:gd name="connsiteY6" fmla="*/ 0 h 83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848" h="838339">
                <a:moveTo>
                  <a:pt x="0" y="0"/>
                </a:moveTo>
                <a:lnTo>
                  <a:pt x="1676679" y="0"/>
                </a:lnTo>
                <a:lnTo>
                  <a:pt x="2095848" y="419170"/>
                </a:lnTo>
                <a:lnTo>
                  <a:pt x="1676679" y="838339"/>
                </a:lnTo>
                <a:lnTo>
                  <a:pt x="0" y="838339"/>
                </a:lnTo>
                <a:lnTo>
                  <a:pt x="419170" y="419170"/>
                </a:lnTo>
                <a:lnTo>
                  <a:pt x="0" y="0"/>
                </a:lnTo>
                <a:close/>
              </a:path>
            </a:pathLst>
          </a:custGeom>
          <a:solidFill>
            <a:srgbClr val="A40000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9020" tIns="34925" rIns="419169" bIns="34925" numCol="1" spcCol="1270" anchor="ctr" anchorCtr="0">
            <a:noAutofit/>
          </a:bodyPr>
          <a:lstStyle/>
          <a:p>
            <a:pPr lvl="0" algn="ctr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5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任意多边形 3"/>
          <p:cNvSpPr/>
          <p:nvPr/>
        </p:nvSpPr>
        <p:spPr>
          <a:xfrm>
            <a:off x="3222572" y="2114868"/>
            <a:ext cx="1981387" cy="565473"/>
          </a:xfrm>
          <a:custGeom>
            <a:avLst/>
            <a:gdLst>
              <a:gd name="connsiteX0" fmla="*/ 0 w 1981387"/>
              <a:gd name="connsiteY0" fmla="*/ 0 h 565473"/>
              <a:gd name="connsiteX1" fmla="*/ 1698651 w 1981387"/>
              <a:gd name="connsiteY1" fmla="*/ 0 h 565473"/>
              <a:gd name="connsiteX2" fmla="*/ 1981387 w 1981387"/>
              <a:gd name="connsiteY2" fmla="*/ 282737 h 565473"/>
              <a:gd name="connsiteX3" fmla="*/ 1698651 w 1981387"/>
              <a:gd name="connsiteY3" fmla="*/ 565473 h 565473"/>
              <a:gd name="connsiteX4" fmla="*/ 0 w 1981387"/>
              <a:gd name="connsiteY4" fmla="*/ 565473 h 565473"/>
              <a:gd name="connsiteX5" fmla="*/ 282737 w 1981387"/>
              <a:gd name="connsiteY5" fmla="*/ 282737 h 565473"/>
              <a:gd name="connsiteX6" fmla="*/ 0 w 1981387"/>
              <a:gd name="connsiteY6" fmla="*/ 0 h 56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387" h="565473">
                <a:moveTo>
                  <a:pt x="0" y="0"/>
                </a:moveTo>
                <a:lnTo>
                  <a:pt x="1698651" y="0"/>
                </a:lnTo>
                <a:lnTo>
                  <a:pt x="1981387" y="282737"/>
                </a:lnTo>
                <a:lnTo>
                  <a:pt x="1698651" y="565473"/>
                </a:lnTo>
                <a:lnTo>
                  <a:pt x="0" y="565473"/>
                </a:lnTo>
                <a:lnTo>
                  <a:pt x="282737" y="282737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A40000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7977" tIns="7620" rIns="282736" bIns="7620" numCol="1" spcCol="1270" anchor="ctr" anchorCtr="0">
            <a:noAutofit/>
          </a:bodyPr>
          <a:lstStyle/>
          <a:p>
            <a:pPr defTabSz="1216660">
              <a:spcBef>
                <a:spcPct val="20000"/>
              </a:spcBef>
              <a:defRPr/>
            </a:pPr>
            <a:endParaRPr lang="en-US" altLang="zh-CN" sz="1200" b="1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任意多边形 5"/>
          <p:cNvSpPr/>
          <p:nvPr/>
        </p:nvSpPr>
        <p:spPr>
          <a:xfrm>
            <a:off x="1284288" y="2930949"/>
            <a:ext cx="2095848" cy="838339"/>
          </a:xfrm>
          <a:custGeom>
            <a:avLst/>
            <a:gdLst>
              <a:gd name="connsiteX0" fmla="*/ 0 w 2095848"/>
              <a:gd name="connsiteY0" fmla="*/ 0 h 838339"/>
              <a:gd name="connsiteX1" fmla="*/ 1676679 w 2095848"/>
              <a:gd name="connsiteY1" fmla="*/ 0 h 838339"/>
              <a:gd name="connsiteX2" fmla="*/ 2095848 w 2095848"/>
              <a:gd name="connsiteY2" fmla="*/ 419170 h 838339"/>
              <a:gd name="connsiteX3" fmla="*/ 1676679 w 2095848"/>
              <a:gd name="connsiteY3" fmla="*/ 838339 h 838339"/>
              <a:gd name="connsiteX4" fmla="*/ 0 w 2095848"/>
              <a:gd name="connsiteY4" fmla="*/ 838339 h 838339"/>
              <a:gd name="connsiteX5" fmla="*/ 419170 w 2095848"/>
              <a:gd name="connsiteY5" fmla="*/ 419170 h 838339"/>
              <a:gd name="connsiteX6" fmla="*/ 0 w 2095848"/>
              <a:gd name="connsiteY6" fmla="*/ 0 h 83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848" h="838339">
                <a:moveTo>
                  <a:pt x="0" y="0"/>
                </a:moveTo>
                <a:lnTo>
                  <a:pt x="1676679" y="0"/>
                </a:lnTo>
                <a:lnTo>
                  <a:pt x="2095848" y="419170"/>
                </a:lnTo>
                <a:lnTo>
                  <a:pt x="1676679" y="838339"/>
                </a:lnTo>
                <a:lnTo>
                  <a:pt x="0" y="838339"/>
                </a:lnTo>
                <a:lnTo>
                  <a:pt x="419170" y="419170"/>
                </a:lnTo>
                <a:lnTo>
                  <a:pt x="0" y="0"/>
                </a:lnTo>
                <a:close/>
              </a:path>
            </a:pathLst>
          </a:custGeom>
          <a:solidFill>
            <a:srgbClr val="A40000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9020" tIns="34925" rIns="419169" bIns="34925" numCol="1" spcCol="1270" anchor="ctr" anchorCtr="0">
            <a:noAutofit/>
          </a:bodyPr>
          <a:lstStyle/>
          <a:p>
            <a:pPr lvl="0" algn="ctr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5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任意多边形 11"/>
          <p:cNvSpPr/>
          <p:nvPr/>
        </p:nvSpPr>
        <p:spPr>
          <a:xfrm>
            <a:off x="3222572" y="3070575"/>
            <a:ext cx="1981387" cy="565473"/>
          </a:xfrm>
          <a:custGeom>
            <a:avLst/>
            <a:gdLst>
              <a:gd name="connsiteX0" fmla="*/ 0 w 1981387"/>
              <a:gd name="connsiteY0" fmla="*/ 0 h 565473"/>
              <a:gd name="connsiteX1" fmla="*/ 1698651 w 1981387"/>
              <a:gd name="connsiteY1" fmla="*/ 0 h 565473"/>
              <a:gd name="connsiteX2" fmla="*/ 1981387 w 1981387"/>
              <a:gd name="connsiteY2" fmla="*/ 282737 h 565473"/>
              <a:gd name="connsiteX3" fmla="*/ 1698651 w 1981387"/>
              <a:gd name="connsiteY3" fmla="*/ 565473 h 565473"/>
              <a:gd name="connsiteX4" fmla="*/ 0 w 1981387"/>
              <a:gd name="connsiteY4" fmla="*/ 565473 h 565473"/>
              <a:gd name="connsiteX5" fmla="*/ 282737 w 1981387"/>
              <a:gd name="connsiteY5" fmla="*/ 282737 h 565473"/>
              <a:gd name="connsiteX6" fmla="*/ 0 w 1981387"/>
              <a:gd name="connsiteY6" fmla="*/ 0 h 56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387" h="565473">
                <a:moveTo>
                  <a:pt x="0" y="0"/>
                </a:moveTo>
                <a:lnTo>
                  <a:pt x="1698651" y="0"/>
                </a:lnTo>
                <a:lnTo>
                  <a:pt x="1981387" y="282737"/>
                </a:lnTo>
                <a:lnTo>
                  <a:pt x="1698651" y="565473"/>
                </a:lnTo>
                <a:lnTo>
                  <a:pt x="0" y="565473"/>
                </a:lnTo>
                <a:lnTo>
                  <a:pt x="282737" y="282737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A40000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7977" tIns="7620" rIns="282736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200" b="0" kern="1200" dirty="0">
              <a:solidFill>
                <a:srgbClr val="84CBC5">
                  <a:lumMod val="7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任意多边形 13"/>
          <p:cNvSpPr/>
          <p:nvPr/>
        </p:nvSpPr>
        <p:spPr>
          <a:xfrm>
            <a:off x="1284288" y="3851043"/>
            <a:ext cx="2095848" cy="838339"/>
          </a:xfrm>
          <a:custGeom>
            <a:avLst/>
            <a:gdLst>
              <a:gd name="connsiteX0" fmla="*/ 0 w 2095848"/>
              <a:gd name="connsiteY0" fmla="*/ 0 h 838339"/>
              <a:gd name="connsiteX1" fmla="*/ 1676679 w 2095848"/>
              <a:gd name="connsiteY1" fmla="*/ 0 h 838339"/>
              <a:gd name="connsiteX2" fmla="*/ 2095848 w 2095848"/>
              <a:gd name="connsiteY2" fmla="*/ 419170 h 838339"/>
              <a:gd name="connsiteX3" fmla="*/ 1676679 w 2095848"/>
              <a:gd name="connsiteY3" fmla="*/ 838339 h 838339"/>
              <a:gd name="connsiteX4" fmla="*/ 0 w 2095848"/>
              <a:gd name="connsiteY4" fmla="*/ 838339 h 838339"/>
              <a:gd name="connsiteX5" fmla="*/ 419170 w 2095848"/>
              <a:gd name="connsiteY5" fmla="*/ 419170 h 838339"/>
              <a:gd name="connsiteX6" fmla="*/ 0 w 2095848"/>
              <a:gd name="connsiteY6" fmla="*/ 0 h 83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848" h="838339">
                <a:moveTo>
                  <a:pt x="0" y="0"/>
                </a:moveTo>
                <a:lnTo>
                  <a:pt x="1676679" y="0"/>
                </a:lnTo>
                <a:lnTo>
                  <a:pt x="2095848" y="419170"/>
                </a:lnTo>
                <a:lnTo>
                  <a:pt x="1676679" y="838339"/>
                </a:lnTo>
                <a:lnTo>
                  <a:pt x="0" y="838339"/>
                </a:lnTo>
                <a:lnTo>
                  <a:pt x="419170" y="419170"/>
                </a:lnTo>
                <a:lnTo>
                  <a:pt x="0" y="0"/>
                </a:lnTo>
                <a:close/>
              </a:path>
            </a:pathLst>
          </a:custGeom>
          <a:solidFill>
            <a:srgbClr val="A40000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9020" tIns="34925" rIns="419169" bIns="34925" numCol="1" spcCol="1270" anchor="ctr" anchorCtr="0">
            <a:noAutofit/>
          </a:bodyPr>
          <a:lstStyle/>
          <a:p>
            <a:pPr lvl="0" algn="ctr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5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任意多边形 14"/>
          <p:cNvSpPr/>
          <p:nvPr/>
        </p:nvSpPr>
        <p:spPr>
          <a:xfrm>
            <a:off x="3235514" y="3987476"/>
            <a:ext cx="1981387" cy="565473"/>
          </a:xfrm>
          <a:custGeom>
            <a:avLst/>
            <a:gdLst>
              <a:gd name="connsiteX0" fmla="*/ 0 w 1981387"/>
              <a:gd name="connsiteY0" fmla="*/ 0 h 565473"/>
              <a:gd name="connsiteX1" fmla="*/ 1698651 w 1981387"/>
              <a:gd name="connsiteY1" fmla="*/ 0 h 565473"/>
              <a:gd name="connsiteX2" fmla="*/ 1981387 w 1981387"/>
              <a:gd name="connsiteY2" fmla="*/ 282737 h 565473"/>
              <a:gd name="connsiteX3" fmla="*/ 1698651 w 1981387"/>
              <a:gd name="connsiteY3" fmla="*/ 565473 h 565473"/>
              <a:gd name="connsiteX4" fmla="*/ 0 w 1981387"/>
              <a:gd name="connsiteY4" fmla="*/ 565473 h 565473"/>
              <a:gd name="connsiteX5" fmla="*/ 282737 w 1981387"/>
              <a:gd name="connsiteY5" fmla="*/ 282737 h 565473"/>
              <a:gd name="connsiteX6" fmla="*/ 0 w 1981387"/>
              <a:gd name="connsiteY6" fmla="*/ 0 h 56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387" h="565473">
                <a:moveTo>
                  <a:pt x="0" y="0"/>
                </a:moveTo>
                <a:lnTo>
                  <a:pt x="1698651" y="0"/>
                </a:lnTo>
                <a:lnTo>
                  <a:pt x="1981387" y="282737"/>
                </a:lnTo>
                <a:lnTo>
                  <a:pt x="1698651" y="565473"/>
                </a:lnTo>
                <a:lnTo>
                  <a:pt x="0" y="565473"/>
                </a:lnTo>
                <a:lnTo>
                  <a:pt x="282737" y="282737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A40000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7977" tIns="7620" rIns="282736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200" b="0" kern="1200" dirty="0">
              <a:solidFill>
                <a:srgbClr val="F8D35E">
                  <a:lumMod val="7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任意多边形 16"/>
          <p:cNvSpPr/>
          <p:nvPr/>
        </p:nvSpPr>
        <p:spPr>
          <a:xfrm>
            <a:off x="1284288" y="4767944"/>
            <a:ext cx="2095848" cy="838339"/>
          </a:xfrm>
          <a:custGeom>
            <a:avLst/>
            <a:gdLst>
              <a:gd name="connsiteX0" fmla="*/ 0 w 2095848"/>
              <a:gd name="connsiteY0" fmla="*/ 0 h 838339"/>
              <a:gd name="connsiteX1" fmla="*/ 1676679 w 2095848"/>
              <a:gd name="connsiteY1" fmla="*/ 0 h 838339"/>
              <a:gd name="connsiteX2" fmla="*/ 2095848 w 2095848"/>
              <a:gd name="connsiteY2" fmla="*/ 419170 h 838339"/>
              <a:gd name="connsiteX3" fmla="*/ 1676679 w 2095848"/>
              <a:gd name="connsiteY3" fmla="*/ 838339 h 838339"/>
              <a:gd name="connsiteX4" fmla="*/ 0 w 2095848"/>
              <a:gd name="connsiteY4" fmla="*/ 838339 h 838339"/>
              <a:gd name="connsiteX5" fmla="*/ 419170 w 2095848"/>
              <a:gd name="connsiteY5" fmla="*/ 419170 h 838339"/>
              <a:gd name="connsiteX6" fmla="*/ 0 w 2095848"/>
              <a:gd name="connsiteY6" fmla="*/ 0 h 8383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095848" h="838339">
                <a:moveTo>
                  <a:pt x="0" y="0"/>
                </a:moveTo>
                <a:lnTo>
                  <a:pt x="1676679" y="0"/>
                </a:lnTo>
                <a:lnTo>
                  <a:pt x="2095848" y="419170"/>
                </a:lnTo>
                <a:lnTo>
                  <a:pt x="1676679" y="838339"/>
                </a:lnTo>
                <a:lnTo>
                  <a:pt x="0" y="838339"/>
                </a:lnTo>
                <a:lnTo>
                  <a:pt x="419170" y="419170"/>
                </a:lnTo>
                <a:lnTo>
                  <a:pt x="0" y="0"/>
                </a:lnTo>
                <a:close/>
              </a:path>
            </a:pathLst>
          </a:custGeom>
          <a:solidFill>
            <a:srgbClr val="A40000"/>
          </a:solidFill>
          <a:ln w="12700" cap="flat" cmpd="sng" algn="ctr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489020" tIns="34925" rIns="419169" bIns="34925" numCol="1" spcCol="1270" anchor="ctr" anchorCtr="0">
            <a:noAutofit/>
          </a:bodyPr>
          <a:lstStyle/>
          <a:p>
            <a:pPr lvl="0" algn="ctr" defTabSz="24447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5500" kern="1200" dirty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任意多边形 17"/>
          <p:cNvSpPr/>
          <p:nvPr/>
        </p:nvSpPr>
        <p:spPr>
          <a:xfrm>
            <a:off x="3235514" y="4917313"/>
            <a:ext cx="1981387" cy="565473"/>
          </a:xfrm>
          <a:custGeom>
            <a:avLst/>
            <a:gdLst>
              <a:gd name="connsiteX0" fmla="*/ 0 w 1981387"/>
              <a:gd name="connsiteY0" fmla="*/ 0 h 565473"/>
              <a:gd name="connsiteX1" fmla="*/ 1698651 w 1981387"/>
              <a:gd name="connsiteY1" fmla="*/ 0 h 565473"/>
              <a:gd name="connsiteX2" fmla="*/ 1981387 w 1981387"/>
              <a:gd name="connsiteY2" fmla="*/ 282737 h 565473"/>
              <a:gd name="connsiteX3" fmla="*/ 1698651 w 1981387"/>
              <a:gd name="connsiteY3" fmla="*/ 565473 h 565473"/>
              <a:gd name="connsiteX4" fmla="*/ 0 w 1981387"/>
              <a:gd name="connsiteY4" fmla="*/ 565473 h 565473"/>
              <a:gd name="connsiteX5" fmla="*/ 282737 w 1981387"/>
              <a:gd name="connsiteY5" fmla="*/ 282737 h 565473"/>
              <a:gd name="connsiteX6" fmla="*/ 0 w 1981387"/>
              <a:gd name="connsiteY6" fmla="*/ 0 h 5654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981387" h="565473">
                <a:moveTo>
                  <a:pt x="0" y="0"/>
                </a:moveTo>
                <a:lnTo>
                  <a:pt x="1698651" y="0"/>
                </a:lnTo>
                <a:lnTo>
                  <a:pt x="1981387" y="282737"/>
                </a:lnTo>
                <a:lnTo>
                  <a:pt x="1698651" y="565473"/>
                </a:lnTo>
                <a:lnTo>
                  <a:pt x="0" y="565473"/>
                </a:lnTo>
                <a:lnTo>
                  <a:pt x="282737" y="282737"/>
                </a:lnTo>
                <a:lnTo>
                  <a:pt x="0" y="0"/>
                </a:lnTo>
                <a:close/>
              </a:path>
            </a:pathLst>
          </a:custGeom>
          <a:solidFill>
            <a:sysClr val="window" lastClr="FFFFFF"/>
          </a:solidFill>
          <a:ln w="12700" cap="flat" cmpd="sng" algn="ctr">
            <a:solidFill>
              <a:srgbClr val="A40000"/>
            </a:solidFill>
            <a:prstDash val="solid"/>
            <a:miter lim="800000"/>
          </a:ln>
          <a:effectLst/>
        </p:spPr>
        <p:style>
          <a:lnRef idx="2">
            <a:scrgbClr r="0" g="0" b="0"/>
          </a:lnRef>
          <a:fillRef idx="1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7977" tIns="7620" rIns="282736" bIns="7620" numCol="1" spcCol="1270" anchor="ctr" anchorCtr="0">
            <a:noAutofit/>
          </a:bodyPr>
          <a:lstStyle/>
          <a:p>
            <a:pPr lvl="0" algn="ctr" defTabSz="5334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id-ID" sz="1200" b="0" kern="1200" dirty="0">
              <a:solidFill>
                <a:srgbClr val="F47264">
                  <a:lumMod val="75000"/>
                </a:srgb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Freeform 6"/>
          <p:cNvSpPr>
            <a:spLocks noEditPoints="1"/>
          </p:cNvSpPr>
          <p:nvPr/>
        </p:nvSpPr>
        <p:spPr bwMode="auto">
          <a:xfrm>
            <a:off x="2232752" y="2233262"/>
            <a:ext cx="240978" cy="256699"/>
          </a:xfrm>
          <a:custGeom>
            <a:avLst/>
            <a:gdLst>
              <a:gd name="T0" fmla="*/ 67 w 376"/>
              <a:gd name="T1" fmla="*/ 3 h 401"/>
              <a:gd name="T2" fmla="*/ 62 w 376"/>
              <a:gd name="T3" fmla="*/ 3 h 401"/>
              <a:gd name="T4" fmla="*/ 0 w 376"/>
              <a:gd name="T5" fmla="*/ 159 h 401"/>
              <a:gd name="T6" fmla="*/ 65 w 376"/>
              <a:gd name="T7" fmla="*/ 223 h 401"/>
              <a:gd name="T8" fmla="*/ 129 w 376"/>
              <a:gd name="T9" fmla="*/ 159 h 401"/>
              <a:gd name="T10" fmla="*/ 67 w 376"/>
              <a:gd name="T11" fmla="*/ 3 h 401"/>
              <a:gd name="T12" fmla="*/ 313 w 376"/>
              <a:gd name="T13" fmla="*/ 3 h 401"/>
              <a:gd name="T14" fmla="*/ 309 w 376"/>
              <a:gd name="T15" fmla="*/ 3 h 401"/>
              <a:gd name="T16" fmla="*/ 246 w 376"/>
              <a:gd name="T17" fmla="*/ 159 h 401"/>
              <a:gd name="T18" fmla="*/ 311 w 376"/>
              <a:gd name="T19" fmla="*/ 223 h 401"/>
              <a:gd name="T20" fmla="*/ 376 w 376"/>
              <a:gd name="T21" fmla="*/ 159 h 401"/>
              <a:gd name="T22" fmla="*/ 313 w 376"/>
              <a:gd name="T23" fmla="*/ 3 h 401"/>
              <a:gd name="T24" fmla="*/ 185 w 376"/>
              <a:gd name="T25" fmla="*/ 180 h 401"/>
              <a:gd name="T26" fmla="*/ 123 w 376"/>
              <a:gd name="T27" fmla="*/ 337 h 401"/>
              <a:gd name="T28" fmla="*/ 188 w 376"/>
              <a:gd name="T29" fmla="*/ 401 h 401"/>
              <a:gd name="T30" fmla="*/ 253 w 376"/>
              <a:gd name="T31" fmla="*/ 337 h 401"/>
              <a:gd name="T32" fmla="*/ 190 w 376"/>
              <a:gd name="T33" fmla="*/ 180 h 401"/>
              <a:gd name="T34" fmla="*/ 185 w 376"/>
              <a:gd name="T35" fmla="*/ 180 h 4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376" h="401">
                <a:moveTo>
                  <a:pt x="67" y="3"/>
                </a:moveTo>
                <a:cubicBezTo>
                  <a:pt x="67" y="0"/>
                  <a:pt x="62" y="0"/>
                  <a:pt x="62" y="3"/>
                </a:cubicBezTo>
                <a:cubicBezTo>
                  <a:pt x="52" y="85"/>
                  <a:pt x="0" y="102"/>
                  <a:pt x="0" y="159"/>
                </a:cubicBezTo>
                <a:cubicBezTo>
                  <a:pt x="0" y="195"/>
                  <a:pt x="29" y="223"/>
                  <a:pt x="65" y="223"/>
                </a:cubicBezTo>
                <a:cubicBezTo>
                  <a:pt x="100" y="223"/>
                  <a:pt x="129" y="195"/>
                  <a:pt x="129" y="159"/>
                </a:cubicBezTo>
                <a:cubicBezTo>
                  <a:pt x="129" y="102"/>
                  <a:pt x="77" y="85"/>
                  <a:pt x="67" y="3"/>
                </a:cubicBezTo>
                <a:close/>
                <a:moveTo>
                  <a:pt x="313" y="3"/>
                </a:moveTo>
                <a:cubicBezTo>
                  <a:pt x="313" y="0"/>
                  <a:pt x="309" y="0"/>
                  <a:pt x="309" y="3"/>
                </a:cubicBezTo>
                <a:cubicBezTo>
                  <a:pt x="298" y="85"/>
                  <a:pt x="246" y="102"/>
                  <a:pt x="246" y="159"/>
                </a:cubicBezTo>
                <a:cubicBezTo>
                  <a:pt x="246" y="195"/>
                  <a:pt x="276" y="223"/>
                  <a:pt x="311" y="223"/>
                </a:cubicBezTo>
                <a:cubicBezTo>
                  <a:pt x="346" y="223"/>
                  <a:pt x="376" y="195"/>
                  <a:pt x="376" y="159"/>
                </a:cubicBezTo>
                <a:cubicBezTo>
                  <a:pt x="376" y="102"/>
                  <a:pt x="324" y="85"/>
                  <a:pt x="313" y="3"/>
                </a:cubicBezTo>
                <a:close/>
                <a:moveTo>
                  <a:pt x="185" y="180"/>
                </a:moveTo>
                <a:cubicBezTo>
                  <a:pt x="175" y="263"/>
                  <a:pt x="123" y="280"/>
                  <a:pt x="123" y="337"/>
                </a:cubicBezTo>
                <a:cubicBezTo>
                  <a:pt x="123" y="372"/>
                  <a:pt x="153" y="401"/>
                  <a:pt x="188" y="401"/>
                </a:cubicBezTo>
                <a:cubicBezTo>
                  <a:pt x="223" y="401"/>
                  <a:pt x="253" y="372"/>
                  <a:pt x="253" y="337"/>
                </a:cubicBezTo>
                <a:cubicBezTo>
                  <a:pt x="253" y="280"/>
                  <a:pt x="200" y="263"/>
                  <a:pt x="190" y="180"/>
                </a:cubicBezTo>
                <a:cubicBezTo>
                  <a:pt x="190" y="178"/>
                  <a:pt x="186" y="178"/>
                  <a:pt x="185" y="180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11"/>
          <p:cNvSpPr>
            <a:spLocks noEditPoints="1"/>
          </p:cNvSpPr>
          <p:nvPr/>
        </p:nvSpPr>
        <p:spPr bwMode="auto">
          <a:xfrm>
            <a:off x="2190548" y="3230255"/>
            <a:ext cx="310577" cy="310906"/>
          </a:xfrm>
          <a:custGeom>
            <a:avLst/>
            <a:gdLst>
              <a:gd name="T0" fmla="*/ 360 w 400"/>
              <a:gd name="T1" fmla="*/ 184 h 400"/>
              <a:gd name="T2" fmla="*/ 360 w 400"/>
              <a:gd name="T3" fmla="*/ 216 h 400"/>
              <a:gd name="T4" fmla="*/ 400 w 400"/>
              <a:gd name="T5" fmla="*/ 200 h 400"/>
              <a:gd name="T6" fmla="*/ 200 w 400"/>
              <a:gd name="T7" fmla="*/ 90 h 400"/>
              <a:gd name="T8" fmla="*/ 200 w 400"/>
              <a:gd name="T9" fmla="*/ 310 h 400"/>
              <a:gd name="T10" fmla="*/ 200 w 400"/>
              <a:gd name="T11" fmla="*/ 90 h 400"/>
              <a:gd name="T12" fmla="*/ 120 w 400"/>
              <a:gd name="T13" fmla="*/ 200 h 400"/>
              <a:gd name="T14" fmla="*/ 280 w 400"/>
              <a:gd name="T15" fmla="*/ 200 h 400"/>
              <a:gd name="T16" fmla="*/ 59 w 400"/>
              <a:gd name="T17" fmla="*/ 200 h 400"/>
              <a:gd name="T18" fmla="*/ 20 w 400"/>
              <a:gd name="T19" fmla="*/ 184 h 400"/>
              <a:gd name="T20" fmla="*/ 20 w 400"/>
              <a:gd name="T21" fmla="*/ 216 h 400"/>
              <a:gd name="T22" fmla="*/ 59 w 400"/>
              <a:gd name="T23" fmla="*/ 200 h 400"/>
              <a:gd name="T24" fmla="*/ 216 w 400"/>
              <a:gd name="T25" fmla="*/ 40 h 400"/>
              <a:gd name="T26" fmla="*/ 200 w 400"/>
              <a:gd name="T27" fmla="*/ 0 h 400"/>
              <a:gd name="T28" fmla="*/ 184 w 400"/>
              <a:gd name="T29" fmla="*/ 40 h 400"/>
              <a:gd name="T30" fmla="*/ 200 w 400"/>
              <a:gd name="T31" fmla="*/ 340 h 400"/>
              <a:gd name="T32" fmla="*/ 184 w 400"/>
              <a:gd name="T33" fmla="*/ 380 h 400"/>
              <a:gd name="T34" fmla="*/ 216 w 400"/>
              <a:gd name="T35" fmla="*/ 380 h 400"/>
              <a:gd name="T36" fmla="*/ 200 w 400"/>
              <a:gd name="T37" fmla="*/ 340 h 400"/>
              <a:gd name="T38" fmla="*/ 350 w 400"/>
              <a:gd name="T39" fmla="*/ 50 h 400"/>
              <a:gd name="T40" fmla="*/ 310 w 400"/>
              <a:gd name="T41" fmla="*/ 67 h 400"/>
              <a:gd name="T42" fmla="*/ 333 w 400"/>
              <a:gd name="T43" fmla="*/ 89 h 400"/>
              <a:gd name="T44" fmla="*/ 66 w 400"/>
              <a:gd name="T45" fmla="*/ 311 h 400"/>
              <a:gd name="T46" fmla="*/ 50 w 400"/>
              <a:gd name="T47" fmla="*/ 350 h 400"/>
              <a:gd name="T48" fmla="*/ 89 w 400"/>
              <a:gd name="T49" fmla="*/ 333 h 400"/>
              <a:gd name="T50" fmla="*/ 66 w 400"/>
              <a:gd name="T51" fmla="*/ 311 h 400"/>
              <a:gd name="T52" fmla="*/ 50 w 400"/>
              <a:gd name="T53" fmla="*/ 50 h 400"/>
              <a:gd name="T54" fmla="*/ 66 w 400"/>
              <a:gd name="T55" fmla="*/ 89 h 400"/>
              <a:gd name="T56" fmla="*/ 89 w 400"/>
              <a:gd name="T57" fmla="*/ 67 h 400"/>
              <a:gd name="T58" fmla="*/ 310 w 400"/>
              <a:gd name="T59" fmla="*/ 333 h 400"/>
              <a:gd name="T60" fmla="*/ 350 w 400"/>
              <a:gd name="T61" fmla="*/ 350 h 400"/>
              <a:gd name="T62" fmla="*/ 333 w 400"/>
              <a:gd name="T63" fmla="*/ 311 h 400"/>
              <a:gd name="T64" fmla="*/ 310 w 400"/>
              <a:gd name="T65" fmla="*/ 333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</a:cxnLst>
            <a:rect l="0" t="0" r="r" b="b"/>
            <a:pathLst>
              <a:path w="400" h="400">
                <a:moveTo>
                  <a:pt x="380" y="184"/>
                </a:moveTo>
                <a:cubicBezTo>
                  <a:pt x="376" y="184"/>
                  <a:pt x="364" y="184"/>
                  <a:pt x="360" y="184"/>
                </a:cubicBezTo>
                <a:cubicBezTo>
                  <a:pt x="349" y="184"/>
                  <a:pt x="340" y="191"/>
                  <a:pt x="340" y="200"/>
                </a:cubicBezTo>
                <a:cubicBezTo>
                  <a:pt x="340" y="209"/>
                  <a:pt x="349" y="216"/>
                  <a:pt x="360" y="216"/>
                </a:cubicBezTo>
                <a:cubicBezTo>
                  <a:pt x="364" y="216"/>
                  <a:pt x="376" y="216"/>
                  <a:pt x="380" y="216"/>
                </a:cubicBezTo>
                <a:cubicBezTo>
                  <a:pt x="391" y="216"/>
                  <a:pt x="400" y="209"/>
                  <a:pt x="400" y="200"/>
                </a:cubicBezTo>
                <a:cubicBezTo>
                  <a:pt x="400" y="191"/>
                  <a:pt x="391" y="184"/>
                  <a:pt x="380" y="184"/>
                </a:cubicBezTo>
                <a:close/>
                <a:moveTo>
                  <a:pt x="200" y="90"/>
                </a:moveTo>
                <a:cubicBezTo>
                  <a:pt x="139" y="90"/>
                  <a:pt x="90" y="139"/>
                  <a:pt x="90" y="200"/>
                </a:cubicBezTo>
                <a:cubicBezTo>
                  <a:pt x="90" y="261"/>
                  <a:pt x="139" y="310"/>
                  <a:pt x="200" y="310"/>
                </a:cubicBezTo>
                <a:cubicBezTo>
                  <a:pt x="261" y="310"/>
                  <a:pt x="310" y="261"/>
                  <a:pt x="310" y="200"/>
                </a:cubicBezTo>
                <a:cubicBezTo>
                  <a:pt x="310" y="139"/>
                  <a:pt x="261" y="90"/>
                  <a:pt x="200" y="90"/>
                </a:cubicBezTo>
                <a:close/>
                <a:moveTo>
                  <a:pt x="200" y="280"/>
                </a:moveTo>
                <a:cubicBezTo>
                  <a:pt x="156" y="280"/>
                  <a:pt x="120" y="244"/>
                  <a:pt x="120" y="200"/>
                </a:cubicBezTo>
                <a:cubicBezTo>
                  <a:pt x="120" y="156"/>
                  <a:pt x="156" y="120"/>
                  <a:pt x="200" y="120"/>
                </a:cubicBezTo>
                <a:cubicBezTo>
                  <a:pt x="244" y="120"/>
                  <a:pt x="280" y="156"/>
                  <a:pt x="280" y="200"/>
                </a:cubicBezTo>
                <a:cubicBezTo>
                  <a:pt x="280" y="244"/>
                  <a:pt x="244" y="280"/>
                  <a:pt x="200" y="280"/>
                </a:cubicBezTo>
                <a:close/>
                <a:moveTo>
                  <a:pt x="59" y="200"/>
                </a:moveTo>
                <a:cubicBezTo>
                  <a:pt x="59" y="191"/>
                  <a:pt x="51" y="184"/>
                  <a:pt x="40" y="184"/>
                </a:cubicBezTo>
                <a:cubicBezTo>
                  <a:pt x="36" y="184"/>
                  <a:pt x="23" y="184"/>
                  <a:pt x="20" y="184"/>
                </a:cubicBezTo>
                <a:cubicBezTo>
                  <a:pt x="9" y="184"/>
                  <a:pt x="0" y="191"/>
                  <a:pt x="0" y="200"/>
                </a:cubicBezTo>
                <a:cubicBezTo>
                  <a:pt x="0" y="209"/>
                  <a:pt x="9" y="216"/>
                  <a:pt x="20" y="216"/>
                </a:cubicBezTo>
                <a:cubicBezTo>
                  <a:pt x="23" y="216"/>
                  <a:pt x="36" y="216"/>
                  <a:pt x="40" y="216"/>
                </a:cubicBezTo>
                <a:cubicBezTo>
                  <a:pt x="51" y="216"/>
                  <a:pt x="59" y="209"/>
                  <a:pt x="59" y="200"/>
                </a:cubicBezTo>
                <a:close/>
                <a:moveTo>
                  <a:pt x="200" y="60"/>
                </a:moveTo>
                <a:cubicBezTo>
                  <a:pt x="209" y="60"/>
                  <a:pt x="216" y="51"/>
                  <a:pt x="216" y="40"/>
                </a:cubicBezTo>
                <a:cubicBezTo>
                  <a:pt x="216" y="36"/>
                  <a:pt x="216" y="24"/>
                  <a:pt x="216" y="20"/>
                </a:cubicBezTo>
                <a:cubicBezTo>
                  <a:pt x="216" y="9"/>
                  <a:pt x="209" y="0"/>
                  <a:pt x="200" y="0"/>
                </a:cubicBezTo>
                <a:cubicBezTo>
                  <a:pt x="191" y="0"/>
                  <a:pt x="184" y="9"/>
                  <a:pt x="184" y="20"/>
                </a:cubicBezTo>
                <a:cubicBezTo>
                  <a:pt x="184" y="24"/>
                  <a:pt x="184" y="36"/>
                  <a:pt x="184" y="40"/>
                </a:cubicBezTo>
                <a:cubicBezTo>
                  <a:pt x="184" y="51"/>
                  <a:pt x="191" y="60"/>
                  <a:pt x="200" y="60"/>
                </a:cubicBezTo>
                <a:close/>
                <a:moveTo>
                  <a:pt x="200" y="340"/>
                </a:moveTo>
                <a:cubicBezTo>
                  <a:pt x="191" y="340"/>
                  <a:pt x="184" y="349"/>
                  <a:pt x="184" y="360"/>
                </a:cubicBezTo>
                <a:cubicBezTo>
                  <a:pt x="184" y="364"/>
                  <a:pt x="184" y="376"/>
                  <a:pt x="184" y="380"/>
                </a:cubicBezTo>
                <a:cubicBezTo>
                  <a:pt x="184" y="391"/>
                  <a:pt x="191" y="400"/>
                  <a:pt x="200" y="400"/>
                </a:cubicBezTo>
                <a:cubicBezTo>
                  <a:pt x="209" y="400"/>
                  <a:pt x="216" y="391"/>
                  <a:pt x="216" y="380"/>
                </a:cubicBezTo>
                <a:cubicBezTo>
                  <a:pt x="216" y="376"/>
                  <a:pt x="216" y="364"/>
                  <a:pt x="216" y="360"/>
                </a:cubicBezTo>
                <a:cubicBezTo>
                  <a:pt x="216" y="349"/>
                  <a:pt x="209" y="340"/>
                  <a:pt x="200" y="340"/>
                </a:cubicBezTo>
                <a:close/>
                <a:moveTo>
                  <a:pt x="347" y="75"/>
                </a:moveTo>
                <a:cubicBezTo>
                  <a:pt x="355" y="67"/>
                  <a:pt x="356" y="56"/>
                  <a:pt x="350" y="50"/>
                </a:cubicBezTo>
                <a:cubicBezTo>
                  <a:pt x="344" y="44"/>
                  <a:pt x="332" y="45"/>
                  <a:pt x="324" y="53"/>
                </a:cubicBezTo>
                <a:cubicBezTo>
                  <a:pt x="322" y="55"/>
                  <a:pt x="313" y="64"/>
                  <a:pt x="310" y="67"/>
                </a:cubicBezTo>
                <a:cubicBezTo>
                  <a:pt x="303" y="74"/>
                  <a:pt x="301" y="86"/>
                  <a:pt x="308" y="92"/>
                </a:cubicBezTo>
                <a:cubicBezTo>
                  <a:pt x="314" y="98"/>
                  <a:pt x="325" y="97"/>
                  <a:pt x="333" y="89"/>
                </a:cubicBezTo>
                <a:cubicBezTo>
                  <a:pt x="335" y="87"/>
                  <a:pt x="345" y="77"/>
                  <a:pt x="347" y="75"/>
                </a:cubicBezTo>
                <a:close/>
                <a:moveTo>
                  <a:pt x="66" y="311"/>
                </a:moveTo>
                <a:cubicBezTo>
                  <a:pt x="64" y="313"/>
                  <a:pt x="55" y="322"/>
                  <a:pt x="52" y="325"/>
                </a:cubicBezTo>
                <a:cubicBezTo>
                  <a:pt x="45" y="332"/>
                  <a:pt x="43" y="344"/>
                  <a:pt x="50" y="350"/>
                </a:cubicBezTo>
                <a:cubicBezTo>
                  <a:pt x="56" y="356"/>
                  <a:pt x="67" y="355"/>
                  <a:pt x="75" y="347"/>
                </a:cubicBezTo>
                <a:cubicBezTo>
                  <a:pt x="77" y="345"/>
                  <a:pt x="87" y="335"/>
                  <a:pt x="89" y="333"/>
                </a:cubicBezTo>
                <a:cubicBezTo>
                  <a:pt x="97" y="325"/>
                  <a:pt x="98" y="314"/>
                  <a:pt x="92" y="308"/>
                </a:cubicBezTo>
                <a:cubicBezTo>
                  <a:pt x="86" y="302"/>
                  <a:pt x="74" y="303"/>
                  <a:pt x="66" y="311"/>
                </a:cubicBezTo>
                <a:close/>
                <a:moveTo>
                  <a:pt x="75" y="53"/>
                </a:moveTo>
                <a:cubicBezTo>
                  <a:pt x="67" y="45"/>
                  <a:pt x="56" y="44"/>
                  <a:pt x="50" y="50"/>
                </a:cubicBezTo>
                <a:cubicBezTo>
                  <a:pt x="43" y="56"/>
                  <a:pt x="45" y="67"/>
                  <a:pt x="52" y="75"/>
                </a:cubicBezTo>
                <a:cubicBezTo>
                  <a:pt x="55" y="77"/>
                  <a:pt x="64" y="87"/>
                  <a:pt x="66" y="89"/>
                </a:cubicBezTo>
                <a:cubicBezTo>
                  <a:pt x="74" y="97"/>
                  <a:pt x="86" y="98"/>
                  <a:pt x="92" y="92"/>
                </a:cubicBezTo>
                <a:cubicBezTo>
                  <a:pt x="98" y="86"/>
                  <a:pt x="97" y="74"/>
                  <a:pt x="89" y="67"/>
                </a:cubicBezTo>
                <a:cubicBezTo>
                  <a:pt x="87" y="64"/>
                  <a:pt x="77" y="55"/>
                  <a:pt x="75" y="53"/>
                </a:cubicBezTo>
                <a:close/>
                <a:moveTo>
                  <a:pt x="310" y="333"/>
                </a:moveTo>
                <a:cubicBezTo>
                  <a:pt x="313" y="335"/>
                  <a:pt x="322" y="345"/>
                  <a:pt x="324" y="347"/>
                </a:cubicBezTo>
                <a:cubicBezTo>
                  <a:pt x="332" y="355"/>
                  <a:pt x="344" y="356"/>
                  <a:pt x="350" y="350"/>
                </a:cubicBezTo>
                <a:cubicBezTo>
                  <a:pt x="356" y="344"/>
                  <a:pt x="355" y="332"/>
                  <a:pt x="347" y="325"/>
                </a:cubicBezTo>
                <a:cubicBezTo>
                  <a:pt x="345" y="322"/>
                  <a:pt x="335" y="313"/>
                  <a:pt x="333" y="311"/>
                </a:cubicBezTo>
                <a:cubicBezTo>
                  <a:pt x="325" y="303"/>
                  <a:pt x="314" y="302"/>
                  <a:pt x="308" y="308"/>
                </a:cubicBezTo>
                <a:cubicBezTo>
                  <a:pt x="301" y="314"/>
                  <a:pt x="303" y="325"/>
                  <a:pt x="310" y="333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1"/>
          <p:cNvSpPr>
            <a:spLocks noEditPoints="1"/>
          </p:cNvSpPr>
          <p:nvPr/>
        </p:nvSpPr>
        <p:spPr bwMode="auto">
          <a:xfrm>
            <a:off x="2222799" y="5061057"/>
            <a:ext cx="264573" cy="265408"/>
          </a:xfrm>
          <a:custGeom>
            <a:avLst/>
            <a:gdLst>
              <a:gd name="T0" fmla="*/ 390 w 403"/>
              <a:gd name="T1" fmla="*/ 150 h 404"/>
              <a:gd name="T2" fmla="*/ 241 w 403"/>
              <a:gd name="T3" fmla="*/ 110 h 404"/>
              <a:gd name="T4" fmla="*/ 215 w 403"/>
              <a:gd name="T5" fmla="*/ 13 h 404"/>
              <a:gd name="T6" fmla="*/ 195 w 403"/>
              <a:gd name="T7" fmla="*/ 2 h 404"/>
              <a:gd name="T8" fmla="*/ 14 w 403"/>
              <a:gd name="T9" fmla="*/ 51 h 404"/>
              <a:gd name="T10" fmla="*/ 2 w 403"/>
              <a:gd name="T11" fmla="*/ 70 h 404"/>
              <a:gd name="T12" fmla="*/ 67 w 403"/>
              <a:gd name="T13" fmla="*/ 311 h 404"/>
              <a:gd name="T14" fmla="*/ 86 w 403"/>
              <a:gd name="T15" fmla="*/ 322 h 404"/>
              <a:gd name="T16" fmla="*/ 159 w 403"/>
              <a:gd name="T17" fmla="*/ 302 h 404"/>
              <a:gd name="T18" fmla="*/ 149 w 403"/>
              <a:gd name="T19" fmla="*/ 339 h 404"/>
              <a:gd name="T20" fmla="*/ 160 w 403"/>
              <a:gd name="T21" fmla="*/ 358 h 404"/>
              <a:gd name="T22" fmla="*/ 322 w 403"/>
              <a:gd name="T23" fmla="*/ 401 h 404"/>
              <a:gd name="T24" fmla="*/ 342 w 403"/>
              <a:gd name="T25" fmla="*/ 391 h 404"/>
              <a:gd name="T26" fmla="*/ 401 w 403"/>
              <a:gd name="T27" fmla="*/ 169 h 404"/>
              <a:gd name="T28" fmla="*/ 390 w 403"/>
              <a:gd name="T29" fmla="*/ 150 h 404"/>
              <a:gd name="T30" fmla="*/ 34 w 403"/>
              <a:gd name="T31" fmla="*/ 75 h 404"/>
              <a:gd name="T32" fmla="*/ 191 w 403"/>
              <a:gd name="T33" fmla="*/ 33 h 404"/>
              <a:gd name="T34" fmla="*/ 249 w 403"/>
              <a:gd name="T35" fmla="*/ 249 h 404"/>
              <a:gd name="T36" fmla="*/ 92 w 403"/>
              <a:gd name="T37" fmla="*/ 291 h 404"/>
              <a:gd name="T38" fmla="*/ 34 w 403"/>
              <a:gd name="T39" fmla="*/ 75 h 404"/>
              <a:gd name="T40" fmla="*/ 315 w 403"/>
              <a:gd name="T41" fmla="*/ 371 h 404"/>
              <a:gd name="T42" fmla="*/ 179 w 403"/>
              <a:gd name="T43" fmla="*/ 334 h 404"/>
              <a:gd name="T44" fmla="*/ 190 w 403"/>
              <a:gd name="T45" fmla="*/ 294 h 404"/>
              <a:gd name="T46" fmla="*/ 268 w 403"/>
              <a:gd name="T47" fmla="*/ 273 h 404"/>
              <a:gd name="T48" fmla="*/ 279 w 403"/>
              <a:gd name="T49" fmla="*/ 254 h 404"/>
              <a:gd name="T50" fmla="*/ 249 w 403"/>
              <a:gd name="T51" fmla="*/ 142 h 404"/>
              <a:gd name="T52" fmla="*/ 368 w 403"/>
              <a:gd name="T53" fmla="*/ 174 h 404"/>
              <a:gd name="T54" fmla="*/ 315 w 403"/>
              <a:gd name="T55" fmla="*/ 371 h 4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</a:cxnLst>
            <a:rect l="0" t="0" r="r" b="b"/>
            <a:pathLst>
              <a:path w="403" h="404">
                <a:moveTo>
                  <a:pt x="390" y="150"/>
                </a:moveTo>
                <a:cubicBezTo>
                  <a:pt x="241" y="110"/>
                  <a:pt x="241" y="110"/>
                  <a:pt x="241" y="110"/>
                </a:cubicBezTo>
                <a:cubicBezTo>
                  <a:pt x="215" y="13"/>
                  <a:pt x="215" y="13"/>
                  <a:pt x="215" y="13"/>
                </a:cubicBezTo>
                <a:cubicBezTo>
                  <a:pt x="213" y="5"/>
                  <a:pt x="204" y="0"/>
                  <a:pt x="195" y="2"/>
                </a:cubicBezTo>
                <a:cubicBezTo>
                  <a:pt x="14" y="51"/>
                  <a:pt x="14" y="51"/>
                  <a:pt x="14" y="51"/>
                </a:cubicBezTo>
                <a:cubicBezTo>
                  <a:pt x="5" y="53"/>
                  <a:pt x="0" y="62"/>
                  <a:pt x="2" y="70"/>
                </a:cubicBezTo>
                <a:cubicBezTo>
                  <a:pt x="67" y="311"/>
                  <a:pt x="67" y="311"/>
                  <a:pt x="67" y="311"/>
                </a:cubicBezTo>
                <a:cubicBezTo>
                  <a:pt x="69" y="319"/>
                  <a:pt x="78" y="324"/>
                  <a:pt x="86" y="322"/>
                </a:cubicBezTo>
                <a:cubicBezTo>
                  <a:pt x="159" y="302"/>
                  <a:pt x="159" y="302"/>
                  <a:pt x="159" y="302"/>
                </a:cubicBezTo>
                <a:cubicBezTo>
                  <a:pt x="149" y="339"/>
                  <a:pt x="149" y="339"/>
                  <a:pt x="149" y="339"/>
                </a:cubicBezTo>
                <a:cubicBezTo>
                  <a:pt x="147" y="347"/>
                  <a:pt x="152" y="356"/>
                  <a:pt x="160" y="358"/>
                </a:cubicBezTo>
                <a:cubicBezTo>
                  <a:pt x="322" y="401"/>
                  <a:pt x="322" y="401"/>
                  <a:pt x="322" y="401"/>
                </a:cubicBezTo>
                <a:cubicBezTo>
                  <a:pt x="331" y="404"/>
                  <a:pt x="340" y="399"/>
                  <a:pt x="342" y="391"/>
                </a:cubicBezTo>
                <a:cubicBezTo>
                  <a:pt x="401" y="169"/>
                  <a:pt x="401" y="169"/>
                  <a:pt x="401" y="169"/>
                </a:cubicBezTo>
                <a:cubicBezTo>
                  <a:pt x="403" y="161"/>
                  <a:pt x="398" y="152"/>
                  <a:pt x="390" y="150"/>
                </a:cubicBezTo>
                <a:close/>
                <a:moveTo>
                  <a:pt x="34" y="75"/>
                </a:moveTo>
                <a:cubicBezTo>
                  <a:pt x="191" y="33"/>
                  <a:pt x="191" y="33"/>
                  <a:pt x="191" y="33"/>
                </a:cubicBezTo>
                <a:cubicBezTo>
                  <a:pt x="249" y="249"/>
                  <a:pt x="249" y="249"/>
                  <a:pt x="249" y="249"/>
                </a:cubicBezTo>
                <a:cubicBezTo>
                  <a:pt x="92" y="291"/>
                  <a:pt x="92" y="291"/>
                  <a:pt x="92" y="291"/>
                </a:cubicBezTo>
                <a:lnTo>
                  <a:pt x="34" y="75"/>
                </a:lnTo>
                <a:close/>
                <a:moveTo>
                  <a:pt x="315" y="371"/>
                </a:moveTo>
                <a:cubicBezTo>
                  <a:pt x="179" y="334"/>
                  <a:pt x="179" y="334"/>
                  <a:pt x="179" y="334"/>
                </a:cubicBezTo>
                <a:cubicBezTo>
                  <a:pt x="190" y="294"/>
                  <a:pt x="190" y="294"/>
                  <a:pt x="190" y="294"/>
                </a:cubicBezTo>
                <a:cubicBezTo>
                  <a:pt x="268" y="273"/>
                  <a:pt x="268" y="273"/>
                  <a:pt x="268" y="273"/>
                </a:cubicBezTo>
                <a:cubicBezTo>
                  <a:pt x="276" y="271"/>
                  <a:pt x="282" y="262"/>
                  <a:pt x="279" y="254"/>
                </a:cubicBezTo>
                <a:cubicBezTo>
                  <a:pt x="249" y="142"/>
                  <a:pt x="249" y="142"/>
                  <a:pt x="249" y="142"/>
                </a:cubicBezTo>
                <a:cubicBezTo>
                  <a:pt x="368" y="174"/>
                  <a:pt x="368" y="174"/>
                  <a:pt x="368" y="174"/>
                </a:cubicBezTo>
                <a:lnTo>
                  <a:pt x="315" y="37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Freeform 16"/>
          <p:cNvSpPr>
            <a:spLocks noChangeAspect="1" noEditPoints="1"/>
          </p:cNvSpPr>
          <p:nvPr/>
        </p:nvSpPr>
        <p:spPr bwMode="auto">
          <a:xfrm>
            <a:off x="2222025" y="4156322"/>
            <a:ext cx="247631" cy="248213"/>
          </a:xfrm>
          <a:custGeom>
            <a:avLst/>
            <a:gdLst>
              <a:gd name="T0" fmla="*/ 136 w 360"/>
              <a:gd name="T1" fmla="*/ 226 h 361"/>
              <a:gd name="T2" fmla="*/ 56 w 360"/>
              <a:gd name="T3" fmla="*/ 194 h 361"/>
              <a:gd name="T4" fmla="*/ 56 w 360"/>
              <a:gd name="T5" fmla="*/ 221 h 361"/>
              <a:gd name="T6" fmla="*/ 136 w 360"/>
              <a:gd name="T7" fmla="*/ 253 h 361"/>
              <a:gd name="T8" fmla="*/ 136 w 360"/>
              <a:gd name="T9" fmla="*/ 226 h 361"/>
              <a:gd name="T10" fmla="*/ 136 w 360"/>
              <a:gd name="T11" fmla="*/ 143 h 361"/>
              <a:gd name="T12" fmla="*/ 56 w 360"/>
              <a:gd name="T13" fmla="*/ 111 h 361"/>
              <a:gd name="T14" fmla="*/ 56 w 360"/>
              <a:gd name="T15" fmla="*/ 138 h 361"/>
              <a:gd name="T16" fmla="*/ 136 w 360"/>
              <a:gd name="T17" fmla="*/ 170 h 361"/>
              <a:gd name="T18" fmla="*/ 136 w 360"/>
              <a:gd name="T19" fmla="*/ 143 h 361"/>
              <a:gd name="T20" fmla="*/ 351 w 360"/>
              <a:gd name="T21" fmla="*/ 4 h 361"/>
              <a:gd name="T22" fmla="*/ 332 w 360"/>
              <a:gd name="T23" fmla="*/ 2 h 361"/>
              <a:gd name="T24" fmla="*/ 180 w 360"/>
              <a:gd name="T25" fmla="*/ 63 h 361"/>
              <a:gd name="T26" fmla="*/ 27 w 360"/>
              <a:gd name="T27" fmla="*/ 2 h 361"/>
              <a:gd name="T28" fmla="*/ 8 w 360"/>
              <a:gd name="T29" fmla="*/ 4 h 361"/>
              <a:gd name="T30" fmla="*/ 0 w 360"/>
              <a:gd name="T31" fmla="*/ 21 h 361"/>
              <a:gd name="T32" fmla="*/ 0 w 360"/>
              <a:gd name="T33" fmla="*/ 277 h 361"/>
              <a:gd name="T34" fmla="*/ 12 w 360"/>
              <a:gd name="T35" fmla="*/ 295 h 361"/>
              <a:gd name="T36" fmla="*/ 172 w 360"/>
              <a:gd name="T37" fmla="*/ 359 h 361"/>
              <a:gd name="T38" fmla="*/ 176 w 360"/>
              <a:gd name="T39" fmla="*/ 361 h 361"/>
              <a:gd name="T40" fmla="*/ 180 w 360"/>
              <a:gd name="T41" fmla="*/ 361 h 361"/>
              <a:gd name="T42" fmla="*/ 184 w 360"/>
              <a:gd name="T43" fmla="*/ 361 h 361"/>
              <a:gd name="T44" fmla="*/ 187 w 360"/>
              <a:gd name="T45" fmla="*/ 359 h 361"/>
              <a:gd name="T46" fmla="*/ 347 w 360"/>
              <a:gd name="T47" fmla="*/ 295 h 361"/>
              <a:gd name="T48" fmla="*/ 360 w 360"/>
              <a:gd name="T49" fmla="*/ 277 h 361"/>
              <a:gd name="T50" fmla="*/ 360 w 360"/>
              <a:gd name="T51" fmla="*/ 21 h 361"/>
              <a:gd name="T52" fmla="*/ 351 w 360"/>
              <a:gd name="T53" fmla="*/ 4 h 361"/>
              <a:gd name="T54" fmla="*/ 160 w 360"/>
              <a:gd name="T55" fmla="*/ 320 h 361"/>
              <a:gd name="T56" fmla="*/ 32 w 360"/>
              <a:gd name="T57" fmla="*/ 269 h 361"/>
              <a:gd name="T58" fmla="*/ 32 w 360"/>
              <a:gd name="T59" fmla="*/ 45 h 361"/>
              <a:gd name="T60" fmla="*/ 160 w 360"/>
              <a:gd name="T61" fmla="*/ 96 h 361"/>
              <a:gd name="T62" fmla="*/ 160 w 360"/>
              <a:gd name="T63" fmla="*/ 320 h 361"/>
              <a:gd name="T64" fmla="*/ 328 w 360"/>
              <a:gd name="T65" fmla="*/ 269 h 361"/>
              <a:gd name="T66" fmla="*/ 200 w 360"/>
              <a:gd name="T67" fmla="*/ 320 h 361"/>
              <a:gd name="T68" fmla="*/ 200 w 360"/>
              <a:gd name="T69" fmla="*/ 96 h 361"/>
              <a:gd name="T70" fmla="*/ 328 w 360"/>
              <a:gd name="T71" fmla="*/ 45 h 361"/>
              <a:gd name="T72" fmla="*/ 328 w 360"/>
              <a:gd name="T73" fmla="*/ 269 h 361"/>
              <a:gd name="T74" fmla="*/ 304 w 360"/>
              <a:gd name="T75" fmla="*/ 194 h 361"/>
              <a:gd name="T76" fmla="*/ 224 w 360"/>
              <a:gd name="T77" fmla="*/ 226 h 361"/>
              <a:gd name="T78" fmla="*/ 224 w 360"/>
              <a:gd name="T79" fmla="*/ 253 h 361"/>
              <a:gd name="T80" fmla="*/ 304 w 360"/>
              <a:gd name="T81" fmla="*/ 221 h 361"/>
              <a:gd name="T82" fmla="*/ 304 w 360"/>
              <a:gd name="T83" fmla="*/ 194 h 361"/>
              <a:gd name="T84" fmla="*/ 304 w 360"/>
              <a:gd name="T85" fmla="*/ 111 h 361"/>
              <a:gd name="T86" fmla="*/ 224 w 360"/>
              <a:gd name="T87" fmla="*/ 143 h 361"/>
              <a:gd name="T88" fmla="*/ 224 w 360"/>
              <a:gd name="T89" fmla="*/ 170 h 361"/>
              <a:gd name="T90" fmla="*/ 304 w 360"/>
              <a:gd name="T91" fmla="*/ 138 h 361"/>
              <a:gd name="T92" fmla="*/ 304 w 360"/>
              <a:gd name="T93" fmla="*/ 111 h 3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360" h="361">
                <a:moveTo>
                  <a:pt x="136" y="226"/>
                </a:moveTo>
                <a:cubicBezTo>
                  <a:pt x="56" y="194"/>
                  <a:pt x="56" y="194"/>
                  <a:pt x="56" y="194"/>
                </a:cubicBezTo>
                <a:cubicBezTo>
                  <a:pt x="56" y="221"/>
                  <a:pt x="56" y="221"/>
                  <a:pt x="56" y="221"/>
                </a:cubicBezTo>
                <a:cubicBezTo>
                  <a:pt x="136" y="253"/>
                  <a:pt x="136" y="253"/>
                  <a:pt x="136" y="253"/>
                </a:cubicBezTo>
                <a:lnTo>
                  <a:pt x="136" y="226"/>
                </a:lnTo>
                <a:close/>
                <a:moveTo>
                  <a:pt x="136" y="143"/>
                </a:moveTo>
                <a:cubicBezTo>
                  <a:pt x="56" y="111"/>
                  <a:pt x="56" y="111"/>
                  <a:pt x="56" y="111"/>
                </a:cubicBezTo>
                <a:cubicBezTo>
                  <a:pt x="56" y="138"/>
                  <a:pt x="56" y="138"/>
                  <a:pt x="56" y="138"/>
                </a:cubicBezTo>
                <a:cubicBezTo>
                  <a:pt x="136" y="170"/>
                  <a:pt x="136" y="170"/>
                  <a:pt x="136" y="170"/>
                </a:cubicBezTo>
                <a:lnTo>
                  <a:pt x="136" y="143"/>
                </a:lnTo>
                <a:close/>
                <a:moveTo>
                  <a:pt x="351" y="4"/>
                </a:moveTo>
                <a:cubicBezTo>
                  <a:pt x="345" y="1"/>
                  <a:pt x="338" y="0"/>
                  <a:pt x="332" y="2"/>
                </a:cubicBezTo>
                <a:cubicBezTo>
                  <a:pt x="180" y="63"/>
                  <a:pt x="180" y="63"/>
                  <a:pt x="180" y="63"/>
                </a:cubicBezTo>
                <a:cubicBezTo>
                  <a:pt x="27" y="2"/>
                  <a:pt x="27" y="2"/>
                  <a:pt x="27" y="2"/>
                </a:cubicBezTo>
                <a:cubicBezTo>
                  <a:pt x="21" y="0"/>
                  <a:pt x="14" y="1"/>
                  <a:pt x="8" y="4"/>
                </a:cubicBezTo>
                <a:cubicBezTo>
                  <a:pt x="3" y="8"/>
                  <a:pt x="0" y="14"/>
                  <a:pt x="0" y="21"/>
                </a:cubicBezTo>
                <a:cubicBezTo>
                  <a:pt x="0" y="277"/>
                  <a:pt x="0" y="277"/>
                  <a:pt x="0" y="277"/>
                </a:cubicBezTo>
                <a:cubicBezTo>
                  <a:pt x="0" y="285"/>
                  <a:pt x="5" y="292"/>
                  <a:pt x="12" y="295"/>
                </a:cubicBezTo>
                <a:cubicBezTo>
                  <a:pt x="172" y="359"/>
                  <a:pt x="172" y="359"/>
                  <a:pt x="172" y="359"/>
                </a:cubicBezTo>
                <a:cubicBezTo>
                  <a:pt x="172" y="359"/>
                  <a:pt x="175" y="360"/>
                  <a:pt x="176" y="361"/>
                </a:cubicBezTo>
                <a:cubicBezTo>
                  <a:pt x="177" y="361"/>
                  <a:pt x="178" y="361"/>
                  <a:pt x="180" y="361"/>
                </a:cubicBezTo>
                <a:cubicBezTo>
                  <a:pt x="181" y="361"/>
                  <a:pt x="182" y="361"/>
                  <a:pt x="184" y="361"/>
                </a:cubicBezTo>
                <a:cubicBezTo>
                  <a:pt x="184" y="360"/>
                  <a:pt x="187" y="359"/>
                  <a:pt x="187" y="359"/>
                </a:cubicBezTo>
                <a:cubicBezTo>
                  <a:pt x="347" y="295"/>
                  <a:pt x="347" y="295"/>
                  <a:pt x="347" y="295"/>
                </a:cubicBezTo>
                <a:cubicBezTo>
                  <a:pt x="355" y="292"/>
                  <a:pt x="360" y="285"/>
                  <a:pt x="360" y="277"/>
                </a:cubicBezTo>
                <a:cubicBezTo>
                  <a:pt x="360" y="21"/>
                  <a:pt x="360" y="21"/>
                  <a:pt x="360" y="21"/>
                </a:cubicBezTo>
                <a:cubicBezTo>
                  <a:pt x="360" y="14"/>
                  <a:pt x="356" y="8"/>
                  <a:pt x="351" y="4"/>
                </a:cubicBezTo>
                <a:close/>
                <a:moveTo>
                  <a:pt x="160" y="320"/>
                </a:moveTo>
                <a:cubicBezTo>
                  <a:pt x="32" y="269"/>
                  <a:pt x="32" y="269"/>
                  <a:pt x="32" y="269"/>
                </a:cubicBezTo>
                <a:cubicBezTo>
                  <a:pt x="32" y="45"/>
                  <a:pt x="32" y="45"/>
                  <a:pt x="32" y="45"/>
                </a:cubicBezTo>
                <a:cubicBezTo>
                  <a:pt x="160" y="96"/>
                  <a:pt x="160" y="96"/>
                  <a:pt x="160" y="96"/>
                </a:cubicBezTo>
                <a:lnTo>
                  <a:pt x="160" y="320"/>
                </a:lnTo>
                <a:close/>
                <a:moveTo>
                  <a:pt x="328" y="269"/>
                </a:moveTo>
                <a:cubicBezTo>
                  <a:pt x="200" y="320"/>
                  <a:pt x="200" y="320"/>
                  <a:pt x="200" y="320"/>
                </a:cubicBezTo>
                <a:cubicBezTo>
                  <a:pt x="200" y="96"/>
                  <a:pt x="200" y="96"/>
                  <a:pt x="200" y="96"/>
                </a:cubicBezTo>
                <a:cubicBezTo>
                  <a:pt x="328" y="45"/>
                  <a:pt x="328" y="45"/>
                  <a:pt x="328" y="45"/>
                </a:cubicBezTo>
                <a:lnTo>
                  <a:pt x="328" y="269"/>
                </a:lnTo>
                <a:close/>
                <a:moveTo>
                  <a:pt x="304" y="194"/>
                </a:moveTo>
                <a:cubicBezTo>
                  <a:pt x="224" y="226"/>
                  <a:pt x="224" y="226"/>
                  <a:pt x="224" y="226"/>
                </a:cubicBezTo>
                <a:cubicBezTo>
                  <a:pt x="224" y="253"/>
                  <a:pt x="224" y="253"/>
                  <a:pt x="224" y="253"/>
                </a:cubicBezTo>
                <a:cubicBezTo>
                  <a:pt x="304" y="221"/>
                  <a:pt x="304" y="221"/>
                  <a:pt x="304" y="221"/>
                </a:cubicBezTo>
                <a:lnTo>
                  <a:pt x="304" y="194"/>
                </a:lnTo>
                <a:close/>
                <a:moveTo>
                  <a:pt x="304" y="111"/>
                </a:moveTo>
                <a:cubicBezTo>
                  <a:pt x="224" y="143"/>
                  <a:pt x="224" y="143"/>
                  <a:pt x="224" y="143"/>
                </a:cubicBezTo>
                <a:cubicBezTo>
                  <a:pt x="224" y="170"/>
                  <a:pt x="224" y="170"/>
                  <a:pt x="224" y="170"/>
                </a:cubicBezTo>
                <a:cubicBezTo>
                  <a:pt x="304" y="138"/>
                  <a:pt x="304" y="138"/>
                  <a:pt x="304" y="138"/>
                </a:cubicBezTo>
                <a:lnTo>
                  <a:pt x="304" y="111"/>
                </a:lnTo>
                <a:close/>
              </a:path>
            </a:pathLst>
          </a:custGeom>
          <a:solidFill>
            <a:sysClr val="window" lastClr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5C5C5C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3596197" y="2279772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596197" y="3230255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596197" y="4136190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3596197" y="5086673"/>
            <a:ext cx="1291206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5526462" y="2163276"/>
            <a:ext cx="5535237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5526462" y="3128256"/>
            <a:ext cx="5535237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5526462" y="4007552"/>
            <a:ext cx="5535237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526462" y="4972532"/>
            <a:ext cx="5535237" cy="49475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</a:t>
            </a:r>
            <a:endParaRPr lang="en-US" altLang="zh-CN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Teardrop 27"/>
          <p:cNvSpPr/>
          <p:nvPr/>
        </p:nvSpPr>
        <p:spPr>
          <a:xfrm rot="18900000">
            <a:off x="781532" y="2557745"/>
            <a:ext cx="1178914" cy="1178914"/>
          </a:xfrm>
          <a:prstGeom prst="teardrop">
            <a:avLst/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ardrop 28"/>
          <p:cNvSpPr/>
          <p:nvPr/>
        </p:nvSpPr>
        <p:spPr>
          <a:xfrm rot="18900000">
            <a:off x="3122668" y="2557744"/>
            <a:ext cx="1178914" cy="1178914"/>
          </a:xfrm>
          <a:prstGeom prst="teardrop">
            <a:avLst/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Teardrop 29"/>
          <p:cNvSpPr/>
          <p:nvPr/>
        </p:nvSpPr>
        <p:spPr>
          <a:xfrm rot="18900000">
            <a:off x="5445175" y="2557744"/>
            <a:ext cx="1178914" cy="1178914"/>
          </a:xfrm>
          <a:prstGeom prst="teardrop">
            <a:avLst/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Teardrop 15"/>
          <p:cNvSpPr/>
          <p:nvPr/>
        </p:nvSpPr>
        <p:spPr>
          <a:xfrm rot="18900000">
            <a:off x="10211670" y="2557742"/>
            <a:ext cx="1178914" cy="1178914"/>
          </a:xfrm>
          <a:prstGeom prst="teardrop">
            <a:avLst/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Teardrop 20"/>
          <p:cNvSpPr/>
          <p:nvPr/>
        </p:nvSpPr>
        <p:spPr>
          <a:xfrm rot="18900000">
            <a:off x="7777410" y="2557741"/>
            <a:ext cx="1178914" cy="1178914"/>
          </a:xfrm>
          <a:prstGeom prst="teardrop">
            <a:avLst/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0" name="Straight Connector 17"/>
          <p:cNvCxnSpPr/>
          <p:nvPr/>
        </p:nvCxnSpPr>
        <p:spPr>
          <a:xfrm>
            <a:off x="2158966" y="3147198"/>
            <a:ext cx="811213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</a:ln>
          <a:effectLst/>
        </p:spPr>
      </p:cxnSp>
      <p:cxnSp>
        <p:nvCxnSpPr>
          <p:cNvPr id="11" name="Straight Connector 23"/>
          <p:cNvCxnSpPr/>
          <p:nvPr/>
        </p:nvCxnSpPr>
        <p:spPr>
          <a:xfrm>
            <a:off x="4443931" y="3148920"/>
            <a:ext cx="811213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</a:ln>
          <a:effectLst/>
        </p:spPr>
      </p:cxnSp>
      <p:cxnSp>
        <p:nvCxnSpPr>
          <p:cNvPr id="12" name="Straight Connector 24"/>
          <p:cNvCxnSpPr/>
          <p:nvPr/>
        </p:nvCxnSpPr>
        <p:spPr>
          <a:xfrm>
            <a:off x="6811389" y="3148920"/>
            <a:ext cx="811213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</a:ln>
          <a:effectLst/>
        </p:spPr>
      </p:cxnSp>
      <p:cxnSp>
        <p:nvCxnSpPr>
          <p:cNvPr id="13" name="Straight Connector 25"/>
          <p:cNvCxnSpPr/>
          <p:nvPr/>
        </p:nvCxnSpPr>
        <p:spPr>
          <a:xfrm>
            <a:off x="9155673" y="3148920"/>
            <a:ext cx="811213" cy="0"/>
          </a:xfrm>
          <a:prstGeom prst="line">
            <a:avLst/>
          </a:prstGeom>
          <a:noFill/>
          <a:ln w="12700" cap="flat" cmpd="sng" algn="ctr">
            <a:solidFill>
              <a:srgbClr val="ADBACA"/>
            </a:solidFill>
            <a:prstDash val="sysDash"/>
          </a:ln>
          <a:effectLst/>
        </p:spPr>
      </p:cxnSp>
      <p:pic>
        <p:nvPicPr>
          <p:cNvPr id="14" name="Picture 19"/>
          <p:cNvPicPr>
            <a:picLocks noChangeAspect="1"/>
          </p:cNvPicPr>
          <p:nvPr/>
        </p:nvPicPr>
        <p:blipFill>
          <a:blip r:embed="rId1" cstate="print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0870" y="2941201"/>
            <a:ext cx="411994" cy="411994"/>
          </a:xfrm>
          <a:prstGeom prst="rect">
            <a:avLst/>
          </a:prstGeom>
        </p:spPr>
      </p:pic>
      <p:pic>
        <p:nvPicPr>
          <p:cNvPr id="15" name="Picture 2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396" y="2942923"/>
            <a:ext cx="411994" cy="411994"/>
          </a:xfrm>
          <a:prstGeom prst="rect">
            <a:avLst/>
          </a:prstGeom>
        </p:spPr>
      </p:pic>
      <p:pic>
        <p:nvPicPr>
          <p:cNvPr id="16" name="Picture 2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95130" y="2941201"/>
            <a:ext cx="411994" cy="411994"/>
          </a:xfrm>
          <a:prstGeom prst="rect">
            <a:avLst/>
          </a:prstGeom>
        </p:spPr>
      </p:pic>
      <p:pic>
        <p:nvPicPr>
          <p:cNvPr id="17" name="Picture 26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128" y="2941201"/>
            <a:ext cx="411994" cy="411994"/>
          </a:xfrm>
          <a:prstGeom prst="rect">
            <a:avLst/>
          </a:prstGeom>
        </p:spPr>
      </p:pic>
      <p:pic>
        <p:nvPicPr>
          <p:cNvPr id="18" name="Picture 31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100000" contras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992" y="2942923"/>
            <a:ext cx="411994" cy="411994"/>
          </a:xfrm>
          <a:prstGeom prst="rect">
            <a:avLst/>
          </a:prstGeom>
        </p:spPr>
      </p:pic>
      <p:sp>
        <p:nvSpPr>
          <p:cNvPr id="19" name="Isosceles Triangle 33"/>
          <p:cNvSpPr/>
          <p:nvPr/>
        </p:nvSpPr>
        <p:spPr>
          <a:xfrm>
            <a:off x="1268462" y="4025217"/>
            <a:ext cx="205997" cy="88792"/>
          </a:xfrm>
          <a:prstGeom prst="triangle">
            <a:avLst/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Isosceles Triangle 35"/>
          <p:cNvSpPr/>
          <p:nvPr/>
        </p:nvSpPr>
        <p:spPr>
          <a:xfrm>
            <a:off x="3609598" y="4025217"/>
            <a:ext cx="205997" cy="88792"/>
          </a:xfrm>
          <a:prstGeom prst="triangle">
            <a:avLst/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Isosceles Triangle 37"/>
          <p:cNvSpPr/>
          <p:nvPr/>
        </p:nvSpPr>
        <p:spPr>
          <a:xfrm>
            <a:off x="5932105" y="4025217"/>
            <a:ext cx="205997" cy="88792"/>
          </a:xfrm>
          <a:prstGeom prst="triangle">
            <a:avLst/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Isosceles Triangle 39"/>
          <p:cNvSpPr/>
          <p:nvPr/>
        </p:nvSpPr>
        <p:spPr>
          <a:xfrm>
            <a:off x="8265705" y="4025217"/>
            <a:ext cx="205997" cy="88792"/>
          </a:xfrm>
          <a:prstGeom prst="triangle">
            <a:avLst/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Isosceles Triangle 41"/>
          <p:cNvSpPr/>
          <p:nvPr/>
        </p:nvSpPr>
        <p:spPr>
          <a:xfrm>
            <a:off x="10643847" y="4025217"/>
            <a:ext cx="205997" cy="88792"/>
          </a:xfrm>
          <a:prstGeom prst="triangle">
            <a:avLst/>
          </a:prstGeom>
          <a:solidFill>
            <a:srgbClr val="A40000"/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319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Box 13"/>
          <p:cNvSpPr txBox="1"/>
          <p:nvPr/>
        </p:nvSpPr>
        <p:spPr>
          <a:xfrm>
            <a:off x="552396" y="46851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2543085" y="43897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2893532" y="46851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4913649" y="43897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5264096" y="46851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7254785" y="43897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7605232" y="46851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9604285" y="4389726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13"/>
          <p:cNvSpPr txBox="1"/>
          <p:nvPr/>
        </p:nvSpPr>
        <p:spPr>
          <a:xfrm>
            <a:off x="9954732" y="4685147"/>
            <a:ext cx="1674111" cy="553998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Box 13"/>
          <p:cNvSpPr txBox="1"/>
          <p:nvPr/>
        </p:nvSpPr>
        <p:spPr>
          <a:xfrm>
            <a:off x="132957" y="4389725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关键词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128"/>
          <p:cNvSpPr txBox="1">
            <a:spLocks noChangeArrowheads="1"/>
          </p:cNvSpPr>
          <p:nvPr/>
        </p:nvSpPr>
        <p:spPr bwMode="auto">
          <a:xfrm>
            <a:off x="128172" y="171483"/>
            <a:ext cx="309332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b="1" kern="0" dirty="0">
                <a:solidFill>
                  <a:srgbClr val="A4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单击</a:t>
            </a:r>
            <a:r>
              <a:rPr kumimoji="0" lang="zh-CN" altLang="en-US" b="1" i="0" u="none" strike="noStrike" kern="0" cap="none" spc="0" normalizeH="0" baseline="0" noProof="0" dirty="0">
                <a:ln>
                  <a:noFill/>
                </a:ln>
                <a:solidFill>
                  <a:srgbClr val="A40000"/>
                </a:solidFill>
                <a:effectLst/>
                <a:uLnTx/>
                <a:uFillTx/>
                <a:latin typeface="华文行楷" panose="02010800040101010101" pitchFamily="2" charset="-122"/>
                <a:ea typeface="华文行楷" panose="02010800040101010101" pitchFamily="2" charset="-122"/>
              </a:rPr>
              <a:t>此处添加标题</a:t>
            </a:r>
            <a:endParaRPr kumimoji="0" lang="zh-CN" altLang="en-US" b="1" i="0" u="none" strike="noStrike" kern="0" cap="none" spc="0" normalizeH="0" baseline="0" noProof="0" dirty="0">
              <a:ln>
                <a:noFill/>
              </a:ln>
              <a:solidFill>
                <a:srgbClr val="A40000"/>
              </a:solidFill>
              <a:effectLst/>
              <a:uLnTx/>
              <a:uFillTx/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  <p:sp>
        <p:nvSpPr>
          <p:cNvPr id="5" name="Freeform 21"/>
          <p:cNvSpPr/>
          <p:nvPr/>
        </p:nvSpPr>
        <p:spPr bwMode="auto">
          <a:xfrm>
            <a:off x="5472683" y="3777711"/>
            <a:ext cx="1214790" cy="2209769"/>
          </a:xfrm>
          <a:custGeom>
            <a:avLst/>
            <a:gdLst>
              <a:gd name="T0" fmla="*/ 558 w 679"/>
              <a:gd name="T1" fmla="*/ 1235 h 1235"/>
              <a:gd name="T2" fmla="*/ 517 w 679"/>
              <a:gd name="T3" fmla="*/ 546 h 1235"/>
              <a:gd name="T4" fmla="*/ 669 w 679"/>
              <a:gd name="T5" fmla="*/ 191 h 1235"/>
              <a:gd name="T6" fmla="*/ 593 w 679"/>
              <a:gd name="T7" fmla="*/ 207 h 1235"/>
              <a:gd name="T8" fmla="*/ 451 w 679"/>
              <a:gd name="T9" fmla="*/ 310 h 1235"/>
              <a:gd name="T10" fmla="*/ 331 w 679"/>
              <a:gd name="T11" fmla="*/ 25 h 1235"/>
              <a:gd name="T12" fmla="*/ 319 w 679"/>
              <a:gd name="T13" fmla="*/ 214 h 1235"/>
              <a:gd name="T14" fmla="*/ 199 w 679"/>
              <a:gd name="T15" fmla="*/ 139 h 1235"/>
              <a:gd name="T16" fmla="*/ 110 w 679"/>
              <a:gd name="T17" fmla="*/ 71 h 1235"/>
              <a:gd name="T18" fmla="*/ 216 w 679"/>
              <a:gd name="T19" fmla="*/ 311 h 1235"/>
              <a:gd name="T20" fmla="*/ 40 w 679"/>
              <a:gd name="T21" fmla="*/ 150 h 1235"/>
              <a:gd name="T22" fmla="*/ 37 w 679"/>
              <a:gd name="T23" fmla="*/ 224 h 1235"/>
              <a:gd name="T24" fmla="*/ 180 w 679"/>
              <a:gd name="T25" fmla="*/ 388 h 1235"/>
              <a:gd name="T26" fmla="*/ 44 w 679"/>
              <a:gd name="T27" fmla="*/ 317 h 1235"/>
              <a:gd name="T28" fmla="*/ 85 w 679"/>
              <a:gd name="T29" fmla="*/ 408 h 1235"/>
              <a:gd name="T30" fmla="*/ 303 w 679"/>
              <a:gd name="T31" fmla="*/ 668 h 1235"/>
              <a:gd name="T32" fmla="*/ 275 w 679"/>
              <a:gd name="T33" fmla="*/ 1139 h 12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679" h="1235">
                <a:moveTo>
                  <a:pt x="558" y="1235"/>
                </a:moveTo>
                <a:cubicBezTo>
                  <a:pt x="558" y="1235"/>
                  <a:pt x="455" y="806"/>
                  <a:pt x="517" y="546"/>
                </a:cubicBezTo>
                <a:cubicBezTo>
                  <a:pt x="580" y="285"/>
                  <a:pt x="679" y="231"/>
                  <a:pt x="669" y="191"/>
                </a:cubicBezTo>
                <a:cubicBezTo>
                  <a:pt x="660" y="151"/>
                  <a:pt x="609" y="170"/>
                  <a:pt x="593" y="207"/>
                </a:cubicBezTo>
                <a:cubicBezTo>
                  <a:pt x="577" y="243"/>
                  <a:pt x="512" y="323"/>
                  <a:pt x="451" y="310"/>
                </a:cubicBezTo>
                <a:cubicBezTo>
                  <a:pt x="391" y="297"/>
                  <a:pt x="375" y="49"/>
                  <a:pt x="331" y="25"/>
                </a:cubicBezTo>
                <a:cubicBezTo>
                  <a:pt x="287" y="0"/>
                  <a:pt x="302" y="114"/>
                  <a:pt x="319" y="214"/>
                </a:cubicBezTo>
                <a:cubicBezTo>
                  <a:pt x="336" y="313"/>
                  <a:pt x="252" y="258"/>
                  <a:pt x="199" y="139"/>
                </a:cubicBezTo>
                <a:cubicBezTo>
                  <a:pt x="146" y="20"/>
                  <a:pt x="115" y="54"/>
                  <a:pt x="110" y="71"/>
                </a:cubicBezTo>
                <a:cubicBezTo>
                  <a:pt x="104" y="88"/>
                  <a:pt x="225" y="300"/>
                  <a:pt x="216" y="311"/>
                </a:cubicBezTo>
                <a:cubicBezTo>
                  <a:pt x="208" y="321"/>
                  <a:pt x="55" y="145"/>
                  <a:pt x="40" y="150"/>
                </a:cubicBezTo>
                <a:cubicBezTo>
                  <a:pt x="26" y="155"/>
                  <a:pt x="0" y="169"/>
                  <a:pt x="37" y="224"/>
                </a:cubicBezTo>
                <a:cubicBezTo>
                  <a:pt x="73" y="280"/>
                  <a:pt x="187" y="373"/>
                  <a:pt x="180" y="388"/>
                </a:cubicBezTo>
                <a:cubicBezTo>
                  <a:pt x="173" y="404"/>
                  <a:pt x="78" y="319"/>
                  <a:pt x="44" y="317"/>
                </a:cubicBezTo>
                <a:cubicBezTo>
                  <a:pt x="9" y="315"/>
                  <a:pt x="23" y="364"/>
                  <a:pt x="85" y="408"/>
                </a:cubicBezTo>
                <a:cubicBezTo>
                  <a:pt x="147" y="452"/>
                  <a:pt x="298" y="501"/>
                  <a:pt x="303" y="668"/>
                </a:cubicBezTo>
                <a:cubicBezTo>
                  <a:pt x="308" y="835"/>
                  <a:pt x="275" y="1139"/>
                  <a:pt x="275" y="1139"/>
                </a:cubicBezTo>
              </a:path>
            </a:pathLst>
          </a:custGeom>
          <a:solidFill>
            <a:srgbClr val="C1C7D0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Freeform 22"/>
          <p:cNvSpPr/>
          <p:nvPr/>
        </p:nvSpPr>
        <p:spPr bwMode="auto">
          <a:xfrm>
            <a:off x="5600012" y="1853629"/>
            <a:ext cx="2254071" cy="2132324"/>
          </a:xfrm>
          <a:custGeom>
            <a:avLst/>
            <a:gdLst>
              <a:gd name="T0" fmla="*/ 388 w 1261"/>
              <a:gd name="T1" fmla="*/ 1185 h 1192"/>
              <a:gd name="T2" fmla="*/ 659 w 1261"/>
              <a:gd name="T3" fmla="*/ 0 h 1192"/>
              <a:gd name="T4" fmla="*/ 490 w 1261"/>
              <a:gd name="T5" fmla="*/ 1192 h 1192"/>
              <a:gd name="T6" fmla="*/ 595 w 1261"/>
              <a:gd name="T7" fmla="*/ 548 h 1192"/>
              <a:gd name="T8" fmla="*/ 388 w 1261"/>
              <a:gd name="T9" fmla="*/ 1185 h 11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61" h="1192">
                <a:moveTo>
                  <a:pt x="388" y="1185"/>
                </a:moveTo>
                <a:cubicBezTo>
                  <a:pt x="388" y="1185"/>
                  <a:pt x="0" y="615"/>
                  <a:pt x="659" y="0"/>
                </a:cubicBezTo>
                <a:cubicBezTo>
                  <a:pt x="659" y="0"/>
                  <a:pt x="1261" y="710"/>
                  <a:pt x="490" y="1192"/>
                </a:cubicBezTo>
                <a:cubicBezTo>
                  <a:pt x="490" y="1192"/>
                  <a:pt x="508" y="734"/>
                  <a:pt x="595" y="548"/>
                </a:cubicBezTo>
                <a:cubicBezTo>
                  <a:pt x="595" y="548"/>
                  <a:pt x="363" y="953"/>
                  <a:pt x="388" y="1185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23"/>
          <p:cNvSpPr/>
          <p:nvPr/>
        </p:nvSpPr>
        <p:spPr bwMode="auto">
          <a:xfrm>
            <a:off x="6759740" y="3173639"/>
            <a:ext cx="1670766" cy="1636675"/>
          </a:xfrm>
          <a:custGeom>
            <a:avLst/>
            <a:gdLst>
              <a:gd name="T0" fmla="*/ 0 w 933"/>
              <a:gd name="T1" fmla="*/ 502 h 915"/>
              <a:gd name="T2" fmla="*/ 933 w 933"/>
              <a:gd name="T3" fmla="*/ 207 h 915"/>
              <a:gd name="T4" fmla="*/ 37 w 933"/>
              <a:gd name="T5" fmla="*/ 576 h 915"/>
              <a:gd name="T6" fmla="*/ 527 w 933"/>
              <a:gd name="T7" fmla="*/ 386 h 915"/>
              <a:gd name="T8" fmla="*/ 0 w 933"/>
              <a:gd name="T9" fmla="*/ 502 h 91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915">
                <a:moveTo>
                  <a:pt x="0" y="502"/>
                </a:moveTo>
                <a:cubicBezTo>
                  <a:pt x="0" y="502"/>
                  <a:pt x="238" y="0"/>
                  <a:pt x="933" y="207"/>
                </a:cubicBezTo>
                <a:cubicBezTo>
                  <a:pt x="933" y="207"/>
                  <a:pt x="686" y="915"/>
                  <a:pt x="37" y="576"/>
                </a:cubicBezTo>
                <a:cubicBezTo>
                  <a:pt x="37" y="576"/>
                  <a:pt x="362" y="402"/>
                  <a:pt x="527" y="386"/>
                </a:cubicBezTo>
                <a:cubicBezTo>
                  <a:pt x="527" y="386"/>
                  <a:pt x="151" y="390"/>
                  <a:pt x="0" y="502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24"/>
          <p:cNvSpPr/>
          <p:nvPr/>
        </p:nvSpPr>
        <p:spPr bwMode="auto">
          <a:xfrm>
            <a:off x="3739973" y="2832880"/>
            <a:ext cx="1732710" cy="1832869"/>
          </a:xfrm>
          <a:custGeom>
            <a:avLst/>
            <a:gdLst>
              <a:gd name="T0" fmla="*/ 966 w 970"/>
              <a:gd name="T1" fmla="*/ 703 h 1025"/>
              <a:gd name="T2" fmla="*/ 0 w 970"/>
              <a:gd name="T3" fmla="*/ 498 h 1025"/>
              <a:gd name="T4" fmla="*/ 970 w 970"/>
              <a:gd name="T5" fmla="*/ 620 h 1025"/>
              <a:gd name="T6" fmla="*/ 445 w 970"/>
              <a:gd name="T7" fmla="*/ 543 h 1025"/>
              <a:gd name="T8" fmla="*/ 966 w 970"/>
              <a:gd name="T9" fmla="*/ 703 h 10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70" h="1025">
                <a:moveTo>
                  <a:pt x="966" y="703"/>
                </a:moveTo>
                <a:cubicBezTo>
                  <a:pt x="966" y="703"/>
                  <a:pt x="507" y="1025"/>
                  <a:pt x="0" y="498"/>
                </a:cubicBezTo>
                <a:cubicBezTo>
                  <a:pt x="0" y="498"/>
                  <a:pt x="568" y="0"/>
                  <a:pt x="970" y="620"/>
                </a:cubicBezTo>
                <a:cubicBezTo>
                  <a:pt x="970" y="620"/>
                  <a:pt x="598" y="611"/>
                  <a:pt x="445" y="543"/>
                </a:cubicBezTo>
                <a:cubicBezTo>
                  <a:pt x="445" y="543"/>
                  <a:pt x="778" y="726"/>
                  <a:pt x="966" y="703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25"/>
          <p:cNvSpPr/>
          <p:nvPr/>
        </p:nvSpPr>
        <p:spPr bwMode="auto">
          <a:xfrm>
            <a:off x="4610630" y="2013682"/>
            <a:ext cx="1730989" cy="1805333"/>
          </a:xfrm>
          <a:custGeom>
            <a:avLst/>
            <a:gdLst>
              <a:gd name="T0" fmla="*/ 594 w 968"/>
              <a:gd name="T1" fmla="*/ 1009 h 1009"/>
              <a:gd name="T2" fmla="*/ 142 w 968"/>
              <a:gd name="T3" fmla="*/ 0 h 1009"/>
              <a:gd name="T4" fmla="*/ 671 w 968"/>
              <a:gd name="T5" fmla="*/ 958 h 1009"/>
              <a:gd name="T6" fmla="*/ 395 w 968"/>
              <a:gd name="T7" fmla="*/ 433 h 1009"/>
              <a:gd name="T8" fmla="*/ 594 w 968"/>
              <a:gd name="T9" fmla="*/ 1009 h 10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68" h="1009">
                <a:moveTo>
                  <a:pt x="594" y="1009"/>
                </a:moveTo>
                <a:cubicBezTo>
                  <a:pt x="594" y="1009"/>
                  <a:pt x="0" y="806"/>
                  <a:pt x="142" y="0"/>
                </a:cubicBezTo>
                <a:cubicBezTo>
                  <a:pt x="142" y="0"/>
                  <a:pt x="968" y="186"/>
                  <a:pt x="671" y="958"/>
                </a:cubicBezTo>
                <a:cubicBezTo>
                  <a:pt x="671" y="958"/>
                  <a:pt x="435" y="615"/>
                  <a:pt x="395" y="433"/>
                </a:cubicBezTo>
                <a:cubicBezTo>
                  <a:pt x="395" y="433"/>
                  <a:pt x="449" y="854"/>
                  <a:pt x="594" y="1009"/>
                </a:cubicBezTo>
                <a:close/>
              </a:path>
            </a:pathLst>
          </a:custGeom>
          <a:solidFill>
            <a:srgbClr val="A40000"/>
          </a:solidFill>
          <a:ln>
            <a:noFill/>
          </a:ln>
        </p:spPr>
        <p:txBody>
          <a:bodyPr lIns="109728" tIns="54864" rIns="109728" bIns="54864"/>
          <a:lstStyle/>
          <a:p>
            <a:pPr defTabSz="950595">
              <a:defRPr/>
            </a:pPr>
            <a:endParaRPr lang="bg-BG" sz="1685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13"/>
          <p:cNvSpPr txBox="1"/>
          <p:nvPr/>
        </p:nvSpPr>
        <p:spPr>
          <a:xfrm>
            <a:off x="8312931" y="2379202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13"/>
          <p:cNvSpPr txBox="1"/>
          <p:nvPr/>
        </p:nvSpPr>
        <p:spPr>
          <a:xfrm>
            <a:off x="8312931" y="267740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608321" y="2355714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1855532" y="2677402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312931" y="4340013"/>
            <a:ext cx="2338080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8312931" y="4638213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2608321" y="4316525"/>
            <a:ext cx="1277493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600" b="1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1855532" y="4638213"/>
            <a:ext cx="2030282" cy="369332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r" defTabSz="1216660">
              <a:spcBef>
                <a:spcPct val="20000"/>
              </a:spcBef>
              <a:defRPr/>
            </a:pPr>
            <a:r>
              <a:rPr lang="zh-CN" altLang="en-US" sz="12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2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/>
          <p:cNvGrpSpPr/>
          <p:nvPr/>
        </p:nvGrpSpPr>
        <p:grpSpPr>
          <a:xfrm>
            <a:off x="4448824" y="197977"/>
            <a:ext cx="3294352" cy="3628435"/>
            <a:chOff x="4681935" y="197977"/>
            <a:chExt cx="3654260" cy="4024841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00423" y="309490"/>
              <a:ext cx="3417285" cy="380181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81935" y="197977"/>
              <a:ext cx="3654260" cy="4024841"/>
            </a:xfrm>
            <a:prstGeom prst="rect">
              <a:avLst/>
            </a:prstGeom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80"/>
          <a:stretch>
            <a:fillRect/>
          </a:stretch>
        </p:blipFill>
        <p:spPr>
          <a:xfrm>
            <a:off x="3664432" y="3694825"/>
            <a:ext cx="4863137" cy="31631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27409"/>
            <a:ext cx="12192000" cy="330591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3969" y="475083"/>
            <a:ext cx="2844063" cy="294263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3363</Words>
  <Application>WPS 演示</Application>
  <PresentationFormat>宽屏</PresentationFormat>
  <Paragraphs>427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43" baseType="lpstr">
      <vt:lpstr>Arial</vt:lpstr>
      <vt:lpstr>宋体</vt:lpstr>
      <vt:lpstr>Wingdings</vt:lpstr>
      <vt:lpstr>微软雅黑</vt:lpstr>
      <vt:lpstr>Calibri</vt:lpstr>
      <vt:lpstr>华文行楷</vt:lpstr>
      <vt:lpstr>等线</vt:lpstr>
      <vt:lpstr>Segoe Print</vt:lpstr>
      <vt:lpstr>Arial Unicode MS</vt:lpstr>
      <vt:lpstr>等线 Light</vt:lpstr>
      <vt:lpstr>Helvetica Light</vt:lpstr>
      <vt:lpstr>Gill Sans</vt:lpstr>
      <vt:lpstr>Clear Sans Light</vt:lpstr>
      <vt:lpstr>Gill Sans MT</vt:lpstr>
      <vt:lpstr>Yu Gothic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五一劳动节总结计划节日主题党政团支部展示PPT模板</dc:title>
  <dc:creator>LYL</dc:creator>
  <cp:lastModifiedBy>拉普耶鲁</cp:lastModifiedBy>
  <cp:revision>12</cp:revision>
  <dcterms:created xsi:type="dcterms:W3CDTF">2017-04-13T11:02:00Z</dcterms:created>
  <dcterms:modified xsi:type="dcterms:W3CDTF">2018-03-23T06:15:06Z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