
<file path=[Content_Types].xml><?xml version="1.0" encoding="utf-8"?>
<Types xmlns="http://schemas.openxmlformats.org/package/2006/content-types">
  <Default Extension="png" ContentType="image/png"/>
  <Default Extension="mp3" ContentType="audio/mpe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xlsx" ContentType="application/vnd.openxmlformats-officedocument.spreadsheetml.sheet"/>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notesSlides/notesSlide6.xml" ContentType="application/vnd.openxmlformats-officedocument.presentationml.notesSlide+xml"/>
  <Override PartName="/ppt/tags/tag17.xml" ContentType="application/vnd.openxmlformats-officedocument.presentationml.tags+xml"/>
  <Override PartName="/ppt/notesSlides/notesSlide7.xml" ContentType="application/vnd.openxmlformats-officedocument.presentationml.notesSlide+xml"/>
  <Override PartName="/ppt/tags/tag18.xml" ContentType="application/vnd.openxmlformats-officedocument.presentationml.tags+xml"/>
  <Override PartName="/ppt/notesSlides/notesSlide8.xml" ContentType="application/vnd.openxmlformats-officedocument.presentationml.notesSlide+xml"/>
  <Override PartName="/ppt/tags/tag19.xml" ContentType="application/vnd.openxmlformats-officedocument.presentationml.tags+xml"/>
  <Override PartName="/ppt/notesSlides/notesSlide9.xml" ContentType="application/vnd.openxmlformats-officedocument.presentationml.notesSlide+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charts/chart1.xml" ContentType="application/vnd.openxmlformats-officedocument.drawingml.chart+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6.xml" ContentType="application/vnd.openxmlformats-officedocument.presentationml.notesSlide+xml"/>
  <Override PartName="/ppt/tags/tag2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20.xml" ContentType="application/vnd.openxmlformats-officedocument.presentationml.notesSlide+xml"/>
  <Override PartName="/ppt/tags/tag3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6.xml" ContentType="application/vnd.openxmlformats-officedocument.presentationml.tags+xml"/>
  <Override PartName="/ppt/notesSlides/notesSlide23.xml" ContentType="application/vnd.openxmlformats-officedocument.presentationml.notesSlide+xml"/>
  <Override PartName="/ppt/tags/tag37.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8.xml" ContentType="application/vnd.openxmlformats-officedocument.presentationml.tags+xml"/>
  <Override PartName="/ppt/notesSlides/notesSlide26.xml" ContentType="application/vnd.openxmlformats-officedocument.presentationml.notesSlide+xml"/>
  <Override PartName="/ppt/tags/tag39.xml" ContentType="application/vnd.openxmlformats-officedocument.presentationml.tags+xml"/>
  <Override PartName="/ppt/notesSlides/notesSlide27.xml" ContentType="application/vnd.openxmlformats-officedocument.presentationml.notesSlide+xml"/>
  <Override PartName="/ppt/tags/tag40.xml" ContentType="application/vnd.openxmlformats-officedocument.presentationml.tags+xml"/>
  <Override PartName="/ppt/notesSlides/notesSlide28.xml" ContentType="application/vnd.openxmlformats-officedocument.presentationml.notesSlide+xml"/>
  <Override PartName="/ppt/tags/tag41.xml" ContentType="application/vnd.openxmlformats-officedocument.presentationml.tags+xml"/>
  <Override PartName="/ppt/notesSlides/notesSlide29.xml" ContentType="application/vnd.openxmlformats-officedocument.presentationml.notesSlide+xml"/>
  <Override PartName="/ppt/tags/tag42.xml" ContentType="application/vnd.openxmlformats-officedocument.presentationml.tags+xml"/>
  <Override PartName="/ppt/notesSlides/notesSlide30.xml" ContentType="application/vnd.openxmlformats-officedocument.presentationml.notesSlide+xml"/>
  <Override PartName="/ppt/tags/tag43.xml" ContentType="application/vnd.openxmlformats-officedocument.presentationml.tags+xml"/>
  <Override PartName="/ppt/notesSlides/notesSlide31.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32.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8" r:id="rId2"/>
    <p:sldId id="294" r:id="rId3"/>
    <p:sldId id="260" r:id="rId4"/>
    <p:sldId id="262" r:id="rId5"/>
    <p:sldId id="306" r:id="rId6"/>
    <p:sldId id="268" r:id="rId7"/>
    <p:sldId id="267" r:id="rId8"/>
    <p:sldId id="269" r:id="rId9"/>
    <p:sldId id="270" r:id="rId10"/>
    <p:sldId id="290" r:id="rId11"/>
    <p:sldId id="272" r:id="rId12"/>
    <p:sldId id="271" r:id="rId13"/>
    <p:sldId id="273" r:id="rId14"/>
    <p:sldId id="274" r:id="rId15"/>
    <p:sldId id="312" r:id="rId16"/>
    <p:sldId id="307" r:id="rId17"/>
    <p:sldId id="276" r:id="rId18"/>
    <p:sldId id="282" r:id="rId19"/>
    <p:sldId id="283" r:id="rId20"/>
    <p:sldId id="284" r:id="rId21"/>
    <p:sldId id="285" r:id="rId22"/>
    <p:sldId id="286" r:id="rId23"/>
    <p:sldId id="288" r:id="rId24"/>
    <p:sldId id="289" r:id="rId25"/>
    <p:sldId id="287" r:id="rId26"/>
    <p:sldId id="297" r:id="rId27"/>
    <p:sldId id="305" r:id="rId28"/>
    <p:sldId id="299" r:id="rId29"/>
    <p:sldId id="308" r:id="rId30"/>
    <p:sldId id="301" r:id="rId31"/>
    <p:sldId id="310" r:id="rId32"/>
    <p:sldId id="295" r:id="rId33"/>
    <p:sldId id="309" r:id="rId34"/>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998E"/>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7" autoAdjust="0"/>
    <p:restoredTop sz="94151" autoAdjust="0"/>
  </p:normalViewPr>
  <p:slideViewPr>
    <p:cSldViewPr snapToGrid="0">
      <p:cViewPr varScale="1">
        <p:scale>
          <a:sx n="92" d="100"/>
          <a:sy n="92" d="100"/>
        </p:scale>
        <p:origin x="354" y="84"/>
      </p:cViewPr>
      <p:guideLst/>
    </p:cSldViewPr>
  </p:slideViewPr>
  <p:notesTextViewPr>
    <p:cViewPr>
      <p:scale>
        <a:sx n="1" d="1"/>
        <a:sy n="1" d="1"/>
      </p:scale>
      <p:origin x="0" y="0"/>
    </p:cViewPr>
  </p:notesTextViewPr>
  <p:sorterViewPr>
    <p:cViewPr>
      <p:scale>
        <a:sx n="100" d="100"/>
        <a:sy n="100" d="100"/>
      </p:scale>
      <p:origin x="0" y="-12258"/>
    </p:cViewPr>
  </p:sorterViewPr>
  <p:notesViewPr>
    <p:cSldViewPr snapToGrid="0">
      <p:cViewPr varScale="1">
        <p:scale>
          <a:sx n="54" d="100"/>
          <a:sy n="54" d="100"/>
        </p:scale>
        <p:origin x="2880" y="4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46700362624818"/>
          <c:y val="5.0272282974042126E-2"/>
          <c:w val="0.62329445258556482"/>
          <c:h val="0.93494175144535741"/>
        </c:manualLayout>
      </c:layout>
      <c:doughnutChart>
        <c:varyColors val="1"/>
        <c:dLbls>
          <c:showLegendKey val="0"/>
          <c:showVal val="0"/>
          <c:showCatName val="0"/>
          <c:showSerName val="0"/>
          <c:showPercent val="0"/>
          <c:showBubbleSize val="0"/>
          <c:showLeaderLines val="0"/>
        </c:dLbls>
        <c:firstSliceAng val="0"/>
        <c:holeSize val="68"/>
      </c:doughnutChart>
      <c:spPr>
        <a:noFill/>
        <a:ln w="25354">
          <a:noFill/>
        </a:ln>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image" Target="../media/image5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951734-7C24-4B78-950B-0583DCE934D9}" type="datetimeFigureOut">
              <a:rPr lang="zh-CN" altLang="en-US" smtClean="0"/>
              <a:t>2018/10/17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52A2A9-8CA1-4A07-8C6B-D8DBEF05FD8E}" type="slidenum">
              <a:rPr lang="zh-CN" altLang="en-US" smtClean="0"/>
              <a:t>‹#›</a:t>
            </a:fld>
            <a:endParaRPr lang="zh-CN" altLang="en-US"/>
          </a:p>
        </p:txBody>
      </p:sp>
    </p:spTree>
    <p:extLst>
      <p:ext uri="{BB962C8B-B14F-4D97-AF65-F5344CB8AC3E}">
        <p14:creationId xmlns:p14="http://schemas.microsoft.com/office/powerpoint/2010/main" val="1458297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FBC28C-643D-40C5-97C8-D3FC63579858}" type="datetimeFigureOut">
              <a:rPr lang="zh-CN" altLang="en-US" smtClean="0"/>
              <a:t>2018/10/17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732570-F829-4D96-AB63-EC26515132FB}" type="slidenum">
              <a:rPr lang="zh-CN" altLang="en-US" smtClean="0"/>
              <a:t>‹#›</a:t>
            </a:fld>
            <a:endParaRPr lang="zh-CN" altLang="en-US"/>
          </a:p>
        </p:txBody>
      </p:sp>
    </p:spTree>
    <p:extLst>
      <p:ext uri="{BB962C8B-B14F-4D97-AF65-F5344CB8AC3E}">
        <p14:creationId xmlns:p14="http://schemas.microsoft.com/office/powerpoint/2010/main" val="2712830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1</a:t>
            </a:fld>
            <a:endParaRPr lang="zh-CN" altLang="en-US"/>
          </a:p>
        </p:txBody>
      </p:sp>
    </p:spTree>
    <p:extLst>
      <p:ext uri="{BB962C8B-B14F-4D97-AF65-F5344CB8AC3E}">
        <p14:creationId xmlns:p14="http://schemas.microsoft.com/office/powerpoint/2010/main" val="3759386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2</a:t>
            </a:fld>
            <a:endParaRPr lang="zh-CN" altLang="en-US"/>
          </a:p>
        </p:txBody>
      </p:sp>
    </p:spTree>
    <p:extLst>
      <p:ext uri="{BB962C8B-B14F-4D97-AF65-F5344CB8AC3E}">
        <p14:creationId xmlns:p14="http://schemas.microsoft.com/office/powerpoint/2010/main" val="2407707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3</a:t>
            </a:fld>
            <a:endParaRPr lang="zh-CN" altLang="en-US"/>
          </a:p>
        </p:txBody>
      </p:sp>
    </p:spTree>
    <p:extLst>
      <p:ext uri="{BB962C8B-B14F-4D97-AF65-F5344CB8AC3E}">
        <p14:creationId xmlns:p14="http://schemas.microsoft.com/office/powerpoint/2010/main" val="566274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4</a:t>
            </a:fld>
            <a:endParaRPr lang="zh-CN" altLang="en-US"/>
          </a:p>
        </p:txBody>
      </p:sp>
    </p:spTree>
    <p:extLst>
      <p:ext uri="{BB962C8B-B14F-4D97-AF65-F5344CB8AC3E}">
        <p14:creationId xmlns:p14="http://schemas.microsoft.com/office/powerpoint/2010/main" val="1018930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5</a:t>
            </a:fld>
            <a:endParaRPr lang="zh-CN" altLang="en-US"/>
          </a:p>
        </p:txBody>
      </p:sp>
    </p:spTree>
    <p:extLst>
      <p:ext uri="{BB962C8B-B14F-4D97-AF65-F5344CB8AC3E}">
        <p14:creationId xmlns:p14="http://schemas.microsoft.com/office/powerpoint/2010/main" val="367403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6</a:t>
            </a:fld>
            <a:endParaRPr lang="zh-CN" altLang="en-US"/>
          </a:p>
        </p:txBody>
      </p:sp>
    </p:spTree>
    <p:extLst>
      <p:ext uri="{BB962C8B-B14F-4D97-AF65-F5344CB8AC3E}">
        <p14:creationId xmlns:p14="http://schemas.microsoft.com/office/powerpoint/2010/main" val="2404849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7</a:t>
            </a:fld>
            <a:endParaRPr lang="zh-CN" altLang="en-US"/>
          </a:p>
        </p:txBody>
      </p:sp>
    </p:spTree>
    <p:extLst>
      <p:ext uri="{BB962C8B-B14F-4D97-AF65-F5344CB8AC3E}">
        <p14:creationId xmlns:p14="http://schemas.microsoft.com/office/powerpoint/2010/main" val="2495728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8</a:t>
            </a:fld>
            <a:endParaRPr lang="zh-CN" altLang="en-US"/>
          </a:p>
        </p:txBody>
      </p:sp>
    </p:spTree>
    <p:extLst>
      <p:ext uri="{BB962C8B-B14F-4D97-AF65-F5344CB8AC3E}">
        <p14:creationId xmlns:p14="http://schemas.microsoft.com/office/powerpoint/2010/main" val="2184800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9</a:t>
            </a:fld>
            <a:endParaRPr lang="zh-CN" altLang="en-US"/>
          </a:p>
        </p:txBody>
      </p:sp>
    </p:spTree>
    <p:extLst>
      <p:ext uri="{BB962C8B-B14F-4D97-AF65-F5344CB8AC3E}">
        <p14:creationId xmlns:p14="http://schemas.microsoft.com/office/powerpoint/2010/main" val="1838785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10</a:t>
            </a:fld>
            <a:endParaRPr lang="zh-CN" altLang="en-US"/>
          </a:p>
        </p:txBody>
      </p:sp>
    </p:spTree>
    <p:extLst>
      <p:ext uri="{BB962C8B-B14F-4D97-AF65-F5344CB8AC3E}">
        <p14:creationId xmlns:p14="http://schemas.microsoft.com/office/powerpoint/2010/main" val="93444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11</a:t>
            </a:fld>
            <a:endParaRPr lang="zh-CN" altLang="en-US"/>
          </a:p>
        </p:txBody>
      </p:sp>
    </p:spTree>
    <p:extLst>
      <p:ext uri="{BB962C8B-B14F-4D97-AF65-F5344CB8AC3E}">
        <p14:creationId xmlns:p14="http://schemas.microsoft.com/office/powerpoint/2010/main" val="2471001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12</a:t>
            </a:fld>
            <a:endParaRPr lang="zh-CN" altLang="en-US"/>
          </a:p>
        </p:txBody>
      </p:sp>
    </p:spTree>
    <p:extLst>
      <p:ext uri="{BB962C8B-B14F-4D97-AF65-F5344CB8AC3E}">
        <p14:creationId xmlns:p14="http://schemas.microsoft.com/office/powerpoint/2010/main" val="1279969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13</a:t>
            </a:fld>
            <a:endParaRPr lang="zh-CN" altLang="en-US"/>
          </a:p>
        </p:txBody>
      </p:sp>
    </p:spTree>
    <p:extLst>
      <p:ext uri="{BB962C8B-B14F-4D97-AF65-F5344CB8AC3E}">
        <p14:creationId xmlns:p14="http://schemas.microsoft.com/office/powerpoint/2010/main" val="2954136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14</a:t>
            </a:fld>
            <a:endParaRPr lang="zh-CN" altLang="en-US"/>
          </a:p>
        </p:txBody>
      </p:sp>
    </p:spTree>
    <p:extLst>
      <p:ext uri="{BB962C8B-B14F-4D97-AF65-F5344CB8AC3E}">
        <p14:creationId xmlns:p14="http://schemas.microsoft.com/office/powerpoint/2010/main" val="19273320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15</a:t>
            </a:fld>
            <a:endParaRPr lang="zh-CN" altLang="en-US"/>
          </a:p>
        </p:txBody>
      </p:sp>
    </p:spTree>
    <p:extLst>
      <p:ext uri="{BB962C8B-B14F-4D97-AF65-F5344CB8AC3E}">
        <p14:creationId xmlns:p14="http://schemas.microsoft.com/office/powerpoint/2010/main" val="4166237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16</a:t>
            </a:fld>
            <a:endParaRPr lang="zh-CN" altLang="en-US"/>
          </a:p>
        </p:txBody>
      </p:sp>
    </p:spTree>
    <p:extLst>
      <p:ext uri="{BB962C8B-B14F-4D97-AF65-F5344CB8AC3E}">
        <p14:creationId xmlns:p14="http://schemas.microsoft.com/office/powerpoint/2010/main" val="113940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17</a:t>
            </a:fld>
            <a:endParaRPr lang="zh-CN" altLang="en-US"/>
          </a:p>
        </p:txBody>
      </p:sp>
    </p:spTree>
    <p:extLst>
      <p:ext uri="{BB962C8B-B14F-4D97-AF65-F5344CB8AC3E}">
        <p14:creationId xmlns:p14="http://schemas.microsoft.com/office/powerpoint/2010/main" val="2553536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18</a:t>
            </a:fld>
            <a:endParaRPr lang="zh-CN" altLang="en-US"/>
          </a:p>
        </p:txBody>
      </p:sp>
    </p:spTree>
    <p:extLst>
      <p:ext uri="{BB962C8B-B14F-4D97-AF65-F5344CB8AC3E}">
        <p14:creationId xmlns:p14="http://schemas.microsoft.com/office/powerpoint/2010/main" val="23365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19</a:t>
            </a:fld>
            <a:endParaRPr lang="zh-CN" altLang="en-US"/>
          </a:p>
        </p:txBody>
      </p:sp>
    </p:spTree>
    <p:extLst>
      <p:ext uri="{BB962C8B-B14F-4D97-AF65-F5344CB8AC3E}">
        <p14:creationId xmlns:p14="http://schemas.microsoft.com/office/powerpoint/2010/main" val="421015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20</a:t>
            </a:fld>
            <a:endParaRPr lang="zh-CN" altLang="en-US"/>
          </a:p>
        </p:txBody>
      </p:sp>
    </p:spTree>
    <p:extLst>
      <p:ext uri="{BB962C8B-B14F-4D97-AF65-F5344CB8AC3E}">
        <p14:creationId xmlns:p14="http://schemas.microsoft.com/office/powerpoint/2010/main" val="41947589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21</a:t>
            </a:fld>
            <a:endParaRPr lang="zh-CN" altLang="en-US"/>
          </a:p>
        </p:txBody>
      </p:sp>
    </p:spTree>
    <p:extLst>
      <p:ext uri="{BB962C8B-B14F-4D97-AF65-F5344CB8AC3E}">
        <p14:creationId xmlns:p14="http://schemas.microsoft.com/office/powerpoint/2010/main" val="3392537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22</a:t>
            </a:fld>
            <a:endParaRPr lang="zh-CN" altLang="en-US"/>
          </a:p>
        </p:txBody>
      </p:sp>
    </p:spTree>
    <p:extLst>
      <p:ext uri="{BB962C8B-B14F-4D97-AF65-F5344CB8AC3E}">
        <p14:creationId xmlns:p14="http://schemas.microsoft.com/office/powerpoint/2010/main" val="2475894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23</a:t>
            </a:fld>
            <a:endParaRPr lang="zh-CN" altLang="en-US"/>
          </a:p>
        </p:txBody>
      </p:sp>
    </p:spTree>
    <p:extLst>
      <p:ext uri="{BB962C8B-B14F-4D97-AF65-F5344CB8AC3E}">
        <p14:creationId xmlns:p14="http://schemas.microsoft.com/office/powerpoint/2010/main" val="4079848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24</a:t>
            </a:fld>
            <a:endParaRPr lang="zh-CN" altLang="en-US"/>
          </a:p>
        </p:txBody>
      </p:sp>
    </p:spTree>
    <p:extLst>
      <p:ext uri="{BB962C8B-B14F-4D97-AF65-F5344CB8AC3E}">
        <p14:creationId xmlns:p14="http://schemas.microsoft.com/office/powerpoint/2010/main" val="262273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25</a:t>
            </a:fld>
            <a:endParaRPr lang="zh-CN" altLang="en-US"/>
          </a:p>
        </p:txBody>
      </p:sp>
    </p:spTree>
    <p:extLst>
      <p:ext uri="{BB962C8B-B14F-4D97-AF65-F5344CB8AC3E}">
        <p14:creationId xmlns:p14="http://schemas.microsoft.com/office/powerpoint/2010/main" val="42391788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26</a:t>
            </a:fld>
            <a:endParaRPr lang="zh-CN" altLang="en-US"/>
          </a:p>
        </p:txBody>
      </p:sp>
    </p:spTree>
    <p:extLst>
      <p:ext uri="{BB962C8B-B14F-4D97-AF65-F5344CB8AC3E}">
        <p14:creationId xmlns:p14="http://schemas.microsoft.com/office/powerpoint/2010/main" val="5495462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27</a:t>
            </a:fld>
            <a:endParaRPr lang="zh-CN" altLang="en-US"/>
          </a:p>
        </p:txBody>
      </p:sp>
    </p:spTree>
    <p:extLst>
      <p:ext uri="{BB962C8B-B14F-4D97-AF65-F5344CB8AC3E}">
        <p14:creationId xmlns:p14="http://schemas.microsoft.com/office/powerpoint/2010/main" val="12785653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28</a:t>
            </a:fld>
            <a:endParaRPr lang="zh-CN" altLang="en-US"/>
          </a:p>
        </p:txBody>
      </p:sp>
    </p:spTree>
    <p:extLst>
      <p:ext uri="{BB962C8B-B14F-4D97-AF65-F5344CB8AC3E}">
        <p14:creationId xmlns:p14="http://schemas.microsoft.com/office/powerpoint/2010/main" val="14667457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29</a:t>
            </a:fld>
            <a:endParaRPr lang="zh-CN" altLang="en-US"/>
          </a:p>
        </p:txBody>
      </p:sp>
    </p:spTree>
    <p:extLst>
      <p:ext uri="{BB962C8B-B14F-4D97-AF65-F5344CB8AC3E}">
        <p14:creationId xmlns:p14="http://schemas.microsoft.com/office/powerpoint/2010/main" val="16718641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30</a:t>
            </a:fld>
            <a:endParaRPr lang="zh-CN" altLang="en-US"/>
          </a:p>
        </p:txBody>
      </p:sp>
    </p:spTree>
    <p:extLst>
      <p:ext uri="{BB962C8B-B14F-4D97-AF65-F5344CB8AC3E}">
        <p14:creationId xmlns:p14="http://schemas.microsoft.com/office/powerpoint/2010/main" val="8745564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31</a:t>
            </a:fld>
            <a:endParaRPr lang="zh-CN" altLang="en-US"/>
          </a:p>
        </p:txBody>
      </p:sp>
    </p:spTree>
    <p:extLst>
      <p:ext uri="{BB962C8B-B14F-4D97-AF65-F5344CB8AC3E}">
        <p14:creationId xmlns:p14="http://schemas.microsoft.com/office/powerpoint/2010/main" val="14575137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32</a:t>
            </a:fld>
            <a:endParaRPr lang="zh-CN" altLang="en-US"/>
          </a:p>
        </p:txBody>
      </p:sp>
    </p:spTree>
    <p:extLst>
      <p:ext uri="{BB962C8B-B14F-4D97-AF65-F5344CB8AC3E}">
        <p14:creationId xmlns:p14="http://schemas.microsoft.com/office/powerpoint/2010/main" val="19509635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32570-F829-4D96-AB63-EC26515132FB}" type="slidenum">
              <a:rPr lang="zh-CN" altLang="en-US" smtClean="0"/>
              <a:t>33</a:t>
            </a:fld>
            <a:endParaRPr lang="zh-CN" altLang="en-US"/>
          </a:p>
        </p:txBody>
      </p:sp>
    </p:spTree>
    <p:extLst>
      <p:ext uri="{BB962C8B-B14F-4D97-AF65-F5344CB8AC3E}">
        <p14:creationId xmlns:p14="http://schemas.microsoft.com/office/powerpoint/2010/main" val="44728316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slideMaster" Target="../slideMasters/slideMaster1.xml"/><Relationship Id="rId7" Type="http://schemas.openxmlformats.org/officeDocument/2006/relationships/image" Target="../media/image3.png"/><Relationship Id="rId12" Type="http://schemas.openxmlformats.org/officeDocument/2006/relationships/image" Target="../media/image8.png"/><Relationship Id="rId17" Type="http://schemas.microsoft.com/office/2007/relationships/hdphoto" Target="../media/hdphoto2.wdp"/><Relationship Id="rId2" Type="http://schemas.openxmlformats.org/officeDocument/2006/relationships/video" Target="../media/media1.mp4"/><Relationship Id="rId16" Type="http://schemas.openxmlformats.org/officeDocument/2006/relationships/image" Target="../media/image12.png"/><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7.png"/><Relationship Id="rId5" Type="http://schemas.microsoft.com/office/2007/relationships/hdphoto" Target="../media/hdphoto1.wdp"/><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png"/><Relationship Id="rId14"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slideMaster" Target="../slideMasters/slideMaster1.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13.png"/><Relationship Id="rId15" Type="http://schemas.microsoft.com/office/2007/relationships/hdphoto" Target="../media/hdphoto2.wdp"/><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 Id="rId14" Type="http://schemas.openxmlformats.org/officeDocument/2006/relationships/image" Target="../media/image12.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4.png"/><Relationship Id="rId12"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11" Type="http://schemas.openxmlformats.org/officeDocument/2006/relationships/image" Target="../media/image10.png"/><Relationship Id="rId5" Type="http://schemas.openxmlformats.org/officeDocument/2006/relationships/image" Target="../media/image15.jpeg"/><Relationship Id="rId10" Type="http://schemas.openxmlformats.org/officeDocument/2006/relationships/image" Target="../media/image6.png"/><Relationship Id="rId4" Type="http://schemas.openxmlformats.org/officeDocument/2006/relationships/image" Target="../media/image14.png"/><Relationship Id="rId9"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image" Target="../media/image11.png"/><Relationship Id="rId5" Type="http://schemas.openxmlformats.org/officeDocument/2006/relationships/image" Target="../media/image18.jpg"/><Relationship Id="rId10" Type="http://schemas.openxmlformats.org/officeDocument/2006/relationships/image" Target="../media/image19.jpg"/><Relationship Id="rId4" Type="http://schemas.openxmlformats.org/officeDocument/2006/relationships/image" Target="../media/image2.png"/><Relationship Id="rId9"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1.jpeg"/><Relationship Id="rId11" Type="http://schemas.openxmlformats.org/officeDocument/2006/relationships/image" Target="../media/image11.png"/><Relationship Id="rId5" Type="http://schemas.openxmlformats.org/officeDocument/2006/relationships/image" Target="../media/image20.jpg"/><Relationship Id="rId10" Type="http://schemas.openxmlformats.org/officeDocument/2006/relationships/image" Target="../media/image19.jpg"/><Relationship Id="rId4" Type="http://schemas.openxmlformats.org/officeDocument/2006/relationships/image" Target="../media/image2.png"/><Relationship Id="rId9"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5.jpe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22.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4">
            <a:extLst>
              <a:ext uri="{BEBA8EAE-BF5A-486C-A8C5-ECC9F3942E4B}">
                <a14:imgProps xmlns:a14="http://schemas.microsoft.com/office/drawing/2010/main">
                  <a14:imgLayer r:embed="rId5">
                    <a14:imgEffect>
                      <a14:artisticBlur/>
                    </a14:imgEffect>
                    <a14:imgEffect>
                      <a14:saturation sat="200000"/>
                    </a14:imgEffect>
                  </a14:imgLayer>
                </a14:imgProps>
              </a:ext>
              <a:ext uri="{28A0092B-C50C-407E-A947-70E740481C1C}">
                <a14:useLocalDpi xmlns:a14="http://schemas.microsoft.com/office/drawing/2010/main" val="0"/>
              </a:ext>
            </a:extLst>
          </a:blip>
          <a:stretch>
            <a:fillRect/>
          </a:stretch>
        </p:blipFill>
        <p:spPr>
          <a:xfrm flipH="1" flipV="1">
            <a:off x="1" y="0"/>
            <a:ext cx="12190413" cy="6859588"/>
          </a:xfrm>
          <a:prstGeom prst="rect">
            <a:avLst/>
          </a:prstGeom>
        </p:spPr>
      </p:pic>
      <p:sp>
        <p:nvSpPr>
          <p:cNvPr id="8" name="矩形 7"/>
          <p:cNvSpPr/>
          <p:nvPr userDrawn="1"/>
        </p:nvSpPr>
        <p:spPr>
          <a:xfrm>
            <a:off x="1" y="0"/>
            <a:ext cx="12191999" cy="6882808"/>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defTabSz="1088253"/>
            <a:endParaRPr lang="zh-CN" altLang="en-US">
              <a:solidFill>
                <a:prstClr val="white"/>
              </a:solidFill>
            </a:endParaRPr>
          </a:p>
        </p:txBody>
      </p:sp>
      <p:pic>
        <p:nvPicPr>
          <p:cNvPr id="9" name="3G109VQShpq8RrxRkhd@@sd">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7"/>
          <a:stretch>
            <a:fillRect/>
          </a:stretch>
        </p:blipFill>
        <p:spPr>
          <a:xfrm flipH="1">
            <a:off x="3792051" y="1167933"/>
            <a:ext cx="8098092" cy="4998425"/>
          </a:xfrm>
          <a:prstGeom prst="rect">
            <a:avLst/>
          </a:prstGeom>
          <a:effectLst>
            <a:softEdge rad="1270000"/>
          </a:effectLst>
        </p:spPr>
      </p:pic>
      <p:pic>
        <p:nvPicPr>
          <p:cNvPr id="10" name="图片 9"/>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5432" y="-27506"/>
            <a:ext cx="12215845" cy="6885505"/>
          </a:xfrm>
          <a:prstGeom prst="rect">
            <a:avLst/>
          </a:prstGeom>
        </p:spPr>
      </p:pic>
      <p:pic>
        <p:nvPicPr>
          <p:cNvPr id="11" name="图片 10"/>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flipV="1">
            <a:off x="7979213" y="-3"/>
            <a:ext cx="4212788" cy="3868617"/>
          </a:xfrm>
          <a:prstGeom prst="rect">
            <a:avLst/>
          </a:prstGeom>
        </p:spPr>
      </p:pic>
      <p:pic>
        <p:nvPicPr>
          <p:cNvPr id="12" name="图片 1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4616" y="10694"/>
            <a:ext cx="3340850" cy="2853530"/>
          </a:xfrm>
          <a:prstGeom prst="rect">
            <a:avLst/>
          </a:prstGeom>
        </p:spPr>
      </p:pic>
      <p:pic>
        <p:nvPicPr>
          <p:cNvPr id="13" name="图片 12"/>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91849" y="1352107"/>
            <a:ext cx="2378860" cy="2621503"/>
          </a:xfrm>
          <a:prstGeom prst="rect">
            <a:avLst/>
          </a:prstGeom>
        </p:spPr>
      </p:pic>
      <p:pic>
        <p:nvPicPr>
          <p:cNvPr id="15" name="图片 14"/>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341832" y="5331564"/>
            <a:ext cx="5025681" cy="2419471"/>
          </a:xfrm>
          <a:prstGeom prst="rect">
            <a:avLst/>
          </a:prstGeom>
        </p:spPr>
      </p:pic>
      <p:pic>
        <p:nvPicPr>
          <p:cNvPr id="16" name="图片 1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427727" y="2780845"/>
            <a:ext cx="4643919" cy="4429584"/>
          </a:xfrm>
          <a:prstGeom prst="rect">
            <a:avLst/>
          </a:prstGeom>
        </p:spPr>
      </p:pic>
      <p:pic>
        <p:nvPicPr>
          <p:cNvPr id="18" name="Picture 5" descr="C:\Users\Administrator\Desktop\春天\0066.pn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25030" y="4060321"/>
            <a:ext cx="2067584" cy="2098763"/>
          </a:xfrm>
          <a:prstGeom prst="rect">
            <a:avLst/>
          </a:prstGeom>
          <a:noFill/>
          <a:extLst>
            <a:ext uri="{909E8E84-426E-40DD-AFC4-6F175D3DCCD1}">
              <a14:hiddenFill xmlns:a14="http://schemas.microsoft.com/office/drawing/2010/main">
                <a:solidFill>
                  <a:srgbClr val="FFFFFF"/>
                </a:solidFill>
              </a14:hiddenFill>
            </a:ext>
          </a:extLst>
        </p:spPr>
      </p:pic>
      <p:pic>
        <p:nvPicPr>
          <p:cNvPr id="21" name="图片 2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flipH="1">
            <a:off x="7914300" y="681655"/>
            <a:ext cx="968126" cy="1248139"/>
          </a:xfrm>
          <a:prstGeom prst="rect">
            <a:avLst/>
          </a:prstGeom>
          <a:effectLst/>
        </p:spPr>
      </p:pic>
      <p:pic>
        <p:nvPicPr>
          <p:cNvPr id="22" name="图片 21"/>
          <p:cNvPicPr>
            <a:picLocks noChangeAspect="1"/>
          </p:cNvPicPr>
          <p:nvPr userDrawn="1"/>
        </p:nvPicPr>
        <p:blipFill>
          <a:blip r:embed="rId16">
            <a:extLst>
              <a:ext uri="{BEBA8EAE-BF5A-486C-A8C5-ECC9F3942E4B}">
                <a14:imgProps xmlns:a14="http://schemas.microsoft.com/office/drawing/2010/main">
                  <a14:imgLayer r:embed="rId17">
                    <a14:imgEffect>
                      <a14:colorTemperature colorTemp="4700"/>
                    </a14:imgEffect>
                  </a14:imgLayer>
                </a14:imgProps>
              </a:ext>
              <a:ext uri="{28A0092B-C50C-407E-A947-70E740481C1C}">
                <a14:useLocalDpi xmlns:a14="http://schemas.microsoft.com/office/drawing/2010/main" val="0"/>
              </a:ext>
            </a:extLst>
          </a:blip>
          <a:stretch>
            <a:fillRect/>
          </a:stretch>
        </p:blipFill>
        <p:spPr>
          <a:xfrm>
            <a:off x="557784" y="4585309"/>
            <a:ext cx="863504" cy="841918"/>
          </a:xfrm>
          <a:prstGeom prst="rect">
            <a:avLst/>
          </a:prstGeom>
        </p:spPr>
      </p:pic>
    </p:spTree>
    <p:extLst>
      <p:ext uri="{BB962C8B-B14F-4D97-AF65-F5344CB8AC3E}">
        <p14:creationId xmlns:p14="http://schemas.microsoft.com/office/powerpoint/2010/main" val="276938180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39" fill="hold"/>
                                            <p:tgtEl>
                                              <p:spTgt spid="9"/>
                                            </p:tgtEl>
                                          </p:cBhvr>
                                        </p:cmd>
                                      </p:childTnLst>
                                    </p:cTn>
                                  </p:par>
                                  <p:par>
                                    <p:cTn id="7" presetID="14" presetClass="entr" presetSubtype="1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randombar(horizontal)">
                                          <p:cBhvr>
                                            <p:cTn id="9" dur="500"/>
                                            <p:tgtEl>
                                              <p:spTgt spid="13"/>
                                            </p:tgtEl>
                                          </p:cBhvr>
                                        </p:animEffect>
                                      </p:childTnLst>
                                    </p:cTn>
                                  </p:par>
                                  <p:par>
                                    <p:cTn id="10" presetID="2" presetClass="entr" presetSubtype="3" fill="hold" nodeType="withEffect">
                                      <p:stCondLst>
                                        <p:cond delay="30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14:presetBounceEnd="66000">
                                      <p:stCondLst>
                                        <p:cond delay="1000"/>
                                      </p:stCondLst>
                                      <p:childTnLst>
                                        <p:set>
                                          <p:cBhvr>
                                            <p:cTn id="15" dur="1" fill="hold">
                                              <p:stCondLst>
                                                <p:cond delay="0"/>
                                              </p:stCondLst>
                                            </p:cTn>
                                            <p:tgtEl>
                                              <p:spTgt spid="21"/>
                                            </p:tgtEl>
                                            <p:attrNameLst>
                                              <p:attrName>style.visibility</p:attrName>
                                            </p:attrNameLst>
                                          </p:cBhvr>
                                          <p:to>
                                            <p:strVal val="visible"/>
                                          </p:to>
                                        </p:set>
                                        <p:anim calcmode="lin" valueType="num" p14:bounceEnd="66000">
                                          <p:cBhvr additive="base">
                                            <p:cTn id="16" dur="2000" fill="hold"/>
                                            <p:tgtEl>
                                              <p:spTgt spid="21"/>
                                            </p:tgtEl>
                                            <p:attrNameLst>
                                              <p:attrName>ppt_x</p:attrName>
                                            </p:attrNameLst>
                                          </p:cBhvr>
                                          <p:tavLst>
                                            <p:tav tm="0">
                                              <p:val>
                                                <p:strVal val="0-#ppt_w/2"/>
                                              </p:val>
                                            </p:tav>
                                            <p:tav tm="100000">
                                              <p:val>
                                                <p:strVal val="#ppt_x"/>
                                              </p:val>
                                            </p:tav>
                                          </p:tavLst>
                                        </p:anim>
                                        <p:anim calcmode="lin" valueType="num" p14:bounceEnd="66000">
                                          <p:cBhvr additive="base">
                                            <p:cTn id="17" dur="20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9"/>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9"/>
                                            </p:tgtEl>
                                          </p:cBhvr>
                                        </p:cmd>
                                      </p:childTnLst>
                                    </p:cTn>
                                  </p:par>
                                </p:childTnLst>
                              </p:cTn>
                            </p:par>
                          </p:childTnLst>
                        </p:cTn>
                      </p:par>
                    </p:childTnLst>
                  </p:cTn>
                  <p:nextCondLst>
                    <p:cond evt="onClick" delay="0">
                      <p:tgtEl>
                        <p:spTgt spid="9"/>
                      </p:tgtEl>
                    </p:cond>
                  </p:nextCondLst>
                </p:seq>
                <p:video>
                  <p:cMediaNode vol="80000">
                    <p:cTn id="23" repeatCount="indefinite" fill="hold" display="0">
                      <p:stCondLst>
                        <p:cond delay="indefinite"/>
                      </p:stCondLst>
                    </p:cTn>
                    <p:tgtEl>
                      <p:spTgt spid="9"/>
                    </p:tgtEl>
                  </p:cMediaNode>
                </p:vide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39" fill="hold"/>
                                            <p:tgtEl>
                                              <p:spTgt spid="9"/>
                                            </p:tgtEl>
                                          </p:cBhvr>
                                        </p:cmd>
                                      </p:childTnLst>
                                    </p:cTn>
                                  </p:par>
                                  <p:par>
                                    <p:cTn id="7" presetID="14" presetClass="entr" presetSubtype="1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randombar(horizontal)">
                                          <p:cBhvr>
                                            <p:cTn id="9" dur="500"/>
                                            <p:tgtEl>
                                              <p:spTgt spid="13"/>
                                            </p:tgtEl>
                                          </p:cBhvr>
                                        </p:animEffect>
                                      </p:childTnLst>
                                    </p:cTn>
                                  </p:par>
                                  <p:par>
                                    <p:cTn id="10" presetID="2" presetClass="entr" presetSubtype="3" fill="hold" nodeType="withEffect">
                                      <p:stCondLst>
                                        <p:cond delay="30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100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2000" fill="hold"/>
                                            <p:tgtEl>
                                              <p:spTgt spid="21"/>
                                            </p:tgtEl>
                                            <p:attrNameLst>
                                              <p:attrName>ppt_x</p:attrName>
                                            </p:attrNameLst>
                                          </p:cBhvr>
                                          <p:tavLst>
                                            <p:tav tm="0">
                                              <p:val>
                                                <p:strVal val="0-#ppt_w/2"/>
                                              </p:val>
                                            </p:tav>
                                            <p:tav tm="100000">
                                              <p:val>
                                                <p:strVal val="#ppt_x"/>
                                              </p:val>
                                            </p:tav>
                                          </p:tavLst>
                                        </p:anim>
                                        <p:anim calcmode="lin" valueType="num">
                                          <p:cBhvr additive="base">
                                            <p:cTn id="17" dur="20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9"/>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9"/>
                                            </p:tgtEl>
                                          </p:cBhvr>
                                        </p:cmd>
                                      </p:childTnLst>
                                    </p:cTn>
                                  </p:par>
                                </p:childTnLst>
                              </p:cTn>
                            </p:par>
                          </p:childTnLst>
                        </p:cTn>
                      </p:par>
                    </p:childTnLst>
                  </p:cTn>
                  <p:nextCondLst>
                    <p:cond evt="onClick" delay="0">
                      <p:tgtEl>
                        <p:spTgt spid="9"/>
                      </p:tgtEl>
                    </p:cond>
                  </p:nextCondLst>
                </p:seq>
                <p:video>
                  <p:cMediaNode vol="80000">
                    <p:cTn id="23" repeatCount="indefinite" fill="hold" display="0">
                      <p:stCondLst>
                        <p:cond delay="indefinite"/>
                      </p:stCondLst>
                    </p:cTn>
                    <p:tgtEl>
                      <p:spTgt spid="9"/>
                    </p:tgtEl>
                  </p:cMediaNode>
                </p:video>
              </p:childTnLst>
            </p:cTn>
          </p:par>
        </p:tnLst>
      </p:timing>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9" name="3G109VQShpq8RrxRkhd@@sd">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flipH="1">
            <a:off x="3792051" y="1167933"/>
            <a:ext cx="8098092" cy="4998425"/>
          </a:xfrm>
          <a:prstGeom prst="rect">
            <a:avLst/>
          </a:prstGeom>
          <a:effectLst/>
        </p:spPr>
      </p:pic>
      <p:sp>
        <p:nvSpPr>
          <p:cNvPr id="3" name="矩形 2"/>
          <p:cNvSpPr/>
          <p:nvPr userDrawn="1"/>
        </p:nvSpPr>
        <p:spPr>
          <a:xfrm>
            <a:off x="0" y="0"/>
            <a:ext cx="12192000" cy="6858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5432" y="-27506"/>
            <a:ext cx="12215845" cy="6885505"/>
          </a:xfrm>
          <a:prstGeom prst="rect">
            <a:avLst/>
          </a:prstGeom>
        </p:spPr>
      </p:pic>
      <p:pic>
        <p:nvPicPr>
          <p:cNvPr id="19" name="图片 1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flipV="1">
            <a:off x="7979213" y="-3"/>
            <a:ext cx="4212788" cy="3868617"/>
          </a:xfrm>
          <a:prstGeom prst="rect">
            <a:avLst/>
          </a:prstGeom>
        </p:spPr>
      </p:pic>
      <p:pic>
        <p:nvPicPr>
          <p:cNvPr id="20" name="图片 19"/>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616" y="10694"/>
            <a:ext cx="3340850" cy="2853530"/>
          </a:xfrm>
          <a:prstGeom prst="rect">
            <a:avLst/>
          </a:prstGeom>
        </p:spPr>
      </p:pic>
      <p:pic>
        <p:nvPicPr>
          <p:cNvPr id="23" name="图片 22"/>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91849" y="1352107"/>
            <a:ext cx="2378860" cy="2621503"/>
          </a:xfrm>
          <a:prstGeom prst="rect">
            <a:avLst/>
          </a:prstGeom>
        </p:spPr>
      </p:pic>
      <p:pic>
        <p:nvPicPr>
          <p:cNvPr id="24" name="图片 23"/>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41832" y="5331564"/>
            <a:ext cx="5025681" cy="2419471"/>
          </a:xfrm>
          <a:prstGeom prst="rect">
            <a:avLst/>
          </a:prstGeom>
        </p:spPr>
      </p:pic>
      <p:pic>
        <p:nvPicPr>
          <p:cNvPr id="25" name="图片 2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427727" y="2780845"/>
            <a:ext cx="4643919" cy="4429584"/>
          </a:xfrm>
          <a:prstGeom prst="rect">
            <a:avLst/>
          </a:prstGeom>
        </p:spPr>
      </p:pic>
      <p:pic>
        <p:nvPicPr>
          <p:cNvPr id="26" name="Picture 5" descr="C:\Users\Administrator\Desktop\春天\0066.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725030" y="4060321"/>
            <a:ext cx="2067584" cy="2098763"/>
          </a:xfrm>
          <a:prstGeom prst="rect">
            <a:avLst/>
          </a:prstGeom>
          <a:noFill/>
          <a:extLst>
            <a:ext uri="{909E8E84-426E-40DD-AFC4-6F175D3DCCD1}">
              <a14:hiddenFill xmlns:a14="http://schemas.microsoft.com/office/drawing/2010/main">
                <a:solidFill>
                  <a:srgbClr val="FFFFFF"/>
                </a:solidFill>
              </a14:hiddenFill>
            </a:ext>
          </a:extLst>
        </p:spPr>
      </p:pic>
      <p:pic>
        <p:nvPicPr>
          <p:cNvPr id="27" name="图片 2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flipH="1">
            <a:off x="7914300" y="681655"/>
            <a:ext cx="968126" cy="1248139"/>
          </a:xfrm>
          <a:prstGeom prst="rect">
            <a:avLst/>
          </a:prstGeom>
          <a:effectLst/>
        </p:spPr>
      </p:pic>
      <p:pic>
        <p:nvPicPr>
          <p:cNvPr id="28" name="图片 27"/>
          <p:cNvPicPr>
            <a:picLocks noChangeAspect="1"/>
          </p:cNvPicPr>
          <p:nvPr userDrawn="1"/>
        </p:nvPicPr>
        <p:blipFill>
          <a:blip r:embed="rId14">
            <a:extLst>
              <a:ext uri="{BEBA8EAE-BF5A-486C-A8C5-ECC9F3942E4B}">
                <a14:imgProps xmlns:a14="http://schemas.microsoft.com/office/drawing/2010/main">
                  <a14:imgLayer r:embed="rId1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557784" y="4585309"/>
            <a:ext cx="863504" cy="841918"/>
          </a:xfrm>
          <a:prstGeom prst="rect">
            <a:avLst/>
          </a:prstGeom>
        </p:spPr>
      </p:pic>
    </p:spTree>
    <p:extLst>
      <p:ext uri="{BB962C8B-B14F-4D97-AF65-F5344CB8AC3E}">
        <p14:creationId xmlns:p14="http://schemas.microsoft.com/office/powerpoint/2010/main" val="70072611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39" fill="hold"/>
                                            <p:tgtEl>
                                              <p:spTgt spid="9"/>
                                            </p:tgtEl>
                                          </p:cBhvr>
                                        </p:cmd>
                                      </p:childTnLst>
                                    </p:cTn>
                                  </p:par>
                                  <p:par>
                                    <p:cTn id="7" presetID="14" presetClass="entr" presetSubtype="1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randombar(horizontal)">
                                          <p:cBhvr>
                                            <p:cTn id="9" dur="500"/>
                                            <p:tgtEl>
                                              <p:spTgt spid="23"/>
                                            </p:tgtEl>
                                          </p:cBhvr>
                                        </p:animEffect>
                                      </p:childTnLst>
                                    </p:cTn>
                                  </p:par>
                                  <p:par>
                                    <p:cTn id="10" presetID="2" presetClass="entr" presetSubtype="3" fill="hold" nodeType="withEffect">
                                      <p:stCondLst>
                                        <p:cond delay="30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14:presetBounceEnd="66000">
                                      <p:stCondLst>
                                        <p:cond delay="1000"/>
                                      </p:stCondLst>
                                      <p:childTnLst>
                                        <p:set>
                                          <p:cBhvr>
                                            <p:cTn id="15" dur="1" fill="hold">
                                              <p:stCondLst>
                                                <p:cond delay="0"/>
                                              </p:stCondLst>
                                            </p:cTn>
                                            <p:tgtEl>
                                              <p:spTgt spid="27"/>
                                            </p:tgtEl>
                                            <p:attrNameLst>
                                              <p:attrName>style.visibility</p:attrName>
                                            </p:attrNameLst>
                                          </p:cBhvr>
                                          <p:to>
                                            <p:strVal val="visible"/>
                                          </p:to>
                                        </p:set>
                                        <p:anim calcmode="lin" valueType="num" p14:bounceEnd="66000">
                                          <p:cBhvr additive="base">
                                            <p:cTn id="16" dur="2000" fill="hold"/>
                                            <p:tgtEl>
                                              <p:spTgt spid="27"/>
                                            </p:tgtEl>
                                            <p:attrNameLst>
                                              <p:attrName>ppt_x</p:attrName>
                                            </p:attrNameLst>
                                          </p:cBhvr>
                                          <p:tavLst>
                                            <p:tav tm="0">
                                              <p:val>
                                                <p:strVal val="0-#ppt_w/2"/>
                                              </p:val>
                                            </p:tav>
                                            <p:tav tm="100000">
                                              <p:val>
                                                <p:strVal val="#ppt_x"/>
                                              </p:val>
                                            </p:tav>
                                          </p:tavLst>
                                        </p:anim>
                                        <p:anim calcmode="lin" valueType="num" p14:bounceEnd="66000">
                                          <p:cBhvr additive="base">
                                            <p:cTn id="17" dur="20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9"/>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9"/>
                                            </p:tgtEl>
                                          </p:cBhvr>
                                        </p:cmd>
                                      </p:childTnLst>
                                    </p:cTn>
                                  </p:par>
                                </p:childTnLst>
                              </p:cTn>
                            </p:par>
                          </p:childTnLst>
                        </p:cTn>
                      </p:par>
                    </p:childTnLst>
                  </p:cTn>
                  <p:nextCondLst>
                    <p:cond evt="onClick" delay="0">
                      <p:tgtEl>
                        <p:spTgt spid="9"/>
                      </p:tgtEl>
                    </p:cond>
                  </p:nextCondLst>
                </p:seq>
                <p:video>
                  <p:cMediaNode vol="80000">
                    <p:cTn id="23" repeatCount="indefinite" fill="hold" display="0">
                      <p:stCondLst>
                        <p:cond delay="indefinite"/>
                      </p:stCondLst>
                    </p:cTn>
                    <p:tgtEl>
                      <p:spTgt spid="9"/>
                    </p:tgtEl>
                  </p:cMediaNode>
                </p:vide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39" fill="hold"/>
                                            <p:tgtEl>
                                              <p:spTgt spid="9"/>
                                            </p:tgtEl>
                                          </p:cBhvr>
                                        </p:cmd>
                                      </p:childTnLst>
                                    </p:cTn>
                                  </p:par>
                                  <p:par>
                                    <p:cTn id="7" presetID="14" presetClass="entr" presetSubtype="1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randombar(horizontal)">
                                          <p:cBhvr>
                                            <p:cTn id="9" dur="500"/>
                                            <p:tgtEl>
                                              <p:spTgt spid="23"/>
                                            </p:tgtEl>
                                          </p:cBhvr>
                                        </p:animEffect>
                                      </p:childTnLst>
                                    </p:cTn>
                                  </p:par>
                                  <p:par>
                                    <p:cTn id="10" presetID="2" presetClass="entr" presetSubtype="3" fill="hold" nodeType="withEffect">
                                      <p:stCondLst>
                                        <p:cond delay="30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100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2000" fill="hold"/>
                                            <p:tgtEl>
                                              <p:spTgt spid="27"/>
                                            </p:tgtEl>
                                            <p:attrNameLst>
                                              <p:attrName>ppt_x</p:attrName>
                                            </p:attrNameLst>
                                          </p:cBhvr>
                                          <p:tavLst>
                                            <p:tav tm="0">
                                              <p:val>
                                                <p:strVal val="0-#ppt_w/2"/>
                                              </p:val>
                                            </p:tav>
                                            <p:tav tm="100000">
                                              <p:val>
                                                <p:strVal val="#ppt_x"/>
                                              </p:val>
                                            </p:tav>
                                          </p:tavLst>
                                        </p:anim>
                                        <p:anim calcmode="lin" valueType="num">
                                          <p:cBhvr additive="base">
                                            <p:cTn id="17" dur="20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9"/>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9"/>
                                            </p:tgtEl>
                                          </p:cBhvr>
                                        </p:cmd>
                                      </p:childTnLst>
                                    </p:cTn>
                                  </p:par>
                                </p:childTnLst>
                              </p:cTn>
                            </p:par>
                          </p:childTnLst>
                        </p:cTn>
                      </p:par>
                    </p:childTnLst>
                  </p:cTn>
                  <p:nextCondLst>
                    <p:cond evt="onClick" delay="0">
                      <p:tgtEl>
                        <p:spTgt spid="9"/>
                      </p:tgtEl>
                    </p:cond>
                  </p:nextCondLst>
                </p:seq>
                <p:video>
                  <p:cMediaNode vol="80000">
                    <p:cTn id="23" repeatCount="indefinite" fill="hold" display="0">
                      <p:stCondLst>
                        <p:cond delay="indefinite"/>
                      </p:stCondLst>
                    </p:cTn>
                    <p:tgtEl>
                      <p:spTgt spid="9"/>
                    </p:tgtEl>
                  </p:cMediaNode>
                </p:video>
              </p:childTnLst>
            </p:cTn>
          </p:par>
        </p:tn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artisticBlur/>
                    </a14:imgEffect>
                    <a14:imgEffect>
                      <a14:saturation sat="200000"/>
                    </a14:imgEffect>
                  </a14:imgLayer>
                </a14:imgProps>
              </a:ext>
              <a:ext uri="{28A0092B-C50C-407E-A947-70E740481C1C}">
                <a14:useLocalDpi xmlns:a14="http://schemas.microsoft.com/office/drawing/2010/main" val="0"/>
              </a:ext>
            </a:extLst>
          </a:blip>
          <a:stretch>
            <a:fillRect/>
          </a:stretch>
        </p:blipFill>
        <p:spPr>
          <a:xfrm flipH="1" flipV="1">
            <a:off x="1" y="0"/>
            <a:ext cx="12190413" cy="6859588"/>
          </a:xfrm>
          <a:prstGeom prst="rect">
            <a:avLst/>
          </a:prstGeom>
        </p:spPr>
      </p:pic>
      <p:pic>
        <p:nvPicPr>
          <p:cNvPr id="19" name="图片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07091" y="4053545"/>
            <a:ext cx="3220071" cy="3071451"/>
          </a:xfrm>
          <a:prstGeom prst="rect">
            <a:avLst/>
          </a:prstGeom>
        </p:spPr>
      </p:pic>
      <p:pic>
        <p:nvPicPr>
          <p:cNvPr id="8" name="图片 7" descr="17c19f21dc2935d11b849dec6ba4b127"/>
          <p:cNvPicPr>
            <a:picLocks noChangeAspect="1"/>
          </p:cNvPicPr>
          <p:nvPr userDrawn="1"/>
        </p:nvPicPr>
        <p:blipFill>
          <a:blip r:embed="rId5" cstate="print"/>
          <a:stretch>
            <a:fillRect/>
          </a:stretch>
        </p:blipFill>
        <p:spPr>
          <a:xfrm>
            <a:off x="1809644" y="2861709"/>
            <a:ext cx="2069864" cy="3935136"/>
          </a:xfrm>
          <a:prstGeom prst="rect">
            <a:avLst/>
          </a:prstGeom>
        </p:spPr>
      </p:pic>
      <p:sp>
        <p:nvSpPr>
          <p:cNvPr id="9" name="矩形 8"/>
          <p:cNvSpPr/>
          <p:nvPr userDrawn="1"/>
        </p:nvSpPr>
        <p:spPr>
          <a:xfrm>
            <a:off x="1" y="0"/>
            <a:ext cx="12191999" cy="6882808"/>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defTabSz="1088253"/>
            <a:endParaRPr lang="zh-CN" altLang="en-US">
              <a:solidFill>
                <a:prstClr val="white"/>
              </a:solidFill>
            </a:endParaRPr>
          </a:p>
        </p:txBody>
      </p:sp>
      <p:pic>
        <p:nvPicPr>
          <p:cNvPr id="10" name="图片 9"/>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5432" y="-27506"/>
            <a:ext cx="12215845" cy="6885505"/>
          </a:xfrm>
          <a:prstGeom prst="rect">
            <a:avLst/>
          </a:prstGeom>
        </p:spPr>
      </p:pic>
      <p:pic>
        <p:nvPicPr>
          <p:cNvPr id="11" name="图片 10"/>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99440" y="655486"/>
            <a:ext cx="10977026" cy="6174577"/>
          </a:xfrm>
          <a:prstGeom prst="rect">
            <a:avLst/>
          </a:prstGeom>
        </p:spPr>
      </p:pic>
      <p:pic>
        <p:nvPicPr>
          <p:cNvPr id="12" name="图片 1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flipV="1">
            <a:off x="7979213" y="-3"/>
            <a:ext cx="4212788" cy="3868617"/>
          </a:xfrm>
          <a:prstGeom prst="rect">
            <a:avLst/>
          </a:prstGeom>
        </p:spPr>
      </p:pic>
      <p:pic>
        <p:nvPicPr>
          <p:cNvPr id="13" name="图片 12"/>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4616" y="10694"/>
            <a:ext cx="3340850" cy="2853530"/>
          </a:xfrm>
          <a:prstGeom prst="rect">
            <a:avLst/>
          </a:prstGeom>
        </p:spPr>
      </p:pic>
      <p:pic>
        <p:nvPicPr>
          <p:cNvPr id="14" name="Picture 5" descr="C:\Users\Administrator\Desktop\春天\0066.pn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844576" y="381473"/>
            <a:ext cx="2067584" cy="20987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p:cNvPicPr>
            <a:picLocks noChangeAspect="1" noChangeArrowheads="1"/>
          </p:cNvPicPr>
          <p:nvPr userDrawn="1"/>
        </p:nvPicPr>
        <p:blipFill>
          <a:blip r:embed="rId12">
            <a:extLst>
              <a:ext uri="{28A0092B-C50C-407E-A947-70E740481C1C}">
                <a14:useLocalDpi xmlns:a14="http://schemas.microsoft.com/office/drawing/2010/main" val="0"/>
              </a:ext>
            </a:extLst>
          </a:blip>
          <a:stretch>
            <a:fillRect/>
          </a:stretch>
        </p:blipFill>
        <p:spPr bwMode="auto">
          <a:xfrm>
            <a:off x="3015686" y="3441404"/>
            <a:ext cx="2872267" cy="3132619"/>
          </a:xfrm>
          <a:prstGeom prst="rect">
            <a:avLst/>
          </a:prstGeom>
          <a:noFill/>
          <a:extLst>
            <a:ext uri="{909E8E84-426E-40DD-AFC4-6F175D3DCCD1}">
              <a14:hiddenFill xmlns:a14="http://schemas.microsoft.com/office/drawing/2010/main">
                <a:solidFill>
                  <a:srgbClr val="FFFFFF"/>
                </a:solidFill>
              </a14:hiddenFill>
            </a:ext>
          </a:extLst>
        </p:spPr>
      </p:pic>
      <p:pic>
        <p:nvPicPr>
          <p:cNvPr id="15" name="图片 14"/>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91849" y="1352107"/>
            <a:ext cx="2378860" cy="2621503"/>
          </a:xfrm>
          <a:prstGeom prst="rect">
            <a:avLst/>
          </a:prstGeom>
        </p:spPr>
      </p:pic>
    </p:spTree>
    <p:extLst>
      <p:ext uri="{BB962C8B-B14F-4D97-AF65-F5344CB8AC3E}">
        <p14:creationId xmlns:p14="http://schemas.microsoft.com/office/powerpoint/2010/main" val="296862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3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22" presetClass="entr" presetSubtype="1"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3000"/>
                                        <p:tgtEl>
                                          <p:spTgt spid="8"/>
                                        </p:tgtEl>
                                      </p:cBhvr>
                                    </p:animEffect>
                                  </p:childTnLst>
                                </p:cTn>
                              </p:par>
                              <p:par>
                                <p:cTn id="12" presetID="42" presetClass="entr" presetSubtype="0"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par>
                                <p:cTn id="17" presetID="14" presetClass="entr" presetSubtype="10" fill="hold" nodeType="withEffect">
                                  <p:stCondLst>
                                    <p:cond delay="500"/>
                                  </p:stCondLst>
                                  <p:childTnLst>
                                    <p:set>
                                      <p:cBhvr>
                                        <p:cTn id="18" dur="1" fill="hold">
                                          <p:stCondLst>
                                            <p:cond delay="0"/>
                                          </p:stCondLst>
                                        </p:cTn>
                                        <p:tgtEl>
                                          <p:spTgt spid="15"/>
                                        </p:tgtEl>
                                        <p:attrNameLst>
                                          <p:attrName>style.visibility</p:attrName>
                                        </p:attrNameLst>
                                      </p:cBhvr>
                                      <p:to>
                                        <p:strVal val="visible"/>
                                      </p:to>
                                    </p:set>
                                    <p:animEffect transition="in" filter="randombar(horizontal)">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artisticBlur/>
                    </a14:imgEffect>
                    <a14:imgEffect>
                      <a14:saturation sat="200000"/>
                    </a14:imgEffect>
                  </a14:imgLayer>
                </a14:imgProps>
              </a:ext>
              <a:ext uri="{28A0092B-C50C-407E-A947-70E740481C1C}">
                <a14:useLocalDpi xmlns:a14="http://schemas.microsoft.com/office/drawing/2010/main" val="0"/>
              </a:ext>
            </a:extLst>
          </a:blip>
          <a:stretch>
            <a:fillRect/>
          </a:stretch>
        </p:blipFill>
        <p:spPr>
          <a:xfrm flipH="1" flipV="1">
            <a:off x="1" y="0"/>
            <a:ext cx="12190413" cy="6859588"/>
          </a:xfrm>
          <a:prstGeom prst="rect">
            <a:avLst/>
          </a:prstGeom>
        </p:spPr>
      </p:pic>
      <p:sp>
        <p:nvSpPr>
          <p:cNvPr id="9" name="矩形 8"/>
          <p:cNvSpPr/>
          <p:nvPr userDrawn="1"/>
        </p:nvSpPr>
        <p:spPr>
          <a:xfrm>
            <a:off x="1" y="0"/>
            <a:ext cx="12191999" cy="688280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defTabSz="1088253"/>
            <a:endParaRPr lang="zh-CN" altLang="en-US">
              <a:solidFill>
                <a:prstClr val="white"/>
              </a:solidFill>
            </a:endParaRPr>
          </a:p>
        </p:txBody>
      </p:sp>
      <p:pic>
        <p:nvPicPr>
          <p:cNvPr id="16" name="图片 15"/>
          <p:cNvPicPr>
            <a:picLocks noChangeAspect="1"/>
          </p:cNvPicPr>
          <p:nvPr userDrawn="1"/>
        </p:nvPicPr>
        <p:blipFill rotWithShape="1">
          <a:blip r:embed="rId5">
            <a:extLst>
              <a:ext uri="{28A0092B-C50C-407E-A947-70E740481C1C}">
                <a14:useLocalDpi xmlns:a14="http://schemas.microsoft.com/office/drawing/2010/main" val="0"/>
              </a:ext>
            </a:extLst>
          </a:blip>
          <a:srcRect l="14127" r="17728"/>
          <a:stretch/>
        </p:blipFill>
        <p:spPr>
          <a:xfrm>
            <a:off x="-288196" y="1197495"/>
            <a:ext cx="5948325" cy="5653678"/>
          </a:xfrm>
          <a:prstGeom prst="snip1Rect">
            <a:avLst/>
          </a:prstGeom>
          <a:effectLst>
            <a:softEdge rad="635000"/>
          </a:effectLst>
        </p:spPr>
      </p:pic>
      <p:pic>
        <p:nvPicPr>
          <p:cNvPr id="10" name="图片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5432" y="-27506"/>
            <a:ext cx="12215845" cy="6885505"/>
          </a:xfrm>
          <a:prstGeom prst="rect">
            <a:avLst/>
          </a:prstGeom>
        </p:spPr>
      </p:pic>
      <p:pic>
        <p:nvPicPr>
          <p:cNvPr id="12" name="图片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flipV="1">
            <a:off x="7979213" y="-3"/>
            <a:ext cx="4212788" cy="3868617"/>
          </a:xfrm>
          <a:prstGeom prst="rect">
            <a:avLst/>
          </a:prstGeom>
        </p:spPr>
      </p:pic>
      <p:pic>
        <p:nvPicPr>
          <p:cNvPr id="13" name="图片 12"/>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616" y="10694"/>
            <a:ext cx="3340850" cy="2853530"/>
          </a:xfrm>
          <a:prstGeom prst="rect">
            <a:avLst/>
          </a:prstGeom>
        </p:spPr>
      </p:pic>
      <p:pic>
        <p:nvPicPr>
          <p:cNvPr id="18" name="图片 17"/>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616" y="10694"/>
            <a:ext cx="3340850" cy="2853530"/>
          </a:xfrm>
          <a:prstGeom prst="rect">
            <a:avLst/>
          </a:prstGeom>
        </p:spPr>
      </p:pic>
      <p:pic>
        <p:nvPicPr>
          <p:cNvPr id="24" name="图片 23"/>
          <p:cNvPicPr>
            <a:picLocks noChangeAspect="1"/>
          </p:cNvPicPr>
          <p:nvPr userDrawn="1"/>
        </p:nvPicPr>
        <p:blipFill rotWithShape="1">
          <a:blip r:embed="rId9">
            <a:extLst>
              <a:ext uri="{28A0092B-C50C-407E-A947-70E740481C1C}">
                <a14:useLocalDpi xmlns:a14="http://schemas.microsoft.com/office/drawing/2010/main" val="0"/>
              </a:ext>
            </a:extLst>
          </a:blip>
          <a:srcRect l="31313" b="34801"/>
          <a:stretch/>
        </p:blipFill>
        <p:spPr>
          <a:xfrm>
            <a:off x="3944026" y="5678378"/>
            <a:ext cx="2581371" cy="1179622"/>
          </a:xfrm>
          <a:prstGeom prst="rect">
            <a:avLst/>
          </a:prstGeom>
        </p:spPr>
      </p:pic>
      <p:pic>
        <p:nvPicPr>
          <p:cNvPr id="25" name="图片 2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rot="776107">
            <a:off x="3518418" y="4805874"/>
            <a:ext cx="2385167" cy="1353505"/>
          </a:xfrm>
          <a:prstGeom prst="rect">
            <a:avLst/>
          </a:prstGeom>
          <a:effectLst>
            <a:softEdge rad="635000"/>
          </a:effectLst>
        </p:spPr>
      </p:pic>
      <p:pic>
        <p:nvPicPr>
          <p:cNvPr id="26" name="图片 25"/>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flipH="1">
            <a:off x="8426676" y="2073879"/>
            <a:ext cx="968126" cy="1248139"/>
          </a:xfrm>
          <a:prstGeom prst="rect">
            <a:avLst/>
          </a:prstGeom>
          <a:effectLst/>
        </p:spPr>
      </p:pic>
    </p:spTree>
    <p:extLst>
      <p:ext uri="{BB962C8B-B14F-4D97-AF65-F5344CB8AC3E}">
        <p14:creationId xmlns:p14="http://schemas.microsoft.com/office/powerpoint/2010/main" val="38506607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42" presetClass="entr" presetSubtype="0" fill="hold" nodeType="withEffect">
                                      <p:stCondLst>
                                        <p:cond delay="5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1000"/>
                                            <p:tgtEl>
                                              <p:spTgt spid="24"/>
                                            </p:tgtEl>
                                          </p:cBhvr>
                                        </p:animEffect>
                                        <p:anim calcmode="lin" valueType="num">
                                          <p:cBhvr>
                                            <p:cTn id="11" dur="1000" fill="hold"/>
                                            <p:tgtEl>
                                              <p:spTgt spid="24"/>
                                            </p:tgtEl>
                                            <p:attrNameLst>
                                              <p:attrName>ppt_x</p:attrName>
                                            </p:attrNameLst>
                                          </p:cBhvr>
                                          <p:tavLst>
                                            <p:tav tm="0">
                                              <p:val>
                                                <p:strVal val="#ppt_x"/>
                                              </p:val>
                                            </p:tav>
                                            <p:tav tm="100000">
                                              <p:val>
                                                <p:strVal val="#ppt_x"/>
                                              </p:val>
                                            </p:tav>
                                          </p:tavLst>
                                        </p:anim>
                                        <p:anim calcmode="lin" valueType="num">
                                          <p:cBhvr>
                                            <p:cTn id="12" dur="1000" fill="hold"/>
                                            <p:tgtEl>
                                              <p:spTgt spid="24"/>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par>
                                    <p:cTn id="19" presetID="2" presetClass="entr" presetSubtype="9" fill="hold" nodeType="withEffect" p14:presetBounceEnd="66000">
                                      <p:stCondLst>
                                        <p:cond delay="1000"/>
                                      </p:stCondLst>
                                      <p:childTnLst>
                                        <p:set>
                                          <p:cBhvr>
                                            <p:cTn id="20" dur="1" fill="hold">
                                              <p:stCondLst>
                                                <p:cond delay="0"/>
                                              </p:stCondLst>
                                            </p:cTn>
                                            <p:tgtEl>
                                              <p:spTgt spid="26"/>
                                            </p:tgtEl>
                                            <p:attrNameLst>
                                              <p:attrName>style.visibility</p:attrName>
                                            </p:attrNameLst>
                                          </p:cBhvr>
                                          <p:to>
                                            <p:strVal val="visible"/>
                                          </p:to>
                                        </p:set>
                                        <p:anim calcmode="lin" valueType="num" p14:bounceEnd="66000">
                                          <p:cBhvr additive="base">
                                            <p:cTn id="21" dur="2000" fill="hold"/>
                                            <p:tgtEl>
                                              <p:spTgt spid="26"/>
                                            </p:tgtEl>
                                            <p:attrNameLst>
                                              <p:attrName>ppt_x</p:attrName>
                                            </p:attrNameLst>
                                          </p:cBhvr>
                                          <p:tavLst>
                                            <p:tav tm="0">
                                              <p:val>
                                                <p:strVal val="0-#ppt_w/2"/>
                                              </p:val>
                                            </p:tav>
                                            <p:tav tm="100000">
                                              <p:val>
                                                <p:strVal val="#ppt_x"/>
                                              </p:val>
                                            </p:tav>
                                          </p:tavLst>
                                        </p:anim>
                                        <p:anim calcmode="lin" valueType="num" p14:bounceEnd="66000">
                                          <p:cBhvr additive="base">
                                            <p:cTn id="22" dur="20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42" presetClass="entr" presetSubtype="0" fill="hold" nodeType="withEffect">
                                      <p:stCondLst>
                                        <p:cond delay="5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1000"/>
                                            <p:tgtEl>
                                              <p:spTgt spid="24"/>
                                            </p:tgtEl>
                                          </p:cBhvr>
                                        </p:animEffect>
                                        <p:anim calcmode="lin" valueType="num">
                                          <p:cBhvr>
                                            <p:cTn id="11" dur="1000" fill="hold"/>
                                            <p:tgtEl>
                                              <p:spTgt spid="24"/>
                                            </p:tgtEl>
                                            <p:attrNameLst>
                                              <p:attrName>ppt_x</p:attrName>
                                            </p:attrNameLst>
                                          </p:cBhvr>
                                          <p:tavLst>
                                            <p:tav tm="0">
                                              <p:val>
                                                <p:strVal val="#ppt_x"/>
                                              </p:val>
                                            </p:tav>
                                            <p:tav tm="100000">
                                              <p:val>
                                                <p:strVal val="#ppt_x"/>
                                              </p:val>
                                            </p:tav>
                                          </p:tavLst>
                                        </p:anim>
                                        <p:anim calcmode="lin" valueType="num">
                                          <p:cBhvr>
                                            <p:cTn id="12" dur="1000" fill="hold"/>
                                            <p:tgtEl>
                                              <p:spTgt spid="24"/>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par>
                                    <p:cTn id="19" presetID="2" presetClass="entr" presetSubtype="9" fill="hold" nodeType="withEffect">
                                      <p:stCondLst>
                                        <p:cond delay="100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2000" fill="hold"/>
                                            <p:tgtEl>
                                              <p:spTgt spid="26"/>
                                            </p:tgtEl>
                                            <p:attrNameLst>
                                              <p:attrName>ppt_x</p:attrName>
                                            </p:attrNameLst>
                                          </p:cBhvr>
                                          <p:tavLst>
                                            <p:tav tm="0">
                                              <p:val>
                                                <p:strVal val="0-#ppt_w/2"/>
                                              </p:val>
                                            </p:tav>
                                            <p:tav tm="100000">
                                              <p:val>
                                                <p:strVal val="#ppt_x"/>
                                              </p:val>
                                            </p:tav>
                                          </p:tavLst>
                                        </p:anim>
                                        <p:anim calcmode="lin" valueType="num">
                                          <p:cBhvr additive="base">
                                            <p:cTn id="22" dur="20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artisticBlur/>
                    </a14:imgEffect>
                    <a14:imgEffect>
                      <a14:saturation sat="200000"/>
                    </a14:imgEffect>
                  </a14:imgLayer>
                </a14:imgProps>
              </a:ext>
              <a:ext uri="{28A0092B-C50C-407E-A947-70E740481C1C}">
                <a14:useLocalDpi xmlns:a14="http://schemas.microsoft.com/office/drawing/2010/main" val="0"/>
              </a:ext>
            </a:extLst>
          </a:blip>
          <a:stretch>
            <a:fillRect/>
          </a:stretch>
        </p:blipFill>
        <p:spPr>
          <a:xfrm flipH="1" flipV="1">
            <a:off x="1" y="0"/>
            <a:ext cx="12190413" cy="6859588"/>
          </a:xfrm>
          <a:prstGeom prst="rect">
            <a:avLst/>
          </a:prstGeom>
        </p:spPr>
      </p:pic>
      <p:sp>
        <p:nvSpPr>
          <p:cNvPr id="9" name="矩形 8"/>
          <p:cNvSpPr/>
          <p:nvPr userDrawn="1"/>
        </p:nvSpPr>
        <p:spPr>
          <a:xfrm>
            <a:off x="1" y="0"/>
            <a:ext cx="12191999" cy="688280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defTabSz="1088253"/>
            <a:endParaRPr lang="zh-CN" altLang="en-US">
              <a:solidFill>
                <a:prstClr val="white"/>
              </a:solidFill>
            </a:endParaRPr>
          </a:p>
        </p:txBody>
      </p:sp>
      <p:pic>
        <p:nvPicPr>
          <p:cNvPr id="16" name="图片 1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16172" y="1437459"/>
            <a:ext cx="5550883" cy="5653678"/>
          </a:xfrm>
          <a:prstGeom prst="snip1Rect">
            <a:avLst/>
          </a:prstGeom>
          <a:effectLst>
            <a:softEdge rad="635000"/>
          </a:effectLst>
        </p:spPr>
      </p:pic>
      <p:pic>
        <p:nvPicPr>
          <p:cNvPr id="24" name="图片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042995" y="4577180"/>
            <a:ext cx="1784938" cy="2150041"/>
          </a:xfrm>
          <a:prstGeom prst="rect">
            <a:avLst/>
          </a:prstGeom>
        </p:spPr>
      </p:pic>
      <p:pic>
        <p:nvPicPr>
          <p:cNvPr id="10" name="图片 9"/>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5432" y="-27506"/>
            <a:ext cx="12215845" cy="6885505"/>
          </a:xfrm>
          <a:prstGeom prst="rect">
            <a:avLst/>
          </a:prstGeom>
        </p:spPr>
      </p:pic>
      <p:pic>
        <p:nvPicPr>
          <p:cNvPr id="12" name="图片 1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flipV="1">
            <a:off x="7979213" y="-3"/>
            <a:ext cx="4212788" cy="3868617"/>
          </a:xfrm>
          <a:prstGeom prst="rect">
            <a:avLst/>
          </a:prstGeom>
        </p:spPr>
      </p:pic>
      <p:pic>
        <p:nvPicPr>
          <p:cNvPr id="13" name="图片 12"/>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616" y="10694"/>
            <a:ext cx="3340850" cy="2853530"/>
          </a:xfrm>
          <a:prstGeom prst="rect">
            <a:avLst/>
          </a:prstGeom>
        </p:spPr>
      </p:pic>
      <p:pic>
        <p:nvPicPr>
          <p:cNvPr id="18" name="图片 17"/>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616" y="10694"/>
            <a:ext cx="3340850" cy="2853530"/>
          </a:xfrm>
          <a:prstGeom prst="rect">
            <a:avLst/>
          </a:prstGeom>
        </p:spPr>
      </p:pic>
      <p:pic>
        <p:nvPicPr>
          <p:cNvPr id="25" name="图片 2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rot="776107">
            <a:off x="9998917" y="3772422"/>
            <a:ext cx="2385167" cy="1353505"/>
          </a:xfrm>
          <a:prstGeom prst="rect">
            <a:avLst/>
          </a:prstGeom>
          <a:effectLst>
            <a:softEdge rad="635000"/>
          </a:effectLst>
        </p:spPr>
      </p:pic>
      <p:pic>
        <p:nvPicPr>
          <p:cNvPr id="26" name="图片 25"/>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flipH="1">
            <a:off x="8426676" y="2073879"/>
            <a:ext cx="968126" cy="1248139"/>
          </a:xfrm>
          <a:prstGeom prst="rect">
            <a:avLst/>
          </a:prstGeom>
          <a:effectLst/>
        </p:spPr>
      </p:pic>
    </p:spTree>
    <p:extLst>
      <p:ext uri="{BB962C8B-B14F-4D97-AF65-F5344CB8AC3E}">
        <p14:creationId xmlns:p14="http://schemas.microsoft.com/office/powerpoint/2010/main" val="421264270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42" presetClass="entr" presetSubtype="0" fill="hold" nodeType="withEffect">
                                      <p:stCondLst>
                                        <p:cond delay="5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1000"/>
                                            <p:tgtEl>
                                              <p:spTgt spid="24"/>
                                            </p:tgtEl>
                                          </p:cBhvr>
                                        </p:animEffect>
                                        <p:anim calcmode="lin" valueType="num">
                                          <p:cBhvr>
                                            <p:cTn id="11" dur="1000" fill="hold"/>
                                            <p:tgtEl>
                                              <p:spTgt spid="24"/>
                                            </p:tgtEl>
                                            <p:attrNameLst>
                                              <p:attrName>ppt_x</p:attrName>
                                            </p:attrNameLst>
                                          </p:cBhvr>
                                          <p:tavLst>
                                            <p:tav tm="0">
                                              <p:val>
                                                <p:strVal val="#ppt_x"/>
                                              </p:val>
                                            </p:tav>
                                            <p:tav tm="100000">
                                              <p:val>
                                                <p:strVal val="#ppt_x"/>
                                              </p:val>
                                            </p:tav>
                                          </p:tavLst>
                                        </p:anim>
                                        <p:anim calcmode="lin" valueType="num">
                                          <p:cBhvr>
                                            <p:cTn id="12" dur="1000" fill="hold"/>
                                            <p:tgtEl>
                                              <p:spTgt spid="24"/>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par>
                                    <p:cTn id="19" presetID="2" presetClass="entr" presetSubtype="9" fill="hold" nodeType="withEffect" p14:presetBounceEnd="66000">
                                      <p:stCondLst>
                                        <p:cond delay="1000"/>
                                      </p:stCondLst>
                                      <p:childTnLst>
                                        <p:set>
                                          <p:cBhvr>
                                            <p:cTn id="20" dur="1" fill="hold">
                                              <p:stCondLst>
                                                <p:cond delay="0"/>
                                              </p:stCondLst>
                                            </p:cTn>
                                            <p:tgtEl>
                                              <p:spTgt spid="26"/>
                                            </p:tgtEl>
                                            <p:attrNameLst>
                                              <p:attrName>style.visibility</p:attrName>
                                            </p:attrNameLst>
                                          </p:cBhvr>
                                          <p:to>
                                            <p:strVal val="visible"/>
                                          </p:to>
                                        </p:set>
                                        <p:anim calcmode="lin" valueType="num" p14:bounceEnd="66000">
                                          <p:cBhvr additive="base">
                                            <p:cTn id="21" dur="2000" fill="hold"/>
                                            <p:tgtEl>
                                              <p:spTgt spid="26"/>
                                            </p:tgtEl>
                                            <p:attrNameLst>
                                              <p:attrName>ppt_x</p:attrName>
                                            </p:attrNameLst>
                                          </p:cBhvr>
                                          <p:tavLst>
                                            <p:tav tm="0">
                                              <p:val>
                                                <p:strVal val="0-#ppt_w/2"/>
                                              </p:val>
                                            </p:tav>
                                            <p:tav tm="100000">
                                              <p:val>
                                                <p:strVal val="#ppt_x"/>
                                              </p:val>
                                            </p:tav>
                                          </p:tavLst>
                                        </p:anim>
                                        <p:anim calcmode="lin" valueType="num" p14:bounceEnd="66000">
                                          <p:cBhvr additive="base">
                                            <p:cTn id="22" dur="20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42" presetClass="entr" presetSubtype="0" fill="hold" nodeType="withEffect">
                                      <p:stCondLst>
                                        <p:cond delay="5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1000"/>
                                            <p:tgtEl>
                                              <p:spTgt spid="24"/>
                                            </p:tgtEl>
                                          </p:cBhvr>
                                        </p:animEffect>
                                        <p:anim calcmode="lin" valueType="num">
                                          <p:cBhvr>
                                            <p:cTn id="11" dur="1000" fill="hold"/>
                                            <p:tgtEl>
                                              <p:spTgt spid="24"/>
                                            </p:tgtEl>
                                            <p:attrNameLst>
                                              <p:attrName>ppt_x</p:attrName>
                                            </p:attrNameLst>
                                          </p:cBhvr>
                                          <p:tavLst>
                                            <p:tav tm="0">
                                              <p:val>
                                                <p:strVal val="#ppt_x"/>
                                              </p:val>
                                            </p:tav>
                                            <p:tav tm="100000">
                                              <p:val>
                                                <p:strVal val="#ppt_x"/>
                                              </p:val>
                                            </p:tav>
                                          </p:tavLst>
                                        </p:anim>
                                        <p:anim calcmode="lin" valueType="num">
                                          <p:cBhvr>
                                            <p:cTn id="12" dur="1000" fill="hold"/>
                                            <p:tgtEl>
                                              <p:spTgt spid="24"/>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par>
                                    <p:cTn id="19" presetID="2" presetClass="entr" presetSubtype="9" fill="hold" nodeType="withEffect">
                                      <p:stCondLst>
                                        <p:cond delay="100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2000" fill="hold"/>
                                            <p:tgtEl>
                                              <p:spTgt spid="26"/>
                                            </p:tgtEl>
                                            <p:attrNameLst>
                                              <p:attrName>ppt_x</p:attrName>
                                            </p:attrNameLst>
                                          </p:cBhvr>
                                          <p:tavLst>
                                            <p:tav tm="0">
                                              <p:val>
                                                <p:strVal val="0-#ppt_w/2"/>
                                              </p:val>
                                            </p:tav>
                                            <p:tav tm="100000">
                                              <p:val>
                                                <p:strVal val="#ppt_x"/>
                                              </p:val>
                                            </p:tav>
                                          </p:tavLst>
                                        </p:anim>
                                        <p:anim calcmode="lin" valueType="num">
                                          <p:cBhvr additive="base">
                                            <p:cTn id="22" dur="20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BEBA8EAE-BF5A-486C-A8C5-ECC9F3942E4B}">
                <a14:imgProps xmlns:a14="http://schemas.microsoft.com/office/drawing/2010/main">
                  <a14:imgLayer r:embed="rId3">
                    <a14:imgEffect>
                      <a14:artisticBlur/>
                    </a14:imgEffect>
                    <a14:imgEffect>
                      <a14:saturation sat="200000"/>
                    </a14:imgEffect>
                  </a14:imgLayer>
                </a14:imgProps>
              </a:ext>
              <a:ext uri="{28A0092B-C50C-407E-A947-70E740481C1C}">
                <a14:useLocalDpi xmlns:a14="http://schemas.microsoft.com/office/drawing/2010/main" val="0"/>
              </a:ext>
            </a:extLst>
          </a:blip>
          <a:stretch>
            <a:fillRect/>
          </a:stretch>
        </p:blipFill>
        <p:spPr>
          <a:xfrm flipH="1" flipV="1">
            <a:off x="1" y="0"/>
            <a:ext cx="12190413" cy="6859588"/>
          </a:xfrm>
          <a:prstGeom prst="rect">
            <a:avLst/>
          </a:prstGeom>
        </p:spPr>
      </p:pic>
      <p:sp>
        <p:nvSpPr>
          <p:cNvPr id="8" name="矩形 7"/>
          <p:cNvSpPr/>
          <p:nvPr userDrawn="1"/>
        </p:nvSpPr>
        <p:spPr>
          <a:xfrm>
            <a:off x="1" y="0"/>
            <a:ext cx="12191999" cy="688280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defTabSz="1088253"/>
            <a:endParaRPr lang="zh-CN" altLang="en-US">
              <a:solidFill>
                <a:prstClr val="white"/>
              </a:solidFill>
            </a:endParaRPr>
          </a:p>
        </p:txBody>
      </p:sp>
      <p:pic>
        <p:nvPicPr>
          <p:cNvPr id="41" name="图片 40" descr="17c19f21dc2935d11b849dec6ba4b127"/>
          <p:cNvPicPr>
            <a:picLocks noChangeAspect="1"/>
          </p:cNvPicPr>
          <p:nvPr userDrawn="1"/>
        </p:nvPicPr>
        <p:blipFill>
          <a:blip r:embed="rId5" cstate="print"/>
          <a:stretch>
            <a:fillRect/>
          </a:stretch>
        </p:blipFill>
        <p:spPr>
          <a:xfrm>
            <a:off x="0" y="3733690"/>
            <a:ext cx="1495837" cy="2843821"/>
          </a:xfrm>
          <a:prstGeom prst="rect">
            <a:avLst/>
          </a:prstGeom>
          <a:effectLst>
            <a:softEdge rad="317500"/>
          </a:effectLst>
        </p:spPr>
      </p:pic>
      <p:pic>
        <p:nvPicPr>
          <p:cNvPr id="9" name="图片 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5432" y="-27506"/>
            <a:ext cx="12215845" cy="6885505"/>
          </a:xfrm>
          <a:prstGeom prst="rect">
            <a:avLst/>
          </a:prstGeom>
        </p:spPr>
      </p:pic>
      <p:pic>
        <p:nvPicPr>
          <p:cNvPr id="44" name="图片 4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616" y="10694"/>
            <a:ext cx="3340850" cy="2853530"/>
          </a:xfrm>
          <a:prstGeom prst="rect">
            <a:avLst/>
          </a:prstGeom>
        </p:spPr>
      </p:pic>
    </p:spTree>
    <p:extLst>
      <p:ext uri="{BB962C8B-B14F-4D97-AF65-F5344CB8AC3E}">
        <p14:creationId xmlns:p14="http://schemas.microsoft.com/office/powerpoint/2010/main" val="275278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0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3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8" name="矩形 7"/>
          <p:cNvSpPr/>
          <p:nvPr userDrawn="1"/>
        </p:nvSpPr>
        <p:spPr>
          <a:xfrm>
            <a:off x="1" y="0"/>
            <a:ext cx="12191999"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defTabSz="1088253"/>
            <a:endParaRPr lang="zh-CN" altLang="en-US">
              <a:solidFill>
                <a:prstClr val="white"/>
              </a:solidFill>
            </a:endParaRPr>
          </a:p>
        </p:txBody>
      </p:sp>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3066"/>
            <a:ext cx="12215845" cy="6858003"/>
          </a:xfrm>
          <a:prstGeom prst="rect">
            <a:avLst/>
          </a:prstGeom>
        </p:spPr>
      </p:pic>
      <p:pic>
        <p:nvPicPr>
          <p:cNvPr id="7" name="图片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V="1">
            <a:off x="7979213" y="-3"/>
            <a:ext cx="4212788" cy="3868617"/>
          </a:xfrm>
          <a:prstGeom prst="rect">
            <a:avLst/>
          </a:prstGeom>
        </p:spPr>
      </p:pic>
      <p:pic>
        <p:nvPicPr>
          <p:cNvPr id="10" name="图片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616" y="10694"/>
            <a:ext cx="2085207" cy="1781044"/>
          </a:xfrm>
          <a:prstGeom prst="rect">
            <a:avLst/>
          </a:prstGeom>
        </p:spPr>
      </p:pic>
    </p:spTree>
    <p:extLst>
      <p:ext uri="{BB962C8B-B14F-4D97-AF65-F5344CB8AC3E}">
        <p14:creationId xmlns:p14="http://schemas.microsoft.com/office/powerpoint/2010/main" val="81442897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sp>
        <p:nvSpPr>
          <p:cNvPr id="7" name="文本框 3"/>
          <p:cNvSpPr txBox="1"/>
          <p:nvPr userDrawn="1"/>
        </p:nvSpPr>
        <p:spPr>
          <a:xfrm>
            <a:off x="2388447" y="1588789"/>
            <a:ext cx="7415107" cy="29544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067">
              <a:lnSpc>
                <a:spcPct val="150000"/>
              </a:lnSpc>
            </a:pPr>
            <a:r>
              <a:rPr lang="zh-CN" altLang="en-US" sz="2799" b="1" dirty="0">
                <a:solidFill>
                  <a:schemeClr val="bg1"/>
                </a:solidFill>
                <a:latin typeface="微软雅黑" panose="020B0503020204020204" pitchFamily="34" charset="-122"/>
                <a:ea typeface="微软雅黑" panose="020B0503020204020204" pitchFamily="34" charset="-122"/>
              </a:rPr>
              <a:t>版权声明</a:t>
            </a:r>
          </a:p>
          <a:p>
            <a:pPr algn="just" defTabSz="457067">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a:p>
            <a:pPr algn="just" defTabSz="457067">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感谢您下载觅知网平台上提供的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defTabSz="457067">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a:p>
            <a:pPr algn="just" defTabSz="457067">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1.</a:t>
            </a:r>
            <a:r>
              <a:rPr lang="zh-CN" altLang="en-US" sz="1200" dirty="0">
                <a:solidFill>
                  <a:schemeClr val="bg1"/>
                </a:solidFill>
                <a:latin typeface="微软雅黑" panose="020B0503020204020204" pitchFamily="34" charset="-122"/>
                <a:ea typeface="微软雅黑" panose="020B0503020204020204" pitchFamily="34" charset="-122"/>
              </a:rPr>
              <a:t>在觅知网出售的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模板是免版税类（</a:t>
            </a:r>
            <a:r>
              <a:rPr lang="en-US" altLang="zh-CN" sz="1200" dirty="0">
                <a:solidFill>
                  <a:schemeClr val="bg1"/>
                </a:solidFill>
                <a:latin typeface="微软雅黑" panose="020B0503020204020204" pitchFamily="34" charset="-122"/>
                <a:ea typeface="微软雅黑" panose="020B0503020204020204" pitchFamily="34" charset="-122"/>
              </a:rPr>
              <a:t>RF</a:t>
            </a:r>
            <a:r>
              <a:rPr lang="zh-CN" altLang="en-US" sz="1200" dirty="0">
                <a:solidFill>
                  <a:schemeClr val="bg1"/>
                </a:solidFill>
                <a:latin typeface="微软雅黑" panose="020B0503020204020204" pitchFamily="34" charset="-122"/>
                <a:ea typeface="微软雅黑" panose="020B0503020204020204" pitchFamily="34" charset="-122"/>
              </a:rPr>
              <a:t>：</a:t>
            </a:r>
            <a:r>
              <a:rPr lang="en-US" altLang="zh-CN" sz="1200" dirty="0">
                <a:solidFill>
                  <a:schemeClr val="bg1"/>
                </a:solidFill>
                <a:latin typeface="微软雅黑" panose="020B0503020204020204" pitchFamily="34" charset="-122"/>
                <a:ea typeface="微软雅黑" panose="020B0503020204020204" pitchFamily="34" charset="-122"/>
              </a:rPr>
              <a:t>Royalty-Free</a:t>
            </a:r>
            <a:r>
              <a:rPr lang="zh-CN" altLang="en-US" sz="1200" dirty="0">
                <a:solidFill>
                  <a:schemeClr val="bg1"/>
                </a:solidFill>
                <a:latin typeface="微软雅黑" panose="020B0503020204020204" pitchFamily="34" charset="-122"/>
                <a:ea typeface="微软雅黑" panose="020B0503020204020204" pitchFamily="34" charset="-122"/>
              </a:rPr>
              <a:t>）正版受</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中国人民共和国著作法</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和</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世界版权公约</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模板素材的使用权。</a:t>
            </a:r>
          </a:p>
          <a:p>
            <a:pPr algn="just" defTabSz="457067">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2.</a:t>
            </a:r>
            <a:r>
              <a:rPr lang="zh-CN" altLang="en-US" sz="1200" dirty="0">
                <a:solidFill>
                  <a:schemeClr val="bg1"/>
                </a:solidFill>
                <a:latin typeface="微软雅黑" panose="020B0503020204020204" pitchFamily="34" charset="-122"/>
                <a:ea typeface="微软雅黑" panose="020B0503020204020204" pitchFamily="34" charset="-122"/>
              </a:rPr>
              <a:t>不得将觅知网的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
        <p:nvSpPr>
          <p:cNvPr id="8" name="文本框 8"/>
          <p:cNvSpPr txBox="1"/>
          <p:nvPr userDrawn="1"/>
        </p:nvSpPr>
        <p:spPr>
          <a:xfrm>
            <a:off x="2388447" y="4899879"/>
            <a:ext cx="7294443" cy="369332"/>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just" defTabSz="457067"/>
            <a:r>
              <a:rPr lang="zh-CN" altLang="en-US" b="1" dirty="0">
                <a:solidFill>
                  <a:schemeClr val="bg1"/>
                </a:solidFill>
              </a:rPr>
              <a:t>更多精品</a:t>
            </a:r>
            <a:r>
              <a:rPr lang="en-US" altLang="zh-CN" b="1" dirty="0">
                <a:solidFill>
                  <a:schemeClr val="bg1"/>
                </a:solidFill>
              </a:rPr>
              <a:t>PPT</a:t>
            </a:r>
            <a:r>
              <a:rPr lang="zh-CN" altLang="en-US" b="1" dirty="0">
                <a:solidFill>
                  <a:schemeClr val="bg1"/>
                </a:solidFill>
              </a:rPr>
              <a:t>模板：</a:t>
            </a:r>
            <a:r>
              <a:rPr lang="en-US" altLang="zh-CN" b="1" dirty="0">
                <a:solidFill>
                  <a:schemeClr val="bg1"/>
                </a:solidFill>
              </a:rPr>
              <a:t>http://www.51miz.com/ppt/</a:t>
            </a:r>
          </a:p>
        </p:txBody>
      </p:sp>
    </p:spTree>
    <p:extLst>
      <p:ext uri="{BB962C8B-B14F-4D97-AF65-F5344CB8AC3E}">
        <p14:creationId xmlns:p14="http://schemas.microsoft.com/office/powerpoint/2010/main" val="21964337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983522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50" r:id="rId3"/>
    <p:sldLayoutId id="2147483661" r:id="rId4"/>
    <p:sldLayoutId id="2147483664" r:id="rId5"/>
    <p:sldLayoutId id="2147483655" r:id="rId6"/>
    <p:sldLayoutId id="2147483660" r:id="rId7"/>
    <p:sldLayoutId id="2147483659"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jpg"/><Relationship Id="rId13" Type="http://schemas.openxmlformats.org/officeDocument/2006/relationships/image" Target="../media/image19.jpg"/><Relationship Id="rId3" Type="http://schemas.openxmlformats.org/officeDocument/2006/relationships/tags" Target="../tags/tag4.xml"/><Relationship Id="rId7" Type="http://schemas.openxmlformats.org/officeDocument/2006/relationships/notesSlide" Target="../notesSlides/notesSlide1.xml"/><Relationship Id="rId12" Type="http://schemas.openxmlformats.org/officeDocument/2006/relationships/image" Target="../media/image2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xml"/><Relationship Id="rId11" Type="http://schemas.microsoft.com/office/2007/relationships/hdphoto" Target="../media/hdphoto3.wdp"/><Relationship Id="rId5" Type="http://schemas.openxmlformats.org/officeDocument/2006/relationships/audio" Target="../media/media2.mp3"/><Relationship Id="rId10" Type="http://schemas.openxmlformats.org/officeDocument/2006/relationships/image" Target="../media/image25.png"/><Relationship Id="rId4" Type="http://schemas.microsoft.com/office/2007/relationships/media" Target="../media/media2.mp3"/><Relationship Id="rId9" Type="http://schemas.openxmlformats.org/officeDocument/2006/relationships/image" Target="../media/image24.png"/><Relationship Id="rId14" Type="http://schemas.openxmlformats.org/officeDocument/2006/relationships/image" Target="../media/image27.gi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3.jpg"/><Relationship Id="rId5" Type="http://schemas.openxmlformats.org/officeDocument/2006/relationships/image" Target="../media/image28.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6.xml"/><Relationship Id="rId13" Type="http://schemas.openxmlformats.org/officeDocument/2006/relationships/image" Target="../media/image31.png"/><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image" Target="../media/image30.png"/><Relationship Id="rId17" Type="http://schemas.openxmlformats.org/officeDocument/2006/relationships/image" Target="../media/image5.png"/><Relationship Id="rId2" Type="http://schemas.openxmlformats.org/officeDocument/2006/relationships/tags" Target="../tags/tag8.xml"/><Relationship Id="rId16" Type="http://schemas.openxmlformats.org/officeDocument/2006/relationships/image" Target="../media/image23.jpg"/><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image" Target="../media/image29.png"/><Relationship Id="rId5" Type="http://schemas.openxmlformats.org/officeDocument/2006/relationships/tags" Target="../tags/tag11.xml"/><Relationship Id="rId15" Type="http://schemas.openxmlformats.org/officeDocument/2006/relationships/image" Target="../media/image17.png"/><Relationship Id="rId10" Type="http://schemas.openxmlformats.org/officeDocument/2006/relationships/image" Target="../media/image28.png"/><Relationship Id="rId4" Type="http://schemas.openxmlformats.org/officeDocument/2006/relationships/tags" Target="../tags/tag10.xml"/><Relationship Id="rId9" Type="http://schemas.openxmlformats.org/officeDocument/2006/relationships/notesSlide" Target="../notesSlides/notesSlide3.xml"/><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7.xml"/><Relationship Id="rId7" Type="http://schemas.openxmlformats.org/officeDocument/2006/relationships/image" Target="../media/image33.jpe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32.jpeg"/><Relationship Id="rId5" Type="http://schemas.openxmlformats.org/officeDocument/2006/relationships/image" Target="../media/image23.jpg"/><Relationship Id="rId4" Type="http://schemas.openxmlformats.org/officeDocument/2006/relationships/notesSlide" Target="../notesSlides/notesSlide5.xml"/><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notesSlide" Target="../notesSlides/notesSlide6.xml"/><Relationship Id="rId7" Type="http://schemas.openxmlformats.org/officeDocument/2006/relationships/image" Target="../media/image36.jpg"/><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35.jpeg"/><Relationship Id="rId5" Type="http://schemas.openxmlformats.org/officeDocument/2006/relationships/image" Target="../media/image20.jpg"/><Relationship Id="rId10" Type="http://schemas.openxmlformats.org/officeDocument/2006/relationships/image" Target="../media/image39.png"/><Relationship Id="rId4" Type="http://schemas.openxmlformats.org/officeDocument/2006/relationships/image" Target="../media/image23.jpg"/><Relationship Id="rId9" Type="http://schemas.openxmlformats.org/officeDocument/2006/relationships/image" Target="../media/image38.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image" Target="../media/image40.png"/><Relationship Id="rId5" Type="http://schemas.openxmlformats.org/officeDocument/2006/relationships/image" Target="../media/image17.png"/><Relationship Id="rId4" Type="http://schemas.openxmlformats.org/officeDocument/2006/relationships/image" Target="../media/image23.jpg"/></Relationships>
</file>

<file path=ppt/slides/_rels/slide8.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notesSlide" Target="../notesSlides/notesSlide8.xml"/><Relationship Id="rId7" Type="http://schemas.openxmlformats.org/officeDocument/2006/relationships/image" Target="../media/image43.jpg"/><Relationship Id="rId2" Type="http://schemas.openxmlformats.org/officeDocument/2006/relationships/slideLayout" Target="../slideLayouts/slideLayout7.xml"/><Relationship Id="rId1" Type="http://schemas.openxmlformats.org/officeDocument/2006/relationships/tags" Target="../tags/tag18.xml"/><Relationship Id="rId6" Type="http://schemas.openxmlformats.org/officeDocument/2006/relationships/image" Target="../media/image42.jpg"/><Relationship Id="rId5" Type="http://schemas.openxmlformats.org/officeDocument/2006/relationships/image" Target="../media/image41.png"/><Relationship Id="rId4" Type="http://schemas.openxmlformats.org/officeDocument/2006/relationships/image" Target="../media/image23.jp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notesSlide" Target="../notesSlides/notesSlide9.xml"/><Relationship Id="rId7" Type="http://schemas.openxmlformats.org/officeDocument/2006/relationships/image" Target="../media/image20.jpg"/><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44.jpeg"/><Relationship Id="rId5" Type="http://schemas.openxmlformats.org/officeDocument/2006/relationships/image" Target="../media/image38.jpeg"/><Relationship Id="rId4" Type="http://schemas.openxmlformats.org/officeDocument/2006/relationships/image" Target="../media/image23.jpg"/><Relationship Id="rId9" Type="http://schemas.microsoft.com/office/2007/relationships/hdphoto" Target="../media/hdphoto4.wdp"/></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notesSlide" Target="../notesSlides/notesSlide10.xml"/><Relationship Id="rId7" Type="http://schemas.openxmlformats.org/officeDocument/2006/relationships/image" Target="../media/image48.png"/><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23.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51.pn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27.gif"/><Relationship Id="rId5" Type="http://schemas.openxmlformats.org/officeDocument/2006/relationships/image" Target="../media/image50.png"/><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notesSlide" Target="../notesSlides/notesSlide12.xml"/><Relationship Id="rId7" Type="http://schemas.openxmlformats.org/officeDocument/2006/relationships/image" Target="../media/image54.jpeg"/><Relationship Id="rId2" Type="http://schemas.openxmlformats.org/officeDocument/2006/relationships/slideLayout" Target="../slideLayouts/slideLayout7.xml"/><Relationship Id="rId1" Type="http://schemas.openxmlformats.org/officeDocument/2006/relationships/tags" Target="../tags/tag2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23.jpg"/><Relationship Id="rId9" Type="http://schemas.openxmlformats.org/officeDocument/2006/relationships/image" Target="../media/image36.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56.emf"/><Relationship Id="rId13" Type="http://schemas.openxmlformats.org/officeDocument/2006/relationships/oleObject" Target="../embeddings/oleObject3.bin"/><Relationship Id="rId3" Type="http://schemas.openxmlformats.org/officeDocument/2006/relationships/slideLayout" Target="../slideLayouts/slideLayout7.xml"/><Relationship Id="rId7" Type="http://schemas.openxmlformats.org/officeDocument/2006/relationships/oleObject" Target="../embeddings/Microsoft_Excel_97-2003____1.xls"/><Relationship Id="rId12" Type="http://schemas.openxmlformats.org/officeDocument/2006/relationships/image" Target="../media/image57.emf"/><Relationship Id="rId2" Type="http://schemas.openxmlformats.org/officeDocument/2006/relationships/tags" Target="../tags/tag23.xml"/><Relationship Id="rId16" Type="http://schemas.openxmlformats.org/officeDocument/2006/relationships/image" Target="../media/image59.png"/><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oleObject" Target="../embeddings/Microsoft_Excel_97-2003____2.xls"/><Relationship Id="rId5" Type="http://schemas.openxmlformats.org/officeDocument/2006/relationships/image" Target="../media/image23.jpg"/><Relationship Id="rId15" Type="http://schemas.openxmlformats.org/officeDocument/2006/relationships/image" Target="../media/image58.emf"/><Relationship Id="rId10" Type="http://schemas.openxmlformats.org/officeDocument/2006/relationships/oleObject" Target="../embeddings/oleObject2.bin"/><Relationship Id="rId4" Type="http://schemas.openxmlformats.org/officeDocument/2006/relationships/notesSlide" Target="../notesSlides/notesSlide14.xml"/><Relationship Id="rId9" Type="http://schemas.openxmlformats.org/officeDocument/2006/relationships/chart" Target="../charts/chart1.xml"/><Relationship Id="rId14" Type="http://schemas.openxmlformats.org/officeDocument/2006/relationships/oleObject" Target="../embeddings/Microsoft_Excel_97-2003____3.xls"/></Relationships>
</file>

<file path=ppt/slides/_rels/slide15.xml.rels><?xml version="1.0" encoding="UTF-8" standalone="yes"?>
<Relationships xmlns="http://schemas.openxmlformats.org/package/2006/relationships"><Relationship Id="rId8" Type="http://schemas.openxmlformats.org/officeDocument/2006/relationships/image" Target="../media/image63.jpg"/><Relationship Id="rId3" Type="http://schemas.openxmlformats.org/officeDocument/2006/relationships/notesSlide" Target="../notesSlides/notesSlide15.xml"/><Relationship Id="rId7" Type="http://schemas.openxmlformats.org/officeDocument/2006/relationships/image" Target="../media/image62.jpg"/><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61.jpeg"/><Relationship Id="rId5" Type="http://schemas.openxmlformats.org/officeDocument/2006/relationships/image" Target="../media/image60.jpg"/><Relationship Id="rId4" Type="http://schemas.openxmlformats.org/officeDocument/2006/relationships/image" Target="../media/image23.jpg"/><Relationship Id="rId9"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slideLayout" Target="../slideLayouts/slideLayout7.xml"/><Relationship Id="rId7" Type="http://schemas.openxmlformats.org/officeDocument/2006/relationships/image" Target="../media/image45.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28.png"/><Relationship Id="rId5" Type="http://schemas.openxmlformats.org/officeDocument/2006/relationships/image" Target="../media/image23.jpg"/><Relationship Id="rId4" Type="http://schemas.openxmlformats.org/officeDocument/2006/relationships/notesSlide" Target="../notesSlides/notesSlide16.xml"/><Relationship Id="rId9" Type="http://schemas.openxmlformats.org/officeDocument/2006/relationships/image" Target="../media/image64.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7.xml"/><Relationship Id="rId6" Type="http://schemas.openxmlformats.org/officeDocument/2006/relationships/image" Target="../media/image23.jpg"/><Relationship Id="rId5" Type="http://schemas.openxmlformats.org/officeDocument/2006/relationships/image" Target="../media/image66.jpg"/><Relationship Id="rId4" Type="http://schemas.openxmlformats.org/officeDocument/2006/relationships/image" Target="../media/image65.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8.xml"/><Relationship Id="rId6" Type="http://schemas.openxmlformats.org/officeDocument/2006/relationships/image" Target="../media/image10.png"/><Relationship Id="rId5" Type="http://schemas.openxmlformats.org/officeDocument/2006/relationships/image" Target="../media/image67.png"/><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31.xml"/><Relationship Id="rId7" Type="http://schemas.openxmlformats.org/officeDocument/2006/relationships/slideLayout" Target="../slideLayouts/slideLayout7.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microsoft.com/office/2007/relationships/hdphoto" Target="../media/hdphoto5.wdp"/><Relationship Id="rId5" Type="http://schemas.openxmlformats.org/officeDocument/2006/relationships/tags" Target="../tags/tag33.xml"/><Relationship Id="rId10" Type="http://schemas.openxmlformats.org/officeDocument/2006/relationships/image" Target="../media/image68.png"/><Relationship Id="rId4" Type="http://schemas.openxmlformats.org/officeDocument/2006/relationships/tags" Target="../tags/tag32.xml"/><Relationship Id="rId9" Type="http://schemas.openxmlformats.org/officeDocument/2006/relationships/image" Target="../media/image23.jpg"/></Relationships>
</file>

<file path=ppt/slides/_rels/slide21.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notesSlide" Target="../notesSlides/notesSlide21.xml"/><Relationship Id="rId7" Type="http://schemas.openxmlformats.org/officeDocument/2006/relationships/image" Target="../media/image69.png"/><Relationship Id="rId2" Type="http://schemas.openxmlformats.org/officeDocument/2006/relationships/slideLayout" Target="../slideLayouts/slideLayout7.xml"/><Relationship Id="rId1" Type="http://schemas.openxmlformats.org/officeDocument/2006/relationships/tags" Target="../tags/tag35.xml"/><Relationship Id="rId6" Type="http://schemas.openxmlformats.org/officeDocument/2006/relationships/image" Target="../media/image51.png"/><Relationship Id="rId5" Type="http://schemas.openxmlformats.org/officeDocument/2006/relationships/image" Target="../media/image17.png"/><Relationship Id="rId4" Type="http://schemas.openxmlformats.org/officeDocument/2006/relationships/image" Target="../media/image23.jpg"/><Relationship Id="rId9"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6.xml"/><Relationship Id="rId6" Type="http://schemas.openxmlformats.org/officeDocument/2006/relationships/image" Target="../media/image27.gif"/><Relationship Id="rId5" Type="http://schemas.openxmlformats.org/officeDocument/2006/relationships/image" Target="../media/image71.png"/><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7.xml"/><Relationship Id="rId6" Type="http://schemas.openxmlformats.org/officeDocument/2006/relationships/image" Target="../media/image59.png"/><Relationship Id="rId5" Type="http://schemas.openxmlformats.org/officeDocument/2006/relationships/image" Target="../media/image23.jpg"/><Relationship Id="rId4" Type="http://schemas.openxmlformats.org/officeDocument/2006/relationships/image" Target="../media/image60.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8.xml"/><Relationship Id="rId5" Type="http://schemas.openxmlformats.org/officeDocument/2006/relationships/image" Target="../media/image11.png"/><Relationship Id="rId4" Type="http://schemas.openxmlformats.org/officeDocument/2006/relationships/image" Target="../media/image23.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74.png"/><Relationship Id="rId2" Type="http://schemas.openxmlformats.org/officeDocument/2006/relationships/slideLayout" Target="../slideLayouts/slideLayout7.xml"/><Relationship Id="rId1" Type="http://schemas.openxmlformats.org/officeDocument/2006/relationships/tags" Target="../tags/tag39.xml"/><Relationship Id="rId6" Type="http://schemas.openxmlformats.org/officeDocument/2006/relationships/image" Target="../media/image73.png"/><Relationship Id="rId5" Type="http://schemas.openxmlformats.org/officeDocument/2006/relationships/image" Target="../media/image23.jpg"/><Relationship Id="rId4" Type="http://schemas.openxmlformats.org/officeDocument/2006/relationships/image" Target="../media/image72.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40.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23.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41.xml"/><Relationship Id="rId6" Type="http://schemas.openxmlformats.org/officeDocument/2006/relationships/image" Target="../media/image78.png"/><Relationship Id="rId5" Type="http://schemas.openxmlformats.org/officeDocument/2006/relationships/image" Target="../media/image77.jpeg"/><Relationship Id="rId4" Type="http://schemas.openxmlformats.org/officeDocument/2006/relationships/image" Target="../media/image23.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image" Target="../media/image79.png"/><Relationship Id="rId5" Type="http://schemas.openxmlformats.org/officeDocument/2006/relationships/image" Target="../media/image63.jpg"/><Relationship Id="rId4" Type="http://schemas.openxmlformats.org/officeDocument/2006/relationships/image" Target="../media/image23.jpg"/></Relationships>
</file>

<file path=ppt/slides/_rels/slide31.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notesSlide" Target="../notesSlides/notesSlide31.xml"/><Relationship Id="rId7" Type="http://schemas.openxmlformats.org/officeDocument/2006/relationships/image" Target="../media/image81.png"/><Relationship Id="rId2" Type="http://schemas.openxmlformats.org/officeDocument/2006/relationships/slideLayout" Target="../slideLayouts/slideLayout7.xml"/><Relationship Id="rId1" Type="http://schemas.openxmlformats.org/officeDocument/2006/relationships/tags" Target="../tags/tag43.xml"/><Relationship Id="rId6" Type="http://schemas.openxmlformats.org/officeDocument/2006/relationships/image" Target="../media/image80.png"/><Relationship Id="rId5" Type="http://schemas.openxmlformats.org/officeDocument/2006/relationships/image" Target="../media/image40.png"/><Relationship Id="rId10" Type="http://schemas.microsoft.com/office/2007/relationships/hdphoto" Target="../media/hdphoto4.wdp"/><Relationship Id="rId4" Type="http://schemas.openxmlformats.org/officeDocument/2006/relationships/image" Target="../media/image23.jpg"/><Relationship Id="rId9"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23.jpg"/><Relationship Id="rId5" Type="http://schemas.openxmlformats.org/officeDocument/2006/relationships/image" Target="../media/image28.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1.xml"/><Relationship Id="rId7" Type="http://schemas.microsoft.com/office/2007/relationships/hdphoto" Target="../media/hdphoto3.wdp"/><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25.png"/><Relationship Id="rId5" Type="http://schemas.openxmlformats.org/officeDocument/2006/relationships/image" Target="../media/image23.jpg"/><Relationship Id="rId10" Type="http://schemas.openxmlformats.org/officeDocument/2006/relationships/image" Target="../media/image27.gif"/><Relationship Id="rId4" Type="http://schemas.openxmlformats.org/officeDocument/2006/relationships/notesSlide" Target="../notesSlides/notesSlide33.xml"/><Relationship Id="rId9"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38"/>
          <p:cNvSpPr txBox="1"/>
          <p:nvPr/>
        </p:nvSpPr>
        <p:spPr>
          <a:xfrm>
            <a:off x="10045443" y="6201038"/>
            <a:ext cx="2218964" cy="338536"/>
          </a:xfrm>
          <a:prstGeom prst="rect">
            <a:avLst/>
          </a:prstGeom>
          <a:noFill/>
        </p:spPr>
        <p:txBody>
          <a:bodyPr wrap="square" lIns="91423" tIns="45711" rIns="91423" bIns="45711" rtlCol="0">
            <a:spAutoFit/>
          </a:bodyPr>
          <a:lstStyle/>
          <a:p>
            <a:pPr defTabSz="914341"/>
            <a:r>
              <a:rPr lang="zh-CN" altLang="en-US" sz="1600" kern="0" dirty="0" smtClean="0">
                <a:solidFill>
                  <a:schemeClr val="bg1">
                    <a:lumMod val="65000"/>
                  </a:schemeClr>
                </a:solidFill>
                <a:latin typeface="微软雅黑" panose="020B0503020204020204" pitchFamily="34" charset="-122"/>
                <a:ea typeface="微软雅黑" panose="020B0503020204020204" pitchFamily="34" charset="-122"/>
              </a:rPr>
              <a:t>述职人</a:t>
            </a:r>
            <a:r>
              <a:rPr lang="zh-CN" altLang="en-US" sz="1600" kern="0" dirty="0">
                <a:solidFill>
                  <a:schemeClr val="bg1">
                    <a:lumMod val="65000"/>
                  </a:schemeClr>
                </a:solidFill>
                <a:latin typeface="微软雅黑" panose="020B0503020204020204" pitchFamily="34" charset="-122"/>
                <a:ea typeface="微软雅黑" panose="020B0503020204020204" pitchFamily="34" charset="-122"/>
              </a:rPr>
              <a:t>：不会申请</a:t>
            </a:r>
          </a:p>
        </p:txBody>
      </p:sp>
      <p:sp>
        <p:nvSpPr>
          <p:cNvPr id="28" name="KSO_Shape"/>
          <p:cNvSpPr>
            <a:spLocks/>
          </p:cNvSpPr>
          <p:nvPr/>
        </p:nvSpPr>
        <p:spPr bwMode="auto">
          <a:xfrm>
            <a:off x="9608234" y="6122660"/>
            <a:ext cx="265707" cy="478990"/>
          </a:xfrm>
          <a:custGeom>
            <a:avLst/>
            <a:gdLst/>
            <a:ahLst/>
            <a:cxnLst/>
            <a:rect l="0" t="0" r="r" b="b"/>
            <a:pathLst>
              <a:path w="725488" h="1450976">
                <a:moveTo>
                  <a:pt x="180975" y="543686"/>
                </a:moveTo>
                <a:lnTo>
                  <a:pt x="544513" y="543686"/>
                </a:lnTo>
                <a:lnTo>
                  <a:pt x="544513" y="785648"/>
                </a:lnTo>
                <a:lnTo>
                  <a:pt x="544248" y="794903"/>
                </a:lnTo>
                <a:lnTo>
                  <a:pt x="543187" y="804158"/>
                </a:lnTo>
                <a:lnTo>
                  <a:pt x="542392" y="813149"/>
                </a:lnTo>
                <a:lnTo>
                  <a:pt x="540536" y="822140"/>
                </a:lnTo>
                <a:lnTo>
                  <a:pt x="538679" y="830867"/>
                </a:lnTo>
                <a:lnTo>
                  <a:pt x="536293" y="839329"/>
                </a:lnTo>
                <a:lnTo>
                  <a:pt x="533111" y="847791"/>
                </a:lnTo>
                <a:lnTo>
                  <a:pt x="530194" y="856253"/>
                </a:lnTo>
                <a:lnTo>
                  <a:pt x="526482" y="864186"/>
                </a:lnTo>
                <a:lnTo>
                  <a:pt x="522504" y="871855"/>
                </a:lnTo>
                <a:lnTo>
                  <a:pt x="517997" y="879523"/>
                </a:lnTo>
                <a:lnTo>
                  <a:pt x="513224" y="886928"/>
                </a:lnTo>
                <a:lnTo>
                  <a:pt x="508186" y="893803"/>
                </a:lnTo>
                <a:lnTo>
                  <a:pt x="502882" y="900943"/>
                </a:lnTo>
                <a:lnTo>
                  <a:pt x="497049" y="907290"/>
                </a:lnTo>
                <a:lnTo>
                  <a:pt x="490950" y="913636"/>
                </a:lnTo>
                <a:lnTo>
                  <a:pt x="484851" y="919718"/>
                </a:lnTo>
                <a:lnTo>
                  <a:pt x="478222" y="925271"/>
                </a:lnTo>
                <a:lnTo>
                  <a:pt x="471328" y="930825"/>
                </a:lnTo>
                <a:lnTo>
                  <a:pt x="464169" y="935849"/>
                </a:lnTo>
                <a:lnTo>
                  <a:pt x="456744" y="940609"/>
                </a:lnTo>
                <a:lnTo>
                  <a:pt x="449054" y="944840"/>
                </a:lnTo>
                <a:lnTo>
                  <a:pt x="441630" y="949071"/>
                </a:lnTo>
                <a:lnTo>
                  <a:pt x="433145" y="952773"/>
                </a:lnTo>
                <a:lnTo>
                  <a:pt x="424925" y="955682"/>
                </a:lnTo>
                <a:lnTo>
                  <a:pt x="416705" y="958855"/>
                </a:lnTo>
                <a:lnTo>
                  <a:pt x="407954" y="961235"/>
                </a:lnTo>
                <a:lnTo>
                  <a:pt x="399204" y="963086"/>
                </a:lnTo>
                <a:lnTo>
                  <a:pt x="390188" y="964673"/>
                </a:lnTo>
                <a:lnTo>
                  <a:pt x="380908" y="965730"/>
                </a:lnTo>
                <a:lnTo>
                  <a:pt x="371892" y="966788"/>
                </a:lnTo>
                <a:lnTo>
                  <a:pt x="362612" y="966788"/>
                </a:lnTo>
                <a:lnTo>
                  <a:pt x="353331" y="966788"/>
                </a:lnTo>
                <a:lnTo>
                  <a:pt x="344050" y="965730"/>
                </a:lnTo>
                <a:lnTo>
                  <a:pt x="334770" y="964673"/>
                </a:lnTo>
                <a:lnTo>
                  <a:pt x="326019" y="963086"/>
                </a:lnTo>
                <a:lnTo>
                  <a:pt x="317269" y="961235"/>
                </a:lnTo>
                <a:lnTo>
                  <a:pt x="308518" y="958855"/>
                </a:lnTo>
                <a:lnTo>
                  <a:pt x="300033" y="955682"/>
                </a:lnTo>
                <a:lnTo>
                  <a:pt x="291813" y="952773"/>
                </a:lnTo>
                <a:lnTo>
                  <a:pt x="283858" y="949071"/>
                </a:lnTo>
                <a:lnTo>
                  <a:pt x="275903" y="944840"/>
                </a:lnTo>
                <a:lnTo>
                  <a:pt x="268214" y="940609"/>
                </a:lnTo>
                <a:lnTo>
                  <a:pt x="261054" y="935849"/>
                </a:lnTo>
                <a:lnTo>
                  <a:pt x="253895" y="930825"/>
                </a:lnTo>
                <a:lnTo>
                  <a:pt x="247001" y="925271"/>
                </a:lnTo>
                <a:lnTo>
                  <a:pt x="240372" y="919718"/>
                </a:lnTo>
                <a:lnTo>
                  <a:pt x="234008" y="913636"/>
                </a:lnTo>
                <a:lnTo>
                  <a:pt x="228174" y="907290"/>
                </a:lnTo>
                <a:lnTo>
                  <a:pt x="222341" y="900943"/>
                </a:lnTo>
                <a:lnTo>
                  <a:pt x="217037" y="893803"/>
                </a:lnTo>
                <a:lnTo>
                  <a:pt x="211999" y="886928"/>
                </a:lnTo>
                <a:lnTo>
                  <a:pt x="207226" y="879523"/>
                </a:lnTo>
                <a:lnTo>
                  <a:pt x="202984" y="871855"/>
                </a:lnTo>
                <a:lnTo>
                  <a:pt x="199006" y="864186"/>
                </a:lnTo>
                <a:lnTo>
                  <a:pt x="195294" y="856253"/>
                </a:lnTo>
                <a:lnTo>
                  <a:pt x="191847" y="847791"/>
                </a:lnTo>
                <a:lnTo>
                  <a:pt x="189195" y="839329"/>
                </a:lnTo>
                <a:lnTo>
                  <a:pt x="186809" y="830867"/>
                </a:lnTo>
                <a:lnTo>
                  <a:pt x="184422" y="822140"/>
                </a:lnTo>
                <a:lnTo>
                  <a:pt x="183097" y="813149"/>
                </a:lnTo>
                <a:lnTo>
                  <a:pt x="181771" y="804158"/>
                </a:lnTo>
                <a:lnTo>
                  <a:pt x="181240" y="794903"/>
                </a:lnTo>
                <a:lnTo>
                  <a:pt x="180975" y="785648"/>
                </a:lnTo>
                <a:lnTo>
                  <a:pt x="180975" y="543686"/>
                </a:lnTo>
                <a:close/>
                <a:moveTo>
                  <a:pt x="60589" y="484188"/>
                </a:moveTo>
                <a:lnTo>
                  <a:pt x="66675" y="484453"/>
                </a:lnTo>
                <a:lnTo>
                  <a:pt x="72760" y="485510"/>
                </a:lnTo>
                <a:lnTo>
                  <a:pt x="78581" y="487096"/>
                </a:lnTo>
                <a:lnTo>
                  <a:pt x="84137" y="488947"/>
                </a:lnTo>
                <a:lnTo>
                  <a:pt x="89429" y="491591"/>
                </a:lnTo>
                <a:lnTo>
                  <a:pt x="94191" y="494499"/>
                </a:lnTo>
                <a:lnTo>
                  <a:pt x="99219" y="497935"/>
                </a:lnTo>
                <a:lnTo>
                  <a:pt x="103452" y="501901"/>
                </a:lnTo>
                <a:lnTo>
                  <a:pt x="107421" y="506131"/>
                </a:lnTo>
                <a:lnTo>
                  <a:pt x="110596" y="510889"/>
                </a:lnTo>
                <a:lnTo>
                  <a:pt x="113771" y="515912"/>
                </a:lnTo>
                <a:lnTo>
                  <a:pt x="116152" y="521200"/>
                </a:lnTo>
                <a:lnTo>
                  <a:pt x="118269" y="526487"/>
                </a:lnTo>
                <a:lnTo>
                  <a:pt x="119856" y="532303"/>
                </a:lnTo>
                <a:lnTo>
                  <a:pt x="120650" y="538383"/>
                </a:lnTo>
                <a:lnTo>
                  <a:pt x="121179" y="544464"/>
                </a:lnTo>
                <a:lnTo>
                  <a:pt x="121179" y="786095"/>
                </a:lnTo>
                <a:lnTo>
                  <a:pt x="121179" y="793233"/>
                </a:lnTo>
                <a:lnTo>
                  <a:pt x="121973" y="803807"/>
                </a:lnTo>
                <a:lnTo>
                  <a:pt x="123560" y="817554"/>
                </a:lnTo>
                <a:lnTo>
                  <a:pt x="124619" y="825750"/>
                </a:lnTo>
                <a:lnTo>
                  <a:pt x="126206" y="834209"/>
                </a:lnTo>
                <a:lnTo>
                  <a:pt x="128058" y="843462"/>
                </a:lnTo>
                <a:lnTo>
                  <a:pt x="130175" y="853244"/>
                </a:lnTo>
                <a:lnTo>
                  <a:pt x="132821" y="863290"/>
                </a:lnTo>
                <a:lnTo>
                  <a:pt x="136260" y="873600"/>
                </a:lnTo>
                <a:lnTo>
                  <a:pt x="139964" y="883910"/>
                </a:lnTo>
                <a:lnTo>
                  <a:pt x="144198" y="894485"/>
                </a:lnTo>
                <a:lnTo>
                  <a:pt x="149225" y="905588"/>
                </a:lnTo>
                <a:lnTo>
                  <a:pt x="154517" y="916163"/>
                </a:lnTo>
                <a:lnTo>
                  <a:pt x="160867" y="927002"/>
                </a:lnTo>
                <a:lnTo>
                  <a:pt x="164306" y="932289"/>
                </a:lnTo>
                <a:lnTo>
                  <a:pt x="167746" y="937577"/>
                </a:lnTo>
                <a:lnTo>
                  <a:pt x="171714" y="942864"/>
                </a:lnTo>
                <a:lnTo>
                  <a:pt x="175683" y="947887"/>
                </a:lnTo>
                <a:lnTo>
                  <a:pt x="179652" y="953174"/>
                </a:lnTo>
                <a:lnTo>
                  <a:pt x="184150" y="957933"/>
                </a:lnTo>
                <a:lnTo>
                  <a:pt x="188384" y="962956"/>
                </a:lnTo>
                <a:lnTo>
                  <a:pt x="193411" y="967714"/>
                </a:lnTo>
                <a:lnTo>
                  <a:pt x="198438" y="972209"/>
                </a:lnTo>
                <a:lnTo>
                  <a:pt x="203730" y="976967"/>
                </a:lnTo>
                <a:lnTo>
                  <a:pt x="209286" y="981197"/>
                </a:lnTo>
                <a:lnTo>
                  <a:pt x="214577" y="985427"/>
                </a:lnTo>
                <a:lnTo>
                  <a:pt x="220663" y="989657"/>
                </a:lnTo>
                <a:lnTo>
                  <a:pt x="226748" y="993622"/>
                </a:lnTo>
                <a:lnTo>
                  <a:pt x="233363" y="997323"/>
                </a:lnTo>
                <a:lnTo>
                  <a:pt x="239977" y="1001025"/>
                </a:lnTo>
                <a:lnTo>
                  <a:pt x="246857" y="1004461"/>
                </a:lnTo>
                <a:lnTo>
                  <a:pt x="254000" y="1007634"/>
                </a:lnTo>
                <a:lnTo>
                  <a:pt x="261673" y="1010542"/>
                </a:lnTo>
                <a:lnTo>
                  <a:pt x="269346" y="1013714"/>
                </a:lnTo>
                <a:lnTo>
                  <a:pt x="277019" y="1016093"/>
                </a:lnTo>
                <a:lnTo>
                  <a:pt x="285750" y="1018473"/>
                </a:lnTo>
                <a:lnTo>
                  <a:pt x="294217" y="1020852"/>
                </a:lnTo>
                <a:lnTo>
                  <a:pt x="302948" y="1022438"/>
                </a:lnTo>
                <a:lnTo>
                  <a:pt x="312209" y="1024024"/>
                </a:lnTo>
                <a:lnTo>
                  <a:pt x="321734" y="1025611"/>
                </a:lnTo>
                <a:lnTo>
                  <a:pt x="331523" y="1026404"/>
                </a:lnTo>
                <a:lnTo>
                  <a:pt x="341842" y="1027461"/>
                </a:lnTo>
                <a:lnTo>
                  <a:pt x="352161" y="1027726"/>
                </a:lnTo>
                <a:lnTo>
                  <a:pt x="362744" y="1027990"/>
                </a:lnTo>
                <a:lnTo>
                  <a:pt x="373857" y="1027726"/>
                </a:lnTo>
                <a:lnTo>
                  <a:pt x="384440" y="1027197"/>
                </a:lnTo>
                <a:lnTo>
                  <a:pt x="394759" y="1026404"/>
                </a:lnTo>
                <a:lnTo>
                  <a:pt x="404813" y="1025346"/>
                </a:lnTo>
                <a:lnTo>
                  <a:pt x="414602" y="1023760"/>
                </a:lnTo>
                <a:lnTo>
                  <a:pt x="424127" y="1022174"/>
                </a:lnTo>
                <a:lnTo>
                  <a:pt x="432859" y="1020059"/>
                </a:lnTo>
                <a:lnTo>
                  <a:pt x="441854" y="1017944"/>
                </a:lnTo>
                <a:lnTo>
                  <a:pt x="450321" y="1015565"/>
                </a:lnTo>
                <a:lnTo>
                  <a:pt x="458523" y="1012921"/>
                </a:lnTo>
                <a:lnTo>
                  <a:pt x="466196" y="1009749"/>
                </a:lnTo>
                <a:lnTo>
                  <a:pt x="473869" y="1006312"/>
                </a:lnTo>
                <a:lnTo>
                  <a:pt x="481013" y="1003140"/>
                </a:lnTo>
                <a:lnTo>
                  <a:pt x="488157" y="999438"/>
                </a:lnTo>
                <a:lnTo>
                  <a:pt x="494771" y="995473"/>
                </a:lnTo>
                <a:lnTo>
                  <a:pt x="501386" y="991507"/>
                </a:lnTo>
                <a:lnTo>
                  <a:pt x="507736" y="987278"/>
                </a:lnTo>
                <a:lnTo>
                  <a:pt x="513821" y="983048"/>
                </a:lnTo>
                <a:lnTo>
                  <a:pt x="519113" y="978289"/>
                </a:lnTo>
                <a:lnTo>
                  <a:pt x="524669" y="973795"/>
                </a:lnTo>
                <a:lnTo>
                  <a:pt x="530225" y="969036"/>
                </a:lnTo>
                <a:lnTo>
                  <a:pt x="534988" y="964013"/>
                </a:lnTo>
                <a:lnTo>
                  <a:pt x="540015" y="959255"/>
                </a:lnTo>
                <a:lnTo>
                  <a:pt x="544248" y="953967"/>
                </a:lnTo>
                <a:lnTo>
                  <a:pt x="548746" y="948944"/>
                </a:lnTo>
                <a:lnTo>
                  <a:pt x="552715" y="943657"/>
                </a:lnTo>
                <a:lnTo>
                  <a:pt x="556684" y="938105"/>
                </a:lnTo>
                <a:lnTo>
                  <a:pt x="560388" y="932554"/>
                </a:lnTo>
                <a:lnTo>
                  <a:pt x="564092" y="927266"/>
                </a:lnTo>
                <a:lnTo>
                  <a:pt x="567267" y="921715"/>
                </a:lnTo>
                <a:lnTo>
                  <a:pt x="573352" y="910876"/>
                </a:lnTo>
                <a:lnTo>
                  <a:pt x="578644" y="899772"/>
                </a:lnTo>
                <a:lnTo>
                  <a:pt x="583407" y="888404"/>
                </a:lnTo>
                <a:lnTo>
                  <a:pt x="587375" y="877830"/>
                </a:lnTo>
                <a:lnTo>
                  <a:pt x="591080" y="867255"/>
                </a:lnTo>
                <a:lnTo>
                  <a:pt x="594255" y="856416"/>
                </a:lnTo>
                <a:lnTo>
                  <a:pt x="596636" y="846899"/>
                </a:lnTo>
                <a:lnTo>
                  <a:pt x="598752" y="837117"/>
                </a:lnTo>
                <a:lnTo>
                  <a:pt x="600605" y="828129"/>
                </a:lnTo>
                <a:lnTo>
                  <a:pt x="601928" y="819934"/>
                </a:lnTo>
                <a:lnTo>
                  <a:pt x="602721" y="812267"/>
                </a:lnTo>
                <a:lnTo>
                  <a:pt x="604044" y="799577"/>
                </a:lnTo>
                <a:lnTo>
                  <a:pt x="604573" y="790853"/>
                </a:lnTo>
                <a:lnTo>
                  <a:pt x="604573" y="786095"/>
                </a:lnTo>
                <a:lnTo>
                  <a:pt x="604573" y="544464"/>
                </a:lnTo>
                <a:lnTo>
                  <a:pt x="604838" y="538383"/>
                </a:lnTo>
                <a:lnTo>
                  <a:pt x="605896" y="532303"/>
                </a:lnTo>
                <a:lnTo>
                  <a:pt x="607219" y="526487"/>
                </a:lnTo>
                <a:lnTo>
                  <a:pt x="609336" y="521200"/>
                </a:lnTo>
                <a:lnTo>
                  <a:pt x="611982" y="515912"/>
                </a:lnTo>
                <a:lnTo>
                  <a:pt x="614892" y="510889"/>
                </a:lnTo>
                <a:lnTo>
                  <a:pt x="618332" y="506131"/>
                </a:lnTo>
                <a:lnTo>
                  <a:pt x="622300" y="501901"/>
                </a:lnTo>
                <a:lnTo>
                  <a:pt x="626534" y="497935"/>
                </a:lnTo>
                <a:lnTo>
                  <a:pt x="631296" y="494499"/>
                </a:lnTo>
                <a:lnTo>
                  <a:pt x="636323" y="491591"/>
                </a:lnTo>
                <a:lnTo>
                  <a:pt x="641350" y="488947"/>
                </a:lnTo>
                <a:lnTo>
                  <a:pt x="646907" y="487096"/>
                </a:lnTo>
                <a:lnTo>
                  <a:pt x="652992" y="485510"/>
                </a:lnTo>
                <a:lnTo>
                  <a:pt x="658813" y="484453"/>
                </a:lnTo>
                <a:lnTo>
                  <a:pt x="664898" y="484188"/>
                </a:lnTo>
                <a:lnTo>
                  <a:pt x="671248" y="484453"/>
                </a:lnTo>
                <a:lnTo>
                  <a:pt x="677069" y="485510"/>
                </a:lnTo>
                <a:lnTo>
                  <a:pt x="682890" y="487096"/>
                </a:lnTo>
                <a:lnTo>
                  <a:pt x="688711" y="488947"/>
                </a:lnTo>
                <a:lnTo>
                  <a:pt x="694003" y="491591"/>
                </a:lnTo>
                <a:lnTo>
                  <a:pt x="698765" y="494499"/>
                </a:lnTo>
                <a:lnTo>
                  <a:pt x="703528" y="497935"/>
                </a:lnTo>
                <a:lnTo>
                  <a:pt x="708026" y="501901"/>
                </a:lnTo>
                <a:lnTo>
                  <a:pt x="711994" y="506131"/>
                </a:lnTo>
                <a:lnTo>
                  <a:pt x="715169" y="510889"/>
                </a:lnTo>
                <a:lnTo>
                  <a:pt x="718344" y="515912"/>
                </a:lnTo>
                <a:lnTo>
                  <a:pt x="720726" y="521200"/>
                </a:lnTo>
                <a:lnTo>
                  <a:pt x="722842" y="526487"/>
                </a:lnTo>
                <a:lnTo>
                  <a:pt x="724430" y="532303"/>
                </a:lnTo>
                <a:lnTo>
                  <a:pt x="725223" y="538383"/>
                </a:lnTo>
                <a:lnTo>
                  <a:pt x="725488" y="544464"/>
                </a:lnTo>
                <a:lnTo>
                  <a:pt x="725488" y="786095"/>
                </a:lnTo>
                <a:lnTo>
                  <a:pt x="725223" y="797462"/>
                </a:lnTo>
                <a:lnTo>
                  <a:pt x="724694" y="809095"/>
                </a:lnTo>
                <a:lnTo>
                  <a:pt x="723636" y="821255"/>
                </a:lnTo>
                <a:lnTo>
                  <a:pt x="722313" y="833681"/>
                </a:lnTo>
                <a:lnTo>
                  <a:pt x="720461" y="846370"/>
                </a:lnTo>
                <a:lnTo>
                  <a:pt x="718080" y="859853"/>
                </a:lnTo>
                <a:lnTo>
                  <a:pt x="714905" y="873336"/>
                </a:lnTo>
                <a:lnTo>
                  <a:pt x="711465" y="886554"/>
                </a:lnTo>
                <a:lnTo>
                  <a:pt x="707496" y="900830"/>
                </a:lnTo>
                <a:lnTo>
                  <a:pt x="702998" y="914312"/>
                </a:lnTo>
                <a:lnTo>
                  <a:pt x="698236" y="928324"/>
                </a:lnTo>
                <a:lnTo>
                  <a:pt x="692415" y="942335"/>
                </a:lnTo>
                <a:lnTo>
                  <a:pt x="686065" y="956347"/>
                </a:lnTo>
                <a:lnTo>
                  <a:pt x="679186" y="970094"/>
                </a:lnTo>
                <a:lnTo>
                  <a:pt x="671513" y="983841"/>
                </a:lnTo>
                <a:lnTo>
                  <a:pt x="663311" y="997323"/>
                </a:lnTo>
                <a:lnTo>
                  <a:pt x="658813" y="1003933"/>
                </a:lnTo>
                <a:lnTo>
                  <a:pt x="654315" y="1010542"/>
                </a:lnTo>
                <a:lnTo>
                  <a:pt x="649552" y="1017151"/>
                </a:lnTo>
                <a:lnTo>
                  <a:pt x="644525" y="1023496"/>
                </a:lnTo>
                <a:lnTo>
                  <a:pt x="639498" y="1029841"/>
                </a:lnTo>
                <a:lnTo>
                  <a:pt x="634207" y="1035921"/>
                </a:lnTo>
                <a:lnTo>
                  <a:pt x="628650" y="1042001"/>
                </a:lnTo>
                <a:lnTo>
                  <a:pt x="623094" y="1048082"/>
                </a:lnTo>
                <a:lnTo>
                  <a:pt x="617009" y="1054162"/>
                </a:lnTo>
                <a:lnTo>
                  <a:pt x="610923" y="1059978"/>
                </a:lnTo>
                <a:lnTo>
                  <a:pt x="604838" y="1065530"/>
                </a:lnTo>
                <a:lnTo>
                  <a:pt x="598488" y="1071082"/>
                </a:lnTo>
                <a:lnTo>
                  <a:pt x="591873" y="1076369"/>
                </a:lnTo>
                <a:lnTo>
                  <a:pt x="584730" y="1081656"/>
                </a:lnTo>
                <a:lnTo>
                  <a:pt x="577850" y="1086944"/>
                </a:lnTo>
                <a:lnTo>
                  <a:pt x="570442" y="1091702"/>
                </a:lnTo>
                <a:lnTo>
                  <a:pt x="563034" y="1096461"/>
                </a:lnTo>
                <a:lnTo>
                  <a:pt x="555096" y="1101219"/>
                </a:lnTo>
                <a:lnTo>
                  <a:pt x="547159" y="1105714"/>
                </a:lnTo>
                <a:lnTo>
                  <a:pt x="538957" y="1109944"/>
                </a:lnTo>
                <a:lnTo>
                  <a:pt x="530755" y="1113909"/>
                </a:lnTo>
                <a:lnTo>
                  <a:pt x="522288" y="1117875"/>
                </a:lnTo>
                <a:lnTo>
                  <a:pt x="513292" y="1121576"/>
                </a:lnTo>
                <a:lnTo>
                  <a:pt x="504296" y="1125277"/>
                </a:lnTo>
                <a:lnTo>
                  <a:pt x="495036" y="1128185"/>
                </a:lnTo>
                <a:lnTo>
                  <a:pt x="485246" y="1131357"/>
                </a:lnTo>
                <a:lnTo>
                  <a:pt x="475721" y="1134001"/>
                </a:lnTo>
                <a:lnTo>
                  <a:pt x="465932" y="1136909"/>
                </a:lnTo>
                <a:lnTo>
                  <a:pt x="455613" y="1139288"/>
                </a:lnTo>
                <a:lnTo>
                  <a:pt x="445029" y="1141139"/>
                </a:lnTo>
                <a:lnTo>
                  <a:pt x="434182" y="1142989"/>
                </a:lnTo>
                <a:lnTo>
                  <a:pt x="423069" y="1144840"/>
                </a:lnTo>
                <a:lnTo>
                  <a:pt x="423069" y="1329896"/>
                </a:lnTo>
                <a:lnTo>
                  <a:pt x="664898" y="1329896"/>
                </a:lnTo>
                <a:lnTo>
                  <a:pt x="671248" y="1330161"/>
                </a:lnTo>
                <a:lnTo>
                  <a:pt x="677069" y="1331218"/>
                </a:lnTo>
                <a:lnTo>
                  <a:pt x="682890" y="1332540"/>
                </a:lnTo>
                <a:lnTo>
                  <a:pt x="688711" y="1334919"/>
                </a:lnTo>
                <a:lnTo>
                  <a:pt x="694003" y="1337299"/>
                </a:lnTo>
                <a:lnTo>
                  <a:pt x="698765" y="1340207"/>
                </a:lnTo>
                <a:lnTo>
                  <a:pt x="703528" y="1343643"/>
                </a:lnTo>
                <a:lnTo>
                  <a:pt x="708026" y="1347609"/>
                </a:lnTo>
                <a:lnTo>
                  <a:pt x="711994" y="1351839"/>
                </a:lnTo>
                <a:lnTo>
                  <a:pt x="715169" y="1356862"/>
                </a:lnTo>
                <a:lnTo>
                  <a:pt x="718344" y="1361620"/>
                </a:lnTo>
                <a:lnTo>
                  <a:pt x="720726" y="1366908"/>
                </a:lnTo>
                <a:lnTo>
                  <a:pt x="722842" y="1372195"/>
                </a:lnTo>
                <a:lnTo>
                  <a:pt x="724430" y="1378011"/>
                </a:lnTo>
                <a:lnTo>
                  <a:pt x="725223" y="1384092"/>
                </a:lnTo>
                <a:lnTo>
                  <a:pt x="725488" y="1390172"/>
                </a:lnTo>
                <a:lnTo>
                  <a:pt x="725223" y="1396517"/>
                </a:lnTo>
                <a:lnTo>
                  <a:pt x="724430" y="1402333"/>
                </a:lnTo>
                <a:lnTo>
                  <a:pt x="722842" y="1408149"/>
                </a:lnTo>
                <a:lnTo>
                  <a:pt x="720726" y="1413965"/>
                </a:lnTo>
                <a:lnTo>
                  <a:pt x="718344" y="1419252"/>
                </a:lnTo>
                <a:lnTo>
                  <a:pt x="715169" y="1424011"/>
                </a:lnTo>
                <a:lnTo>
                  <a:pt x="711994" y="1429034"/>
                </a:lnTo>
                <a:lnTo>
                  <a:pt x="708026" y="1433264"/>
                </a:lnTo>
                <a:lnTo>
                  <a:pt x="703528" y="1436965"/>
                </a:lnTo>
                <a:lnTo>
                  <a:pt x="698765" y="1440402"/>
                </a:lnTo>
                <a:lnTo>
                  <a:pt x="694003" y="1443574"/>
                </a:lnTo>
                <a:lnTo>
                  <a:pt x="688711" y="1445953"/>
                </a:lnTo>
                <a:lnTo>
                  <a:pt x="682890" y="1448068"/>
                </a:lnTo>
                <a:lnTo>
                  <a:pt x="677069" y="1449654"/>
                </a:lnTo>
                <a:lnTo>
                  <a:pt x="671248" y="1450447"/>
                </a:lnTo>
                <a:lnTo>
                  <a:pt x="664898" y="1450976"/>
                </a:lnTo>
                <a:lnTo>
                  <a:pt x="60589" y="1450976"/>
                </a:lnTo>
                <a:lnTo>
                  <a:pt x="54239" y="1450447"/>
                </a:lnTo>
                <a:lnTo>
                  <a:pt x="48419" y="1449654"/>
                </a:lnTo>
                <a:lnTo>
                  <a:pt x="42598" y="1448068"/>
                </a:lnTo>
                <a:lnTo>
                  <a:pt x="37041" y="1445953"/>
                </a:lnTo>
                <a:lnTo>
                  <a:pt x="31750" y="1443574"/>
                </a:lnTo>
                <a:lnTo>
                  <a:pt x="26723" y="1440402"/>
                </a:lnTo>
                <a:lnTo>
                  <a:pt x="21960" y="1436965"/>
                </a:lnTo>
                <a:lnTo>
                  <a:pt x="17727" y="1433264"/>
                </a:lnTo>
                <a:lnTo>
                  <a:pt x="13758" y="1429034"/>
                </a:lnTo>
                <a:lnTo>
                  <a:pt x="10319" y="1424011"/>
                </a:lnTo>
                <a:lnTo>
                  <a:pt x="7408" y="1419252"/>
                </a:lnTo>
                <a:lnTo>
                  <a:pt x="5027" y="1413965"/>
                </a:lnTo>
                <a:lnTo>
                  <a:pt x="2646" y="1408149"/>
                </a:lnTo>
                <a:lnTo>
                  <a:pt x="1323" y="1402333"/>
                </a:lnTo>
                <a:lnTo>
                  <a:pt x="264" y="1396517"/>
                </a:lnTo>
                <a:lnTo>
                  <a:pt x="0" y="1390172"/>
                </a:lnTo>
                <a:lnTo>
                  <a:pt x="264" y="1384092"/>
                </a:lnTo>
                <a:lnTo>
                  <a:pt x="1323" y="1378011"/>
                </a:lnTo>
                <a:lnTo>
                  <a:pt x="2646" y="1372195"/>
                </a:lnTo>
                <a:lnTo>
                  <a:pt x="5027" y="1366908"/>
                </a:lnTo>
                <a:lnTo>
                  <a:pt x="7408" y="1361620"/>
                </a:lnTo>
                <a:lnTo>
                  <a:pt x="10319" y="1356862"/>
                </a:lnTo>
                <a:lnTo>
                  <a:pt x="13758" y="1351839"/>
                </a:lnTo>
                <a:lnTo>
                  <a:pt x="17727" y="1347609"/>
                </a:lnTo>
                <a:lnTo>
                  <a:pt x="21960" y="1343643"/>
                </a:lnTo>
                <a:lnTo>
                  <a:pt x="26723" y="1340207"/>
                </a:lnTo>
                <a:lnTo>
                  <a:pt x="31750" y="1337299"/>
                </a:lnTo>
                <a:lnTo>
                  <a:pt x="37041" y="1334919"/>
                </a:lnTo>
                <a:lnTo>
                  <a:pt x="42598" y="1332540"/>
                </a:lnTo>
                <a:lnTo>
                  <a:pt x="48419" y="1331218"/>
                </a:lnTo>
                <a:lnTo>
                  <a:pt x="54239" y="1330161"/>
                </a:lnTo>
                <a:lnTo>
                  <a:pt x="60589" y="1329896"/>
                </a:lnTo>
                <a:lnTo>
                  <a:pt x="302419" y="1329896"/>
                </a:lnTo>
                <a:lnTo>
                  <a:pt x="302419" y="1144840"/>
                </a:lnTo>
                <a:lnTo>
                  <a:pt x="291571" y="1142989"/>
                </a:lnTo>
                <a:lnTo>
                  <a:pt x="280459" y="1141139"/>
                </a:lnTo>
                <a:lnTo>
                  <a:pt x="270140" y="1139288"/>
                </a:lnTo>
                <a:lnTo>
                  <a:pt x="259821" y="1136909"/>
                </a:lnTo>
                <a:lnTo>
                  <a:pt x="250032" y="1134001"/>
                </a:lnTo>
                <a:lnTo>
                  <a:pt x="240242" y="1131357"/>
                </a:lnTo>
                <a:lnTo>
                  <a:pt x="230452" y="1128185"/>
                </a:lnTo>
                <a:lnTo>
                  <a:pt x="221457" y="1125277"/>
                </a:lnTo>
                <a:lnTo>
                  <a:pt x="212196" y="1121576"/>
                </a:lnTo>
                <a:lnTo>
                  <a:pt x="203465" y="1117875"/>
                </a:lnTo>
                <a:lnTo>
                  <a:pt x="194734" y="1113909"/>
                </a:lnTo>
                <a:lnTo>
                  <a:pt x="186532" y="1109944"/>
                </a:lnTo>
                <a:lnTo>
                  <a:pt x="178329" y="1105714"/>
                </a:lnTo>
                <a:lnTo>
                  <a:pt x="170392" y="1101219"/>
                </a:lnTo>
                <a:lnTo>
                  <a:pt x="162454" y="1096461"/>
                </a:lnTo>
                <a:lnTo>
                  <a:pt x="155310" y="1091702"/>
                </a:lnTo>
                <a:lnTo>
                  <a:pt x="147902" y="1086944"/>
                </a:lnTo>
                <a:lnTo>
                  <a:pt x="140758" y="1081656"/>
                </a:lnTo>
                <a:lnTo>
                  <a:pt x="133879" y="1076369"/>
                </a:lnTo>
                <a:lnTo>
                  <a:pt x="127264" y="1071082"/>
                </a:lnTo>
                <a:lnTo>
                  <a:pt x="120650" y="1065530"/>
                </a:lnTo>
                <a:lnTo>
                  <a:pt x="114564" y="1059978"/>
                </a:lnTo>
                <a:lnTo>
                  <a:pt x="108479" y="1054162"/>
                </a:lnTo>
                <a:lnTo>
                  <a:pt x="102394" y="1048082"/>
                </a:lnTo>
                <a:lnTo>
                  <a:pt x="97102" y="1042001"/>
                </a:lnTo>
                <a:lnTo>
                  <a:pt x="91546" y="1035921"/>
                </a:lnTo>
                <a:lnTo>
                  <a:pt x="85989" y="1029841"/>
                </a:lnTo>
                <a:lnTo>
                  <a:pt x="81227" y="1023496"/>
                </a:lnTo>
                <a:lnTo>
                  <a:pt x="75935" y="1017151"/>
                </a:lnTo>
                <a:lnTo>
                  <a:pt x="71437" y="1010542"/>
                </a:lnTo>
                <a:lnTo>
                  <a:pt x="66675" y="1003933"/>
                </a:lnTo>
                <a:lnTo>
                  <a:pt x="62177" y="997323"/>
                </a:lnTo>
                <a:lnTo>
                  <a:pt x="53975" y="983841"/>
                </a:lnTo>
                <a:lnTo>
                  <a:pt x="46302" y="970094"/>
                </a:lnTo>
                <a:lnTo>
                  <a:pt x="39687" y="956347"/>
                </a:lnTo>
                <a:lnTo>
                  <a:pt x="33337" y="942335"/>
                </a:lnTo>
                <a:lnTo>
                  <a:pt x="27516" y="928324"/>
                </a:lnTo>
                <a:lnTo>
                  <a:pt x="22489" y="914312"/>
                </a:lnTo>
                <a:lnTo>
                  <a:pt x="17991" y="900830"/>
                </a:lnTo>
                <a:lnTo>
                  <a:pt x="14023" y="886554"/>
                </a:lnTo>
                <a:lnTo>
                  <a:pt x="10583" y="873336"/>
                </a:lnTo>
                <a:lnTo>
                  <a:pt x="7673" y="859853"/>
                </a:lnTo>
                <a:lnTo>
                  <a:pt x="5291" y="846370"/>
                </a:lnTo>
                <a:lnTo>
                  <a:pt x="3439" y="833681"/>
                </a:lnTo>
                <a:lnTo>
                  <a:pt x="1852" y="821255"/>
                </a:lnTo>
                <a:lnTo>
                  <a:pt x="1058" y="809095"/>
                </a:lnTo>
                <a:lnTo>
                  <a:pt x="264" y="797462"/>
                </a:lnTo>
                <a:lnTo>
                  <a:pt x="0" y="786095"/>
                </a:lnTo>
                <a:lnTo>
                  <a:pt x="0" y="544464"/>
                </a:lnTo>
                <a:lnTo>
                  <a:pt x="264" y="538383"/>
                </a:lnTo>
                <a:lnTo>
                  <a:pt x="1323" y="532303"/>
                </a:lnTo>
                <a:lnTo>
                  <a:pt x="2646" y="526487"/>
                </a:lnTo>
                <a:lnTo>
                  <a:pt x="5027" y="521200"/>
                </a:lnTo>
                <a:lnTo>
                  <a:pt x="7408" y="515912"/>
                </a:lnTo>
                <a:lnTo>
                  <a:pt x="10319" y="510889"/>
                </a:lnTo>
                <a:lnTo>
                  <a:pt x="13758" y="506131"/>
                </a:lnTo>
                <a:lnTo>
                  <a:pt x="17727" y="501901"/>
                </a:lnTo>
                <a:lnTo>
                  <a:pt x="21960" y="497935"/>
                </a:lnTo>
                <a:lnTo>
                  <a:pt x="26723" y="494499"/>
                </a:lnTo>
                <a:lnTo>
                  <a:pt x="31750" y="491591"/>
                </a:lnTo>
                <a:lnTo>
                  <a:pt x="37041" y="488947"/>
                </a:lnTo>
                <a:lnTo>
                  <a:pt x="42598" y="487096"/>
                </a:lnTo>
                <a:lnTo>
                  <a:pt x="48419" y="485510"/>
                </a:lnTo>
                <a:lnTo>
                  <a:pt x="54239" y="484453"/>
                </a:lnTo>
                <a:lnTo>
                  <a:pt x="60589" y="484188"/>
                </a:lnTo>
                <a:close/>
                <a:moveTo>
                  <a:pt x="362612" y="0"/>
                </a:moveTo>
                <a:lnTo>
                  <a:pt x="372158" y="265"/>
                </a:lnTo>
                <a:lnTo>
                  <a:pt x="381438" y="1058"/>
                </a:lnTo>
                <a:lnTo>
                  <a:pt x="390454" y="2116"/>
                </a:lnTo>
                <a:lnTo>
                  <a:pt x="399204" y="3967"/>
                </a:lnTo>
                <a:lnTo>
                  <a:pt x="408219" y="5553"/>
                </a:lnTo>
                <a:lnTo>
                  <a:pt x="416705" y="8198"/>
                </a:lnTo>
                <a:lnTo>
                  <a:pt x="424925" y="11107"/>
                </a:lnTo>
                <a:lnTo>
                  <a:pt x="433145" y="14280"/>
                </a:lnTo>
                <a:lnTo>
                  <a:pt x="441630" y="17982"/>
                </a:lnTo>
                <a:lnTo>
                  <a:pt x="449054" y="21949"/>
                </a:lnTo>
                <a:lnTo>
                  <a:pt x="456744" y="26444"/>
                </a:lnTo>
                <a:lnTo>
                  <a:pt x="464169" y="30939"/>
                </a:lnTo>
                <a:lnTo>
                  <a:pt x="471328" y="36228"/>
                </a:lnTo>
                <a:lnTo>
                  <a:pt x="478222" y="41253"/>
                </a:lnTo>
                <a:lnTo>
                  <a:pt x="484851" y="47070"/>
                </a:lnTo>
                <a:lnTo>
                  <a:pt x="490950" y="53152"/>
                </a:lnTo>
                <a:lnTo>
                  <a:pt x="497049" y="59234"/>
                </a:lnTo>
                <a:lnTo>
                  <a:pt x="502882" y="66110"/>
                </a:lnTo>
                <a:lnTo>
                  <a:pt x="508186" y="72721"/>
                </a:lnTo>
                <a:lnTo>
                  <a:pt x="513224" y="80125"/>
                </a:lnTo>
                <a:lnTo>
                  <a:pt x="517997" y="87265"/>
                </a:lnTo>
                <a:lnTo>
                  <a:pt x="522504" y="94934"/>
                </a:lnTo>
                <a:lnTo>
                  <a:pt x="526482" y="102602"/>
                </a:lnTo>
                <a:lnTo>
                  <a:pt x="530194" y="110800"/>
                </a:lnTo>
                <a:lnTo>
                  <a:pt x="533111" y="118998"/>
                </a:lnTo>
                <a:lnTo>
                  <a:pt x="536293" y="127195"/>
                </a:lnTo>
                <a:lnTo>
                  <a:pt x="538679" y="136186"/>
                </a:lnTo>
                <a:lnTo>
                  <a:pt x="540536" y="144648"/>
                </a:lnTo>
                <a:lnTo>
                  <a:pt x="542392" y="153903"/>
                </a:lnTo>
                <a:lnTo>
                  <a:pt x="543187" y="162630"/>
                </a:lnTo>
                <a:lnTo>
                  <a:pt x="544248" y="172150"/>
                </a:lnTo>
                <a:lnTo>
                  <a:pt x="544513" y="181141"/>
                </a:lnTo>
                <a:lnTo>
                  <a:pt x="544513" y="483394"/>
                </a:lnTo>
                <a:lnTo>
                  <a:pt x="180975" y="483394"/>
                </a:lnTo>
                <a:lnTo>
                  <a:pt x="180975" y="181141"/>
                </a:lnTo>
                <a:lnTo>
                  <a:pt x="181240" y="172150"/>
                </a:lnTo>
                <a:lnTo>
                  <a:pt x="181771" y="162630"/>
                </a:lnTo>
                <a:lnTo>
                  <a:pt x="183097" y="153903"/>
                </a:lnTo>
                <a:lnTo>
                  <a:pt x="184422" y="144648"/>
                </a:lnTo>
                <a:lnTo>
                  <a:pt x="186809" y="136186"/>
                </a:lnTo>
                <a:lnTo>
                  <a:pt x="189195" y="127195"/>
                </a:lnTo>
                <a:lnTo>
                  <a:pt x="191847" y="118998"/>
                </a:lnTo>
                <a:lnTo>
                  <a:pt x="195294" y="110800"/>
                </a:lnTo>
                <a:lnTo>
                  <a:pt x="199006" y="102602"/>
                </a:lnTo>
                <a:lnTo>
                  <a:pt x="202984" y="94934"/>
                </a:lnTo>
                <a:lnTo>
                  <a:pt x="207226" y="87265"/>
                </a:lnTo>
                <a:lnTo>
                  <a:pt x="211999" y="80125"/>
                </a:lnTo>
                <a:lnTo>
                  <a:pt x="217037" y="72721"/>
                </a:lnTo>
                <a:lnTo>
                  <a:pt x="222341" y="66110"/>
                </a:lnTo>
                <a:lnTo>
                  <a:pt x="228174" y="59234"/>
                </a:lnTo>
                <a:lnTo>
                  <a:pt x="234008" y="53152"/>
                </a:lnTo>
                <a:lnTo>
                  <a:pt x="240372" y="47070"/>
                </a:lnTo>
                <a:lnTo>
                  <a:pt x="247266" y="41253"/>
                </a:lnTo>
                <a:lnTo>
                  <a:pt x="253895" y="36228"/>
                </a:lnTo>
                <a:lnTo>
                  <a:pt x="261054" y="30939"/>
                </a:lnTo>
                <a:lnTo>
                  <a:pt x="268479" y="26444"/>
                </a:lnTo>
                <a:lnTo>
                  <a:pt x="275903" y="21949"/>
                </a:lnTo>
                <a:lnTo>
                  <a:pt x="283858" y="17982"/>
                </a:lnTo>
                <a:lnTo>
                  <a:pt x="291813" y="14280"/>
                </a:lnTo>
                <a:lnTo>
                  <a:pt x="300033" y="11107"/>
                </a:lnTo>
                <a:lnTo>
                  <a:pt x="308518" y="8198"/>
                </a:lnTo>
                <a:lnTo>
                  <a:pt x="317269" y="5553"/>
                </a:lnTo>
                <a:lnTo>
                  <a:pt x="326019" y="3967"/>
                </a:lnTo>
                <a:lnTo>
                  <a:pt x="334770" y="2116"/>
                </a:lnTo>
                <a:lnTo>
                  <a:pt x="344050" y="1058"/>
                </a:lnTo>
                <a:lnTo>
                  <a:pt x="353331" y="265"/>
                </a:lnTo>
                <a:lnTo>
                  <a:pt x="362612" y="0"/>
                </a:lnTo>
                <a:close/>
              </a:path>
            </a:pathLst>
          </a:custGeom>
          <a:solidFill>
            <a:sysClr val="window" lastClr="FFFFFF"/>
          </a:solidFill>
          <a:ln>
            <a:solidFill>
              <a:srgbClr val="0297F0"/>
            </a:solidFill>
          </a:ln>
          <a:extLst/>
        </p:spPr>
        <p:txBody>
          <a:bodyPr lIns="91423" tIns="45711" rIns="91423" bIns="45711"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914341">
              <a:defRPr/>
            </a:pPr>
            <a:endParaRPr lang="zh-CN" altLang="en-US" sz="1800">
              <a:solidFill>
                <a:schemeClr val="bg1">
                  <a:lumMod val="65000"/>
                </a:schemeClr>
              </a:solidFill>
            </a:endParaRPr>
          </a:p>
        </p:txBody>
      </p:sp>
      <p:sp>
        <p:nvSpPr>
          <p:cNvPr id="50" name="PA_文本框 11"/>
          <p:cNvSpPr txBox="1"/>
          <p:nvPr>
            <p:custDataLst>
              <p:tags r:id="rId1"/>
            </p:custDataLst>
          </p:nvPr>
        </p:nvSpPr>
        <p:spPr>
          <a:xfrm>
            <a:off x="2509512" y="2371843"/>
            <a:ext cx="7535931" cy="923330"/>
          </a:xfrm>
          <a:prstGeom prst="rect">
            <a:avLst/>
          </a:prstGeom>
          <a:noFill/>
        </p:spPr>
        <p:txBody>
          <a:bodyPr wrap="square" rtlCol="0">
            <a:spAutoFit/>
          </a:bodyPr>
          <a:lstStyle/>
          <a:p>
            <a:r>
              <a:rPr lang="zh-CN" altLang="en-US" sz="5400" b="1" dirty="0">
                <a:ln>
                  <a:solidFill>
                    <a:schemeClr val="bg1"/>
                  </a:solidFill>
                </a:ln>
                <a:blipFill dpi="0" rotWithShape="1">
                  <a:blip r:embed="rId8">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新古典风格介绍</a:t>
            </a:r>
            <a:r>
              <a:rPr lang="en-US" altLang="zh-CN" sz="5400" b="1" dirty="0" err="1">
                <a:ln>
                  <a:solidFill>
                    <a:schemeClr val="bg1"/>
                  </a:solidFill>
                </a:ln>
                <a:blipFill dpi="0" rotWithShape="1">
                  <a:blip r:embed="rId8">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ppt</a:t>
            </a:r>
            <a:r>
              <a:rPr lang="zh-CN" altLang="en-US" sz="5400" b="1" dirty="0">
                <a:ln>
                  <a:solidFill>
                    <a:schemeClr val="bg1"/>
                  </a:solidFill>
                </a:ln>
                <a:blipFill dpi="0" rotWithShape="1">
                  <a:blip r:embed="rId8">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模板</a:t>
            </a:r>
            <a:endParaRPr lang="zh-CN" altLang="en-US" sz="5400" b="1" dirty="0" smtClean="0">
              <a:ln>
                <a:solidFill>
                  <a:schemeClr val="bg1"/>
                </a:solidFill>
              </a:ln>
              <a:blipFill dpi="0" rotWithShape="1">
                <a:blip r:embed="rId8">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endParaRPr>
          </a:p>
        </p:txBody>
      </p:sp>
      <p:sp>
        <p:nvSpPr>
          <p:cNvPr id="51" name="PA_文本框 13"/>
          <p:cNvSpPr txBox="1"/>
          <p:nvPr>
            <p:custDataLst>
              <p:tags r:id="rId2"/>
            </p:custDataLst>
          </p:nvPr>
        </p:nvSpPr>
        <p:spPr>
          <a:xfrm>
            <a:off x="2607456" y="3541666"/>
            <a:ext cx="3677610" cy="369332"/>
          </a:xfrm>
          <a:prstGeom prst="rect">
            <a:avLst/>
          </a:prstGeom>
          <a:noFill/>
        </p:spPr>
        <p:txBody>
          <a:bodyPr wrap="none" rtlCol="0">
            <a:spAutoFit/>
          </a:bodyPr>
          <a:lstStyle/>
          <a:p>
            <a:r>
              <a:rPr lang="zh-CN" altLang="en-US" dirty="0" smtClean="0">
                <a:solidFill>
                  <a:schemeClr val="bg1">
                    <a:lumMod val="65000"/>
                  </a:schemeClr>
                </a:solidFill>
                <a:latin typeface="微软雅黑" panose="020B0503020204020204" pitchFamily="34" charset="-122"/>
                <a:ea typeface="微软雅黑" panose="020B0503020204020204" pitchFamily="34" charset="-122"/>
              </a:rPr>
              <a:t>述职报告</a:t>
            </a:r>
            <a:r>
              <a:rPr lang="en-US" altLang="zh-CN"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dirty="0" smtClean="0">
                <a:solidFill>
                  <a:schemeClr val="bg1">
                    <a:lumMod val="65000"/>
                  </a:schemeClr>
                </a:solidFill>
                <a:latin typeface="微软雅黑" panose="020B0503020204020204" pitchFamily="34" charset="-122"/>
                <a:ea typeface="微软雅黑" panose="020B0503020204020204" pitchFamily="34" charset="-122"/>
              </a:rPr>
              <a:t>计划</a:t>
            </a:r>
            <a:r>
              <a:rPr lang="zh-CN" altLang="en-US" dirty="0">
                <a:solidFill>
                  <a:schemeClr val="bg1">
                    <a:lumMod val="65000"/>
                  </a:schemeClr>
                </a:solidFill>
                <a:latin typeface="微软雅黑" panose="020B0503020204020204" pitchFamily="34" charset="-122"/>
                <a:ea typeface="微软雅黑" panose="020B0503020204020204" pitchFamily="34" charset="-122"/>
              </a:rPr>
              <a:t>汇报</a:t>
            </a:r>
            <a:r>
              <a:rPr lang="zh-CN" altLang="en-US" dirty="0" smtClean="0">
                <a:solidFill>
                  <a:schemeClr val="bg1">
                    <a:lumMod val="65000"/>
                  </a:schemeClr>
                </a:solidFill>
                <a:latin typeface="微软雅黑" panose="020B0503020204020204" pitchFamily="34" charset="-122"/>
                <a:ea typeface="微软雅黑" panose="020B0503020204020204" pitchFamily="34" charset="-122"/>
              </a:rPr>
              <a:t> </a:t>
            </a:r>
            <a:r>
              <a:rPr lang="en-US" altLang="zh-CN"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dirty="0" smtClean="0">
                <a:solidFill>
                  <a:schemeClr val="bg1">
                    <a:lumMod val="65000"/>
                  </a:schemeClr>
                </a:solidFill>
                <a:latin typeface="微软雅黑" panose="020B0503020204020204" pitchFamily="34" charset="-122"/>
                <a:ea typeface="微软雅黑" panose="020B0503020204020204" pitchFamily="34" charset="-122"/>
              </a:rPr>
              <a:t>唯美动画背景</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5" name="PA_文本框 11"/>
          <p:cNvSpPr txBox="1"/>
          <p:nvPr>
            <p:custDataLst>
              <p:tags r:id="rId3"/>
            </p:custDataLst>
          </p:nvPr>
        </p:nvSpPr>
        <p:spPr>
          <a:xfrm>
            <a:off x="4444423" y="506298"/>
            <a:ext cx="3369265" cy="1938992"/>
          </a:xfrm>
          <a:prstGeom prst="rect">
            <a:avLst/>
          </a:prstGeom>
          <a:noFill/>
        </p:spPr>
        <p:txBody>
          <a:bodyPr wrap="square" rtlCol="0">
            <a:spAutoFit/>
          </a:bodyPr>
          <a:lstStyle/>
          <a:p>
            <a:r>
              <a:rPr lang="en-US" altLang="zh-CN" sz="12000" b="1" dirty="0" smtClean="0">
                <a:blipFill dpi="0" rotWithShape="1">
                  <a:blip r:embed="rId8">
                    <a:extLst>
                      <a:ext uri="{28A0092B-C50C-407E-A947-70E740481C1C}">
                        <a14:useLocalDpi xmlns:a14="http://schemas.microsoft.com/office/drawing/2010/main" val="0"/>
                      </a:ext>
                    </a:extLst>
                  </a:blip>
                  <a:srcRect/>
                  <a:stretch>
                    <a:fillRect/>
                  </a:stretch>
                </a:blipFill>
                <a:latin typeface="方正大草简体" panose="02000000000000000000" pitchFamily="2" charset="-122"/>
                <a:ea typeface="方正大草简体" panose="02000000000000000000" pitchFamily="2" charset="-122"/>
                <a:cs typeface="HAKUYOGuiFanZi3500" panose="02000600000000000000" pitchFamily="2" charset="-122"/>
              </a:rPr>
              <a:t>2018</a:t>
            </a:r>
            <a:endParaRPr lang="zh-CN" altLang="en-US" sz="12000" b="1" dirty="0" smtClean="0">
              <a:blipFill dpi="0" rotWithShape="1">
                <a:blip r:embed="rId8">
                  <a:extLst>
                    <a:ext uri="{28A0092B-C50C-407E-A947-70E740481C1C}">
                      <a14:useLocalDpi xmlns:a14="http://schemas.microsoft.com/office/drawing/2010/main" val="0"/>
                    </a:ext>
                  </a:extLst>
                </a:blip>
                <a:srcRect/>
                <a:stretch>
                  <a:fillRect/>
                </a:stretch>
              </a:blipFill>
              <a:latin typeface="方正大草简体" panose="02000000000000000000" pitchFamily="2" charset="-122"/>
              <a:ea typeface="方正大草简体" panose="02000000000000000000" pitchFamily="2" charset="-122"/>
              <a:cs typeface="HAKUYOGuiFanZi3500" panose="02000600000000000000" pitchFamily="2" charset="-122"/>
            </a:endParaRPr>
          </a:p>
        </p:txBody>
      </p:sp>
      <p:pic>
        <p:nvPicPr>
          <p:cNvPr id="2" name="赵雷-成都(伴奏版)">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12368649" y="1475794"/>
            <a:ext cx="487363" cy="487363"/>
          </a:xfrm>
          <a:prstGeom prst="rect">
            <a:avLst/>
          </a:prstGeom>
        </p:spPr>
      </p:pic>
      <p:pic>
        <p:nvPicPr>
          <p:cNvPr id="8" name="图片 7"/>
          <p:cNvPicPr>
            <a:picLocks noChangeAspect="1"/>
          </p:cNvPicPr>
          <p:nvPr/>
        </p:nvPicPr>
        <p:blipFill>
          <a:blip r:embed="rId10">
            <a:extLst>
              <a:ext uri="{BEBA8EAE-BF5A-486C-A8C5-ECC9F3942E4B}">
                <a14:imgProps xmlns:a14="http://schemas.microsoft.com/office/drawing/2010/main">
                  <a14:imgLayer r:embed="rId11">
                    <a14:imgEffect>
                      <a14:brightnessContrast contrast="20000"/>
                    </a14:imgEffect>
                  </a14:imgLayer>
                </a14:imgProps>
              </a:ext>
              <a:ext uri="{28A0092B-C50C-407E-A947-70E740481C1C}">
                <a14:useLocalDpi xmlns:a14="http://schemas.microsoft.com/office/drawing/2010/main" val="0"/>
              </a:ext>
            </a:extLst>
          </a:blip>
          <a:stretch>
            <a:fillRect/>
          </a:stretch>
        </p:blipFill>
        <p:spPr>
          <a:xfrm rot="21401216">
            <a:off x="4197005" y="4084701"/>
            <a:ext cx="4176122" cy="1079086"/>
          </a:xfrm>
          <a:prstGeom prst="rect">
            <a:avLst/>
          </a:prstGeom>
        </p:spPr>
      </p:pic>
      <p:pic>
        <p:nvPicPr>
          <p:cNvPr id="9" name="图片 8"/>
          <p:cNvPicPr>
            <a:picLocks noChangeAspect="1"/>
          </p:cNvPicPr>
          <p:nvPr/>
        </p:nvPicPr>
        <p:blipFill>
          <a:blip r:embed="rId1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6288189" y="4812903"/>
            <a:ext cx="707420" cy="982528"/>
          </a:xfrm>
          <a:prstGeom prst="rect">
            <a:avLst/>
          </a:prstGeom>
        </p:spPr>
      </p:pic>
      <p:pic>
        <p:nvPicPr>
          <p:cNvPr id="10" name="图片 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776107">
            <a:off x="3516942" y="5008096"/>
            <a:ext cx="2385167" cy="1353505"/>
          </a:xfrm>
          <a:prstGeom prst="rect">
            <a:avLst/>
          </a:prstGeom>
          <a:effectLst>
            <a:softEdge rad="635000"/>
          </a:effectLst>
        </p:spPr>
      </p:pic>
      <p:pic>
        <p:nvPicPr>
          <p:cNvPr id="11" name="Picture 4" descr="10004015438746072987"/>
          <p:cNvPicPr>
            <a:picLocks noChangeAspect="1" noChangeArrowheads="1" noCrop="1"/>
          </p:cNvPicPr>
          <p:nvPr/>
        </p:nvPicPr>
        <p:blipFill>
          <a:blip r:embed="rId14">
            <a:extLst>
              <a:ext uri="{28A0092B-C50C-407E-A947-70E740481C1C}">
                <a14:useLocalDpi xmlns:a14="http://schemas.microsoft.com/office/drawing/2010/main" val="0"/>
              </a:ext>
            </a:extLst>
          </a:blip>
          <a:srcRect/>
          <a:stretch>
            <a:fillRect/>
          </a:stretch>
        </p:blipFill>
        <p:spPr bwMode="auto">
          <a:xfrm flipH="1">
            <a:off x="10252627" y="4180586"/>
            <a:ext cx="1314450" cy="1314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44060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grpId="0" nodeType="withEffect">
                                  <p:stCondLst>
                                    <p:cond delay="2500"/>
                                  </p:stCondLst>
                                  <p:childTnLst>
                                    <p:set>
                                      <p:cBhvr>
                                        <p:cTn id="8" dur="1" fill="hold">
                                          <p:stCondLst>
                                            <p:cond delay="0"/>
                                          </p:stCondLst>
                                        </p:cTn>
                                        <p:tgtEl>
                                          <p:spTgt spid="50"/>
                                        </p:tgtEl>
                                        <p:attrNameLst>
                                          <p:attrName>style.visibility</p:attrName>
                                        </p:attrNameLst>
                                      </p:cBhvr>
                                      <p:to>
                                        <p:strVal val="visible"/>
                                      </p:to>
                                    </p:set>
                                    <p:anim calcmode="lin" valueType="num">
                                      <p:cBhvr>
                                        <p:cTn id="9" dur="3000" fill="hold"/>
                                        <p:tgtEl>
                                          <p:spTgt spid="50"/>
                                        </p:tgtEl>
                                        <p:attrNameLst>
                                          <p:attrName>ppt_w</p:attrName>
                                        </p:attrNameLst>
                                      </p:cBhvr>
                                      <p:tavLst>
                                        <p:tav tm="0">
                                          <p:val>
                                            <p:strVal val="#ppt_w+.3"/>
                                          </p:val>
                                        </p:tav>
                                        <p:tav tm="100000">
                                          <p:val>
                                            <p:strVal val="#ppt_w"/>
                                          </p:val>
                                        </p:tav>
                                      </p:tavLst>
                                    </p:anim>
                                    <p:anim calcmode="lin" valueType="num">
                                      <p:cBhvr>
                                        <p:cTn id="10" dur="3000" fill="hold"/>
                                        <p:tgtEl>
                                          <p:spTgt spid="50"/>
                                        </p:tgtEl>
                                        <p:attrNameLst>
                                          <p:attrName>ppt_h</p:attrName>
                                        </p:attrNameLst>
                                      </p:cBhvr>
                                      <p:tavLst>
                                        <p:tav tm="0">
                                          <p:val>
                                            <p:strVal val="#ppt_h"/>
                                          </p:val>
                                        </p:tav>
                                        <p:tav tm="100000">
                                          <p:val>
                                            <p:strVal val="#ppt_h"/>
                                          </p:val>
                                        </p:tav>
                                      </p:tavLst>
                                    </p:anim>
                                    <p:animEffect transition="in" filter="fade">
                                      <p:cBhvr>
                                        <p:cTn id="11" dur="3000"/>
                                        <p:tgtEl>
                                          <p:spTgt spid="50"/>
                                        </p:tgtEl>
                                      </p:cBhvr>
                                    </p:animEffect>
                                  </p:childTnLst>
                                </p:cTn>
                              </p:par>
                              <p:par>
                                <p:cTn id="12" presetID="47" presetClass="entr" presetSubtype="0" fill="hold" grpId="0" nodeType="withEffect">
                                  <p:stCondLst>
                                    <p:cond delay="400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par>
                                <p:cTn id="17" presetID="52" presetClass="entr" presetSubtype="0" fill="hold" grpId="0" nodeType="withEffect">
                                  <p:stCondLst>
                                    <p:cond delay="6000"/>
                                  </p:stCondLst>
                                  <p:iterate type="lt">
                                    <p:tmPct val="10000"/>
                                  </p:iterate>
                                  <p:childTnLst>
                                    <p:set>
                                      <p:cBhvr>
                                        <p:cTn id="18" dur="1" fill="hold">
                                          <p:stCondLst>
                                            <p:cond delay="0"/>
                                          </p:stCondLst>
                                        </p:cTn>
                                        <p:tgtEl>
                                          <p:spTgt spid="51"/>
                                        </p:tgtEl>
                                        <p:attrNameLst>
                                          <p:attrName>style.visibility</p:attrName>
                                        </p:attrNameLst>
                                      </p:cBhvr>
                                      <p:to>
                                        <p:strVal val="visible"/>
                                      </p:to>
                                    </p:set>
                                    <p:animScale>
                                      <p:cBhvr>
                                        <p:cTn id="19" dur="10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1"/>
                                        </p:tgtEl>
                                        <p:attrNameLst>
                                          <p:attrName>ppt_x</p:attrName>
                                          <p:attrName>ppt_y</p:attrName>
                                        </p:attrNameLst>
                                      </p:cBhvr>
                                    </p:animMotion>
                                    <p:animEffect transition="in" filter="fade">
                                      <p:cBhvr>
                                        <p:cTn id="21" dur="1000"/>
                                        <p:tgtEl>
                                          <p:spTgt spid="51"/>
                                        </p:tgtEl>
                                      </p:cBhvr>
                                    </p:animEffect>
                                  </p:childTnLst>
                                </p:cTn>
                              </p:par>
                            </p:childTnLst>
                          </p:cTn>
                        </p:par>
                        <p:par>
                          <p:cTn id="22" fill="hold">
                            <p:stCondLst>
                              <p:cond delay="8500"/>
                            </p:stCondLst>
                            <p:childTnLst>
                              <p:par>
                                <p:cTn id="23" presetID="22" presetClass="entr" presetSubtype="4"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9000"/>
                            </p:stCondLst>
                            <p:childTnLst>
                              <p:par>
                                <p:cTn id="27" presetID="22" presetClass="entr" presetSubtype="8"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9500"/>
                            </p:stCondLst>
                            <p:childTnLst>
                              <p:par>
                                <p:cTn id="31" presetID="42"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0" presetClass="path" presetSubtype="0" accel="50000" decel="50000" fill="hold" nodeType="withEffect">
                                  <p:stCondLst>
                                    <p:cond delay="0"/>
                                  </p:stCondLst>
                                  <p:childTnLst>
                                    <p:animMotion origin="layout" path="M -1.66667E-6 -0.00023 C -0.05573 -0.04699 -0.11107 -0.09375 -0.1543 -0.16296 C -0.19752 -0.23194 -0.22578 -0.34583 -0.25924 -0.41435 C -0.29284 -0.48287 -0.30703 -0.54745 -0.35573 -0.57338 C -0.40416 -0.5993 -0.48034 -0.59745 -0.55078 -0.56967 C -0.62122 -0.54189 -0.73112 -0.44051 -0.77825 -0.40671 " pathEditMode="relative" rAng="0" ptsTypes="AAAAAA">
                                      <p:cBhvr>
                                        <p:cTn id="37" dur="3900" fill="hold"/>
                                        <p:tgtEl>
                                          <p:spTgt spid="11"/>
                                        </p:tgtEl>
                                        <p:attrNameLst>
                                          <p:attrName>ppt_x</p:attrName>
                                          <p:attrName>ppt_y</p:attrName>
                                        </p:attrNameLst>
                                      </p:cBhvr>
                                      <p:rCtr x="-38919" y="-29583"/>
                                    </p:animMotion>
                                  </p:childTnLst>
                                </p:cTn>
                              </p:par>
                            </p:childTnLst>
                          </p:cTn>
                        </p:par>
                        <p:par>
                          <p:cTn id="38" fill="hold">
                            <p:stCondLst>
                              <p:cond delay="13400"/>
                            </p:stCondLst>
                            <p:childTnLst>
                              <p:par>
                                <p:cTn id="39" presetID="12" presetClass="entr" presetSubtype="4"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p:tgtEl>
                                          <p:spTgt spid="28"/>
                                        </p:tgtEl>
                                        <p:attrNameLst>
                                          <p:attrName>ppt_y</p:attrName>
                                        </p:attrNameLst>
                                      </p:cBhvr>
                                      <p:tavLst>
                                        <p:tav tm="0">
                                          <p:val>
                                            <p:strVal val="#ppt_y+#ppt_h*1.125000"/>
                                          </p:val>
                                        </p:tav>
                                        <p:tav tm="100000">
                                          <p:val>
                                            <p:strVal val="#ppt_y"/>
                                          </p:val>
                                        </p:tav>
                                      </p:tavLst>
                                    </p:anim>
                                    <p:animEffect transition="in" filter="wipe(up)">
                                      <p:cBhvr>
                                        <p:cTn id="42" dur="500"/>
                                        <p:tgtEl>
                                          <p:spTgt spid="28"/>
                                        </p:tgtEl>
                                      </p:cBhvr>
                                    </p:animEffect>
                                  </p:childTnLst>
                                </p:cTn>
                              </p:par>
                            </p:childTnLst>
                          </p:cTn>
                        </p:par>
                        <p:par>
                          <p:cTn id="43" fill="hold">
                            <p:stCondLst>
                              <p:cond delay="13900"/>
                            </p:stCondLst>
                            <p:childTnLst>
                              <p:par>
                                <p:cTn id="44" presetID="22" presetClass="entr" presetSubtype="8"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7" repeatCount="indefinite" fill="hold" display="0">
                  <p:stCondLst>
                    <p:cond delay="indefinite"/>
                  </p:stCondLst>
                  <p:endCondLst>
                    <p:cond evt="onStopAudio" delay="0">
                      <p:tgtEl>
                        <p:sldTgt/>
                      </p:tgtEl>
                    </p:cond>
                  </p:endCondLst>
                </p:cTn>
                <p:tgtEl>
                  <p:spTgt spid="2"/>
                </p:tgtEl>
              </p:cMediaNode>
            </p:audio>
          </p:childTnLst>
        </p:cTn>
      </p:par>
    </p:tnLst>
    <p:bldLst>
      <p:bldP spid="27" grpId="0"/>
      <p:bldP spid="28" grpId="0" animBg="1"/>
      <p:bldP spid="50" grpId="0"/>
      <p:bldP spid="51"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4"/>
          <p:cNvSpPr txBox="1"/>
          <p:nvPr/>
        </p:nvSpPr>
        <p:spPr>
          <a:xfrm>
            <a:off x="4409149" y="3470892"/>
            <a:ext cx="4916461" cy="2677656"/>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微软雅黑" pitchFamily="34" charset="-122"/>
                <a:ea typeface="微软雅黑" pitchFamily="34" charset="-122"/>
              </a:rPr>
              <a:t>各位领导：</a:t>
            </a:r>
          </a:p>
          <a:p>
            <a:pPr>
              <a:lnSpc>
                <a:spcPct val="150000"/>
              </a:lnSpc>
            </a:pPr>
            <a:r>
              <a:rPr lang="zh-CN" altLang="en-US" sz="1400" dirty="0">
                <a:solidFill>
                  <a:schemeClr val="bg1">
                    <a:lumMod val="50000"/>
                  </a:schemeClr>
                </a:solidFill>
                <a:latin typeface="微软雅黑" pitchFamily="34" charset="-122"/>
                <a:ea typeface="微软雅黑" pitchFamily="34" charset="-122"/>
              </a:rPr>
              <a:t>       请在此输入详细的文字介绍信息，请在此输入详细的文字介绍信息，请在此输入详细的文字介绍信息，请在此输入详细的文字介绍信息，请在此输入详细的文字介绍信息，请在此输入详细的文字介绍信息，请在此输入详细的文字介绍信息，请在此输入详细的文字介绍信息，请在此输入详细的文字介绍信息，请在此输入详细的文字介绍</a:t>
            </a:r>
            <a:r>
              <a:rPr lang="zh-CN" altLang="en-US" sz="1400" dirty="0" smtClean="0">
                <a:solidFill>
                  <a:schemeClr val="bg1">
                    <a:lumMod val="50000"/>
                  </a:schemeClr>
                </a:solidFill>
                <a:latin typeface="微软雅黑" pitchFamily="34" charset="-122"/>
                <a:ea typeface="微软雅黑" pitchFamily="34" charset="-122"/>
              </a:rPr>
              <a:t>信息，请在此输入详细的文字介绍信息，具体如下：</a:t>
            </a:r>
            <a:endParaRPr lang="zh-CN" altLang="en-US" sz="1400" dirty="0">
              <a:solidFill>
                <a:schemeClr val="bg1">
                  <a:lumMod val="50000"/>
                </a:schemeClr>
              </a:solidFill>
              <a:latin typeface="微软雅黑" pitchFamily="34" charset="-122"/>
              <a:ea typeface="微软雅黑" pitchFamily="34" charset="-122"/>
            </a:endParaRPr>
          </a:p>
        </p:txBody>
      </p:sp>
      <p:pic>
        <p:nvPicPr>
          <p:cNvPr id="19"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131948" y="197647"/>
            <a:ext cx="4067880" cy="3137839"/>
          </a:xfrm>
          <a:prstGeom prst="rect">
            <a:avLst/>
          </a:prstGeom>
          <a:noFill/>
          <a:extLst>
            <a:ext uri="{909E8E84-426E-40DD-AFC4-6F175D3DCCD1}">
              <a14:hiddenFill xmlns:a14="http://schemas.microsoft.com/office/drawing/2010/main">
                <a:solidFill>
                  <a:srgbClr val="FFFFFF"/>
                </a:solidFill>
              </a14:hiddenFill>
            </a:ext>
          </a:extLst>
        </p:spPr>
      </p:pic>
      <p:sp>
        <p:nvSpPr>
          <p:cNvPr id="20" name="PA_文本框 11"/>
          <p:cNvSpPr txBox="1"/>
          <p:nvPr>
            <p:custDataLst>
              <p:tags r:id="rId1"/>
            </p:custDataLst>
          </p:nvPr>
        </p:nvSpPr>
        <p:spPr>
          <a:xfrm>
            <a:off x="5308084" y="1197495"/>
            <a:ext cx="1997480" cy="769441"/>
          </a:xfrm>
          <a:prstGeom prst="rect">
            <a:avLst/>
          </a:prstGeom>
          <a:noFill/>
        </p:spPr>
        <p:txBody>
          <a:bodyPr wrap="square" rtlCol="0">
            <a:spAutoFit/>
          </a:bodyPr>
          <a:lstStyle/>
          <a:p>
            <a:pPr algn="ctr"/>
            <a:r>
              <a:rPr lang="zh-CN" altLang="en-US" sz="4400" b="1" dirty="0" smtClean="0">
                <a:ln>
                  <a:solidFill>
                    <a:schemeClr val="bg1"/>
                  </a:solidFill>
                </a:ln>
                <a:blipFill dpi="0" rotWithShape="1">
                  <a:blip r:embed="rId6">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前  言</a:t>
            </a:r>
          </a:p>
        </p:txBody>
      </p:sp>
      <p:sp>
        <p:nvSpPr>
          <p:cNvPr id="21" name="PA_文本框 11"/>
          <p:cNvSpPr txBox="1"/>
          <p:nvPr>
            <p:custDataLst>
              <p:tags r:id="rId2"/>
            </p:custDataLst>
          </p:nvPr>
        </p:nvSpPr>
        <p:spPr>
          <a:xfrm>
            <a:off x="6337390" y="1843047"/>
            <a:ext cx="1059980" cy="461665"/>
          </a:xfrm>
          <a:prstGeom prst="rect">
            <a:avLst/>
          </a:prstGeom>
          <a:noFill/>
        </p:spPr>
        <p:txBody>
          <a:bodyPr wrap="square" rtlCol="0">
            <a:spAutoFit/>
          </a:bodyPr>
          <a:lstStyle/>
          <a:p>
            <a:r>
              <a:rPr lang="en-US" altLang="zh-CN" sz="2400" b="1" dirty="0" smtClean="0">
                <a:blipFill dpi="0" rotWithShape="1">
                  <a:blip r:embed="rId6">
                    <a:extLst>
                      <a:ext uri="{28A0092B-C50C-407E-A947-70E740481C1C}">
                        <a14:useLocalDpi xmlns:a14="http://schemas.microsoft.com/office/drawing/2010/main" val="0"/>
                      </a:ext>
                    </a:extLst>
                  </a:blip>
                  <a:srcRect/>
                  <a:stretch>
                    <a:fillRect/>
                  </a:stretch>
                </a:blipFill>
                <a:latin typeface="方正大草简体" panose="02000000000000000000" pitchFamily="2" charset="-122"/>
                <a:ea typeface="方正大草简体" panose="02000000000000000000" pitchFamily="2" charset="-122"/>
                <a:cs typeface="HAKUYOGuiFanZi3500" panose="02000600000000000000" pitchFamily="2" charset="-122"/>
              </a:rPr>
              <a:t>Preface</a:t>
            </a:r>
            <a:endParaRPr lang="zh-CN" altLang="en-US" sz="2400" b="1" dirty="0" smtClean="0">
              <a:blipFill dpi="0" rotWithShape="1">
                <a:blip r:embed="rId6">
                  <a:extLst>
                    <a:ext uri="{28A0092B-C50C-407E-A947-70E740481C1C}">
                      <a14:useLocalDpi xmlns:a14="http://schemas.microsoft.com/office/drawing/2010/main" val="0"/>
                    </a:ext>
                  </a:extLst>
                </a:blip>
                <a:srcRect/>
                <a:stretch>
                  <a:fillRect/>
                </a:stretch>
              </a:blipFill>
              <a:latin typeface="方正大草简体" panose="02000000000000000000" pitchFamily="2" charset="-122"/>
              <a:ea typeface="方正大草简体" panose="02000000000000000000" pitchFamily="2" charset="-122"/>
              <a:cs typeface="HAKUYOGuiFanZi3500" panose="02000600000000000000" pitchFamily="2" charset="-122"/>
            </a:endParaRPr>
          </a:p>
        </p:txBody>
      </p:sp>
    </p:spTree>
    <p:extLst>
      <p:ext uri="{BB962C8B-B14F-4D97-AF65-F5344CB8AC3E}">
        <p14:creationId xmlns:p14="http://schemas.microsoft.com/office/powerpoint/2010/main" val="68396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 fill="hold"/>
                                        <p:tgtEl>
                                          <p:spTgt spid="19"/>
                                        </p:tgtEl>
                                        <p:attrNameLst>
                                          <p:attrName>ppt_w</p:attrName>
                                        </p:attrNameLst>
                                      </p:cBhvr>
                                      <p:tavLst>
                                        <p:tav tm="0">
                                          <p:val>
                                            <p:fltVal val="0"/>
                                          </p:val>
                                        </p:tav>
                                        <p:tav tm="100000">
                                          <p:val>
                                            <p:strVal val="#ppt_w"/>
                                          </p:val>
                                        </p:tav>
                                      </p:tavLst>
                                    </p:anim>
                                    <p:anim calcmode="lin" valueType="num">
                                      <p:cBhvr>
                                        <p:cTn id="8" dur="100" fill="hold"/>
                                        <p:tgtEl>
                                          <p:spTgt spid="19"/>
                                        </p:tgtEl>
                                        <p:attrNameLst>
                                          <p:attrName>ppt_h</p:attrName>
                                        </p:attrNameLst>
                                      </p:cBhvr>
                                      <p:tavLst>
                                        <p:tav tm="0">
                                          <p:val>
                                            <p:fltVal val="0"/>
                                          </p:val>
                                        </p:tav>
                                        <p:tav tm="100000">
                                          <p:val>
                                            <p:strVal val="#ppt_h"/>
                                          </p:val>
                                        </p:tav>
                                      </p:tavLst>
                                    </p:anim>
                                    <p:animEffect transition="in" filter="fade">
                                      <p:cBhvr>
                                        <p:cTn id="9" dur="100"/>
                                        <p:tgtEl>
                                          <p:spTgt spid="19"/>
                                        </p:tgtEl>
                                      </p:cBhvr>
                                    </p:animEffect>
                                  </p:childTnLst>
                                </p:cTn>
                              </p:par>
                              <p:par>
                                <p:cTn id="10" presetID="6" presetClass="emph" presetSubtype="0" fill="hold" nodeType="withEffect">
                                  <p:stCondLst>
                                    <p:cond delay="100"/>
                                  </p:stCondLst>
                                  <p:childTnLst>
                                    <p:animScale>
                                      <p:cBhvr>
                                        <p:cTn id="11" dur="100" fill="hold"/>
                                        <p:tgtEl>
                                          <p:spTgt spid="19"/>
                                        </p:tgtEl>
                                      </p:cBhvr>
                                      <p:by x="110000" y="110000"/>
                                    </p:animScale>
                                  </p:childTnLst>
                                </p:cTn>
                              </p:par>
                              <p:par>
                                <p:cTn id="12" presetID="6" presetClass="emph" presetSubtype="0" fill="hold" nodeType="withEffect">
                                  <p:stCondLst>
                                    <p:cond delay="200"/>
                                  </p:stCondLst>
                                  <p:childTnLst>
                                    <p:animScale>
                                      <p:cBhvr>
                                        <p:cTn id="13" dur="200" fill="hold"/>
                                        <p:tgtEl>
                                          <p:spTgt spid="19"/>
                                        </p:tgtEl>
                                      </p:cBhvr>
                                      <p:by x="90000" y="90000"/>
                                    </p:animScale>
                                  </p:childTnLst>
                                </p:cTn>
                              </p:par>
                              <p:par>
                                <p:cTn id="14" presetID="6" presetClass="emph" presetSubtype="0" fill="hold" nodeType="withEffect">
                                  <p:stCondLst>
                                    <p:cond delay="400"/>
                                  </p:stCondLst>
                                  <p:childTnLst>
                                    <p:animScale>
                                      <p:cBhvr>
                                        <p:cTn id="15" dur="100" fill="hold"/>
                                        <p:tgtEl>
                                          <p:spTgt spid="19"/>
                                        </p:tgtEl>
                                      </p:cBhvr>
                                      <p:by x="105000" y="105000"/>
                                    </p:animScale>
                                  </p:childTnLst>
                                </p:cTn>
                              </p:par>
                              <p:par>
                                <p:cTn id="16" presetID="6" presetClass="emph" presetSubtype="0" fill="hold" nodeType="withEffect">
                                  <p:stCondLst>
                                    <p:cond delay="500"/>
                                  </p:stCondLst>
                                  <p:childTnLst>
                                    <p:animScale>
                                      <p:cBhvr>
                                        <p:cTn id="17" dur="200" fill="hold"/>
                                        <p:tgtEl>
                                          <p:spTgt spid="19"/>
                                        </p:tgtEl>
                                      </p:cBhvr>
                                      <p:by x="95000" y="95000"/>
                                    </p:animScale>
                                  </p:childTnLst>
                                </p:cTn>
                              </p:par>
                              <p:par>
                                <p:cTn id="18" presetID="50" presetClass="entr" presetSubtype="0" decel="100000" fill="hold" grpId="0" nodeType="withEffect">
                                  <p:stCondLst>
                                    <p:cond delay="500"/>
                                  </p:stCondLst>
                                  <p:childTnLst>
                                    <p:set>
                                      <p:cBhvr>
                                        <p:cTn id="19" dur="1" fill="hold">
                                          <p:stCondLst>
                                            <p:cond delay="0"/>
                                          </p:stCondLst>
                                        </p:cTn>
                                        <p:tgtEl>
                                          <p:spTgt spid="20"/>
                                        </p:tgtEl>
                                        <p:attrNameLst>
                                          <p:attrName>style.visibility</p:attrName>
                                        </p:attrNameLst>
                                      </p:cBhvr>
                                      <p:to>
                                        <p:strVal val="visible"/>
                                      </p:to>
                                    </p:set>
                                    <p:anim calcmode="lin" valueType="num">
                                      <p:cBhvr>
                                        <p:cTn id="20" dur="3000" fill="hold"/>
                                        <p:tgtEl>
                                          <p:spTgt spid="20"/>
                                        </p:tgtEl>
                                        <p:attrNameLst>
                                          <p:attrName>ppt_w</p:attrName>
                                        </p:attrNameLst>
                                      </p:cBhvr>
                                      <p:tavLst>
                                        <p:tav tm="0">
                                          <p:val>
                                            <p:strVal val="#ppt_w+.3"/>
                                          </p:val>
                                        </p:tav>
                                        <p:tav tm="100000">
                                          <p:val>
                                            <p:strVal val="#ppt_w"/>
                                          </p:val>
                                        </p:tav>
                                      </p:tavLst>
                                    </p:anim>
                                    <p:anim calcmode="lin" valueType="num">
                                      <p:cBhvr>
                                        <p:cTn id="21" dur="3000" fill="hold"/>
                                        <p:tgtEl>
                                          <p:spTgt spid="20"/>
                                        </p:tgtEl>
                                        <p:attrNameLst>
                                          <p:attrName>ppt_h</p:attrName>
                                        </p:attrNameLst>
                                      </p:cBhvr>
                                      <p:tavLst>
                                        <p:tav tm="0">
                                          <p:val>
                                            <p:strVal val="#ppt_h"/>
                                          </p:val>
                                        </p:tav>
                                        <p:tav tm="100000">
                                          <p:val>
                                            <p:strVal val="#ppt_h"/>
                                          </p:val>
                                        </p:tav>
                                      </p:tavLst>
                                    </p:anim>
                                    <p:animEffect transition="in" filter="fade">
                                      <p:cBhvr>
                                        <p:cTn id="22" dur="3000"/>
                                        <p:tgtEl>
                                          <p:spTgt spid="20"/>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par>
                          <p:cTn id="26" fill="hold">
                            <p:stCondLst>
                              <p:cond delay="3500"/>
                            </p:stCondLst>
                            <p:childTnLst>
                              <p:par>
                                <p:cTn id="27" presetID="14" presetClass="entr" presetSubtype="10" fill="hold" grpId="0" nodeType="afterEffect">
                                  <p:stCondLst>
                                    <p:cond delay="0"/>
                                  </p:stCondLst>
                                  <p:iterate type="lt">
                                    <p:tmPct val="10000"/>
                                  </p:iterate>
                                  <p:childTnLst>
                                    <p:set>
                                      <p:cBhvr>
                                        <p:cTn id="28" dur="1" fill="hold">
                                          <p:stCondLst>
                                            <p:cond delay="0"/>
                                          </p:stCondLst>
                                        </p:cTn>
                                        <p:tgtEl>
                                          <p:spTgt spid="17"/>
                                        </p:tgtEl>
                                        <p:attrNameLst>
                                          <p:attrName>style.visibility</p:attrName>
                                        </p:attrNameLst>
                                      </p:cBhvr>
                                      <p:to>
                                        <p:strVal val="visible"/>
                                      </p:to>
                                    </p:set>
                                    <p:animEffect transition="in" filter="randombar(horizontal)">
                                      <p:cBhvr>
                                        <p:cTn id="29"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不会申请线1"/>
          <p:cNvSpPr/>
          <p:nvPr/>
        </p:nvSpPr>
        <p:spPr>
          <a:xfrm>
            <a:off x="2943476" y="1660887"/>
            <a:ext cx="3740149" cy="2034977"/>
          </a:xfrm>
          <a:custGeom>
            <a:avLst/>
            <a:gdLst>
              <a:gd name="connsiteX0" fmla="*/ 0 w 3225800"/>
              <a:gd name="connsiteY0" fmla="*/ 1816100 h 1816100"/>
              <a:gd name="connsiteX1" fmla="*/ 1727200 w 3225800"/>
              <a:gd name="connsiteY1" fmla="*/ 1270000 h 1816100"/>
              <a:gd name="connsiteX2" fmla="*/ 3225800 w 3225800"/>
              <a:gd name="connsiteY2" fmla="*/ 0 h 1816100"/>
              <a:gd name="connsiteX0" fmla="*/ 0 w 3263900"/>
              <a:gd name="connsiteY0" fmla="*/ 1778000 h 1778000"/>
              <a:gd name="connsiteX1" fmla="*/ 1765300 w 3263900"/>
              <a:gd name="connsiteY1" fmla="*/ 1270000 h 1778000"/>
              <a:gd name="connsiteX2" fmla="*/ 3263900 w 3263900"/>
              <a:gd name="connsiteY2" fmla="*/ 0 h 1778000"/>
              <a:gd name="connsiteX0" fmla="*/ 0 w 3263900"/>
              <a:gd name="connsiteY0" fmla="*/ 1778000 h 1778000"/>
              <a:gd name="connsiteX1" fmla="*/ 2235200 w 3263900"/>
              <a:gd name="connsiteY1" fmla="*/ 1041400 h 1778000"/>
              <a:gd name="connsiteX2" fmla="*/ 3263900 w 3263900"/>
              <a:gd name="connsiteY2" fmla="*/ 0 h 1778000"/>
              <a:gd name="connsiteX0" fmla="*/ 0 w 3263900"/>
              <a:gd name="connsiteY0" fmla="*/ 1778000 h 1778000"/>
              <a:gd name="connsiteX1" fmla="*/ 2235200 w 3263900"/>
              <a:gd name="connsiteY1" fmla="*/ 1041400 h 1778000"/>
              <a:gd name="connsiteX2" fmla="*/ 3263900 w 3263900"/>
              <a:gd name="connsiteY2" fmla="*/ 0 h 1778000"/>
              <a:gd name="connsiteX0" fmla="*/ 0 w 3263900"/>
              <a:gd name="connsiteY0" fmla="*/ 1778000 h 1778000"/>
              <a:gd name="connsiteX1" fmla="*/ 2044700 w 3263900"/>
              <a:gd name="connsiteY1" fmla="*/ 1130300 h 1778000"/>
              <a:gd name="connsiteX2" fmla="*/ 3263900 w 3263900"/>
              <a:gd name="connsiteY2" fmla="*/ 0 h 1778000"/>
              <a:gd name="connsiteX0" fmla="*/ 0 w 3263900"/>
              <a:gd name="connsiteY0" fmla="*/ 1778000 h 1778000"/>
              <a:gd name="connsiteX1" fmla="*/ 2197100 w 3263900"/>
              <a:gd name="connsiteY1" fmla="*/ 901700 h 1778000"/>
              <a:gd name="connsiteX2" fmla="*/ 3263900 w 3263900"/>
              <a:gd name="connsiteY2" fmla="*/ 0 h 1778000"/>
              <a:gd name="connsiteX0" fmla="*/ 0 w 3263900"/>
              <a:gd name="connsiteY0" fmla="*/ 1778000 h 1778000"/>
              <a:gd name="connsiteX1" fmla="*/ 2159000 w 3263900"/>
              <a:gd name="connsiteY1" fmla="*/ 952500 h 1778000"/>
              <a:gd name="connsiteX2" fmla="*/ 3263900 w 3263900"/>
              <a:gd name="connsiteY2" fmla="*/ 0 h 1778000"/>
              <a:gd name="connsiteX0" fmla="*/ 0 w 3263900"/>
              <a:gd name="connsiteY0" fmla="*/ 1778000 h 1778000"/>
              <a:gd name="connsiteX1" fmla="*/ 2070100 w 3263900"/>
              <a:gd name="connsiteY1" fmla="*/ 1016000 h 1778000"/>
              <a:gd name="connsiteX2" fmla="*/ 3263900 w 3263900"/>
              <a:gd name="connsiteY2" fmla="*/ 0 h 1778000"/>
              <a:gd name="connsiteX0" fmla="*/ 0 w 3263900"/>
              <a:gd name="connsiteY0" fmla="*/ 1778000 h 1778000"/>
              <a:gd name="connsiteX1" fmla="*/ 2070100 w 3263900"/>
              <a:gd name="connsiteY1" fmla="*/ 1016000 h 1778000"/>
              <a:gd name="connsiteX2" fmla="*/ 3263900 w 3263900"/>
              <a:gd name="connsiteY2" fmla="*/ 0 h 1778000"/>
            </a:gdLst>
            <a:ahLst/>
            <a:cxnLst>
              <a:cxn ang="0">
                <a:pos x="connsiteX0" y="connsiteY0"/>
              </a:cxn>
              <a:cxn ang="0">
                <a:pos x="connsiteX1" y="connsiteY1"/>
              </a:cxn>
              <a:cxn ang="0">
                <a:pos x="connsiteX2" y="connsiteY2"/>
              </a:cxn>
            </a:cxnLst>
            <a:rect l="l" t="t"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12700" cap="flat" cmpd="sng" algn="ctr">
            <a:solidFill>
              <a:srgbClr val="B2B2B2">
                <a:lumMod val="75000"/>
              </a:srgbClr>
            </a:solidFill>
            <a:prstDash val="solid"/>
          </a:ln>
          <a:effectLst/>
        </p:spPr>
        <p:txBody>
          <a:bodyPr anchor="ctr"/>
          <a:lstStyle/>
          <a:p>
            <a:pPr defTabSz="609585">
              <a:defRPr/>
            </a:pPr>
            <a:endParaRPr lang="zh-CN" altLang="en-US" sz="2400" kern="0">
              <a:solidFill>
                <a:srgbClr val="B2B2B2"/>
              </a:solidFill>
              <a:latin typeface="Verdana"/>
            </a:endParaRPr>
          </a:p>
        </p:txBody>
      </p:sp>
      <p:pic>
        <p:nvPicPr>
          <p:cNvPr id="8" name="Picture 2"/>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5956741" y="811024"/>
            <a:ext cx="1431882" cy="1346214"/>
          </a:xfrm>
          <a:prstGeom prst="rect">
            <a:avLst/>
          </a:prstGeom>
          <a:noFill/>
          <a:extLst>
            <a:ext uri="{909E8E84-426E-40DD-AFC4-6F175D3DCCD1}">
              <a14:hiddenFill xmlns:a14="http://schemas.microsoft.com/office/drawing/2010/main">
                <a:solidFill>
                  <a:srgbClr val="FFFFFF"/>
                </a:solidFill>
              </a14:hiddenFill>
            </a:ext>
          </a:extLst>
        </p:spPr>
      </p:pic>
      <p:sp>
        <p:nvSpPr>
          <p:cNvPr id="9" name="不会申请花鸟1"/>
          <p:cNvSpPr/>
          <p:nvPr/>
        </p:nvSpPr>
        <p:spPr>
          <a:xfrm>
            <a:off x="7352780" y="1280785"/>
            <a:ext cx="3784681" cy="463269"/>
          </a:xfrm>
          <a:prstGeom prst="roundRect">
            <a:avLst>
              <a:gd name="adj" fmla="val 26435"/>
            </a:avLst>
          </a:prstGeom>
          <a:noFill/>
          <a:ln w="3175">
            <a:solidFill>
              <a:srgbClr val="2599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0" name="TextBox 4"/>
          <p:cNvSpPr txBox="1"/>
          <p:nvPr/>
        </p:nvSpPr>
        <p:spPr>
          <a:xfrm>
            <a:off x="7467225" y="1327754"/>
            <a:ext cx="3670236" cy="338554"/>
          </a:xfrm>
          <a:prstGeom prst="rect">
            <a:avLst/>
          </a:prstGeom>
          <a:noFill/>
        </p:spPr>
        <p:txBody>
          <a:bodyPr wrap="none" rtlCol="0">
            <a:spAutoFit/>
          </a:bodyPr>
          <a:lstStyle/>
          <a:p>
            <a:r>
              <a:rPr lang="zh-CN" altLang="en-US" sz="1600" b="1" dirty="0">
                <a:solidFill>
                  <a:schemeClr val="accent2">
                    <a:lumMod val="50000"/>
                  </a:schemeClr>
                </a:solidFill>
                <a:latin typeface="微软雅黑" pitchFamily="34" charset="-122"/>
                <a:ea typeface="微软雅黑" pitchFamily="34" charset="-122"/>
              </a:rPr>
              <a:t>基本</a:t>
            </a:r>
            <a:r>
              <a:rPr lang="zh-CN" altLang="en-US" sz="1600" b="1" dirty="0" smtClean="0">
                <a:solidFill>
                  <a:schemeClr val="accent2">
                    <a:lumMod val="50000"/>
                  </a:schemeClr>
                </a:solidFill>
                <a:latin typeface="微软雅黑" pitchFamily="34" charset="-122"/>
                <a:ea typeface="微软雅黑" pitchFamily="34" charset="-122"/>
              </a:rPr>
              <a:t>情况介绍  </a:t>
            </a:r>
            <a:r>
              <a:rPr lang="en-US" altLang="zh-CN" sz="1200" dirty="0" smtClean="0">
                <a:solidFill>
                  <a:schemeClr val="accent2">
                    <a:lumMod val="50000"/>
                  </a:schemeClr>
                </a:solidFill>
                <a:latin typeface="微软雅黑" pitchFamily="34" charset="-122"/>
                <a:ea typeface="微软雅黑" pitchFamily="34" charset="-122"/>
              </a:rPr>
              <a:t>ADD </a:t>
            </a:r>
            <a:r>
              <a:rPr lang="en-US" altLang="zh-CN" sz="1200" dirty="0">
                <a:solidFill>
                  <a:schemeClr val="accent2">
                    <a:lumMod val="50000"/>
                  </a:schemeClr>
                </a:solidFill>
                <a:latin typeface="微软雅黑" pitchFamily="34" charset="-122"/>
                <a:ea typeface="微软雅黑" pitchFamily="34" charset="-122"/>
              </a:rPr>
              <a:t>DIRECTORY ONE TITLES</a:t>
            </a:r>
            <a:endParaRPr lang="zh-CN" altLang="en-US" sz="1200" dirty="0">
              <a:solidFill>
                <a:schemeClr val="accent2">
                  <a:lumMod val="50000"/>
                </a:schemeClr>
              </a:solidFill>
              <a:latin typeface="微软雅黑" pitchFamily="34" charset="-122"/>
              <a:ea typeface="微软雅黑" pitchFamily="34" charset="-122"/>
            </a:endParaRPr>
          </a:p>
        </p:txBody>
      </p:sp>
      <p:sp>
        <p:nvSpPr>
          <p:cNvPr id="11" name="不会申请线1"/>
          <p:cNvSpPr/>
          <p:nvPr/>
        </p:nvSpPr>
        <p:spPr>
          <a:xfrm>
            <a:off x="2943478" y="2621260"/>
            <a:ext cx="4819649" cy="1074604"/>
          </a:xfrm>
          <a:custGeom>
            <a:avLst/>
            <a:gdLst>
              <a:gd name="connsiteX0" fmla="*/ 0 w 4203700"/>
              <a:gd name="connsiteY0" fmla="*/ 939800 h 939800"/>
              <a:gd name="connsiteX1" fmla="*/ 2540000 w 4203700"/>
              <a:gd name="connsiteY1" fmla="*/ 558800 h 939800"/>
              <a:gd name="connsiteX2" fmla="*/ 4203700 w 4203700"/>
              <a:gd name="connsiteY2" fmla="*/ 0 h 939800"/>
              <a:gd name="connsiteX0" fmla="*/ 0 w 4203700"/>
              <a:gd name="connsiteY0" fmla="*/ 939800 h 939800"/>
              <a:gd name="connsiteX1" fmla="*/ 2374900 w 4203700"/>
              <a:gd name="connsiteY1" fmla="*/ 711200 h 939800"/>
              <a:gd name="connsiteX2" fmla="*/ 4203700 w 4203700"/>
              <a:gd name="connsiteY2" fmla="*/ 0 h 939800"/>
              <a:gd name="connsiteX0" fmla="*/ 0 w 4203700"/>
              <a:gd name="connsiteY0" fmla="*/ 939800 h 939800"/>
              <a:gd name="connsiteX1" fmla="*/ 2387600 w 4203700"/>
              <a:gd name="connsiteY1" fmla="*/ 622300 h 939800"/>
              <a:gd name="connsiteX2" fmla="*/ 4203700 w 4203700"/>
              <a:gd name="connsiteY2" fmla="*/ 0 h 939800"/>
            </a:gdLst>
            <a:ahLst/>
            <a:cxnLst>
              <a:cxn ang="0">
                <a:pos x="connsiteX0" y="connsiteY0"/>
              </a:cxn>
              <a:cxn ang="0">
                <a:pos x="connsiteX1" y="connsiteY1"/>
              </a:cxn>
              <a:cxn ang="0">
                <a:pos x="connsiteX2" y="connsiteY2"/>
              </a:cxn>
            </a:cxnLst>
            <a:rect l="l" t="t" r="r" b="b"/>
            <a:pathLst>
              <a:path w="4203700" h="939800">
                <a:moveTo>
                  <a:pt x="0" y="939800"/>
                </a:moveTo>
                <a:cubicBezTo>
                  <a:pt x="919691" y="827616"/>
                  <a:pt x="1686983" y="778933"/>
                  <a:pt x="2387600" y="622300"/>
                </a:cubicBezTo>
                <a:cubicBezTo>
                  <a:pt x="3088217" y="465667"/>
                  <a:pt x="3722158" y="201083"/>
                  <a:pt x="4203700" y="0"/>
                </a:cubicBezTo>
              </a:path>
            </a:pathLst>
          </a:custGeom>
          <a:noFill/>
          <a:ln w="12700" cap="flat" cmpd="sng" algn="ctr">
            <a:solidFill>
              <a:srgbClr val="B2B2B2">
                <a:lumMod val="75000"/>
              </a:srgbClr>
            </a:solidFill>
            <a:prstDash val="solid"/>
          </a:ln>
          <a:effectLst/>
        </p:spPr>
        <p:txBody>
          <a:bodyPr anchor="ctr"/>
          <a:lstStyle/>
          <a:p>
            <a:pPr defTabSz="609585">
              <a:defRPr/>
            </a:pPr>
            <a:endParaRPr lang="zh-CN" altLang="en-US" sz="2400" kern="0">
              <a:solidFill>
                <a:srgbClr val="B2B2B2"/>
              </a:solidFill>
              <a:latin typeface="Verdana"/>
            </a:endParaRPr>
          </a:p>
        </p:txBody>
      </p:sp>
      <p:pic>
        <p:nvPicPr>
          <p:cNvPr id="12" name="Picture 2"/>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7248720" y="1924265"/>
            <a:ext cx="1165705" cy="1095963"/>
          </a:xfrm>
          <a:prstGeom prst="rect">
            <a:avLst/>
          </a:prstGeom>
          <a:noFill/>
          <a:extLst>
            <a:ext uri="{909E8E84-426E-40DD-AFC4-6F175D3DCCD1}">
              <a14:hiddenFill xmlns:a14="http://schemas.microsoft.com/office/drawing/2010/main">
                <a:solidFill>
                  <a:srgbClr val="FFFFFF"/>
                </a:solidFill>
              </a14:hiddenFill>
            </a:ext>
          </a:extLst>
        </p:spPr>
      </p:pic>
      <p:sp>
        <p:nvSpPr>
          <p:cNvPr id="13" name="不会申请花鸟2"/>
          <p:cNvSpPr/>
          <p:nvPr/>
        </p:nvSpPr>
        <p:spPr>
          <a:xfrm>
            <a:off x="8331948" y="2321292"/>
            <a:ext cx="3784681" cy="463269"/>
          </a:xfrm>
          <a:prstGeom prst="roundRect">
            <a:avLst>
              <a:gd name="adj" fmla="val 26435"/>
            </a:avLst>
          </a:prstGeom>
          <a:noFill/>
          <a:ln w="3175">
            <a:solidFill>
              <a:srgbClr val="2599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4" name="TextBox 4"/>
          <p:cNvSpPr txBox="1"/>
          <p:nvPr/>
        </p:nvSpPr>
        <p:spPr>
          <a:xfrm>
            <a:off x="8446393" y="2368261"/>
            <a:ext cx="3404137" cy="338554"/>
          </a:xfrm>
          <a:prstGeom prst="rect">
            <a:avLst/>
          </a:prstGeom>
          <a:noFill/>
        </p:spPr>
        <p:txBody>
          <a:bodyPr wrap="none" rtlCol="0">
            <a:spAutoFit/>
          </a:bodyPr>
          <a:lstStyle/>
          <a:p>
            <a:r>
              <a:rPr lang="zh-CN" altLang="en-US" sz="1600" b="1" dirty="0" smtClean="0">
                <a:solidFill>
                  <a:schemeClr val="accent2">
                    <a:lumMod val="50000"/>
                  </a:schemeClr>
                </a:solidFill>
                <a:latin typeface="微软雅黑" pitchFamily="34" charset="-122"/>
                <a:ea typeface="微软雅黑" pitchFamily="34" charset="-122"/>
              </a:rPr>
              <a:t>成绩与经验 </a:t>
            </a:r>
            <a:r>
              <a:rPr lang="en-US" altLang="zh-CN" sz="1200" dirty="0" smtClean="0">
                <a:solidFill>
                  <a:schemeClr val="accent2">
                    <a:lumMod val="50000"/>
                  </a:schemeClr>
                </a:solidFill>
                <a:latin typeface="微软雅黑" pitchFamily="34" charset="-122"/>
                <a:ea typeface="微软雅黑" pitchFamily="34" charset="-122"/>
              </a:rPr>
              <a:t>ADD </a:t>
            </a:r>
            <a:r>
              <a:rPr lang="en-US" altLang="zh-CN" sz="1200" dirty="0">
                <a:solidFill>
                  <a:schemeClr val="accent2">
                    <a:lumMod val="50000"/>
                  </a:schemeClr>
                </a:solidFill>
                <a:latin typeface="微软雅黑" pitchFamily="34" charset="-122"/>
                <a:ea typeface="微软雅黑" pitchFamily="34" charset="-122"/>
              </a:rPr>
              <a:t>DIRECTORY ONE TITLES</a:t>
            </a:r>
            <a:endParaRPr lang="zh-CN" altLang="en-US" sz="1200" dirty="0">
              <a:solidFill>
                <a:schemeClr val="accent2">
                  <a:lumMod val="50000"/>
                </a:schemeClr>
              </a:solidFill>
              <a:latin typeface="微软雅黑" pitchFamily="34" charset="-122"/>
              <a:ea typeface="微软雅黑" pitchFamily="34" charset="-122"/>
            </a:endParaRPr>
          </a:p>
        </p:txBody>
      </p:sp>
      <p:sp>
        <p:nvSpPr>
          <p:cNvPr id="18" name="不会申请线1"/>
          <p:cNvSpPr/>
          <p:nvPr/>
        </p:nvSpPr>
        <p:spPr>
          <a:xfrm>
            <a:off x="2943476" y="3566827"/>
            <a:ext cx="4307416" cy="205191"/>
          </a:xfrm>
          <a:custGeom>
            <a:avLst/>
            <a:gdLst>
              <a:gd name="connsiteX0" fmla="*/ 0 w 3721100"/>
              <a:gd name="connsiteY0" fmla="*/ 101600 h 193715"/>
              <a:gd name="connsiteX1" fmla="*/ 2463800 w 3721100"/>
              <a:gd name="connsiteY1" fmla="*/ 190500 h 193715"/>
              <a:gd name="connsiteX2" fmla="*/ 3721100 w 3721100"/>
              <a:gd name="connsiteY2" fmla="*/ 0 h 193715"/>
              <a:gd name="connsiteX0" fmla="*/ 0 w 3721100"/>
              <a:gd name="connsiteY0" fmla="*/ 101600 h 193715"/>
              <a:gd name="connsiteX1" fmla="*/ 2463800 w 3721100"/>
              <a:gd name="connsiteY1" fmla="*/ 190500 h 193715"/>
              <a:gd name="connsiteX2" fmla="*/ 3721100 w 3721100"/>
              <a:gd name="connsiteY2" fmla="*/ 0 h 193715"/>
              <a:gd name="connsiteX0" fmla="*/ 0 w 3721100"/>
              <a:gd name="connsiteY0" fmla="*/ 101600 h 159057"/>
              <a:gd name="connsiteX1" fmla="*/ 1638300 w 3721100"/>
              <a:gd name="connsiteY1" fmla="*/ 152400 h 159057"/>
              <a:gd name="connsiteX2" fmla="*/ 3721100 w 3721100"/>
              <a:gd name="connsiteY2" fmla="*/ 0 h 159057"/>
              <a:gd name="connsiteX0" fmla="*/ 0 w 3759200"/>
              <a:gd name="connsiteY0" fmla="*/ 76200 h 154960"/>
              <a:gd name="connsiteX1" fmla="*/ 1676400 w 3759200"/>
              <a:gd name="connsiteY1" fmla="*/ 152400 h 154960"/>
              <a:gd name="connsiteX2" fmla="*/ 3759200 w 3759200"/>
              <a:gd name="connsiteY2" fmla="*/ 0 h 154960"/>
              <a:gd name="connsiteX0" fmla="*/ 0 w 3759200"/>
              <a:gd name="connsiteY0" fmla="*/ 76200 h 107454"/>
              <a:gd name="connsiteX1" fmla="*/ 2044700 w 3759200"/>
              <a:gd name="connsiteY1" fmla="*/ 88900 h 107454"/>
              <a:gd name="connsiteX2" fmla="*/ 3759200 w 3759200"/>
              <a:gd name="connsiteY2" fmla="*/ 0 h 107454"/>
              <a:gd name="connsiteX0" fmla="*/ 0 w 3759200"/>
              <a:gd name="connsiteY0" fmla="*/ 76200 h 179488"/>
              <a:gd name="connsiteX1" fmla="*/ 2070100 w 3759200"/>
              <a:gd name="connsiteY1" fmla="*/ 177800 h 179488"/>
              <a:gd name="connsiteX2" fmla="*/ 3759200 w 3759200"/>
              <a:gd name="connsiteY2" fmla="*/ 0 h 179488"/>
            </a:gdLst>
            <a:ahLst/>
            <a:cxnLst>
              <a:cxn ang="0">
                <a:pos x="connsiteX0" y="connsiteY0"/>
              </a:cxn>
              <a:cxn ang="0">
                <a:pos x="connsiteX1" y="connsiteY1"/>
              </a:cxn>
              <a:cxn ang="0">
                <a:pos x="connsiteX2" y="connsiteY2"/>
              </a:cxn>
            </a:cxnLst>
            <a:rect l="l" t="t" r="r" b="b"/>
            <a:pathLst>
              <a:path w="3759200" h="179488">
                <a:moveTo>
                  <a:pt x="0" y="76200"/>
                </a:moveTo>
                <a:cubicBezTo>
                  <a:pt x="921808" y="129116"/>
                  <a:pt x="1443567" y="190500"/>
                  <a:pt x="2070100" y="177800"/>
                </a:cubicBezTo>
                <a:cubicBezTo>
                  <a:pt x="2696633" y="165100"/>
                  <a:pt x="3440641" y="86783"/>
                  <a:pt x="3759200" y="0"/>
                </a:cubicBezTo>
              </a:path>
            </a:pathLst>
          </a:custGeom>
          <a:noFill/>
          <a:ln w="12700" cap="flat" cmpd="sng" algn="ctr">
            <a:solidFill>
              <a:srgbClr val="B2B2B2">
                <a:lumMod val="75000"/>
              </a:srgbClr>
            </a:solidFill>
            <a:prstDash val="solid"/>
          </a:ln>
          <a:effectLst/>
        </p:spPr>
        <p:txBody>
          <a:bodyPr anchor="ctr"/>
          <a:lstStyle/>
          <a:p>
            <a:pPr defTabSz="609585">
              <a:defRPr/>
            </a:pPr>
            <a:endParaRPr lang="zh-CN" altLang="en-US" sz="2400" kern="0" dirty="0">
              <a:solidFill>
                <a:srgbClr val="B2B2B2"/>
              </a:solidFill>
              <a:latin typeface="Verdana"/>
            </a:endParaRPr>
          </a:p>
        </p:txBody>
      </p:sp>
      <p:pic>
        <p:nvPicPr>
          <p:cNvPr id="19" name="Picture 2"/>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6606347" y="2983683"/>
            <a:ext cx="1233649" cy="1159841"/>
          </a:xfrm>
          <a:prstGeom prst="rect">
            <a:avLst/>
          </a:prstGeom>
          <a:noFill/>
          <a:extLst>
            <a:ext uri="{909E8E84-426E-40DD-AFC4-6F175D3DCCD1}">
              <a14:hiddenFill xmlns:a14="http://schemas.microsoft.com/office/drawing/2010/main">
                <a:solidFill>
                  <a:srgbClr val="FFFFFF"/>
                </a:solidFill>
              </a14:hiddenFill>
            </a:ext>
          </a:extLst>
        </p:spPr>
      </p:pic>
      <p:sp>
        <p:nvSpPr>
          <p:cNvPr id="21" name="不会申请花鸟3"/>
          <p:cNvSpPr/>
          <p:nvPr/>
        </p:nvSpPr>
        <p:spPr>
          <a:xfrm>
            <a:off x="7851895" y="3360625"/>
            <a:ext cx="3784681" cy="463269"/>
          </a:xfrm>
          <a:prstGeom prst="roundRect">
            <a:avLst>
              <a:gd name="adj" fmla="val 26435"/>
            </a:avLst>
          </a:prstGeom>
          <a:noFill/>
          <a:ln w="3175">
            <a:solidFill>
              <a:srgbClr val="2599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22" name="TextBox 4"/>
          <p:cNvSpPr txBox="1"/>
          <p:nvPr/>
        </p:nvSpPr>
        <p:spPr>
          <a:xfrm>
            <a:off x="7966340" y="3407594"/>
            <a:ext cx="3404137" cy="338554"/>
          </a:xfrm>
          <a:prstGeom prst="rect">
            <a:avLst/>
          </a:prstGeom>
          <a:noFill/>
        </p:spPr>
        <p:txBody>
          <a:bodyPr wrap="none" rtlCol="0">
            <a:spAutoFit/>
          </a:bodyPr>
          <a:lstStyle/>
          <a:p>
            <a:r>
              <a:rPr lang="zh-CN" altLang="en-US" sz="1600" b="1" dirty="0">
                <a:solidFill>
                  <a:schemeClr val="accent2">
                    <a:lumMod val="50000"/>
                  </a:schemeClr>
                </a:solidFill>
                <a:latin typeface="微软雅黑" pitchFamily="34" charset="-122"/>
                <a:ea typeface="微软雅黑" pitchFamily="34" charset="-122"/>
              </a:rPr>
              <a:t>问题</a:t>
            </a:r>
            <a:r>
              <a:rPr lang="zh-CN" altLang="en-US" sz="1600" b="1" dirty="0" smtClean="0">
                <a:solidFill>
                  <a:schemeClr val="accent2">
                    <a:lumMod val="50000"/>
                  </a:schemeClr>
                </a:solidFill>
                <a:latin typeface="微软雅黑" pitchFamily="34" charset="-122"/>
                <a:ea typeface="微软雅黑" pitchFamily="34" charset="-122"/>
              </a:rPr>
              <a:t>与不足 </a:t>
            </a:r>
            <a:r>
              <a:rPr lang="en-US" altLang="zh-CN" sz="1200" dirty="0" smtClean="0">
                <a:solidFill>
                  <a:schemeClr val="accent2">
                    <a:lumMod val="50000"/>
                  </a:schemeClr>
                </a:solidFill>
                <a:latin typeface="微软雅黑" pitchFamily="34" charset="-122"/>
                <a:ea typeface="微软雅黑" pitchFamily="34" charset="-122"/>
              </a:rPr>
              <a:t>ADD </a:t>
            </a:r>
            <a:r>
              <a:rPr lang="en-US" altLang="zh-CN" sz="1200" dirty="0">
                <a:solidFill>
                  <a:schemeClr val="accent2">
                    <a:lumMod val="50000"/>
                  </a:schemeClr>
                </a:solidFill>
                <a:latin typeface="微软雅黑" pitchFamily="34" charset="-122"/>
                <a:ea typeface="微软雅黑" pitchFamily="34" charset="-122"/>
              </a:rPr>
              <a:t>DIRECTORY ONE TITLES</a:t>
            </a:r>
            <a:endParaRPr lang="zh-CN" altLang="en-US" sz="1200" dirty="0">
              <a:solidFill>
                <a:schemeClr val="accent2">
                  <a:lumMod val="50000"/>
                </a:schemeClr>
              </a:solidFill>
              <a:latin typeface="微软雅黑" pitchFamily="34" charset="-122"/>
              <a:ea typeface="微软雅黑" pitchFamily="34" charset="-122"/>
            </a:endParaRPr>
          </a:p>
        </p:txBody>
      </p:sp>
      <p:sp>
        <p:nvSpPr>
          <p:cNvPr id="23" name="不会申请线1"/>
          <p:cNvSpPr/>
          <p:nvPr/>
        </p:nvSpPr>
        <p:spPr>
          <a:xfrm>
            <a:off x="3015443" y="3681055"/>
            <a:ext cx="4758267" cy="786915"/>
          </a:xfrm>
          <a:custGeom>
            <a:avLst/>
            <a:gdLst>
              <a:gd name="connsiteX0" fmla="*/ 0 w 4152900"/>
              <a:gd name="connsiteY0" fmla="*/ 0 h 685800"/>
              <a:gd name="connsiteX1" fmla="*/ 2959100 w 4152900"/>
              <a:gd name="connsiteY1" fmla="*/ 368300 h 685800"/>
              <a:gd name="connsiteX2" fmla="*/ 4152900 w 4152900"/>
              <a:gd name="connsiteY2" fmla="*/ 685800 h 685800"/>
            </a:gdLst>
            <a:ahLst/>
            <a:cxnLst>
              <a:cxn ang="0">
                <a:pos x="connsiteX0" y="connsiteY0"/>
              </a:cxn>
              <a:cxn ang="0">
                <a:pos x="connsiteX1" y="connsiteY1"/>
              </a:cxn>
              <a:cxn ang="0">
                <a:pos x="connsiteX2" y="connsiteY2"/>
              </a:cxn>
            </a:cxnLst>
            <a:rect l="l" t="t" r="r" b="b"/>
            <a:pathLst>
              <a:path w="4152900" h="685800">
                <a:moveTo>
                  <a:pt x="0" y="0"/>
                </a:moveTo>
                <a:cubicBezTo>
                  <a:pt x="1133475" y="127000"/>
                  <a:pt x="2266950" y="254000"/>
                  <a:pt x="2959100" y="368300"/>
                </a:cubicBezTo>
                <a:cubicBezTo>
                  <a:pt x="3651250" y="482600"/>
                  <a:pt x="3902075" y="584200"/>
                  <a:pt x="4152900" y="685800"/>
                </a:cubicBezTo>
              </a:path>
            </a:pathLst>
          </a:custGeom>
          <a:noFill/>
          <a:ln w="12700" cap="flat" cmpd="sng" algn="ctr">
            <a:solidFill>
              <a:srgbClr val="B2B2B2">
                <a:lumMod val="75000"/>
              </a:srgbClr>
            </a:solidFill>
            <a:prstDash val="solid"/>
          </a:ln>
          <a:effectLst/>
        </p:spPr>
        <p:txBody>
          <a:bodyPr anchor="ctr"/>
          <a:lstStyle/>
          <a:p>
            <a:pPr defTabSz="609585">
              <a:defRPr/>
            </a:pPr>
            <a:endParaRPr lang="zh-CN" altLang="en-US" sz="2400" kern="0">
              <a:solidFill>
                <a:srgbClr val="B2B2B2"/>
              </a:solidFill>
              <a:latin typeface="Verdana"/>
            </a:endParaRPr>
          </a:p>
        </p:txBody>
      </p:sp>
      <p:pic>
        <p:nvPicPr>
          <p:cNvPr id="24" name="Picture 2"/>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7058763" y="3915654"/>
            <a:ext cx="1310530" cy="1232122"/>
          </a:xfrm>
          <a:prstGeom prst="rect">
            <a:avLst/>
          </a:prstGeom>
          <a:noFill/>
          <a:extLst>
            <a:ext uri="{909E8E84-426E-40DD-AFC4-6F175D3DCCD1}">
              <a14:hiddenFill xmlns:a14="http://schemas.microsoft.com/office/drawing/2010/main">
                <a:solidFill>
                  <a:srgbClr val="FFFFFF"/>
                </a:solidFill>
              </a14:hiddenFill>
            </a:ext>
          </a:extLst>
        </p:spPr>
      </p:pic>
      <p:sp>
        <p:nvSpPr>
          <p:cNvPr id="25" name="不会申请花鸟4"/>
          <p:cNvSpPr/>
          <p:nvPr/>
        </p:nvSpPr>
        <p:spPr>
          <a:xfrm>
            <a:off x="8331948" y="4337516"/>
            <a:ext cx="3784681" cy="463269"/>
          </a:xfrm>
          <a:prstGeom prst="roundRect">
            <a:avLst>
              <a:gd name="adj" fmla="val 26435"/>
            </a:avLst>
          </a:prstGeom>
          <a:noFill/>
          <a:ln w="3175">
            <a:solidFill>
              <a:srgbClr val="2599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26" name="TextBox 4"/>
          <p:cNvSpPr txBox="1"/>
          <p:nvPr/>
        </p:nvSpPr>
        <p:spPr>
          <a:xfrm>
            <a:off x="8446393" y="4384485"/>
            <a:ext cx="3259867" cy="338554"/>
          </a:xfrm>
          <a:prstGeom prst="rect">
            <a:avLst/>
          </a:prstGeom>
          <a:noFill/>
        </p:spPr>
        <p:txBody>
          <a:bodyPr wrap="none" rtlCol="0">
            <a:spAutoFit/>
          </a:bodyPr>
          <a:lstStyle/>
          <a:p>
            <a:r>
              <a:rPr lang="zh-CN" altLang="en-US" sz="1600" b="1" dirty="0" smtClean="0">
                <a:solidFill>
                  <a:schemeClr val="accent2">
                    <a:lumMod val="50000"/>
                  </a:schemeClr>
                </a:solidFill>
                <a:latin typeface="微软雅黑" pitchFamily="34" charset="-122"/>
                <a:ea typeface="微软雅黑" pitchFamily="34" charset="-122"/>
              </a:rPr>
              <a:t>自我评价  </a:t>
            </a:r>
            <a:r>
              <a:rPr lang="en-US" altLang="zh-CN" sz="1200" dirty="0" smtClean="0">
                <a:solidFill>
                  <a:schemeClr val="accent2">
                    <a:lumMod val="50000"/>
                  </a:schemeClr>
                </a:solidFill>
                <a:latin typeface="微软雅黑" pitchFamily="34" charset="-122"/>
                <a:ea typeface="微软雅黑" pitchFamily="34" charset="-122"/>
              </a:rPr>
              <a:t>ADD </a:t>
            </a:r>
            <a:r>
              <a:rPr lang="en-US" altLang="zh-CN" sz="1200" dirty="0">
                <a:solidFill>
                  <a:schemeClr val="accent2">
                    <a:lumMod val="50000"/>
                  </a:schemeClr>
                </a:solidFill>
                <a:latin typeface="微软雅黑" pitchFamily="34" charset="-122"/>
                <a:ea typeface="微软雅黑" pitchFamily="34" charset="-122"/>
              </a:rPr>
              <a:t>DIRECTORY ONE TITLES</a:t>
            </a:r>
            <a:endParaRPr lang="zh-CN" altLang="en-US" sz="1200" dirty="0">
              <a:solidFill>
                <a:schemeClr val="accent2">
                  <a:lumMod val="50000"/>
                </a:schemeClr>
              </a:solidFill>
              <a:latin typeface="微软雅黑" pitchFamily="34" charset="-122"/>
              <a:ea typeface="微软雅黑" pitchFamily="34" charset="-122"/>
            </a:endParaRPr>
          </a:p>
        </p:txBody>
      </p:sp>
      <p:sp>
        <p:nvSpPr>
          <p:cNvPr id="27" name="不会申请线1"/>
          <p:cNvSpPr/>
          <p:nvPr/>
        </p:nvSpPr>
        <p:spPr>
          <a:xfrm>
            <a:off x="2960409" y="3681056"/>
            <a:ext cx="3723216" cy="1759980"/>
          </a:xfrm>
          <a:custGeom>
            <a:avLst/>
            <a:gdLst>
              <a:gd name="connsiteX0" fmla="*/ 0 w 3251200"/>
              <a:gd name="connsiteY0" fmla="*/ 0 h 1536700"/>
              <a:gd name="connsiteX1" fmla="*/ 2489200 w 3251200"/>
              <a:gd name="connsiteY1" fmla="*/ 927100 h 1536700"/>
              <a:gd name="connsiteX2" fmla="*/ 3251200 w 3251200"/>
              <a:gd name="connsiteY2" fmla="*/ 1536700 h 1536700"/>
              <a:gd name="connsiteX0" fmla="*/ 0 w 3251200"/>
              <a:gd name="connsiteY0" fmla="*/ 0 h 1536700"/>
              <a:gd name="connsiteX1" fmla="*/ 2235200 w 3251200"/>
              <a:gd name="connsiteY1" fmla="*/ 787400 h 1536700"/>
              <a:gd name="connsiteX2" fmla="*/ 3251200 w 3251200"/>
              <a:gd name="connsiteY2" fmla="*/ 1536700 h 1536700"/>
              <a:gd name="connsiteX0" fmla="*/ 0 w 3251200"/>
              <a:gd name="connsiteY0" fmla="*/ 0 h 1536700"/>
              <a:gd name="connsiteX1" fmla="*/ 2235200 w 3251200"/>
              <a:gd name="connsiteY1" fmla="*/ 787400 h 1536700"/>
              <a:gd name="connsiteX2" fmla="*/ 3251200 w 3251200"/>
              <a:gd name="connsiteY2" fmla="*/ 1536700 h 1536700"/>
            </a:gdLst>
            <a:ahLst/>
            <a:cxnLst>
              <a:cxn ang="0">
                <a:pos x="connsiteX0" y="connsiteY0"/>
              </a:cxn>
              <a:cxn ang="0">
                <a:pos x="connsiteX1" y="connsiteY1"/>
              </a:cxn>
              <a:cxn ang="0">
                <a:pos x="connsiteX2" y="connsiteY2"/>
              </a:cxn>
            </a:cxnLst>
            <a:rect l="l" t="t"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12700" cap="flat" cmpd="sng" algn="ctr">
            <a:solidFill>
              <a:srgbClr val="B2B2B2">
                <a:lumMod val="75000"/>
              </a:srgbClr>
            </a:solidFill>
            <a:prstDash val="solid"/>
          </a:ln>
          <a:effectLst/>
        </p:spPr>
        <p:txBody>
          <a:bodyPr anchor="ctr"/>
          <a:lstStyle/>
          <a:p>
            <a:pPr defTabSz="609585">
              <a:defRPr/>
            </a:pPr>
            <a:endParaRPr lang="zh-CN" altLang="en-US" sz="2400" kern="0">
              <a:solidFill>
                <a:srgbClr val="B2B2B2"/>
              </a:solidFill>
              <a:latin typeface="Verdana"/>
            </a:endParaRPr>
          </a:p>
        </p:txBody>
      </p:sp>
      <p:pic>
        <p:nvPicPr>
          <p:cNvPr id="28" name="Picture 2"/>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6000631" y="4844118"/>
            <a:ext cx="1465006" cy="1377356"/>
          </a:xfrm>
          <a:prstGeom prst="rect">
            <a:avLst/>
          </a:prstGeom>
          <a:noFill/>
          <a:extLst>
            <a:ext uri="{909E8E84-426E-40DD-AFC4-6F175D3DCCD1}">
              <a14:hiddenFill xmlns:a14="http://schemas.microsoft.com/office/drawing/2010/main">
                <a:solidFill>
                  <a:srgbClr val="FFFFFF"/>
                </a:solidFill>
              </a14:hiddenFill>
            </a:ext>
          </a:extLst>
        </p:spPr>
      </p:pic>
      <p:sp>
        <p:nvSpPr>
          <p:cNvPr id="29" name="不会申请花鸟5"/>
          <p:cNvSpPr/>
          <p:nvPr/>
        </p:nvSpPr>
        <p:spPr>
          <a:xfrm>
            <a:off x="7352780" y="5416992"/>
            <a:ext cx="3784681" cy="463269"/>
          </a:xfrm>
          <a:prstGeom prst="roundRect">
            <a:avLst>
              <a:gd name="adj" fmla="val 26435"/>
            </a:avLst>
          </a:prstGeom>
          <a:noFill/>
          <a:ln w="3175">
            <a:solidFill>
              <a:srgbClr val="2599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30" name="TextBox 4"/>
          <p:cNvSpPr txBox="1"/>
          <p:nvPr/>
        </p:nvSpPr>
        <p:spPr>
          <a:xfrm>
            <a:off x="7467225" y="5463961"/>
            <a:ext cx="3465051" cy="338554"/>
          </a:xfrm>
          <a:prstGeom prst="rect">
            <a:avLst/>
          </a:prstGeom>
          <a:noFill/>
        </p:spPr>
        <p:txBody>
          <a:bodyPr wrap="none" rtlCol="0">
            <a:spAutoFit/>
          </a:bodyPr>
          <a:lstStyle/>
          <a:p>
            <a:r>
              <a:rPr lang="zh-CN" altLang="en-US" sz="1600" b="1" dirty="0" smtClean="0">
                <a:solidFill>
                  <a:schemeClr val="accent2">
                    <a:lumMod val="50000"/>
                  </a:schemeClr>
                </a:solidFill>
                <a:latin typeface="微软雅黑" pitchFamily="34" charset="-122"/>
                <a:ea typeface="微软雅黑" pitchFamily="34" charset="-122"/>
              </a:rPr>
              <a:t>规划与展望  </a:t>
            </a:r>
            <a:r>
              <a:rPr lang="en-US" altLang="zh-CN" sz="1200" dirty="0" smtClean="0">
                <a:solidFill>
                  <a:schemeClr val="accent2">
                    <a:lumMod val="50000"/>
                  </a:schemeClr>
                </a:solidFill>
                <a:latin typeface="微软雅黑" pitchFamily="34" charset="-122"/>
                <a:ea typeface="微软雅黑" pitchFamily="34" charset="-122"/>
              </a:rPr>
              <a:t>ADD </a:t>
            </a:r>
            <a:r>
              <a:rPr lang="en-US" altLang="zh-CN" sz="1200" dirty="0">
                <a:solidFill>
                  <a:schemeClr val="accent2">
                    <a:lumMod val="50000"/>
                  </a:schemeClr>
                </a:solidFill>
                <a:latin typeface="微软雅黑" pitchFamily="34" charset="-122"/>
                <a:ea typeface="微软雅黑" pitchFamily="34" charset="-122"/>
              </a:rPr>
              <a:t>DIRECTORY ONE TITLES</a:t>
            </a:r>
            <a:endParaRPr lang="zh-CN" altLang="en-US" sz="1200" dirty="0">
              <a:solidFill>
                <a:schemeClr val="accent2">
                  <a:lumMod val="50000"/>
                </a:schemeClr>
              </a:solidFill>
              <a:latin typeface="微软雅黑" pitchFamily="34" charset="-122"/>
              <a:ea typeface="微软雅黑" pitchFamily="34" charset="-122"/>
            </a:endParaRPr>
          </a:p>
        </p:txBody>
      </p:sp>
      <p:sp>
        <p:nvSpPr>
          <p:cNvPr id="31" name="不会申请花背景1"/>
          <p:cNvSpPr>
            <a:spLocks noChangeArrowheads="1"/>
          </p:cNvSpPr>
          <p:nvPr/>
        </p:nvSpPr>
        <p:spPr bwMode="auto">
          <a:xfrm>
            <a:off x="426686" y="2039318"/>
            <a:ext cx="4877063" cy="3652365"/>
          </a:xfrm>
          <a:custGeom>
            <a:avLst/>
            <a:gdLst>
              <a:gd name="T0" fmla="*/ 273082 w 1159484"/>
              <a:gd name="T1" fmla="*/ 1430 h 1674380"/>
              <a:gd name="T2" fmla="*/ 987290 w 1159484"/>
              <a:gd name="T3" fmla="*/ 329381 h 1674380"/>
              <a:gd name="T4" fmla="*/ 984657 w 1159484"/>
              <a:gd name="T5" fmla="*/ 1348867 h 1674380"/>
              <a:gd name="T6" fmla="*/ 0 w 1159484"/>
              <a:gd name="T7" fmla="*/ 1610184 h 1674380"/>
              <a:gd name="T8" fmla="*/ 3995 w 1159484"/>
              <a:gd name="T9" fmla="*/ 62973 h 1674380"/>
              <a:gd name="T10" fmla="*/ 273082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blipFill dpi="0" rotWithShape="1">
            <a:blip r:embed="rId13">
              <a:extLst>
                <a:ext uri="{28A0092B-C50C-407E-A947-70E740481C1C}">
                  <a14:useLocalDpi xmlns:a14="http://schemas.microsoft.com/office/drawing/2010/main" val="0"/>
                </a:ext>
              </a:extLst>
            </a:blip>
            <a:srcRect/>
            <a:stretch>
              <a:fillRect/>
            </a:stretch>
          </a:blipFill>
          <a:ln>
            <a:noFill/>
          </a:ln>
          <a:extLst/>
        </p:spPr>
        <p:txBody>
          <a:bodyPr lIns="0" tIns="0" rIns="146391" bIns="0" anchor="ctr"/>
          <a:lstStyle/>
          <a:p>
            <a:pPr defTabSz="620168" fontAlgn="base">
              <a:defRPr/>
            </a:pPr>
            <a:endParaRPr lang="zh-CN" altLang="en-US" sz="3867" kern="0" dirty="0">
              <a:solidFill>
                <a:srgbClr val="FFFFFF"/>
              </a:solidFill>
              <a:ea typeface="方正正中黑简体" pitchFamily="2" charset="-122"/>
            </a:endParaRPr>
          </a:p>
        </p:txBody>
      </p:sp>
      <p:pic>
        <p:nvPicPr>
          <p:cNvPr id="32" name="Picture 5" descr="C:\Users\Administrator\Desktop\春天\0066.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618880" y="1026932"/>
            <a:ext cx="2067584" cy="209876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818134" y="4023882"/>
            <a:ext cx="2396172" cy="2613368"/>
          </a:xfrm>
          <a:prstGeom prst="rect">
            <a:avLst/>
          </a:prstGeom>
          <a:noFill/>
          <a:extLst>
            <a:ext uri="{909E8E84-426E-40DD-AFC4-6F175D3DCCD1}">
              <a14:hiddenFill xmlns:a14="http://schemas.microsoft.com/office/drawing/2010/main">
                <a:solidFill>
                  <a:srgbClr val="FFFFFF"/>
                </a:solidFill>
              </a14:hiddenFill>
            </a:ext>
          </a:extLst>
        </p:spPr>
      </p:pic>
      <p:sp>
        <p:nvSpPr>
          <p:cNvPr id="39" name="PA_文本框 11"/>
          <p:cNvSpPr txBox="1"/>
          <p:nvPr>
            <p:custDataLst>
              <p:tags r:id="rId1"/>
            </p:custDataLst>
          </p:nvPr>
        </p:nvSpPr>
        <p:spPr>
          <a:xfrm>
            <a:off x="1823796" y="3251818"/>
            <a:ext cx="2204790" cy="1015663"/>
          </a:xfrm>
          <a:prstGeom prst="rect">
            <a:avLst/>
          </a:prstGeom>
          <a:noFill/>
        </p:spPr>
        <p:txBody>
          <a:bodyPr wrap="square" rtlCol="0">
            <a:spAutoFit/>
          </a:bodyPr>
          <a:lstStyle/>
          <a:p>
            <a:pPr algn="ctr"/>
            <a:r>
              <a:rPr lang="zh-CN" altLang="en-US" sz="6000" b="1" dirty="0" smtClean="0">
                <a:ln>
                  <a:solidFill>
                    <a:schemeClr val="bg1"/>
                  </a:solidFill>
                </a:ln>
                <a:blipFill dpi="0" rotWithShape="1">
                  <a:blip r:embed="rId16">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目 录</a:t>
            </a:r>
            <a:endParaRPr lang="zh-CN" altLang="en-US" sz="6000" b="1" dirty="0">
              <a:ln>
                <a:solidFill>
                  <a:schemeClr val="bg1"/>
                </a:solidFill>
              </a:ln>
              <a:blipFill dpi="0" rotWithShape="1">
                <a:blip r:embed="rId16">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endParaRPr>
          </a:p>
        </p:txBody>
      </p:sp>
      <p:sp>
        <p:nvSpPr>
          <p:cNvPr id="40" name="PA_文本框 11"/>
          <p:cNvSpPr txBox="1"/>
          <p:nvPr>
            <p:custDataLst>
              <p:tags r:id="rId2"/>
            </p:custDataLst>
          </p:nvPr>
        </p:nvSpPr>
        <p:spPr>
          <a:xfrm>
            <a:off x="2653653" y="4172310"/>
            <a:ext cx="1955820" cy="646331"/>
          </a:xfrm>
          <a:prstGeom prst="rect">
            <a:avLst/>
          </a:prstGeom>
          <a:noFill/>
        </p:spPr>
        <p:txBody>
          <a:bodyPr wrap="square" rtlCol="0">
            <a:spAutoFit/>
          </a:bodyPr>
          <a:lstStyle/>
          <a:p>
            <a:r>
              <a:rPr lang="en-US" altLang="zh-CN" sz="3600" b="1" dirty="0">
                <a:blipFill dpi="0" rotWithShape="1">
                  <a:blip r:embed="rId16">
                    <a:extLst>
                      <a:ext uri="{28A0092B-C50C-407E-A947-70E740481C1C}">
                        <a14:useLocalDpi xmlns:a14="http://schemas.microsoft.com/office/drawing/2010/main" val="0"/>
                      </a:ext>
                    </a:extLst>
                  </a:blip>
                  <a:srcRect/>
                  <a:stretch>
                    <a:fillRect/>
                  </a:stretch>
                </a:blipFill>
                <a:latin typeface="方正大草简体" panose="02000000000000000000" pitchFamily="2" charset="-122"/>
                <a:ea typeface="方正大草简体" panose="02000000000000000000" pitchFamily="2" charset="-122"/>
                <a:cs typeface="HAKUYOGuiFanZi3500" panose="02000600000000000000" pitchFamily="2" charset="-122"/>
              </a:rPr>
              <a:t>Contents</a:t>
            </a:r>
            <a:endParaRPr lang="zh-CN" altLang="en-US" sz="3600" b="1" dirty="0" smtClean="0">
              <a:blipFill dpi="0" rotWithShape="1">
                <a:blip r:embed="rId16">
                  <a:extLst>
                    <a:ext uri="{28A0092B-C50C-407E-A947-70E740481C1C}">
                      <a14:useLocalDpi xmlns:a14="http://schemas.microsoft.com/office/drawing/2010/main" val="0"/>
                    </a:ext>
                  </a:extLst>
                </a:blip>
                <a:srcRect/>
                <a:stretch>
                  <a:fillRect/>
                </a:stretch>
              </a:blipFill>
              <a:latin typeface="方正大草简体" panose="02000000000000000000" pitchFamily="2" charset="-122"/>
              <a:ea typeface="方正大草简体" panose="02000000000000000000" pitchFamily="2" charset="-122"/>
              <a:cs typeface="HAKUYOGuiFanZi3500" panose="02000600000000000000" pitchFamily="2" charset="-122"/>
            </a:endParaRPr>
          </a:p>
        </p:txBody>
      </p:sp>
      <p:sp>
        <p:nvSpPr>
          <p:cNvPr id="33" name="PA_文本框 11"/>
          <p:cNvSpPr txBox="1"/>
          <p:nvPr>
            <p:custDataLst>
              <p:tags r:id="rId3"/>
            </p:custDataLst>
          </p:nvPr>
        </p:nvSpPr>
        <p:spPr>
          <a:xfrm>
            <a:off x="6493729" y="1057883"/>
            <a:ext cx="532555" cy="923330"/>
          </a:xfrm>
          <a:prstGeom prst="rect">
            <a:avLst/>
          </a:prstGeom>
          <a:noFill/>
        </p:spPr>
        <p:txBody>
          <a:bodyPr wrap="square" rtlCol="0">
            <a:spAutoFit/>
          </a:bodyPr>
          <a:lstStyle/>
          <a:p>
            <a:r>
              <a:rPr lang="en-US" altLang="zh-CN" sz="5400" dirty="0" smtClean="0">
                <a:solidFill>
                  <a:srgbClr val="00B0F0"/>
                </a:solidFill>
                <a:latin typeface="方正大草简体" panose="02000000000000000000" pitchFamily="2" charset="-122"/>
                <a:ea typeface="方正大草简体" panose="02000000000000000000" pitchFamily="2" charset="-122"/>
                <a:cs typeface="HAKUYOGuiFanZi3500" panose="02000600000000000000" pitchFamily="2" charset="-122"/>
              </a:rPr>
              <a:t>1</a:t>
            </a:r>
            <a:endParaRPr lang="zh-CN" altLang="en-US" sz="5400" dirty="0" smtClean="0">
              <a:solidFill>
                <a:srgbClr val="00B0F0"/>
              </a:solidFill>
              <a:latin typeface="方正大草简体" panose="02000000000000000000" pitchFamily="2" charset="-122"/>
              <a:ea typeface="方正大草简体" panose="02000000000000000000" pitchFamily="2" charset="-122"/>
              <a:cs typeface="HAKUYOGuiFanZi3500" panose="02000600000000000000" pitchFamily="2" charset="-122"/>
            </a:endParaRPr>
          </a:p>
        </p:txBody>
      </p:sp>
      <p:sp>
        <p:nvSpPr>
          <p:cNvPr id="34" name="PA_文本框 11"/>
          <p:cNvSpPr txBox="1"/>
          <p:nvPr>
            <p:custDataLst>
              <p:tags r:id="rId4"/>
            </p:custDataLst>
          </p:nvPr>
        </p:nvSpPr>
        <p:spPr>
          <a:xfrm>
            <a:off x="7612974" y="2060353"/>
            <a:ext cx="532555" cy="923330"/>
          </a:xfrm>
          <a:prstGeom prst="rect">
            <a:avLst/>
          </a:prstGeom>
          <a:noFill/>
        </p:spPr>
        <p:txBody>
          <a:bodyPr wrap="square" rtlCol="0">
            <a:spAutoFit/>
          </a:bodyPr>
          <a:lstStyle/>
          <a:p>
            <a:r>
              <a:rPr lang="en-US" altLang="zh-CN" sz="5400" dirty="0" smtClean="0">
                <a:solidFill>
                  <a:srgbClr val="00B0F0"/>
                </a:solidFill>
                <a:latin typeface="方正大草简体" panose="02000000000000000000" pitchFamily="2" charset="-122"/>
                <a:ea typeface="方正大草简体" panose="02000000000000000000" pitchFamily="2" charset="-122"/>
                <a:cs typeface="HAKUYOGuiFanZi3500" panose="02000600000000000000" pitchFamily="2" charset="-122"/>
              </a:rPr>
              <a:t>2</a:t>
            </a:r>
            <a:endParaRPr lang="zh-CN" altLang="en-US" sz="5400" dirty="0" smtClean="0">
              <a:solidFill>
                <a:srgbClr val="00B0F0"/>
              </a:solidFill>
              <a:latin typeface="方正大草简体" panose="02000000000000000000" pitchFamily="2" charset="-122"/>
              <a:ea typeface="方正大草简体" panose="02000000000000000000" pitchFamily="2" charset="-122"/>
              <a:cs typeface="HAKUYOGuiFanZi3500" panose="02000600000000000000" pitchFamily="2" charset="-122"/>
            </a:endParaRPr>
          </a:p>
        </p:txBody>
      </p:sp>
      <p:sp>
        <p:nvSpPr>
          <p:cNvPr id="41" name="PA_文本框 11"/>
          <p:cNvSpPr txBox="1"/>
          <p:nvPr>
            <p:custDataLst>
              <p:tags r:id="rId5"/>
            </p:custDataLst>
          </p:nvPr>
        </p:nvSpPr>
        <p:spPr>
          <a:xfrm>
            <a:off x="7008221" y="3131115"/>
            <a:ext cx="532555" cy="923330"/>
          </a:xfrm>
          <a:prstGeom prst="rect">
            <a:avLst/>
          </a:prstGeom>
          <a:noFill/>
        </p:spPr>
        <p:txBody>
          <a:bodyPr wrap="square" rtlCol="0">
            <a:spAutoFit/>
          </a:bodyPr>
          <a:lstStyle/>
          <a:p>
            <a:r>
              <a:rPr lang="en-US" altLang="zh-CN" sz="5400" dirty="0" smtClean="0">
                <a:solidFill>
                  <a:srgbClr val="00B0F0"/>
                </a:solidFill>
                <a:latin typeface="方正大草简体" panose="02000000000000000000" pitchFamily="2" charset="-122"/>
                <a:ea typeface="方正大草简体" panose="02000000000000000000" pitchFamily="2" charset="-122"/>
                <a:cs typeface="HAKUYOGuiFanZi3500" panose="02000600000000000000" pitchFamily="2" charset="-122"/>
              </a:rPr>
              <a:t>3</a:t>
            </a:r>
            <a:endParaRPr lang="zh-CN" altLang="en-US" sz="5400" dirty="0" smtClean="0">
              <a:solidFill>
                <a:srgbClr val="00B0F0"/>
              </a:solidFill>
              <a:latin typeface="方正大草简体" panose="02000000000000000000" pitchFamily="2" charset="-122"/>
              <a:ea typeface="方正大草简体" panose="02000000000000000000" pitchFamily="2" charset="-122"/>
              <a:cs typeface="HAKUYOGuiFanZi3500" panose="02000600000000000000" pitchFamily="2" charset="-122"/>
            </a:endParaRPr>
          </a:p>
        </p:txBody>
      </p:sp>
      <p:sp>
        <p:nvSpPr>
          <p:cNvPr id="42" name="PA_文本框 11"/>
          <p:cNvSpPr txBox="1"/>
          <p:nvPr>
            <p:custDataLst>
              <p:tags r:id="rId6"/>
            </p:custDataLst>
          </p:nvPr>
        </p:nvSpPr>
        <p:spPr>
          <a:xfrm>
            <a:off x="7491320" y="4117514"/>
            <a:ext cx="532555" cy="923330"/>
          </a:xfrm>
          <a:prstGeom prst="rect">
            <a:avLst/>
          </a:prstGeom>
          <a:noFill/>
        </p:spPr>
        <p:txBody>
          <a:bodyPr wrap="square" rtlCol="0">
            <a:spAutoFit/>
          </a:bodyPr>
          <a:lstStyle/>
          <a:p>
            <a:r>
              <a:rPr lang="en-US" altLang="zh-CN" sz="5400" dirty="0" smtClean="0">
                <a:solidFill>
                  <a:srgbClr val="00B0F0"/>
                </a:solidFill>
                <a:latin typeface="方正大草简体" panose="02000000000000000000" pitchFamily="2" charset="-122"/>
                <a:ea typeface="方正大草简体" panose="02000000000000000000" pitchFamily="2" charset="-122"/>
                <a:cs typeface="HAKUYOGuiFanZi3500" panose="02000600000000000000" pitchFamily="2" charset="-122"/>
              </a:rPr>
              <a:t>4</a:t>
            </a:r>
            <a:endParaRPr lang="zh-CN" altLang="en-US" sz="5400" dirty="0" smtClean="0">
              <a:solidFill>
                <a:srgbClr val="00B0F0"/>
              </a:solidFill>
              <a:latin typeface="方正大草简体" panose="02000000000000000000" pitchFamily="2" charset="-122"/>
              <a:ea typeface="方正大草简体" panose="02000000000000000000" pitchFamily="2" charset="-122"/>
              <a:cs typeface="HAKUYOGuiFanZi3500" panose="02000600000000000000" pitchFamily="2" charset="-122"/>
            </a:endParaRPr>
          </a:p>
        </p:txBody>
      </p:sp>
      <p:sp>
        <p:nvSpPr>
          <p:cNvPr id="43" name="PA_文本框 11"/>
          <p:cNvSpPr txBox="1"/>
          <p:nvPr>
            <p:custDataLst>
              <p:tags r:id="rId7"/>
            </p:custDataLst>
          </p:nvPr>
        </p:nvSpPr>
        <p:spPr>
          <a:xfrm>
            <a:off x="6551639" y="5107761"/>
            <a:ext cx="532555" cy="923330"/>
          </a:xfrm>
          <a:prstGeom prst="rect">
            <a:avLst/>
          </a:prstGeom>
          <a:noFill/>
        </p:spPr>
        <p:txBody>
          <a:bodyPr wrap="square" rtlCol="0">
            <a:spAutoFit/>
          </a:bodyPr>
          <a:lstStyle/>
          <a:p>
            <a:r>
              <a:rPr lang="en-US" altLang="zh-CN" sz="5400" dirty="0" smtClean="0">
                <a:solidFill>
                  <a:srgbClr val="00B0F0"/>
                </a:solidFill>
                <a:latin typeface="方正大草简体" panose="02000000000000000000" pitchFamily="2" charset="-122"/>
                <a:ea typeface="方正大草简体" panose="02000000000000000000" pitchFamily="2" charset="-122"/>
                <a:cs typeface="HAKUYOGuiFanZi3500" panose="02000600000000000000" pitchFamily="2" charset="-122"/>
              </a:rPr>
              <a:t>5</a:t>
            </a:r>
            <a:endParaRPr lang="zh-CN" altLang="en-US" sz="5400" dirty="0" smtClean="0">
              <a:solidFill>
                <a:srgbClr val="00B0F0"/>
              </a:solidFill>
              <a:latin typeface="方正大草简体" panose="02000000000000000000" pitchFamily="2" charset="-122"/>
              <a:ea typeface="方正大草简体" panose="02000000000000000000" pitchFamily="2" charset="-122"/>
              <a:cs typeface="HAKUYOGuiFanZi3500" panose="02000600000000000000" pitchFamily="2" charset="-122"/>
            </a:endParaRPr>
          </a:p>
        </p:txBody>
      </p:sp>
      <p:pic>
        <p:nvPicPr>
          <p:cNvPr id="36" name="图片 35"/>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flipV="1">
            <a:off x="10039520" y="8776"/>
            <a:ext cx="2147915" cy="1972437"/>
          </a:xfrm>
          <a:prstGeom prst="rect">
            <a:avLst/>
          </a:prstGeom>
        </p:spPr>
      </p:pic>
    </p:spTree>
    <p:extLst>
      <p:ext uri="{BB962C8B-B14F-4D97-AF65-F5344CB8AC3E}">
        <p14:creationId xmlns:p14="http://schemas.microsoft.com/office/powerpoint/2010/main" val="32642375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down)">
                                      <p:cBhvr>
                                        <p:cTn id="11" dur="900"/>
                                        <p:tgtEl>
                                          <p:spTgt spid="35"/>
                                        </p:tgtEl>
                                      </p:cBhvr>
                                    </p:animEffect>
                                  </p:childTnLst>
                                </p:cTn>
                              </p:par>
                              <p:par>
                                <p:cTn id="12" presetID="2" presetClass="entr" presetSubtype="3" fill="hold" nodeType="withEffect">
                                  <p:stCondLst>
                                    <p:cond delay="30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fill="hold"/>
                                        <p:tgtEl>
                                          <p:spTgt spid="32"/>
                                        </p:tgtEl>
                                        <p:attrNameLst>
                                          <p:attrName>ppt_x</p:attrName>
                                        </p:attrNameLst>
                                      </p:cBhvr>
                                      <p:tavLst>
                                        <p:tav tm="0">
                                          <p:val>
                                            <p:strVal val="1+#ppt_w/2"/>
                                          </p:val>
                                        </p:tav>
                                        <p:tav tm="100000">
                                          <p:val>
                                            <p:strVal val="#ppt_x"/>
                                          </p:val>
                                        </p:tav>
                                      </p:tavLst>
                                    </p:anim>
                                    <p:anim calcmode="lin" valueType="num">
                                      <p:cBhvr additive="base">
                                        <p:cTn id="15" dur="500" fill="hold"/>
                                        <p:tgtEl>
                                          <p:spTgt spid="32"/>
                                        </p:tgtEl>
                                        <p:attrNameLst>
                                          <p:attrName>ppt_y</p:attrName>
                                        </p:attrNameLst>
                                      </p:cBhvr>
                                      <p:tavLst>
                                        <p:tav tm="0">
                                          <p:val>
                                            <p:strVal val="0-#ppt_h/2"/>
                                          </p:val>
                                        </p:tav>
                                        <p:tav tm="100000">
                                          <p:val>
                                            <p:strVal val="#ppt_y"/>
                                          </p:val>
                                        </p:tav>
                                      </p:tavLst>
                                    </p:anim>
                                  </p:childTnLst>
                                </p:cTn>
                              </p:par>
                            </p:childTnLst>
                          </p:cTn>
                        </p:par>
                        <p:par>
                          <p:cTn id="16" fill="hold">
                            <p:stCondLst>
                              <p:cond delay="1400"/>
                            </p:stCondLst>
                            <p:childTnLst>
                              <p:par>
                                <p:cTn id="17" presetID="14" presetClass="entr" presetSubtype="10" fill="hold" grpId="0" nodeType="afterEffect">
                                  <p:stCondLst>
                                    <p:cond delay="0"/>
                                  </p:stCondLst>
                                  <p:iterate type="lt">
                                    <p:tmPct val="10000"/>
                                  </p:iterate>
                                  <p:childTnLst>
                                    <p:set>
                                      <p:cBhvr>
                                        <p:cTn id="18" dur="1" fill="hold">
                                          <p:stCondLst>
                                            <p:cond delay="0"/>
                                          </p:stCondLst>
                                        </p:cTn>
                                        <p:tgtEl>
                                          <p:spTgt spid="39"/>
                                        </p:tgtEl>
                                        <p:attrNameLst>
                                          <p:attrName>style.visibility</p:attrName>
                                        </p:attrNameLst>
                                      </p:cBhvr>
                                      <p:to>
                                        <p:strVal val="visible"/>
                                      </p:to>
                                    </p:set>
                                    <p:animEffect transition="in" filter="randombar(horizontal)">
                                      <p:cBhvr>
                                        <p:cTn id="19" dur="500"/>
                                        <p:tgtEl>
                                          <p:spTgt spid="39"/>
                                        </p:tgtEl>
                                      </p:cBhvr>
                                    </p:animEffect>
                                  </p:childTnLst>
                                </p:cTn>
                              </p:par>
                            </p:childTnLst>
                          </p:cTn>
                        </p:par>
                        <p:par>
                          <p:cTn id="20" fill="hold">
                            <p:stCondLst>
                              <p:cond delay="1950"/>
                            </p:stCondLst>
                            <p:childTnLst>
                              <p:par>
                                <p:cTn id="21" presetID="14" presetClass="entr" presetSubtype="10" fill="hold" grpId="0" nodeType="afterEffect">
                                  <p:stCondLst>
                                    <p:cond delay="0"/>
                                  </p:stCondLst>
                                  <p:iterate type="lt">
                                    <p:tmPct val="10000"/>
                                  </p:iterate>
                                  <p:childTnLst>
                                    <p:set>
                                      <p:cBhvr>
                                        <p:cTn id="22" dur="1" fill="hold">
                                          <p:stCondLst>
                                            <p:cond delay="0"/>
                                          </p:stCondLst>
                                        </p:cTn>
                                        <p:tgtEl>
                                          <p:spTgt spid="40"/>
                                        </p:tgtEl>
                                        <p:attrNameLst>
                                          <p:attrName>style.visibility</p:attrName>
                                        </p:attrNameLst>
                                      </p:cBhvr>
                                      <p:to>
                                        <p:strVal val="visible"/>
                                      </p:to>
                                    </p:set>
                                    <p:animEffect transition="in" filter="randombar(horizontal)">
                                      <p:cBhvr>
                                        <p:cTn id="23" dur="500"/>
                                        <p:tgtEl>
                                          <p:spTgt spid="40"/>
                                        </p:tgtEl>
                                      </p:cBhvr>
                                    </p:animEffect>
                                  </p:childTnLst>
                                </p:cTn>
                              </p:par>
                            </p:childTnLst>
                          </p:cTn>
                        </p:par>
                        <p:par>
                          <p:cTn id="24" fill="hold">
                            <p:stCondLst>
                              <p:cond delay="28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3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800"/>
                            </p:stCondLst>
                            <p:childTnLst>
                              <p:par>
                                <p:cTn id="35" presetID="14" presetClass="entr" presetSubtype="1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randombar(horizontal)">
                                      <p:cBhvr>
                                        <p:cTn id="37" dur="500"/>
                                        <p:tgtEl>
                                          <p:spTgt spid="33"/>
                                        </p:tgtEl>
                                      </p:cBhvr>
                                    </p:animEffect>
                                  </p:childTnLst>
                                </p:cTn>
                              </p:par>
                            </p:childTnLst>
                          </p:cTn>
                        </p:par>
                        <p:par>
                          <p:cTn id="38" fill="hold">
                            <p:stCondLst>
                              <p:cond delay="4300"/>
                            </p:stCondLst>
                            <p:childTnLst>
                              <p:par>
                                <p:cTn id="39" presetID="16" presetClass="entr" presetSubtype="37"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arn(outVertical)">
                                      <p:cBhvr>
                                        <p:cTn id="41" dur="500"/>
                                        <p:tgtEl>
                                          <p:spTgt spid="9"/>
                                        </p:tgtEl>
                                      </p:cBhvr>
                                    </p:animEffect>
                                  </p:childTnLst>
                                </p:cTn>
                              </p:par>
                            </p:childTnLst>
                          </p:cTn>
                        </p:par>
                        <p:par>
                          <p:cTn id="42" fill="hold">
                            <p:stCondLst>
                              <p:cond delay="4800"/>
                            </p:stCondLst>
                            <p:childTnLst>
                              <p:par>
                                <p:cTn id="43" presetID="26" presetClass="emph" presetSubtype="0" fill="hold" grpId="1" nodeType="afterEffect">
                                  <p:stCondLst>
                                    <p:cond delay="0"/>
                                  </p:stCondLst>
                                  <p:childTnLst>
                                    <p:animEffect transition="out" filter="fade">
                                      <p:cBhvr>
                                        <p:cTn id="44" dur="500" tmFilter="0, 0; .2, .5; .8, .5; 1, 0"/>
                                        <p:tgtEl>
                                          <p:spTgt spid="9"/>
                                        </p:tgtEl>
                                      </p:cBhvr>
                                    </p:animEffect>
                                    <p:animScale>
                                      <p:cBhvr>
                                        <p:cTn id="45" dur="250" autoRev="1" fill="hold"/>
                                        <p:tgtEl>
                                          <p:spTgt spid="9"/>
                                        </p:tgtEl>
                                      </p:cBhvr>
                                      <p:by x="105000" y="105000"/>
                                    </p:animScale>
                                  </p:childTnLst>
                                </p:cTn>
                              </p:par>
                            </p:childTnLst>
                          </p:cTn>
                        </p:par>
                        <p:par>
                          <p:cTn id="46" fill="hold">
                            <p:stCondLst>
                              <p:cond delay="5300"/>
                            </p:stCondLst>
                            <p:childTnLst>
                              <p:par>
                                <p:cTn id="47" presetID="22" presetClass="entr" presetSubtype="8"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par>
                                <p:cTn id="50" presetID="22" presetClass="entr" presetSubtype="8"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par>
                          <p:cTn id="53" fill="hold">
                            <p:stCondLst>
                              <p:cond delay="5800"/>
                            </p:stCondLst>
                            <p:childTnLst>
                              <p:par>
                                <p:cTn id="54" presetID="53" presetClass="entr" presetSubtype="16" fill="hold"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Effect transition="in" filter="fade">
                                      <p:cBhvr>
                                        <p:cTn id="58" dur="500"/>
                                        <p:tgtEl>
                                          <p:spTgt spid="12"/>
                                        </p:tgtEl>
                                      </p:cBhvr>
                                    </p:animEffect>
                                  </p:childTnLst>
                                </p:cTn>
                              </p:par>
                            </p:childTnLst>
                          </p:cTn>
                        </p:par>
                        <p:par>
                          <p:cTn id="59" fill="hold">
                            <p:stCondLst>
                              <p:cond delay="6300"/>
                            </p:stCondLst>
                            <p:childTnLst>
                              <p:par>
                                <p:cTn id="60" presetID="14" presetClass="entr" presetSubtype="1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randombar(horizontal)">
                                      <p:cBhvr>
                                        <p:cTn id="62" dur="500"/>
                                        <p:tgtEl>
                                          <p:spTgt spid="34"/>
                                        </p:tgtEl>
                                      </p:cBhvr>
                                    </p:animEffect>
                                  </p:childTnLst>
                                </p:cTn>
                              </p:par>
                            </p:childTnLst>
                          </p:cTn>
                        </p:par>
                        <p:par>
                          <p:cTn id="63" fill="hold">
                            <p:stCondLst>
                              <p:cond delay="6800"/>
                            </p:stCondLst>
                            <p:childTnLst>
                              <p:par>
                                <p:cTn id="64" presetID="16" presetClass="entr" presetSubtype="37"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barn(outVertical)">
                                      <p:cBhvr>
                                        <p:cTn id="66" dur="500"/>
                                        <p:tgtEl>
                                          <p:spTgt spid="13"/>
                                        </p:tgtEl>
                                      </p:cBhvr>
                                    </p:animEffect>
                                  </p:childTnLst>
                                </p:cTn>
                              </p:par>
                            </p:childTnLst>
                          </p:cTn>
                        </p:par>
                        <p:par>
                          <p:cTn id="67" fill="hold">
                            <p:stCondLst>
                              <p:cond delay="7300"/>
                            </p:stCondLst>
                            <p:childTnLst>
                              <p:par>
                                <p:cTn id="68" presetID="26" presetClass="emph" presetSubtype="0" fill="hold" grpId="1" nodeType="afterEffect">
                                  <p:stCondLst>
                                    <p:cond delay="0"/>
                                  </p:stCondLst>
                                  <p:childTnLst>
                                    <p:animEffect transition="out" filter="fade">
                                      <p:cBhvr>
                                        <p:cTn id="69" dur="500" tmFilter="0, 0; .2, .5; .8, .5; 1, 0"/>
                                        <p:tgtEl>
                                          <p:spTgt spid="13"/>
                                        </p:tgtEl>
                                      </p:cBhvr>
                                    </p:animEffect>
                                    <p:animScale>
                                      <p:cBhvr>
                                        <p:cTn id="70" dur="250" autoRev="1" fill="hold"/>
                                        <p:tgtEl>
                                          <p:spTgt spid="13"/>
                                        </p:tgtEl>
                                      </p:cBhvr>
                                      <p:by x="105000" y="105000"/>
                                    </p:animScale>
                                  </p:childTnLst>
                                </p:cTn>
                              </p:par>
                            </p:childTnLst>
                          </p:cTn>
                        </p:par>
                        <p:par>
                          <p:cTn id="71" fill="hold">
                            <p:stCondLst>
                              <p:cond delay="7800"/>
                            </p:stCondLst>
                            <p:childTnLst>
                              <p:par>
                                <p:cTn id="72" presetID="22" presetClass="entr" presetSubtype="8"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left)">
                                      <p:cBhvr>
                                        <p:cTn id="74" dur="500"/>
                                        <p:tgtEl>
                                          <p:spTgt spid="14"/>
                                        </p:tgtEl>
                                      </p:cBhvr>
                                    </p:animEffect>
                                  </p:childTnLst>
                                </p:cTn>
                              </p:par>
                              <p:par>
                                <p:cTn id="75" presetID="22" presetClass="entr" presetSubtype="8" fill="hold"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left)">
                                      <p:cBhvr>
                                        <p:cTn id="77" dur="500"/>
                                        <p:tgtEl>
                                          <p:spTgt spid="18"/>
                                        </p:tgtEl>
                                      </p:cBhvr>
                                    </p:animEffect>
                                  </p:childTnLst>
                                </p:cTn>
                              </p:par>
                            </p:childTnLst>
                          </p:cTn>
                        </p:par>
                        <p:par>
                          <p:cTn id="78" fill="hold">
                            <p:stCondLst>
                              <p:cond delay="8300"/>
                            </p:stCondLst>
                            <p:childTnLst>
                              <p:par>
                                <p:cTn id="79" presetID="53" presetClass="entr" presetSubtype="16" fill="hold" nodeType="after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p:cTn id="81" dur="500" fill="hold"/>
                                        <p:tgtEl>
                                          <p:spTgt spid="19"/>
                                        </p:tgtEl>
                                        <p:attrNameLst>
                                          <p:attrName>ppt_w</p:attrName>
                                        </p:attrNameLst>
                                      </p:cBhvr>
                                      <p:tavLst>
                                        <p:tav tm="0">
                                          <p:val>
                                            <p:fltVal val="0"/>
                                          </p:val>
                                        </p:tav>
                                        <p:tav tm="100000">
                                          <p:val>
                                            <p:strVal val="#ppt_w"/>
                                          </p:val>
                                        </p:tav>
                                      </p:tavLst>
                                    </p:anim>
                                    <p:anim calcmode="lin" valueType="num">
                                      <p:cBhvr>
                                        <p:cTn id="82" dur="500" fill="hold"/>
                                        <p:tgtEl>
                                          <p:spTgt spid="19"/>
                                        </p:tgtEl>
                                        <p:attrNameLst>
                                          <p:attrName>ppt_h</p:attrName>
                                        </p:attrNameLst>
                                      </p:cBhvr>
                                      <p:tavLst>
                                        <p:tav tm="0">
                                          <p:val>
                                            <p:fltVal val="0"/>
                                          </p:val>
                                        </p:tav>
                                        <p:tav tm="100000">
                                          <p:val>
                                            <p:strVal val="#ppt_h"/>
                                          </p:val>
                                        </p:tav>
                                      </p:tavLst>
                                    </p:anim>
                                    <p:animEffect transition="in" filter="fade">
                                      <p:cBhvr>
                                        <p:cTn id="83" dur="500"/>
                                        <p:tgtEl>
                                          <p:spTgt spid="19"/>
                                        </p:tgtEl>
                                      </p:cBhvr>
                                    </p:animEffect>
                                  </p:childTnLst>
                                </p:cTn>
                              </p:par>
                            </p:childTnLst>
                          </p:cTn>
                        </p:par>
                        <p:par>
                          <p:cTn id="84" fill="hold">
                            <p:stCondLst>
                              <p:cond delay="8800"/>
                            </p:stCondLst>
                            <p:childTnLst>
                              <p:par>
                                <p:cTn id="85" presetID="14" presetClass="entr" presetSubtype="10"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randombar(horizontal)">
                                      <p:cBhvr>
                                        <p:cTn id="87" dur="500"/>
                                        <p:tgtEl>
                                          <p:spTgt spid="41"/>
                                        </p:tgtEl>
                                      </p:cBhvr>
                                    </p:animEffect>
                                  </p:childTnLst>
                                </p:cTn>
                              </p:par>
                            </p:childTnLst>
                          </p:cTn>
                        </p:par>
                        <p:par>
                          <p:cTn id="88" fill="hold">
                            <p:stCondLst>
                              <p:cond delay="9300"/>
                            </p:stCondLst>
                            <p:childTnLst>
                              <p:par>
                                <p:cTn id="89" presetID="16" presetClass="entr" presetSubtype="37" fill="hold" grpId="0"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barn(outVertical)">
                                      <p:cBhvr>
                                        <p:cTn id="91" dur="500"/>
                                        <p:tgtEl>
                                          <p:spTgt spid="21"/>
                                        </p:tgtEl>
                                      </p:cBhvr>
                                    </p:animEffect>
                                  </p:childTnLst>
                                </p:cTn>
                              </p:par>
                            </p:childTnLst>
                          </p:cTn>
                        </p:par>
                        <p:par>
                          <p:cTn id="92" fill="hold">
                            <p:stCondLst>
                              <p:cond delay="9800"/>
                            </p:stCondLst>
                            <p:childTnLst>
                              <p:par>
                                <p:cTn id="93" presetID="26" presetClass="emph" presetSubtype="0" fill="hold" grpId="1" nodeType="afterEffect">
                                  <p:stCondLst>
                                    <p:cond delay="0"/>
                                  </p:stCondLst>
                                  <p:childTnLst>
                                    <p:animEffect transition="out" filter="fade">
                                      <p:cBhvr>
                                        <p:cTn id="94" dur="500" tmFilter="0, 0; .2, .5; .8, .5; 1, 0"/>
                                        <p:tgtEl>
                                          <p:spTgt spid="21"/>
                                        </p:tgtEl>
                                      </p:cBhvr>
                                    </p:animEffect>
                                    <p:animScale>
                                      <p:cBhvr>
                                        <p:cTn id="95" dur="250" autoRev="1" fill="hold"/>
                                        <p:tgtEl>
                                          <p:spTgt spid="21"/>
                                        </p:tgtEl>
                                      </p:cBhvr>
                                      <p:by x="105000" y="105000"/>
                                    </p:animScale>
                                  </p:childTnLst>
                                </p:cTn>
                              </p:par>
                            </p:childTnLst>
                          </p:cTn>
                        </p:par>
                        <p:par>
                          <p:cTn id="96" fill="hold">
                            <p:stCondLst>
                              <p:cond delay="10300"/>
                            </p:stCondLst>
                            <p:childTnLst>
                              <p:par>
                                <p:cTn id="97" presetID="22" presetClass="entr" presetSubtype="8"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left)">
                                      <p:cBhvr>
                                        <p:cTn id="99" dur="500"/>
                                        <p:tgtEl>
                                          <p:spTgt spid="22"/>
                                        </p:tgtEl>
                                      </p:cBhvr>
                                    </p:animEffect>
                                  </p:childTnLst>
                                </p:cTn>
                              </p:par>
                              <p:par>
                                <p:cTn id="100" presetID="22" presetClass="entr" presetSubtype="8" fill="hold"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wipe(left)">
                                      <p:cBhvr>
                                        <p:cTn id="102" dur="500"/>
                                        <p:tgtEl>
                                          <p:spTgt spid="23"/>
                                        </p:tgtEl>
                                      </p:cBhvr>
                                    </p:animEffect>
                                  </p:childTnLst>
                                </p:cTn>
                              </p:par>
                            </p:childTnLst>
                          </p:cTn>
                        </p:par>
                        <p:par>
                          <p:cTn id="103" fill="hold">
                            <p:stCondLst>
                              <p:cond delay="10800"/>
                            </p:stCondLst>
                            <p:childTnLst>
                              <p:par>
                                <p:cTn id="104" presetID="53" presetClass="entr" presetSubtype="16" fill="hold" nodeType="after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p:cTn id="106" dur="500" fill="hold"/>
                                        <p:tgtEl>
                                          <p:spTgt spid="24"/>
                                        </p:tgtEl>
                                        <p:attrNameLst>
                                          <p:attrName>ppt_w</p:attrName>
                                        </p:attrNameLst>
                                      </p:cBhvr>
                                      <p:tavLst>
                                        <p:tav tm="0">
                                          <p:val>
                                            <p:fltVal val="0"/>
                                          </p:val>
                                        </p:tav>
                                        <p:tav tm="100000">
                                          <p:val>
                                            <p:strVal val="#ppt_w"/>
                                          </p:val>
                                        </p:tav>
                                      </p:tavLst>
                                    </p:anim>
                                    <p:anim calcmode="lin" valueType="num">
                                      <p:cBhvr>
                                        <p:cTn id="107" dur="500" fill="hold"/>
                                        <p:tgtEl>
                                          <p:spTgt spid="24"/>
                                        </p:tgtEl>
                                        <p:attrNameLst>
                                          <p:attrName>ppt_h</p:attrName>
                                        </p:attrNameLst>
                                      </p:cBhvr>
                                      <p:tavLst>
                                        <p:tav tm="0">
                                          <p:val>
                                            <p:fltVal val="0"/>
                                          </p:val>
                                        </p:tav>
                                        <p:tav tm="100000">
                                          <p:val>
                                            <p:strVal val="#ppt_h"/>
                                          </p:val>
                                        </p:tav>
                                      </p:tavLst>
                                    </p:anim>
                                    <p:animEffect transition="in" filter="fade">
                                      <p:cBhvr>
                                        <p:cTn id="108" dur="500"/>
                                        <p:tgtEl>
                                          <p:spTgt spid="24"/>
                                        </p:tgtEl>
                                      </p:cBhvr>
                                    </p:animEffect>
                                  </p:childTnLst>
                                </p:cTn>
                              </p:par>
                            </p:childTnLst>
                          </p:cTn>
                        </p:par>
                        <p:par>
                          <p:cTn id="109" fill="hold">
                            <p:stCondLst>
                              <p:cond delay="11300"/>
                            </p:stCondLst>
                            <p:childTnLst>
                              <p:par>
                                <p:cTn id="110" presetID="14" presetClass="entr" presetSubtype="10" fill="hold" grpId="0" nodeType="after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randombar(horizontal)">
                                      <p:cBhvr>
                                        <p:cTn id="112" dur="500"/>
                                        <p:tgtEl>
                                          <p:spTgt spid="42"/>
                                        </p:tgtEl>
                                      </p:cBhvr>
                                    </p:animEffect>
                                  </p:childTnLst>
                                </p:cTn>
                              </p:par>
                            </p:childTnLst>
                          </p:cTn>
                        </p:par>
                        <p:par>
                          <p:cTn id="113" fill="hold">
                            <p:stCondLst>
                              <p:cond delay="11800"/>
                            </p:stCondLst>
                            <p:childTnLst>
                              <p:par>
                                <p:cTn id="114" presetID="16" presetClass="entr" presetSubtype="37" fill="hold" grpId="0" nodeType="after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barn(outVertical)">
                                      <p:cBhvr>
                                        <p:cTn id="116" dur="500"/>
                                        <p:tgtEl>
                                          <p:spTgt spid="25"/>
                                        </p:tgtEl>
                                      </p:cBhvr>
                                    </p:animEffect>
                                  </p:childTnLst>
                                </p:cTn>
                              </p:par>
                            </p:childTnLst>
                          </p:cTn>
                        </p:par>
                        <p:par>
                          <p:cTn id="117" fill="hold">
                            <p:stCondLst>
                              <p:cond delay="12300"/>
                            </p:stCondLst>
                            <p:childTnLst>
                              <p:par>
                                <p:cTn id="118" presetID="26" presetClass="emph" presetSubtype="0" fill="hold" grpId="1" nodeType="afterEffect">
                                  <p:stCondLst>
                                    <p:cond delay="0"/>
                                  </p:stCondLst>
                                  <p:childTnLst>
                                    <p:animEffect transition="out" filter="fade">
                                      <p:cBhvr>
                                        <p:cTn id="119" dur="500" tmFilter="0, 0; .2, .5; .8, .5; 1, 0"/>
                                        <p:tgtEl>
                                          <p:spTgt spid="25"/>
                                        </p:tgtEl>
                                      </p:cBhvr>
                                    </p:animEffect>
                                    <p:animScale>
                                      <p:cBhvr>
                                        <p:cTn id="120" dur="250" autoRev="1" fill="hold"/>
                                        <p:tgtEl>
                                          <p:spTgt spid="25"/>
                                        </p:tgtEl>
                                      </p:cBhvr>
                                      <p:by x="105000" y="105000"/>
                                    </p:animScale>
                                  </p:childTnLst>
                                </p:cTn>
                              </p:par>
                            </p:childTnLst>
                          </p:cTn>
                        </p:par>
                        <p:par>
                          <p:cTn id="121" fill="hold">
                            <p:stCondLst>
                              <p:cond delay="12800"/>
                            </p:stCondLst>
                            <p:childTnLst>
                              <p:par>
                                <p:cTn id="122" presetID="22" presetClass="entr" presetSubtype="8" fill="hold" grpId="0" nodeType="afterEffect">
                                  <p:stCondLst>
                                    <p:cond delay="0"/>
                                  </p:stCondLst>
                                  <p:childTnLst>
                                    <p:set>
                                      <p:cBhvr>
                                        <p:cTn id="123" dur="1" fill="hold">
                                          <p:stCondLst>
                                            <p:cond delay="0"/>
                                          </p:stCondLst>
                                        </p:cTn>
                                        <p:tgtEl>
                                          <p:spTgt spid="26"/>
                                        </p:tgtEl>
                                        <p:attrNameLst>
                                          <p:attrName>style.visibility</p:attrName>
                                        </p:attrNameLst>
                                      </p:cBhvr>
                                      <p:to>
                                        <p:strVal val="visible"/>
                                      </p:to>
                                    </p:set>
                                    <p:animEffect transition="in" filter="wipe(left)">
                                      <p:cBhvr>
                                        <p:cTn id="124" dur="500"/>
                                        <p:tgtEl>
                                          <p:spTgt spid="26"/>
                                        </p:tgtEl>
                                      </p:cBhvr>
                                    </p:animEffect>
                                  </p:childTnLst>
                                </p:cTn>
                              </p:par>
                              <p:par>
                                <p:cTn id="125" presetID="22" presetClass="entr" presetSubtype="8" fill="hold" nodeType="withEffect">
                                  <p:stCondLst>
                                    <p:cond delay="0"/>
                                  </p:stCondLst>
                                  <p:childTnLst>
                                    <p:set>
                                      <p:cBhvr>
                                        <p:cTn id="126" dur="1" fill="hold">
                                          <p:stCondLst>
                                            <p:cond delay="0"/>
                                          </p:stCondLst>
                                        </p:cTn>
                                        <p:tgtEl>
                                          <p:spTgt spid="27"/>
                                        </p:tgtEl>
                                        <p:attrNameLst>
                                          <p:attrName>style.visibility</p:attrName>
                                        </p:attrNameLst>
                                      </p:cBhvr>
                                      <p:to>
                                        <p:strVal val="visible"/>
                                      </p:to>
                                    </p:set>
                                    <p:animEffect transition="in" filter="wipe(left)">
                                      <p:cBhvr>
                                        <p:cTn id="127" dur="500"/>
                                        <p:tgtEl>
                                          <p:spTgt spid="27"/>
                                        </p:tgtEl>
                                      </p:cBhvr>
                                    </p:animEffect>
                                  </p:childTnLst>
                                </p:cTn>
                              </p:par>
                            </p:childTnLst>
                          </p:cTn>
                        </p:par>
                        <p:par>
                          <p:cTn id="128" fill="hold">
                            <p:stCondLst>
                              <p:cond delay="13300"/>
                            </p:stCondLst>
                            <p:childTnLst>
                              <p:par>
                                <p:cTn id="129" presetID="53" presetClass="entr" presetSubtype="16" fill="hold" nodeType="afterEffect">
                                  <p:stCondLst>
                                    <p:cond delay="0"/>
                                  </p:stCondLst>
                                  <p:childTnLst>
                                    <p:set>
                                      <p:cBhvr>
                                        <p:cTn id="130" dur="1" fill="hold">
                                          <p:stCondLst>
                                            <p:cond delay="0"/>
                                          </p:stCondLst>
                                        </p:cTn>
                                        <p:tgtEl>
                                          <p:spTgt spid="28"/>
                                        </p:tgtEl>
                                        <p:attrNameLst>
                                          <p:attrName>style.visibility</p:attrName>
                                        </p:attrNameLst>
                                      </p:cBhvr>
                                      <p:to>
                                        <p:strVal val="visible"/>
                                      </p:to>
                                    </p:set>
                                    <p:anim calcmode="lin" valueType="num">
                                      <p:cBhvr>
                                        <p:cTn id="131" dur="500" fill="hold"/>
                                        <p:tgtEl>
                                          <p:spTgt spid="28"/>
                                        </p:tgtEl>
                                        <p:attrNameLst>
                                          <p:attrName>ppt_w</p:attrName>
                                        </p:attrNameLst>
                                      </p:cBhvr>
                                      <p:tavLst>
                                        <p:tav tm="0">
                                          <p:val>
                                            <p:fltVal val="0"/>
                                          </p:val>
                                        </p:tav>
                                        <p:tav tm="100000">
                                          <p:val>
                                            <p:strVal val="#ppt_w"/>
                                          </p:val>
                                        </p:tav>
                                      </p:tavLst>
                                    </p:anim>
                                    <p:anim calcmode="lin" valueType="num">
                                      <p:cBhvr>
                                        <p:cTn id="132" dur="500" fill="hold"/>
                                        <p:tgtEl>
                                          <p:spTgt spid="28"/>
                                        </p:tgtEl>
                                        <p:attrNameLst>
                                          <p:attrName>ppt_h</p:attrName>
                                        </p:attrNameLst>
                                      </p:cBhvr>
                                      <p:tavLst>
                                        <p:tav tm="0">
                                          <p:val>
                                            <p:fltVal val="0"/>
                                          </p:val>
                                        </p:tav>
                                        <p:tav tm="100000">
                                          <p:val>
                                            <p:strVal val="#ppt_h"/>
                                          </p:val>
                                        </p:tav>
                                      </p:tavLst>
                                    </p:anim>
                                    <p:animEffect transition="in" filter="fade">
                                      <p:cBhvr>
                                        <p:cTn id="133" dur="500"/>
                                        <p:tgtEl>
                                          <p:spTgt spid="28"/>
                                        </p:tgtEl>
                                      </p:cBhvr>
                                    </p:animEffect>
                                  </p:childTnLst>
                                </p:cTn>
                              </p:par>
                            </p:childTnLst>
                          </p:cTn>
                        </p:par>
                        <p:par>
                          <p:cTn id="134" fill="hold">
                            <p:stCondLst>
                              <p:cond delay="13800"/>
                            </p:stCondLst>
                            <p:childTnLst>
                              <p:par>
                                <p:cTn id="135" presetID="14" presetClass="entr" presetSubtype="10" fill="hold" grpId="0" nodeType="afterEffect">
                                  <p:stCondLst>
                                    <p:cond delay="0"/>
                                  </p:stCondLst>
                                  <p:childTnLst>
                                    <p:set>
                                      <p:cBhvr>
                                        <p:cTn id="136" dur="1" fill="hold">
                                          <p:stCondLst>
                                            <p:cond delay="0"/>
                                          </p:stCondLst>
                                        </p:cTn>
                                        <p:tgtEl>
                                          <p:spTgt spid="43"/>
                                        </p:tgtEl>
                                        <p:attrNameLst>
                                          <p:attrName>style.visibility</p:attrName>
                                        </p:attrNameLst>
                                      </p:cBhvr>
                                      <p:to>
                                        <p:strVal val="visible"/>
                                      </p:to>
                                    </p:set>
                                    <p:animEffect transition="in" filter="randombar(horizontal)">
                                      <p:cBhvr>
                                        <p:cTn id="137" dur="500"/>
                                        <p:tgtEl>
                                          <p:spTgt spid="43"/>
                                        </p:tgtEl>
                                      </p:cBhvr>
                                    </p:animEffect>
                                  </p:childTnLst>
                                </p:cTn>
                              </p:par>
                            </p:childTnLst>
                          </p:cTn>
                        </p:par>
                        <p:par>
                          <p:cTn id="138" fill="hold">
                            <p:stCondLst>
                              <p:cond delay="14300"/>
                            </p:stCondLst>
                            <p:childTnLst>
                              <p:par>
                                <p:cTn id="139" presetID="16" presetClass="entr" presetSubtype="37" fill="hold" grpId="0" nodeType="afterEffect">
                                  <p:stCondLst>
                                    <p:cond delay="0"/>
                                  </p:stCondLst>
                                  <p:childTnLst>
                                    <p:set>
                                      <p:cBhvr>
                                        <p:cTn id="140" dur="1" fill="hold">
                                          <p:stCondLst>
                                            <p:cond delay="0"/>
                                          </p:stCondLst>
                                        </p:cTn>
                                        <p:tgtEl>
                                          <p:spTgt spid="29"/>
                                        </p:tgtEl>
                                        <p:attrNameLst>
                                          <p:attrName>style.visibility</p:attrName>
                                        </p:attrNameLst>
                                      </p:cBhvr>
                                      <p:to>
                                        <p:strVal val="visible"/>
                                      </p:to>
                                    </p:set>
                                    <p:animEffect transition="in" filter="barn(outVertical)">
                                      <p:cBhvr>
                                        <p:cTn id="141" dur="500"/>
                                        <p:tgtEl>
                                          <p:spTgt spid="29"/>
                                        </p:tgtEl>
                                      </p:cBhvr>
                                    </p:animEffect>
                                  </p:childTnLst>
                                </p:cTn>
                              </p:par>
                            </p:childTnLst>
                          </p:cTn>
                        </p:par>
                        <p:par>
                          <p:cTn id="142" fill="hold">
                            <p:stCondLst>
                              <p:cond delay="14800"/>
                            </p:stCondLst>
                            <p:childTnLst>
                              <p:par>
                                <p:cTn id="143" presetID="26" presetClass="emph" presetSubtype="0" fill="hold" grpId="1" nodeType="afterEffect">
                                  <p:stCondLst>
                                    <p:cond delay="0"/>
                                  </p:stCondLst>
                                  <p:childTnLst>
                                    <p:animEffect transition="out" filter="fade">
                                      <p:cBhvr>
                                        <p:cTn id="144" dur="500" tmFilter="0, 0; .2, .5; .8, .5; 1, 0"/>
                                        <p:tgtEl>
                                          <p:spTgt spid="29"/>
                                        </p:tgtEl>
                                      </p:cBhvr>
                                    </p:animEffect>
                                    <p:animScale>
                                      <p:cBhvr>
                                        <p:cTn id="145" dur="250" autoRev="1" fill="hold"/>
                                        <p:tgtEl>
                                          <p:spTgt spid="29"/>
                                        </p:tgtEl>
                                      </p:cBhvr>
                                      <p:by x="105000" y="105000"/>
                                    </p:animScale>
                                  </p:childTnLst>
                                </p:cTn>
                              </p:par>
                            </p:childTnLst>
                          </p:cTn>
                        </p:par>
                        <p:par>
                          <p:cTn id="146" fill="hold">
                            <p:stCondLst>
                              <p:cond delay="15300"/>
                            </p:stCondLst>
                            <p:childTnLst>
                              <p:par>
                                <p:cTn id="147" presetID="22" presetClass="entr" presetSubtype="8" fill="hold" grpId="0" nodeType="afterEffect">
                                  <p:stCondLst>
                                    <p:cond delay="0"/>
                                  </p:stCondLst>
                                  <p:childTnLst>
                                    <p:set>
                                      <p:cBhvr>
                                        <p:cTn id="148" dur="1" fill="hold">
                                          <p:stCondLst>
                                            <p:cond delay="0"/>
                                          </p:stCondLst>
                                        </p:cTn>
                                        <p:tgtEl>
                                          <p:spTgt spid="30"/>
                                        </p:tgtEl>
                                        <p:attrNameLst>
                                          <p:attrName>style.visibility</p:attrName>
                                        </p:attrNameLst>
                                      </p:cBhvr>
                                      <p:to>
                                        <p:strVal val="visible"/>
                                      </p:to>
                                    </p:set>
                                    <p:animEffect transition="in" filter="wipe(left)">
                                      <p:cBhvr>
                                        <p:cTn id="14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p:bldP spid="13" grpId="0" animBg="1"/>
      <p:bldP spid="13" grpId="1" animBg="1"/>
      <p:bldP spid="14" grpId="0"/>
      <p:bldP spid="21" grpId="0" animBg="1"/>
      <p:bldP spid="21" grpId="1" animBg="1"/>
      <p:bldP spid="22" grpId="0"/>
      <p:bldP spid="25" grpId="0" animBg="1"/>
      <p:bldP spid="25" grpId="1" animBg="1"/>
      <p:bldP spid="26" grpId="0"/>
      <p:bldP spid="29" grpId="0" animBg="1"/>
      <p:bldP spid="29" grpId="1" animBg="1"/>
      <p:bldP spid="30" grpId="0"/>
      <p:bldP spid="31" grpId="0" animBg="1"/>
      <p:bldP spid="39" grpId="0"/>
      <p:bldP spid="40" grpId="0"/>
      <p:bldP spid="33" grpId="0"/>
      <p:bldP spid="34" grpId="0"/>
      <p:bldP spid="41" grpId="0"/>
      <p:bldP spid="42"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gency"/>
          <p:cNvSpPr txBox="1"/>
          <p:nvPr/>
        </p:nvSpPr>
        <p:spPr>
          <a:xfrm>
            <a:off x="5658255" y="2083439"/>
            <a:ext cx="1024639" cy="1672124"/>
          </a:xfrm>
          <a:prstGeom prst="rect">
            <a:avLst/>
          </a:prstGeom>
          <a:noFill/>
        </p:spPr>
        <p:txBody>
          <a:bodyPr wrap="none" rtlCol="0">
            <a:spAutoFit/>
          </a:bodyPr>
          <a:lstStyle/>
          <a:p>
            <a:r>
              <a:rPr lang="en-US" altLang="zh-CN" sz="10266" dirty="0">
                <a:solidFill>
                  <a:srgbClr val="00B0F0"/>
                </a:solidFill>
                <a:latin typeface="Agency FB" pitchFamily="34" charset="0"/>
                <a:ea typeface="汉鼎繁细等线" pitchFamily="49" charset="-122"/>
              </a:rPr>
              <a:t>01</a:t>
            </a:r>
            <a:endParaRPr lang="zh-CN" altLang="en-US" sz="10266" dirty="0">
              <a:solidFill>
                <a:srgbClr val="00B0F0"/>
              </a:solidFill>
              <a:latin typeface="Agency FB" pitchFamily="34" charset="0"/>
              <a:ea typeface="汉鼎繁细等线" pitchFamily="49" charset="-122"/>
            </a:endParaRPr>
          </a:p>
        </p:txBody>
      </p:sp>
      <p:sp>
        <p:nvSpPr>
          <p:cNvPr id="7" name="TextBox 4"/>
          <p:cNvSpPr txBox="1"/>
          <p:nvPr/>
        </p:nvSpPr>
        <p:spPr>
          <a:xfrm>
            <a:off x="4892820" y="3511190"/>
            <a:ext cx="2555507" cy="689676"/>
          </a:xfrm>
          <a:prstGeom prst="rect">
            <a:avLst/>
          </a:prstGeom>
          <a:noFill/>
        </p:spPr>
        <p:txBody>
          <a:bodyPr wrap="none" rtlCol="0">
            <a:spAutoFit/>
          </a:bodyPr>
          <a:lstStyle/>
          <a:p>
            <a:pPr algn="ctr">
              <a:lnSpc>
                <a:spcPct val="150000"/>
              </a:lnSpc>
            </a:pPr>
            <a:r>
              <a:rPr lang="zh-CN" altLang="en-US" sz="2933" dirty="0">
                <a:solidFill>
                  <a:srgbClr val="00B0F0"/>
                </a:solidFill>
                <a:latin typeface="微软雅黑" pitchFamily="34" charset="-122"/>
                <a:ea typeface="微软雅黑" pitchFamily="34" charset="-122"/>
              </a:rPr>
              <a:t>基本情况介绍 </a:t>
            </a:r>
            <a:endParaRPr lang="en-US" altLang="zh-CN" sz="2933" dirty="0">
              <a:solidFill>
                <a:srgbClr val="00B0F0"/>
              </a:solidFill>
              <a:latin typeface="微软雅黑" pitchFamily="34" charset="-122"/>
              <a:ea typeface="微软雅黑" pitchFamily="34" charset="-122"/>
            </a:endParaRPr>
          </a:p>
        </p:txBody>
      </p:sp>
      <p:sp>
        <p:nvSpPr>
          <p:cNvPr id="8" name="TextBox 4"/>
          <p:cNvSpPr txBox="1"/>
          <p:nvPr/>
        </p:nvSpPr>
        <p:spPr>
          <a:xfrm>
            <a:off x="4794980" y="4240196"/>
            <a:ext cx="2751188" cy="379463"/>
          </a:xfrm>
          <a:prstGeom prst="rect">
            <a:avLst/>
          </a:prstGeom>
          <a:noFill/>
        </p:spPr>
        <p:txBody>
          <a:bodyPr wrap="square" rtlCol="0">
            <a:spAutoFit/>
          </a:bodyPr>
          <a:lstStyle/>
          <a:p>
            <a:pPr algn="ctr"/>
            <a:r>
              <a:rPr lang="en-US" altLang="zh-CN" sz="933" dirty="0" smtClean="0">
                <a:solidFill>
                  <a:srgbClr val="00B0F0"/>
                </a:solidFill>
                <a:latin typeface="微软雅黑" pitchFamily="34" charset="-122"/>
                <a:ea typeface="微软雅黑" pitchFamily="34" charset="-122"/>
              </a:rPr>
              <a:t>ADD DIRECTORY </a:t>
            </a:r>
            <a:r>
              <a:rPr lang="en-US" altLang="zh-CN" sz="933" dirty="0">
                <a:solidFill>
                  <a:srgbClr val="00B0F0"/>
                </a:solidFill>
                <a:latin typeface="微软雅黑" pitchFamily="34" charset="-122"/>
                <a:ea typeface="微软雅黑" pitchFamily="34" charset="-122"/>
              </a:rPr>
              <a:t>ONE TITLESADD DIRECTORY ONE TITLES</a:t>
            </a:r>
          </a:p>
        </p:txBody>
      </p:sp>
    </p:spTree>
    <p:extLst>
      <p:ext uri="{BB962C8B-B14F-4D97-AF65-F5344CB8AC3E}">
        <p14:creationId xmlns:p14="http://schemas.microsoft.com/office/powerpoint/2010/main" val="3018720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14" presetClass="entr" presetSubtype="10" fill="hold" grpId="0" nodeType="withEffect">
                                  <p:stCondLst>
                                    <p:cond delay="60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52" presetClass="entr" presetSubtype="0" fill="hold" grpId="0" nodeType="withEffect">
                                  <p:stCondLst>
                                    <p:cond delay="600"/>
                                  </p:stCondLst>
                                  <p:iterate type="lt">
                                    <p:tmPct val="10000"/>
                                  </p:iterate>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工作岗位及职责</a:t>
            </a:r>
          </a:p>
        </p:txBody>
      </p:sp>
      <p:sp>
        <p:nvSpPr>
          <p:cNvPr id="4" name="TextBox 4"/>
          <p:cNvSpPr txBox="1"/>
          <p:nvPr/>
        </p:nvSpPr>
        <p:spPr>
          <a:xfrm>
            <a:off x="1702550" y="1226048"/>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sp>
        <p:nvSpPr>
          <p:cNvPr id="75" name="Freeform 35"/>
          <p:cNvSpPr/>
          <p:nvPr/>
        </p:nvSpPr>
        <p:spPr bwMode="auto">
          <a:xfrm>
            <a:off x="9418614" y="2259921"/>
            <a:ext cx="989832" cy="1116931"/>
          </a:xfrm>
          <a:custGeom>
            <a:avLst/>
            <a:gdLst>
              <a:gd name="T0" fmla="*/ 13 w 217"/>
              <a:gd name="T1" fmla="*/ 52 h 245"/>
              <a:gd name="T2" fmla="*/ 95 w 217"/>
              <a:gd name="T3" fmla="*/ 5 h 245"/>
              <a:gd name="T4" fmla="*/ 122 w 217"/>
              <a:gd name="T5" fmla="*/ 5 h 245"/>
              <a:gd name="T6" fmla="*/ 204 w 217"/>
              <a:gd name="T7" fmla="*/ 52 h 245"/>
              <a:gd name="T8" fmla="*/ 217 w 217"/>
              <a:gd name="T9" fmla="*/ 75 h 245"/>
              <a:gd name="T10" fmla="*/ 217 w 217"/>
              <a:gd name="T11" fmla="*/ 170 h 245"/>
              <a:gd name="T12" fmla="*/ 204 w 217"/>
              <a:gd name="T13" fmla="*/ 193 h 245"/>
              <a:gd name="T14" fmla="*/ 122 w 217"/>
              <a:gd name="T15" fmla="*/ 240 h 245"/>
              <a:gd name="T16" fmla="*/ 95 w 217"/>
              <a:gd name="T17" fmla="*/ 240 h 245"/>
              <a:gd name="T18" fmla="*/ 54 w 217"/>
              <a:gd name="T19" fmla="*/ 216 h 245"/>
              <a:gd name="T20" fmla="*/ 13 w 217"/>
              <a:gd name="T21" fmla="*/ 193 h 245"/>
              <a:gd name="T22" fmla="*/ 0 w 217"/>
              <a:gd name="T23" fmla="*/ 170 h 245"/>
              <a:gd name="T24" fmla="*/ 0 w 217"/>
              <a:gd name="T25" fmla="*/ 75 h 245"/>
              <a:gd name="T26" fmla="*/ 13 w 217"/>
              <a:gd name="T27" fmla="*/ 5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7" h="245">
                <a:moveTo>
                  <a:pt x="13" y="52"/>
                </a:moveTo>
                <a:cubicBezTo>
                  <a:pt x="40" y="36"/>
                  <a:pt x="68" y="20"/>
                  <a:pt x="95" y="5"/>
                </a:cubicBezTo>
                <a:cubicBezTo>
                  <a:pt x="104" y="0"/>
                  <a:pt x="114" y="0"/>
                  <a:pt x="122" y="5"/>
                </a:cubicBezTo>
                <a:cubicBezTo>
                  <a:pt x="149" y="20"/>
                  <a:pt x="177" y="36"/>
                  <a:pt x="204" y="52"/>
                </a:cubicBezTo>
                <a:cubicBezTo>
                  <a:pt x="212" y="57"/>
                  <a:pt x="217" y="66"/>
                  <a:pt x="217" y="75"/>
                </a:cubicBezTo>
                <a:cubicBezTo>
                  <a:pt x="217" y="170"/>
                  <a:pt x="217" y="170"/>
                  <a:pt x="217" y="170"/>
                </a:cubicBezTo>
                <a:cubicBezTo>
                  <a:pt x="217" y="179"/>
                  <a:pt x="212" y="188"/>
                  <a:pt x="204" y="193"/>
                </a:cubicBezTo>
                <a:cubicBezTo>
                  <a:pt x="122" y="240"/>
                  <a:pt x="122" y="240"/>
                  <a:pt x="122" y="240"/>
                </a:cubicBezTo>
                <a:cubicBezTo>
                  <a:pt x="114" y="245"/>
                  <a:pt x="104" y="245"/>
                  <a:pt x="95" y="240"/>
                </a:cubicBezTo>
                <a:cubicBezTo>
                  <a:pt x="54" y="216"/>
                  <a:pt x="54" y="216"/>
                  <a:pt x="54" y="216"/>
                </a:cubicBezTo>
                <a:cubicBezTo>
                  <a:pt x="13" y="193"/>
                  <a:pt x="13" y="193"/>
                  <a:pt x="13" y="193"/>
                </a:cubicBezTo>
                <a:cubicBezTo>
                  <a:pt x="5" y="188"/>
                  <a:pt x="0" y="179"/>
                  <a:pt x="0" y="170"/>
                </a:cubicBezTo>
                <a:cubicBezTo>
                  <a:pt x="0" y="75"/>
                  <a:pt x="0" y="75"/>
                  <a:pt x="0" y="75"/>
                </a:cubicBezTo>
                <a:cubicBezTo>
                  <a:pt x="0" y="66"/>
                  <a:pt x="5" y="57"/>
                  <a:pt x="13" y="52"/>
                </a:cubicBez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w="19050">
            <a:solidFill>
              <a:srgbClr val="00B0F0"/>
            </a:solid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6" name="Freeform 37"/>
          <p:cNvSpPr/>
          <p:nvPr/>
        </p:nvSpPr>
        <p:spPr bwMode="auto">
          <a:xfrm>
            <a:off x="873270" y="4871766"/>
            <a:ext cx="993171" cy="1116931"/>
          </a:xfrm>
          <a:custGeom>
            <a:avLst/>
            <a:gdLst>
              <a:gd name="T0" fmla="*/ 16 w 271"/>
              <a:gd name="T1" fmla="*/ 65 h 305"/>
              <a:gd name="T2" fmla="*/ 119 w 271"/>
              <a:gd name="T3" fmla="*/ 6 h 305"/>
              <a:gd name="T4" fmla="*/ 152 w 271"/>
              <a:gd name="T5" fmla="*/ 6 h 305"/>
              <a:gd name="T6" fmla="*/ 254 w 271"/>
              <a:gd name="T7" fmla="*/ 65 h 305"/>
              <a:gd name="T8" fmla="*/ 271 w 271"/>
              <a:gd name="T9" fmla="*/ 93 h 305"/>
              <a:gd name="T10" fmla="*/ 271 w 271"/>
              <a:gd name="T11" fmla="*/ 212 h 305"/>
              <a:gd name="T12" fmla="*/ 255 w 271"/>
              <a:gd name="T13" fmla="*/ 240 h 305"/>
              <a:gd name="T14" fmla="*/ 152 w 271"/>
              <a:gd name="T15" fmla="*/ 300 h 305"/>
              <a:gd name="T16" fmla="*/ 119 w 271"/>
              <a:gd name="T17" fmla="*/ 300 h 305"/>
              <a:gd name="T18" fmla="*/ 68 w 271"/>
              <a:gd name="T19" fmla="*/ 270 h 305"/>
              <a:gd name="T20" fmla="*/ 16 w 271"/>
              <a:gd name="T21" fmla="*/ 241 h 305"/>
              <a:gd name="T22" fmla="*/ 0 w 271"/>
              <a:gd name="T23" fmla="*/ 212 h 305"/>
              <a:gd name="T24" fmla="*/ 0 w 271"/>
              <a:gd name="T25" fmla="*/ 93 h 305"/>
              <a:gd name="T26" fmla="*/ 16 w 271"/>
              <a:gd name="T27" fmla="*/ 6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305">
                <a:moveTo>
                  <a:pt x="16" y="65"/>
                </a:moveTo>
                <a:cubicBezTo>
                  <a:pt x="50" y="45"/>
                  <a:pt x="85" y="25"/>
                  <a:pt x="119" y="6"/>
                </a:cubicBezTo>
                <a:cubicBezTo>
                  <a:pt x="129" y="0"/>
                  <a:pt x="142" y="0"/>
                  <a:pt x="152" y="6"/>
                </a:cubicBezTo>
                <a:cubicBezTo>
                  <a:pt x="186" y="25"/>
                  <a:pt x="220" y="45"/>
                  <a:pt x="254" y="65"/>
                </a:cubicBezTo>
                <a:cubicBezTo>
                  <a:pt x="264" y="71"/>
                  <a:pt x="271" y="82"/>
                  <a:pt x="271" y="93"/>
                </a:cubicBezTo>
                <a:cubicBezTo>
                  <a:pt x="271" y="212"/>
                  <a:pt x="271" y="212"/>
                  <a:pt x="271" y="212"/>
                </a:cubicBezTo>
                <a:cubicBezTo>
                  <a:pt x="271" y="224"/>
                  <a:pt x="264" y="234"/>
                  <a:pt x="255" y="240"/>
                </a:cubicBezTo>
                <a:cubicBezTo>
                  <a:pt x="152" y="300"/>
                  <a:pt x="152" y="300"/>
                  <a:pt x="152" y="300"/>
                </a:cubicBezTo>
                <a:cubicBezTo>
                  <a:pt x="142" y="305"/>
                  <a:pt x="129" y="305"/>
                  <a:pt x="119" y="300"/>
                </a:cubicBezTo>
                <a:cubicBezTo>
                  <a:pt x="68" y="270"/>
                  <a:pt x="68" y="270"/>
                  <a:pt x="68" y="270"/>
                </a:cubicBezTo>
                <a:cubicBezTo>
                  <a:pt x="16" y="241"/>
                  <a:pt x="16" y="241"/>
                  <a:pt x="16" y="241"/>
                </a:cubicBezTo>
                <a:cubicBezTo>
                  <a:pt x="6" y="234"/>
                  <a:pt x="0" y="224"/>
                  <a:pt x="0" y="212"/>
                </a:cubicBezTo>
                <a:cubicBezTo>
                  <a:pt x="0" y="93"/>
                  <a:pt x="0" y="93"/>
                  <a:pt x="0" y="93"/>
                </a:cubicBezTo>
                <a:cubicBezTo>
                  <a:pt x="0" y="82"/>
                  <a:pt x="6" y="71"/>
                  <a:pt x="16" y="65"/>
                </a:cubicBezTo>
                <a:close/>
              </a:path>
            </a:pathLst>
          </a:custGeom>
          <a:blipFill dpi="0" rotWithShape="1">
            <a:blip r:embed="rId7" cstate="print">
              <a:extLst>
                <a:ext uri="{28A0092B-C50C-407E-A947-70E740481C1C}">
                  <a14:useLocalDpi xmlns:a14="http://schemas.microsoft.com/office/drawing/2010/main" val="0"/>
                </a:ext>
              </a:extLst>
            </a:blip>
            <a:srcRect/>
            <a:stretch>
              <a:fillRect/>
            </a:stretch>
          </a:blipFill>
          <a:ln w="19050">
            <a:solidFill>
              <a:srgbClr val="00B0F0"/>
            </a:solidFill>
          </a:ln>
          <a:effectLst>
            <a:outerShdw blurRad="419100" dist="406400" dir="2700000" sx="90000" sy="90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7" name="Freeform 35"/>
          <p:cNvSpPr/>
          <p:nvPr/>
        </p:nvSpPr>
        <p:spPr bwMode="auto">
          <a:xfrm>
            <a:off x="1295761" y="2186925"/>
            <a:ext cx="989832" cy="1116931"/>
          </a:xfrm>
          <a:custGeom>
            <a:avLst/>
            <a:gdLst>
              <a:gd name="T0" fmla="*/ 13 w 217"/>
              <a:gd name="T1" fmla="*/ 52 h 245"/>
              <a:gd name="T2" fmla="*/ 95 w 217"/>
              <a:gd name="T3" fmla="*/ 5 h 245"/>
              <a:gd name="T4" fmla="*/ 122 w 217"/>
              <a:gd name="T5" fmla="*/ 5 h 245"/>
              <a:gd name="T6" fmla="*/ 204 w 217"/>
              <a:gd name="T7" fmla="*/ 52 h 245"/>
              <a:gd name="T8" fmla="*/ 217 w 217"/>
              <a:gd name="T9" fmla="*/ 75 h 245"/>
              <a:gd name="T10" fmla="*/ 217 w 217"/>
              <a:gd name="T11" fmla="*/ 170 h 245"/>
              <a:gd name="T12" fmla="*/ 204 w 217"/>
              <a:gd name="T13" fmla="*/ 193 h 245"/>
              <a:gd name="T14" fmla="*/ 122 w 217"/>
              <a:gd name="T15" fmla="*/ 240 h 245"/>
              <a:gd name="T16" fmla="*/ 95 w 217"/>
              <a:gd name="T17" fmla="*/ 240 h 245"/>
              <a:gd name="T18" fmla="*/ 54 w 217"/>
              <a:gd name="T19" fmla="*/ 216 h 245"/>
              <a:gd name="T20" fmla="*/ 13 w 217"/>
              <a:gd name="T21" fmla="*/ 193 h 245"/>
              <a:gd name="T22" fmla="*/ 0 w 217"/>
              <a:gd name="T23" fmla="*/ 170 h 245"/>
              <a:gd name="T24" fmla="*/ 0 w 217"/>
              <a:gd name="T25" fmla="*/ 75 h 245"/>
              <a:gd name="T26" fmla="*/ 13 w 217"/>
              <a:gd name="T27" fmla="*/ 5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7" h="245">
                <a:moveTo>
                  <a:pt x="13" y="52"/>
                </a:moveTo>
                <a:cubicBezTo>
                  <a:pt x="40" y="36"/>
                  <a:pt x="68" y="20"/>
                  <a:pt x="95" y="5"/>
                </a:cubicBezTo>
                <a:cubicBezTo>
                  <a:pt x="104" y="0"/>
                  <a:pt x="114" y="0"/>
                  <a:pt x="122" y="5"/>
                </a:cubicBezTo>
                <a:cubicBezTo>
                  <a:pt x="149" y="20"/>
                  <a:pt x="177" y="36"/>
                  <a:pt x="204" y="52"/>
                </a:cubicBezTo>
                <a:cubicBezTo>
                  <a:pt x="212" y="57"/>
                  <a:pt x="217" y="66"/>
                  <a:pt x="217" y="75"/>
                </a:cubicBezTo>
                <a:cubicBezTo>
                  <a:pt x="217" y="170"/>
                  <a:pt x="217" y="170"/>
                  <a:pt x="217" y="170"/>
                </a:cubicBezTo>
                <a:cubicBezTo>
                  <a:pt x="217" y="179"/>
                  <a:pt x="212" y="188"/>
                  <a:pt x="204" y="193"/>
                </a:cubicBezTo>
                <a:cubicBezTo>
                  <a:pt x="122" y="240"/>
                  <a:pt x="122" y="240"/>
                  <a:pt x="122" y="240"/>
                </a:cubicBezTo>
                <a:cubicBezTo>
                  <a:pt x="114" y="245"/>
                  <a:pt x="104" y="245"/>
                  <a:pt x="95" y="240"/>
                </a:cubicBezTo>
                <a:cubicBezTo>
                  <a:pt x="54" y="216"/>
                  <a:pt x="54" y="216"/>
                  <a:pt x="54" y="216"/>
                </a:cubicBezTo>
                <a:cubicBezTo>
                  <a:pt x="13" y="193"/>
                  <a:pt x="13" y="193"/>
                  <a:pt x="13" y="193"/>
                </a:cubicBezTo>
                <a:cubicBezTo>
                  <a:pt x="5" y="188"/>
                  <a:pt x="0" y="179"/>
                  <a:pt x="0" y="170"/>
                </a:cubicBezTo>
                <a:cubicBezTo>
                  <a:pt x="0" y="75"/>
                  <a:pt x="0" y="75"/>
                  <a:pt x="0" y="75"/>
                </a:cubicBezTo>
                <a:cubicBezTo>
                  <a:pt x="0" y="66"/>
                  <a:pt x="5" y="57"/>
                  <a:pt x="13" y="52"/>
                </a:cubicBez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w="19050">
            <a:solidFill>
              <a:srgbClr val="00B0F0"/>
            </a:solid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8" name="Freeform 37"/>
          <p:cNvSpPr/>
          <p:nvPr/>
        </p:nvSpPr>
        <p:spPr bwMode="auto">
          <a:xfrm>
            <a:off x="10143079" y="4824087"/>
            <a:ext cx="993171" cy="1116931"/>
          </a:xfrm>
          <a:custGeom>
            <a:avLst/>
            <a:gdLst>
              <a:gd name="T0" fmla="*/ 16 w 271"/>
              <a:gd name="T1" fmla="*/ 65 h 305"/>
              <a:gd name="T2" fmla="*/ 119 w 271"/>
              <a:gd name="T3" fmla="*/ 6 h 305"/>
              <a:gd name="T4" fmla="*/ 152 w 271"/>
              <a:gd name="T5" fmla="*/ 6 h 305"/>
              <a:gd name="T6" fmla="*/ 254 w 271"/>
              <a:gd name="T7" fmla="*/ 65 h 305"/>
              <a:gd name="T8" fmla="*/ 271 w 271"/>
              <a:gd name="T9" fmla="*/ 93 h 305"/>
              <a:gd name="T10" fmla="*/ 271 w 271"/>
              <a:gd name="T11" fmla="*/ 212 h 305"/>
              <a:gd name="T12" fmla="*/ 255 w 271"/>
              <a:gd name="T13" fmla="*/ 240 h 305"/>
              <a:gd name="T14" fmla="*/ 152 w 271"/>
              <a:gd name="T15" fmla="*/ 300 h 305"/>
              <a:gd name="T16" fmla="*/ 119 w 271"/>
              <a:gd name="T17" fmla="*/ 300 h 305"/>
              <a:gd name="T18" fmla="*/ 68 w 271"/>
              <a:gd name="T19" fmla="*/ 270 h 305"/>
              <a:gd name="T20" fmla="*/ 16 w 271"/>
              <a:gd name="T21" fmla="*/ 241 h 305"/>
              <a:gd name="T22" fmla="*/ 0 w 271"/>
              <a:gd name="T23" fmla="*/ 212 h 305"/>
              <a:gd name="T24" fmla="*/ 0 w 271"/>
              <a:gd name="T25" fmla="*/ 93 h 305"/>
              <a:gd name="T26" fmla="*/ 16 w 271"/>
              <a:gd name="T27" fmla="*/ 6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1" h="305">
                <a:moveTo>
                  <a:pt x="16" y="65"/>
                </a:moveTo>
                <a:cubicBezTo>
                  <a:pt x="50" y="45"/>
                  <a:pt x="85" y="25"/>
                  <a:pt x="119" y="6"/>
                </a:cubicBezTo>
                <a:cubicBezTo>
                  <a:pt x="129" y="0"/>
                  <a:pt x="142" y="0"/>
                  <a:pt x="152" y="6"/>
                </a:cubicBezTo>
                <a:cubicBezTo>
                  <a:pt x="186" y="25"/>
                  <a:pt x="220" y="45"/>
                  <a:pt x="254" y="65"/>
                </a:cubicBezTo>
                <a:cubicBezTo>
                  <a:pt x="264" y="71"/>
                  <a:pt x="271" y="82"/>
                  <a:pt x="271" y="93"/>
                </a:cubicBezTo>
                <a:cubicBezTo>
                  <a:pt x="271" y="212"/>
                  <a:pt x="271" y="212"/>
                  <a:pt x="271" y="212"/>
                </a:cubicBezTo>
                <a:cubicBezTo>
                  <a:pt x="271" y="224"/>
                  <a:pt x="264" y="234"/>
                  <a:pt x="255" y="240"/>
                </a:cubicBezTo>
                <a:cubicBezTo>
                  <a:pt x="152" y="300"/>
                  <a:pt x="152" y="300"/>
                  <a:pt x="152" y="300"/>
                </a:cubicBezTo>
                <a:cubicBezTo>
                  <a:pt x="142" y="305"/>
                  <a:pt x="129" y="305"/>
                  <a:pt x="119" y="300"/>
                </a:cubicBezTo>
                <a:cubicBezTo>
                  <a:pt x="68" y="270"/>
                  <a:pt x="68" y="270"/>
                  <a:pt x="68" y="270"/>
                </a:cubicBezTo>
                <a:cubicBezTo>
                  <a:pt x="16" y="241"/>
                  <a:pt x="16" y="241"/>
                  <a:pt x="16" y="241"/>
                </a:cubicBezTo>
                <a:cubicBezTo>
                  <a:pt x="6" y="234"/>
                  <a:pt x="0" y="224"/>
                  <a:pt x="0" y="212"/>
                </a:cubicBezTo>
                <a:cubicBezTo>
                  <a:pt x="0" y="93"/>
                  <a:pt x="0" y="93"/>
                  <a:pt x="0" y="93"/>
                </a:cubicBezTo>
                <a:cubicBezTo>
                  <a:pt x="0" y="82"/>
                  <a:pt x="6" y="71"/>
                  <a:pt x="16" y="65"/>
                </a:cubicBezTo>
                <a:close/>
              </a:path>
            </a:pathLst>
          </a:custGeom>
          <a:blipFill dpi="0" rotWithShape="1">
            <a:blip r:embed="rId7" cstate="print">
              <a:extLst>
                <a:ext uri="{28A0092B-C50C-407E-A947-70E740481C1C}">
                  <a14:useLocalDpi xmlns:a14="http://schemas.microsoft.com/office/drawing/2010/main" val="0"/>
                </a:ext>
              </a:extLst>
            </a:blip>
            <a:srcRect/>
            <a:stretch>
              <a:fillRect/>
            </a:stretch>
          </a:blipFill>
          <a:ln w="19050">
            <a:solidFill>
              <a:srgbClr val="00B0F0"/>
            </a:solidFill>
          </a:ln>
          <a:effectLst>
            <a:outerShdw blurRad="419100" dist="406400" dir="2700000" sx="90000" sy="90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nvGrpSpPr>
          <p:cNvPr id="101" name="Group 26"/>
          <p:cNvGrpSpPr/>
          <p:nvPr/>
        </p:nvGrpSpPr>
        <p:grpSpPr>
          <a:xfrm>
            <a:off x="2412565" y="2788537"/>
            <a:ext cx="2413174" cy="393197"/>
            <a:chOff x="1741845" y="2481978"/>
            <a:chExt cx="2880221" cy="393197"/>
          </a:xfrm>
        </p:grpSpPr>
        <p:cxnSp>
          <p:nvCxnSpPr>
            <p:cNvPr id="102" name="Straight Connector 27"/>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28"/>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04" name="Group 29"/>
          <p:cNvGrpSpPr/>
          <p:nvPr/>
        </p:nvGrpSpPr>
        <p:grpSpPr>
          <a:xfrm flipV="1">
            <a:off x="2016554" y="4592283"/>
            <a:ext cx="2922990" cy="828454"/>
            <a:chOff x="1741845" y="2481978"/>
            <a:chExt cx="2880221" cy="393197"/>
          </a:xfrm>
        </p:grpSpPr>
        <p:cxnSp>
          <p:nvCxnSpPr>
            <p:cNvPr id="105" name="Straight Connector 30"/>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31"/>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07" name="Group 32"/>
          <p:cNvGrpSpPr/>
          <p:nvPr/>
        </p:nvGrpSpPr>
        <p:grpSpPr>
          <a:xfrm flipH="1">
            <a:off x="7032227" y="2870894"/>
            <a:ext cx="2273055" cy="532730"/>
            <a:chOff x="1741845" y="2481978"/>
            <a:chExt cx="2880221" cy="393197"/>
          </a:xfrm>
        </p:grpSpPr>
        <p:cxnSp>
          <p:nvCxnSpPr>
            <p:cNvPr id="108" name="Straight Connector 33"/>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34"/>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10" name="Group 35"/>
          <p:cNvGrpSpPr/>
          <p:nvPr/>
        </p:nvGrpSpPr>
        <p:grpSpPr>
          <a:xfrm flipH="1" flipV="1">
            <a:off x="6984865" y="4505648"/>
            <a:ext cx="2966804" cy="881609"/>
            <a:chOff x="1741845" y="2481978"/>
            <a:chExt cx="2880221" cy="393197"/>
          </a:xfrm>
        </p:grpSpPr>
        <p:cxnSp>
          <p:nvCxnSpPr>
            <p:cNvPr id="111" name="Straight Connector 36"/>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37"/>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13" name="Freeform 266"/>
          <p:cNvSpPr>
            <a:spLocks noChangeAspect="1" noChangeArrowheads="1"/>
          </p:cNvSpPr>
          <p:nvPr/>
        </p:nvSpPr>
        <p:spPr bwMode="auto">
          <a:xfrm>
            <a:off x="10356885" y="5070836"/>
            <a:ext cx="565559" cy="623432"/>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rgbClr val="00B0F0"/>
          </a:solidFill>
          <a:ln>
            <a:noFill/>
          </a:ln>
          <a:effectLst/>
        </p:spPr>
        <p:txBody>
          <a:bodyPr wrap="none" lIns="182843" tIns="91422" rIns="182843" bIns="91422" anchor="ctr"/>
          <a:lstStyle/>
          <a:p>
            <a:pPr>
              <a:defRPr/>
            </a:pPr>
            <a:endParaRPr lang="en-US" sz="2400" dirty="0">
              <a:latin typeface="微软雅黑" panose="020B0503020204020204" pitchFamily="34" charset="-122"/>
              <a:ea typeface="微软雅黑" panose="020B0503020204020204" pitchFamily="34" charset="-122"/>
            </a:endParaRPr>
          </a:p>
        </p:txBody>
      </p:sp>
      <p:sp>
        <p:nvSpPr>
          <p:cNvPr id="114" name="AutoShape 123"/>
          <p:cNvSpPr>
            <a:spLocks noChangeAspect="1"/>
          </p:cNvSpPr>
          <p:nvPr/>
        </p:nvSpPr>
        <p:spPr bwMode="auto">
          <a:xfrm>
            <a:off x="1545878" y="2476041"/>
            <a:ext cx="489598" cy="538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00B0F0"/>
          </a:solidFill>
          <a:ln>
            <a:noFill/>
          </a:ln>
          <a:effectLst/>
        </p:spPr>
        <p:txBody>
          <a:bodyPr lIns="50789" tIns="50789" rIns="50789" bIns="50789" anchor="ctr"/>
          <a:lstStyle/>
          <a:p>
            <a:pPr defTabSz="456565">
              <a:defRPr/>
            </a:pPr>
            <a:endParaRPr lang="es-ES" sz="3600" dirty="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115" name="任意多边形 114"/>
          <p:cNvSpPr>
            <a:spLocks noChangeArrowheads="1"/>
          </p:cNvSpPr>
          <p:nvPr/>
        </p:nvSpPr>
        <p:spPr bwMode="auto">
          <a:xfrm>
            <a:off x="9672956" y="2502971"/>
            <a:ext cx="481149" cy="630831"/>
          </a:xfrm>
          <a:custGeom>
            <a:avLst/>
            <a:gdLst>
              <a:gd name="connsiteX0" fmla="*/ 564226 w 633490"/>
              <a:gd name="connsiteY0" fmla="*/ 554259 h 830564"/>
              <a:gd name="connsiteX1" fmla="*/ 633490 w 633490"/>
              <a:gd name="connsiteY1" fmla="*/ 754684 h 830564"/>
              <a:gd name="connsiteX2" fmla="*/ 502383 w 633490"/>
              <a:gd name="connsiteY2" fmla="*/ 713444 h 830564"/>
              <a:gd name="connsiteX3" fmla="*/ 433119 w 633490"/>
              <a:gd name="connsiteY3" fmla="*/ 830564 h 830564"/>
              <a:gd name="connsiteX4" fmla="*/ 357258 w 633490"/>
              <a:gd name="connsiteY4" fmla="*/ 623542 h 830564"/>
              <a:gd name="connsiteX5" fmla="*/ 426522 w 633490"/>
              <a:gd name="connsiteY5" fmla="*/ 561682 h 830564"/>
              <a:gd name="connsiteX6" fmla="*/ 75861 w 633490"/>
              <a:gd name="connsiteY6" fmla="*/ 554259 h 830564"/>
              <a:gd name="connsiteX7" fmla="*/ 206968 w 633490"/>
              <a:gd name="connsiteY7" fmla="*/ 561682 h 830564"/>
              <a:gd name="connsiteX8" fmla="*/ 276232 w 633490"/>
              <a:gd name="connsiteY8" fmla="*/ 623542 h 830564"/>
              <a:gd name="connsiteX9" fmla="*/ 206968 w 633490"/>
              <a:gd name="connsiteY9" fmla="*/ 830564 h 830564"/>
              <a:gd name="connsiteX10" fmla="*/ 131107 w 633490"/>
              <a:gd name="connsiteY10" fmla="*/ 713444 h 830564"/>
              <a:gd name="connsiteX11" fmla="*/ 0 w 633490"/>
              <a:gd name="connsiteY11" fmla="*/ 754684 h 830564"/>
              <a:gd name="connsiteX12" fmla="*/ 310974 w 633490"/>
              <a:gd name="connsiteY12" fmla="*/ 200553 h 830564"/>
              <a:gd name="connsiteX13" fmla="*/ 345498 w 633490"/>
              <a:gd name="connsiteY13" fmla="*/ 200553 h 830564"/>
              <a:gd name="connsiteX14" fmla="*/ 345498 w 633490"/>
              <a:gd name="connsiteY14" fmla="*/ 385704 h 830564"/>
              <a:gd name="connsiteX15" fmla="*/ 303575 w 633490"/>
              <a:gd name="connsiteY15" fmla="*/ 385704 h 830564"/>
              <a:gd name="connsiteX16" fmla="*/ 303575 w 633490"/>
              <a:gd name="connsiteY16" fmla="*/ 241515 h 830564"/>
              <a:gd name="connsiteX17" fmla="*/ 269873 w 633490"/>
              <a:gd name="connsiteY17" fmla="*/ 255443 h 830564"/>
              <a:gd name="connsiteX18" fmla="*/ 262475 w 633490"/>
              <a:gd name="connsiteY18" fmla="*/ 227588 h 830564"/>
              <a:gd name="connsiteX19" fmla="*/ 318494 w 633490"/>
              <a:gd name="connsiteY19" fmla="*/ 131256 h 830564"/>
              <a:gd name="connsiteX20" fmla="*/ 153245 w 633490"/>
              <a:gd name="connsiteY20" fmla="*/ 297184 h 830564"/>
              <a:gd name="connsiteX21" fmla="*/ 318494 w 633490"/>
              <a:gd name="connsiteY21" fmla="*/ 463112 h 830564"/>
              <a:gd name="connsiteX22" fmla="*/ 484568 w 633490"/>
              <a:gd name="connsiteY22" fmla="*/ 297184 h 830564"/>
              <a:gd name="connsiteX23" fmla="*/ 318494 w 633490"/>
              <a:gd name="connsiteY23" fmla="*/ 131256 h 830564"/>
              <a:gd name="connsiteX24" fmla="*/ 318494 w 633490"/>
              <a:gd name="connsiteY24" fmla="*/ 0 h 830564"/>
              <a:gd name="connsiteX25" fmla="*/ 408554 w 633490"/>
              <a:gd name="connsiteY25" fmla="*/ 75947 h 830564"/>
              <a:gd name="connsiteX26" fmla="*/ 532490 w 633490"/>
              <a:gd name="connsiteY26" fmla="*/ 83377 h 830564"/>
              <a:gd name="connsiteX27" fmla="*/ 539927 w 633490"/>
              <a:gd name="connsiteY27" fmla="*/ 207204 h 830564"/>
              <a:gd name="connsiteX28" fmla="*/ 622551 w 633490"/>
              <a:gd name="connsiteY28" fmla="*/ 297184 h 830564"/>
              <a:gd name="connsiteX29" fmla="*/ 539927 w 633490"/>
              <a:gd name="connsiteY29" fmla="*/ 387165 h 830564"/>
              <a:gd name="connsiteX30" fmla="*/ 532490 w 633490"/>
              <a:gd name="connsiteY30" fmla="*/ 510992 h 830564"/>
              <a:gd name="connsiteX31" fmla="*/ 408554 w 633490"/>
              <a:gd name="connsiteY31" fmla="*/ 518422 h 830564"/>
              <a:gd name="connsiteX32" fmla="*/ 318494 w 633490"/>
              <a:gd name="connsiteY32" fmla="*/ 593544 h 830564"/>
              <a:gd name="connsiteX33" fmla="*/ 228433 w 633490"/>
              <a:gd name="connsiteY33" fmla="*/ 518422 h 830564"/>
              <a:gd name="connsiteX34" fmla="*/ 104497 w 633490"/>
              <a:gd name="connsiteY34" fmla="*/ 510992 h 830564"/>
              <a:gd name="connsiteX35" fmla="*/ 97887 w 633490"/>
              <a:gd name="connsiteY35" fmla="*/ 387165 h 830564"/>
              <a:gd name="connsiteX36" fmla="*/ 21873 w 633490"/>
              <a:gd name="connsiteY36" fmla="*/ 297184 h 830564"/>
              <a:gd name="connsiteX37" fmla="*/ 97887 w 633490"/>
              <a:gd name="connsiteY37" fmla="*/ 207204 h 830564"/>
              <a:gd name="connsiteX38" fmla="*/ 104497 w 633490"/>
              <a:gd name="connsiteY38" fmla="*/ 83377 h 830564"/>
              <a:gd name="connsiteX39" fmla="*/ 228433 w 633490"/>
              <a:gd name="connsiteY39" fmla="*/ 75947 h 830564"/>
              <a:gd name="connsiteX40" fmla="*/ 318494 w 633490"/>
              <a:gd name="connsiteY40" fmla="*/ 0 h 830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33490" h="830564">
                <a:moveTo>
                  <a:pt x="564226" y="554259"/>
                </a:moveTo>
                <a:lnTo>
                  <a:pt x="633490" y="754684"/>
                </a:lnTo>
                <a:lnTo>
                  <a:pt x="502383" y="713444"/>
                </a:lnTo>
                <a:lnTo>
                  <a:pt x="433119" y="830564"/>
                </a:lnTo>
                <a:lnTo>
                  <a:pt x="357258" y="623542"/>
                </a:lnTo>
                <a:lnTo>
                  <a:pt x="426522" y="561682"/>
                </a:lnTo>
                <a:close/>
                <a:moveTo>
                  <a:pt x="75861" y="554259"/>
                </a:moveTo>
                <a:lnTo>
                  <a:pt x="206968" y="561682"/>
                </a:lnTo>
                <a:lnTo>
                  <a:pt x="276232" y="623542"/>
                </a:lnTo>
                <a:lnTo>
                  <a:pt x="206968" y="830564"/>
                </a:lnTo>
                <a:lnTo>
                  <a:pt x="131107" y="713444"/>
                </a:lnTo>
                <a:lnTo>
                  <a:pt x="0" y="754684"/>
                </a:lnTo>
                <a:close/>
                <a:moveTo>
                  <a:pt x="310974" y="200553"/>
                </a:moveTo>
                <a:lnTo>
                  <a:pt x="345498" y="200553"/>
                </a:lnTo>
                <a:lnTo>
                  <a:pt x="345498" y="385704"/>
                </a:lnTo>
                <a:lnTo>
                  <a:pt x="303575" y="385704"/>
                </a:lnTo>
                <a:lnTo>
                  <a:pt x="303575" y="241515"/>
                </a:lnTo>
                <a:lnTo>
                  <a:pt x="269873" y="255443"/>
                </a:lnTo>
                <a:lnTo>
                  <a:pt x="262475" y="227588"/>
                </a:lnTo>
                <a:close/>
                <a:moveTo>
                  <a:pt x="318494" y="131256"/>
                </a:moveTo>
                <a:cubicBezTo>
                  <a:pt x="228433" y="131256"/>
                  <a:pt x="153245" y="200599"/>
                  <a:pt x="153245" y="297184"/>
                </a:cubicBezTo>
                <a:cubicBezTo>
                  <a:pt x="153245" y="387165"/>
                  <a:pt x="228433" y="463112"/>
                  <a:pt x="318494" y="463112"/>
                </a:cubicBezTo>
                <a:cubicBezTo>
                  <a:pt x="408554" y="463112"/>
                  <a:pt x="484568" y="387165"/>
                  <a:pt x="484568" y="297184"/>
                </a:cubicBezTo>
                <a:cubicBezTo>
                  <a:pt x="484568" y="200599"/>
                  <a:pt x="408554" y="131256"/>
                  <a:pt x="318494" y="131256"/>
                </a:cubicBezTo>
                <a:close/>
                <a:moveTo>
                  <a:pt x="318494" y="0"/>
                </a:moveTo>
                <a:cubicBezTo>
                  <a:pt x="318494" y="0"/>
                  <a:pt x="318494" y="0"/>
                  <a:pt x="408554" y="75947"/>
                </a:cubicBezTo>
                <a:cubicBezTo>
                  <a:pt x="408554" y="75947"/>
                  <a:pt x="408554" y="75947"/>
                  <a:pt x="532490" y="83377"/>
                </a:cubicBezTo>
                <a:cubicBezTo>
                  <a:pt x="532490" y="83377"/>
                  <a:pt x="532490" y="83377"/>
                  <a:pt x="539927" y="207204"/>
                </a:cubicBezTo>
                <a:cubicBezTo>
                  <a:pt x="539927" y="207204"/>
                  <a:pt x="539927" y="207204"/>
                  <a:pt x="622551" y="297184"/>
                </a:cubicBezTo>
                <a:cubicBezTo>
                  <a:pt x="622551" y="297184"/>
                  <a:pt x="622551" y="297184"/>
                  <a:pt x="539927" y="387165"/>
                </a:cubicBezTo>
                <a:cubicBezTo>
                  <a:pt x="539927" y="387165"/>
                  <a:pt x="539927" y="387165"/>
                  <a:pt x="532490" y="510992"/>
                </a:cubicBezTo>
                <a:lnTo>
                  <a:pt x="408554" y="518422"/>
                </a:lnTo>
                <a:cubicBezTo>
                  <a:pt x="408554" y="518422"/>
                  <a:pt x="408554" y="518422"/>
                  <a:pt x="318494" y="593544"/>
                </a:cubicBezTo>
                <a:cubicBezTo>
                  <a:pt x="318494" y="593544"/>
                  <a:pt x="318494" y="593544"/>
                  <a:pt x="228433" y="518422"/>
                </a:cubicBezTo>
                <a:cubicBezTo>
                  <a:pt x="228433" y="518422"/>
                  <a:pt x="228433" y="518422"/>
                  <a:pt x="104497" y="510992"/>
                </a:cubicBezTo>
                <a:cubicBezTo>
                  <a:pt x="104497" y="510992"/>
                  <a:pt x="104497" y="510992"/>
                  <a:pt x="97887" y="387165"/>
                </a:cubicBezTo>
                <a:cubicBezTo>
                  <a:pt x="97887" y="387165"/>
                  <a:pt x="97887" y="387165"/>
                  <a:pt x="21873" y="297184"/>
                </a:cubicBezTo>
                <a:cubicBezTo>
                  <a:pt x="21873" y="297184"/>
                  <a:pt x="21873" y="297184"/>
                  <a:pt x="97887" y="207204"/>
                </a:cubicBezTo>
                <a:cubicBezTo>
                  <a:pt x="97887" y="207204"/>
                  <a:pt x="97887" y="207204"/>
                  <a:pt x="104497" y="83377"/>
                </a:cubicBezTo>
                <a:cubicBezTo>
                  <a:pt x="104497" y="83377"/>
                  <a:pt x="104497" y="83377"/>
                  <a:pt x="228433" y="75947"/>
                </a:cubicBezTo>
                <a:cubicBezTo>
                  <a:pt x="228433" y="75947"/>
                  <a:pt x="228433" y="75947"/>
                  <a:pt x="318494" y="0"/>
                </a:cubicBezTo>
                <a:close/>
              </a:path>
            </a:pathLst>
          </a:custGeom>
          <a:solidFill>
            <a:srgbClr val="00B0F0"/>
          </a:solidFill>
          <a:ln>
            <a:noFill/>
          </a:ln>
          <a:effectLst/>
        </p:spPr>
        <p:txBody>
          <a:bodyPr wrap="square" anchor="ctr">
            <a:noAutofit/>
          </a:bodyPr>
          <a:lstStyle/>
          <a:p>
            <a:pPr>
              <a:defRPr/>
            </a:pPr>
            <a:endParaRPr lang="en-US" sz="2400" dirty="0">
              <a:latin typeface="微软雅黑" panose="020B0503020204020204" pitchFamily="34" charset="-122"/>
              <a:ea typeface="微软雅黑" panose="020B0503020204020204" pitchFamily="34" charset="-122"/>
            </a:endParaRPr>
          </a:p>
        </p:txBody>
      </p:sp>
      <p:sp>
        <p:nvSpPr>
          <p:cNvPr id="116" name="Freeform 51"/>
          <p:cNvSpPr>
            <a:spLocks noChangeAspect="1" noChangeArrowheads="1"/>
          </p:cNvSpPr>
          <p:nvPr/>
        </p:nvSpPr>
        <p:spPr bwMode="auto">
          <a:xfrm>
            <a:off x="1120339" y="5131598"/>
            <a:ext cx="499032" cy="597267"/>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rgbClr val="00B0F0"/>
          </a:solidFill>
          <a:ln>
            <a:noFill/>
          </a:ln>
          <a:effectLst/>
        </p:spPr>
        <p:txBody>
          <a:bodyPr wrap="square" anchor="ctr">
            <a:noAutofit/>
          </a:bodyPr>
          <a:lstStyle/>
          <a:p>
            <a:pPr>
              <a:defRPr/>
            </a:pPr>
            <a:endParaRPr lang="en-US" sz="2400" dirty="0">
              <a:latin typeface="微软雅黑" panose="020B0503020204020204" pitchFamily="34" charset="-122"/>
              <a:ea typeface="微软雅黑" panose="020B0503020204020204" pitchFamily="34" charset="-122"/>
            </a:endParaRPr>
          </a:p>
        </p:txBody>
      </p:sp>
      <p:sp>
        <p:nvSpPr>
          <p:cNvPr id="117" name="Title 20"/>
          <p:cNvSpPr txBox="1"/>
          <p:nvPr/>
        </p:nvSpPr>
        <p:spPr>
          <a:xfrm>
            <a:off x="2412565" y="2417184"/>
            <a:ext cx="1477328" cy="300082"/>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800" b="1">
                <a:solidFill>
                  <a:srgbClr val="00B0F0"/>
                </a:solidFill>
                <a:latin typeface="微软雅黑" panose="020B0503020204020204" pitchFamily="34" charset="-122"/>
                <a:ea typeface="微软雅黑" panose="020B0503020204020204" pitchFamily="34" charset="-122"/>
                <a:cs typeface="Lato Regular"/>
              </a:rPr>
              <a:t>填写段落标题</a:t>
            </a:r>
          </a:p>
        </p:txBody>
      </p:sp>
      <p:sp>
        <p:nvSpPr>
          <p:cNvPr id="118" name="Title 20"/>
          <p:cNvSpPr txBox="1"/>
          <p:nvPr/>
        </p:nvSpPr>
        <p:spPr>
          <a:xfrm>
            <a:off x="2414910" y="2912804"/>
            <a:ext cx="1871927" cy="609398"/>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a:endParaRPr>
          </a:p>
        </p:txBody>
      </p:sp>
      <p:sp>
        <p:nvSpPr>
          <p:cNvPr id="119" name="Title 20"/>
          <p:cNvSpPr txBox="1"/>
          <p:nvPr/>
        </p:nvSpPr>
        <p:spPr>
          <a:xfrm>
            <a:off x="1972741" y="5070979"/>
            <a:ext cx="1477328" cy="300082"/>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800" b="1">
                <a:solidFill>
                  <a:srgbClr val="00B0F0"/>
                </a:solidFill>
                <a:latin typeface="微软雅黑" panose="020B0503020204020204" pitchFamily="34" charset="-122"/>
                <a:ea typeface="微软雅黑" panose="020B0503020204020204" pitchFamily="34" charset="-122"/>
                <a:cs typeface="Lato Regular"/>
              </a:rPr>
              <a:t>填写段落标题</a:t>
            </a:r>
          </a:p>
        </p:txBody>
      </p:sp>
      <p:sp>
        <p:nvSpPr>
          <p:cNvPr id="120" name="Title 20"/>
          <p:cNvSpPr txBox="1"/>
          <p:nvPr/>
        </p:nvSpPr>
        <p:spPr>
          <a:xfrm>
            <a:off x="1975086" y="5566599"/>
            <a:ext cx="1871927" cy="609398"/>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a:endParaRPr>
          </a:p>
        </p:txBody>
      </p:sp>
      <p:sp>
        <p:nvSpPr>
          <p:cNvPr id="121" name="Title 20"/>
          <p:cNvSpPr txBox="1"/>
          <p:nvPr/>
        </p:nvSpPr>
        <p:spPr>
          <a:xfrm>
            <a:off x="7826200" y="2509245"/>
            <a:ext cx="1477328" cy="300082"/>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r>
              <a:rPr lang="zh-CN" altLang="en-US" sz="1800" b="1">
                <a:solidFill>
                  <a:srgbClr val="00B0F0"/>
                </a:solidFill>
                <a:latin typeface="微软雅黑" panose="020B0503020204020204" pitchFamily="34" charset="-122"/>
                <a:ea typeface="微软雅黑" panose="020B0503020204020204" pitchFamily="34" charset="-122"/>
                <a:cs typeface="Lato Regular"/>
              </a:rPr>
              <a:t>填写段落标题</a:t>
            </a:r>
          </a:p>
        </p:txBody>
      </p:sp>
      <p:sp>
        <p:nvSpPr>
          <p:cNvPr id="122" name="Title 20"/>
          <p:cNvSpPr txBox="1"/>
          <p:nvPr/>
        </p:nvSpPr>
        <p:spPr>
          <a:xfrm>
            <a:off x="7411918" y="3043735"/>
            <a:ext cx="1889880" cy="609398"/>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a:endParaRPr>
          </a:p>
        </p:txBody>
      </p:sp>
      <p:sp>
        <p:nvSpPr>
          <p:cNvPr id="123" name="Title 20"/>
          <p:cNvSpPr txBox="1"/>
          <p:nvPr/>
        </p:nvSpPr>
        <p:spPr>
          <a:xfrm>
            <a:off x="8474341" y="5023300"/>
            <a:ext cx="1477328" cy="300082"/>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r>
              <a:rPr lang="zh-CN" altLang="en-US" sz="1800" b="1">
                <a:solidFill>
                  <a:srgbClr val="00B0F0"/>
                </a:solidFill>
                <a:latin typeface="微软雅黑" panose="020B0503020204020204" pitchFamily="34" charset="-122"/>
                <a:ea typeface="微软雅黑" panose="020B0503020204020204" pitchFamily="34" charset="-122"/>
                <a:cs typeface="Lato Regular"/>
              </a:rPr>
              <a:t>填写段落标题</a:t>
            </a:r>
          </a:p>
        </p:txBody>
      </p:sp>
      <p:sp>
        <p:nvSpPr>
          <p:cNvPr id="124" name="Title 20"/>
          <p:cNvSpPr txBox="1"/>
          <p:nvPr/>
        </p:nvSpPr>
        <p:spPr>
          <a:xfrm>
            <a:off x="8060059" y="5557789"/>
            <a:ext cx="1889880" cy="609398"/>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a:endParaRPr>
          </a:p>
        </p:txBody>
      </p:sp>
      <p:pic>
        <p:nvPicPr>
          <p:cNvPr id="58" name="图片 5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92081" y="2558802"/>
            <a:ext cx="2841315" cy="2787628"/>
          </a:xfrm>
          <a:prstGeom prst="rect">
            <a:avLst/>
          </a:prstGeom>
        </p:spPr>
      </p:pic>
      <p:sp>
        <p:nvSpPr>
          <p:cNvPr id="57" name="PA_文本框 11"/>
          <p:cNvSpPr txBox="1"/>
          <p:nvPr>
            <p:custDataLst>
              <p:tags r:id="rId2"/>
            </p:custDataLst>
          </p:nvPr>
        </p:nvSpPr>
        <p:spPr>
          <a:xfrm>
            <a:off x="5196273" y="2947055"/>
            <a:ext cx="1685970" cy="1569660"/>
          </a:xfrm>
          <a:prstGeom prst="rect">
            <a:avLst/>
          </a:prstGeom>
          <a:noFill/>
        </p:spPr>
        <p:txBody>
          <a:bodyPr wrap="square" rtlCol="0">
            <a:spAutoFit/>
          </a:bodyPr>
          <a:lstStyle/>
          <a:p>
            <a:pPr algn="ctr"/>
            <a:r>
              <a:rPr lang="zh-CN" altLang="en-US" sz="4800" b="1" dirty="0" smtClean="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客服</a:t>
            </a:r>
            <a:endParaRPr lang="en-US" altLang="zh-CN" sz="4800" b="1" dirty="0" smtClean="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endParaRPr>
          </a:p>
          <a:p>
            <a:pPr algn="ctr"/>
            <a:r>
              <a:rPr lang="zh-CN" altLang="en-US" sz="4800" b="1" dirty="0" smtClean="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经理</a:t>
            </a:r>
            <a:endParaRPr lang="en-US" altLang="zh-CN" sz="4800" b="1" dirty="0" smtClean="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endParaRPr>
          </a:p>
        </p:txBody>
      </p:sp>
      <p:pic>
        <p:nvPicPr>
          <p:cNvPr id="34" name="图片 3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7115817" y="783151"/>
            <a:ext cx="968126" cy="1248139"/>
          </a:xfrm>
          <a:prstGeom prst="rect">
            <a:avLst/>
          </a:prstGeom>
          <a:effectLst/>
        </p:spPr>
      </p:pic>
    </p:spTree>
    <p:extLst>
      <p:ext uri="{BB962C8B-B14F-4D97-AF65-F5344CB8AC3E}">
        <p14:creationId xmlns:p14="http://schemas.microsoft.com/office/powerpoint/2010/main" val="16761066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8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80"/>
                                </p:stCondLst>
                                <p:childTnLst>
                                  <p:par>
                                    <p:cTn id="13" presetID="21" presetClass="entr" presetSubtype="1"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heel(1)">
                                          <p:cBhvr>
                                            <p:cTn id="15" dur="2000"/>
                                            <p:tgtEl>
                                              <p:spTgt spid="58"/>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fade">
                                          <p:cBhvr>
                                            <p:cTn id="18" dur="1000"/>
                                            <p:tgtEl>
                                              <p:spTgt spid="57"/>
                                            </p:tgtEl>
                                          </p:cBhvr>
                                        </p:animEffect>
                                        <p:anim calcmode="lin" valueType="num">
                                          <p:cBhvr>
                                            <p:cTn id="19" dur="1000" fill="hold"/>
                                            <p:tgtEl>
                                              <p:spTgt spid="57"/>
                                            </p:tgtEl>
                                            <p:attrNameLst>
                                              <p:attrName>ppt_x</p:attrName>
                                            </p:attrNameLst>
                                          </p:cBhvr>
                                          <p:tavLst>
                                            <p:tav tm="0">
                                              <p:val>
                                                <p:strVal val="#ppt_x"/>
                                              </p:val>
                                            </p:tav>
                                            <p:tav tm="100000">
                                              <p:val>
                                                <p:strVal val="#ppt_x"/>
                                              </p:val>
                                            </p:tav>
                                          </p:tavLst>
                                        </p:anim>
                                        <p:anim calcmode="lin" valueType="num">
                                          <p:cBhvr>
                                            <p:cTn id="20" dur="1000" fill="hold"/>
                                            <p:tgtEl>
                                              <p:spTgt spid="57"/>
                                            </p:tgtEl>
                                            <p:attrNameLst>
                                              <p:attrName>ppt_y</p:attrName>
                                            </p:attrNameLst>
                                          </p:cBhvr>
                                          <p:tavLst>
                                            <p:tav tm="0">
                                              <p:val>
                                                <p:strVal val="#ppt_y+.1"/>
                                              </p:val>
                                            </p:tav>
                                            <p:tav tm="100000">
                                              <p:val>
                                                <p:strVal val="#ppt_y"/>
                                              </p:val>
                                            </p:tav>
                                          </p:tavLst>
                                        </p:anim>
                                      </p:childTnLst>
                                    </p:cTn>
                                  </p:par>
                                </p:childTnLst>
                              </p:cTn>
                            </p:par>
                            <p:par>
                              <p:cTn id="21" fill="hold">
                                <p:stCondLst>
                                  <p:cond delay="2980"/>
                                </p:stCondLst>
                                <p:childTnLst>
                                  <p:par>
                                    <p:cTn id="22" presetID="22" presetClass="entr" presetSubtype="2"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wipe(right)">
                                          <p:cBhvr>
                                            <p:cTn id="24" dur="500"/>
                                            <p:tgtEl>
                                              <p:spTgt spid="101"/>
                                            </p:tgtEl>
                                          </p:cBhvr>
                                        </p:animEffect>
                                      </p:childTnLst>
                                    </p:cTn>
                                  </p:par>
                                </p:childTnLst>
                              </p:cTn>
                            </p:par>
                            <p:par>
                              <p:cTn id="25" fill="hold">
                                <p:stCondLst>
                                  <p:cond delay="3480"/>
                                </p:stCondLst>
                                <p:childTnLst>
                                  <p:par>
                                    <p:cTn id="26" presetID="10" presetClass="entr" presetSubtype="0" fill="hold" grpId="0"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500"/>
                                            <p:tgtEl>
                                              <p:spTgt spid="77"/>
                                            </p:tgtEl>
                                          </p:cBhvr>
                                        </p:animEffect>
                                      </p:childTnLst>
                                    </p:cTn>
                                  </p:par>
                                  <p:par>
                                    <p:cTn id="29" presetID="35" presetClass="path" presetSubtype="0" decel="40000" fill="hold" grpId="1" nodeType="withEffect">
                                      <p:stCondLst>
                                        <p:cond delay="0"/>
                                      </p:stCondLst>
                                      <p:childTnLst>
                                        <p:animMotion origin="layout" path="M 0.03073 -1.48148E-6 L -0.08907 -1.48148E-6 " pathEditMode="relative" rAng="0" ptsTypes="AA">
                                          <p:cBhvr>
                                            <p:cTn id="30" dur="750" spd="-100000" fill="hold"/>
                                            <p:tgtEl>
                                              <p:spTgt spid="77"/>
                                            </p:tgtEl>
                                            <p:attrNameLst>
                                              <p:attrName>ppt_x</p:attrName>
                                              <p:attrName>ppt_y</p:attrName>
                                            </p:attrNameLst>
                                          </p:cBhvr>
                                          <p:rCtr x="-5990" y="0"/>
                                        </p:animMotion>
                                      </p:childTnLst>
                                    </p:cTn>
                                  </p:par>
                                  <p:par>
                                    <p:cTn id="31" presetID="35" presetClass="path" presetSubtype="0" accel="40000" decel="40000" fill="hold" grpId="2" nodeType="withEffect">
                                      <p:stCondLst>
                                        <p:cond delay="750"/>
                                      </p:stCondLst>
                                      <p:childTnLst>
                                        <p:animMotion origin="layout" path="M 0.03073 -1.48148E-6 L 5E-6 -1.48148E-6 " pathEditMode="relative" rAng="0" ptsTypes="AA">
                                          <p:cBhvr>
                                            <p:cTn id="32" dur="750" fill="hold"/>
                                            <p:tgtEl>
                                              <p:spTgt spid="77"/>
                                            </p:tgtEl>
                                            <p:attrNameLst>
                                              <p:attrName>ppt_x</p:attrName>
                                              <p:attrName>ppt_y</p:attrName>
                                            </p:attrNameLst>
                                          </p:cBhvr>
                                          <p:rCtr x="-1536" y="0"/>
                                        </p:animMotion>
                                      </p:childTnLst>
                                    </p:cTn>
                                  </p:par>
                                </p:childTnLst>
                              </p:cTn>
                            </p:par>
                            <p:par>
                              <p:cTn id="33" fill="hold">
                                <p:stCondLst>
                                  <p:cond delay="4980"/>
                                </p:stCondLst>
                                <p:childTnLst>
                                  <p:par>
                                    <p:cTn id="34" presetID="10" presetClass="entr" presetSubtype="0" fill="hold" grpId="0" nodeType="afterEffect">
                                      <p:stCondLst>
                                        <p:cond delay="0"/>
                                      </p:stCondLst>
                                      <p:childTnLst>
                                        <p:set>
                                          <p:cBhvr>
                                            <p:cTn id="35" dur="1" fill="hold">
                                              <p:stCondLst>
                                                <p:cond delay="0"/>
                                              </p:stCondLst>
                                            </p:cTn>
                                            <p:tgtEl>
                                              <p:spTgt spid="114"/>
                                            </p:tgtEl>
                                            <p:attrNameLst>
                                              <p:attrName>style.visibility</p:attrName>
                                            </p:attrNameLst>
                                          </p:cBhvr>
                                          <p:to>
                                            <p:strVal val="visible"/>
                                          </p:to>
                                        </p:set>
                                        <p:animEffect transition="in" filter="fade">
                                          <p:cBhvr>
                                            <p:cTn id="36" dur="1000"/>
                                            <p:tgtEl>
                                              <p:spTgt spid="114"/>
                                            </p:tgtEl>
                                          </p:cBhvr>
                                        </p:animEffect>
                                      </p:childTnLst>
                                    </p:cTn>
                                  </p:par>
                                </p:childTnLst>
                              </p:cTn>
                            </p:par>
                            <p:par>
                              <p:cTn id="37" fill="hold">
                                <p:stCondLst>
                                  <p:cond delay="5980"/>
                                </p:stCondLst>
                                <p:childTnLst>
                                  <p:par>
                                    <p:cTn id="38" presetID="10" presetClass="entr" presetSubtype="0" fill="hold" grpId="0" nodeType="afterEffect">
                                      <p:stCondLst>
                                        <p:cond delay="0"/>
                                      </p:stCondLst>
                                      <p:childTnLst>
                                        <p:set>
                                          <p:cBhvr>
                                            <p:cTn id="39" dur="1" fill="hold">
                                              <p:stCondLst>
                                                <p:cond delay="0"/>
                                              </p:stCondLst>
                                            </p:cTn>
                                            <p:tgtEl>
                                              <p:spTgt spid="117"/>
                                            </p:tgtEl>
                                            <p:attrNameLst>
                                              <p:attrName>style.visibility</p:attrName>
                                            </p:attrNameLst>
                                          </p:cBhvr>
                                          <p:to>
                                            <p:strVal val="visible"/>
                                          </p:to>
                                        </p:set>
                                        <p:animEffect transition="in" filter="fade">
                                          <p:cBhvr>
                                            <p:cTn id="40" dur="500"/>
                                            <p:tgtEl>
                                              <p:spTgt spid="1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fade">
                                          <p:cBhvr>
                                            <p:cTn id="43" dur="500"/>
                                            <p:tgtEl>
                                              <p:spTgt spid="118"/>
                                            </p:tgtEl>
                                          </p:cBhvr>
                                        </p:animEffect>
                                      </p:childTnLst>
                                    </p:cTn>
                                  </p:par>
                                </p:childTnLst>
                              </p:cTn>
                            </p:par>
                            <p:par>
                              <p:cTn id="44" fill="hold">
                                <p:stCondLst>
                                  <p:cond delay="6480"/>
                                </p:stCondLst>
                                <p:childTnLst>
                                  <p:par>
                                    <p:cTn id="45" presetID="22" presetClass="entr" presetSubtype="8" fill="hold" nodeType="afterEffect">
                                      <p:stCondLst>
                                        <p:cond delay="0"/>
                                      </p:stCondLst>
                                      <p:childTnLst>
                                        <p:set>
                                          <p:cBhvr>
                                            <p:cTn id="46" dur="1" fill="hold">
                                              <p:stCondLst>
                                                <p:cond delay="0"/>
                                              </p:stCondLst>
                                            </p:cTn>
                                            <p:tgtEl>
                                              <p:spTgt spid="107"/>
                                            </p:tgtEl>
                                            <p:attrNameLst>
                                              <p:attrName>style.visibility</p:attrName>
                                            </p:attrNameLst>
                                          </p:cBhvr>
                                          <p:to>
                                            <p:strVal val="visible"/>
                                          </p:to>
                                        </p:set>
                                        <p:animEffect transition="in" filter="wipe(left)">
                                          <p:cBhvr>
                                            <p:cTn id="47" dur="500"/>
                                            <p:tgtEl>
                                              <p:spTgt spid="107"/>
                                            </p:tgtEl>
                                          </p:cBhvr>
                                        </p:animEffect>
                                      </p:childTnLst>
                                    </p:cTn>
                                  </p:par>
                                </p:childTnLst>
                              </p:cTn>
                            </p:par>
                            <p:par>
                              <p:cTn id="48" fill="hold">
                                <p:stCondLst>
                                  <p:cond delay="6980"/>
                                </p:stCondLst>
                                <p:childTnLst>
                                  <p:par>
                                    <p:cTn id="49" presetID="10" presetClass="entr" presetSubtype="0"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500"/>
                                            <p:tgtEl>
                                              <p:spTgt spid="75"/>
                                            </p:tgtEl>
                                          </p:cBhvr>
                                        </p:animEffect>
                                      </p:childTnLst>
                                    </p:cTn>
                                  </p:par>
                                  <p:par>
                                    <p:cTn id="52" presetID="35" presetClass="path" presetSubtype="0" decel="40000" fill="hold" grpId="1" nodeType="withEffect">
                                      <p:stCondLst>
                                        <p:cond delay="0"/>
                                      </p:stCondLst>
                                      <p:childTnLst>
                                        <p:animMotion origin="layout" path="M 0.08919 3.7037E-7 L -0.0306 3.7037E-7 " pathEditMode="relative" rAng="0" ptsTypes="AA">
                                          <p:cBhvr>
                                            <p:cTn id="53" dur="750" fill="hold"/>
                                            <p:tgtEl>
                                              <p:spTgt spid="75"/>
                                            </p:tgtEl>
                                            <p:attrNameLst>
                                              <p:attrName>ppt_x</p:attrName>
                                              <p:attrName>ppt_y</p:attrName>
                                            </p:attrNameLst>
                                          </p:cBhvr>
                                          <p:rCtr x="-5990" y="0"/>
                                        </p:animMotion>
                                      </p:childTnLst>
                                    </p:cTn>
                                  </p:par>
                                  <p:par>
                                    <p:cTn id="54" presetID="35" presetClass="path" presetSubtype="0" accel="40000" decel="40000" fill="hold" grpId="2" nodeType="withEffect">
                                      <p:stCondLst>
                                        <p:cond delay="750"/>
                                      </p:stCondLst>
                                      <p:childTnLst>
                                        <p:animMotion origin="layout" path="M -1.04167E-6 3.7037E-7 L -0.03073 3.7037E-7 " pathEditMode="relative" rAng="0" ptsTypes="AA">
                                          <p:cBhvr>
                                            <p:cTn id="55" dur="750" spd="-100000" fill="hold"/>
                                            <p:tgtEl>
                                              <p:spTgt spid="75"/>
                                            </p:tgtEl>
                                            <p:attrNameLst>
                                              <p:attrName>ppt_x</p:attrName>
                                              <p:attrName>ppt_y</p:attrName>
                                            </p:attrNameLst>
                                          </p:cBhvr>
                                          <p:rCtr x="-1536" y="0"/>
                                        </p:animMotion>
                                      </p:childTnLst>
                                    </p:cTn>
                                  </p:par>
                                </p:childTnLst>
                              </p:cTn>
                            </p:par>
                            <p:par>
                              <p:cTn id="56" fill="hold">
                                <p:stCondLst>
                                  <p:cond delay="8480"/>
                                </p:stCondLst>
                                <p:childTnLst>
                                  <p:par>
                                    <p:cTn id="57" presetID="10" presetClass="entr" presetSubtype="0" fill="hold" grpId="0" nodeType="afterEffect">
                                      <p:stCondLst>
                                        <p:cond delay="0"/>
                                      </p:stCondLst>
                                      <p:childTnLst>
                                        <p:set>
                                          <p:cBhvr>
                                            <p:cTn id="58" dur="1" fill="hold">
                                              <p:stCondLst>
                                                <p:cond delay="0"/>
                                              </p:stCondLst>
                                            </p:cTn>
                                            <p:tgtEl>
                                              <p:spTgt spid="115"/>
                                            </p:tgtEl>
                                            <p:attrNameLst>
                                              <p:attrName>style.visibility</p:attrName>
                                            </p:attrNameLst>
                                          </p:cBhvr>
                                          <p:to>
                                            <p:strVal val="visible"/>
                                          </p:to>
                                        </p:set>
                                        <p:animEffect transition="in" filter="fade">
                                          <p:cBhvr>
                                            <p:cTn id="59" dur="1000"/>
                                            <p:tgtEl>
                                              <p:spTgt spid="115"/>
                                            </p:tgtEl>
                                          </p:cBhvr>
                                        </p:animEffect>
                                      </p:childTnLst>
                                    </p:cTn>
                                  </p:par>
                                </p:childTnLst>
                              </p:cTn>
                            </p:par>
                            <p:par>
                              <p:cTn id="60" fill="hold">
                                <p:stCondLst>
                                  <p:cond delay="9480"/>
                                </p:stCondLst>
                                <p:childTnLst>
                                  <p:par>
                                    <p:cTn id="61" presetID="10" presetClass="entr" presetSubtype="0" fill="hold" grpId="0" nodeType="afterEffect">
                                      <p:stCondLst>
                                        <p:cond delay="0"/>
                                      </p:stCondLst>
                                      <p:childTnLst>
                                        <p:set>
                                          <p:cBhvr>
                                            <p:cTn id="62" dur="1" fill="hold">
                                              <p:stCondLst>
                                                <p:cond delay="0"/>
                                              </p:stCondLst>
                                            </p:cTn>
                                            <p:tgtEl>
                                              <p:spTgt spid="121"/>
                                            </p:tgtEl>
                                            <p:attrNameLst>
                                              <p:attrName>style.visibility</p:attrName>
                                            </p:attrNameLst>
                                          </p:cBhvr>
                                          <p:to>
                                            <p:strVal val="visible"/>
                                          </p:to>
                                        </p:set>
                                        <p:animEffect transition="in" filter="fade">
                                          <p:cBhvr>
                                            <p:cTn id="63" dur="500"/>
                                            <p:tgtEl>
                                              <p:spTgt spid="12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22"/>
                                            </p:tgtEl>
                                            <p:attrNameLst>
                                              <p:attrName>style.visibility</p:attrName>
                                            </p:attrNameLst>
                                          </p:cBhvr>
                                          <p:to>
                                            <p:strVal val="visible"/>
                                          </p:to>
                                        </p:set>
                                        <p:animEffect transition="in" filter="fade">
                                          <p:cBhvr>
                                            <p:cTn id="66" dur="500"/>
                                            <p:tgtEl>
                                              <p:spTgt spid="122"/>
                                            </p:tgtEl>
                                          </p:cBhvr>
                                        </p:animEffect>
                                      </p:childTnLst>
                                    </p:cTn>
                                  </p:par>
                                </p:childTnLst>
                              </p:cTn>
                            </p:par>
                            <p:par>
                              <p:cTn id="67" fill="hold">
                                <p:stCondLst>
                                  <p:cond delay="9980"/>
                                </p:stCondLst>
                                <p:childTnLst>
                                  <p:par>
                                    <p:cTn id="68" presetID="22" presetClass="entr" presetSubtype="2" fill="hold"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wipe(right)">
                                          <p:cBhvr>
                                            <p:cTn id="70" dur="500"/>
                                            <p:tgtEl>
                                              <p:spTgt spid="104"/>
                                            </p:tgtEl>
                                          </p:cBhvr>
                                        </p:animEffect>
                                      </p:childTnLst>
                                    </p:cTn>
                                  </p:par>
                                </p:childTnLst>
                              </p:cTn>
                            </p:par>
                            <p:par>
                              <p:cTn id="71" fill="hold">
                                <p:stCondLst>
                                  <p:cond delay="10480"/>
                                </p:stCondLst>
                                <p:childTnLst>
                                  <p:par>
                                    <p:cTn id="72" presetID="10" presetClass="entr" presetSubtype="0" fill="hold" grpId="0" nodeType="afterEffect">
                                      <p:stCondLst>
                                        <p:cond delay="0"/>
                                      </p:stCondLst>
                                      <p:childTnLst>
                                        <p:set>
                                          <p:cBhvr>
                                            <p:cTn id="73" dur="1" fill="hold">
                                              <p:stCondLst>
                                                <p:cond delay="0"/>
                                              </p:stCondLst>
                                            </p:cTn>
                                            <p:tgtEl>
                                              <p:spTgt spid="76"/>
                                            </p:tgtEl>
                                            <p:attrNameLst>
                                              <p:attrName>style.visibility</p:attrName>
                                            </p:attrNameLst>
                                          </p:cBhvr>
                                          <p:to>
                                            <p:strVal val="visible"/>
                                          </p:to>
                                        </p:set>
                                        <p:animEffect transition="in" filter="fade">
                                          <p:cBhvr>
                                            <p:cTn id="74" dur="500"/>
                                            <p:tgtEl>
                                              <p:spTgt spid="76"/>
                                            </p:tgtEl>
                                          </p:cBhvr>
                                        </p:animEffect>
                                      </p:childTnLst>
                                    </p:cTn>
                                  </p:par>
                                  <p:par>
                                    <p:cTn id="75" presetID="35" presetClass="path" presetSubtype="0" decel="40000" fill="hold" grpId="1" nodeType="withEffect">
                                      <p:stCondLst>
                                        <p:cond delay="0"/>
                                      </p:stCondLst>
                                      <p:childTnLst>
                                        <p:animMotion origin="layout" path="M 0.03073 3.33333E-6 L -0.08906 3.33333E-6 " pathEditMode="relative" rAng="0" ptsTypes="AA">
                                          <p:cBhvr>
                                            <p:cTn id="76" dur="750" spd="-100000" fill="hold"/>
                                            <p:tgtEl>
                                              <p:spTgt spid="76"/>
                                            </p:tgtEl>
                                            <p:attrNameLst>
                                              <p:attrName>ppt_x</p:attrName>
                                              <p:attrName>ppt_y</p:attrName>
                                            </p:attrNameLst>
                                          </p:cBhvr>
                                          <p:rCtr x="-5990" y="0"/>
                                        </p:animMotion>
                                      </p:childTnLst>
                                    </p:cTn>
                                  </p:par>
                                  <p:par>
                                    <p:cTn id="77" presetID="35" presetClass="path" presetSubtype="0" accel="40000" decel="40000" fill="hold" grpId="2" nodeType="withEffect">
                                      <p:stCondLst>
                                        <p:cond delay="750"/>
                                      </p:stCondLst>
                                      <p:childTnLst>
                                        <p:animMotion origin="layout" path="M 0.03073 3.33333E-6 L 2.08333E-7 3.33333E-6 " pathEditMode="relative" rAng="0" ptsTypes="AA">
                                          <p:cBhvr>
                                            <p:cTn id="78" dur="750" fill="hold"/>
                                            <p:tgtEl>
                                              <p:spTgt spid="76"/>
                                            </p:tgtEl>
                                            <p:attrNameLst>
                                              <p:attrName>ppt_x</p:attrName>
                                              <p:attrName>ppt_y</p:attrName>
                                            </p:attrNameLst>
                                          </p:cBhvr>
                                          <p:rCtr x="-1536" y="0"/>
                                        </p:animMotion>
                                      </p:childTnLst>
                                    </p:cTn>
                                  </p:par>
                                </p:childTnLst>
                              </p:cTn>
                            </p:par>
                            <p:par>
                              <p:cTn id="79" fill="hold">
                                <p:stCondLst>
                                  <p:cond delay="11980"/>
                                </p:stCondLst>
                                <p:childTnLst>
                                  <p:par>
                                    <p:cTn id="80" presetID="10" presetClass="entr" presetSubtype="0" fill="hold" grpId="0" nodeType="afterEffect">
                                      <p:stCondLst>
                                        <p:cond delay="0"/>
                                      </p:stCondLst>
                                      <p:childTnLst>
                                        <p:set>
                                          <p:cBhvr>
                                            <p:cTn id="81" dur="1" fill="hold">
                                              <p:stCondLst>
                                                <p:cond delay="0"/>
                                              </p:stCondLst>
                                            </p:cTn>
                                            <p:tgtEl>
                                              <p:spTgt spid="116"/>
                                            </p:tgtEl>
                                            <p:attrNameLst>
                                              <p:attrName>style.visibility</p:attrName>
                                            </p:attrNameLst>
                                          </p:cBhvr>
                                          <p:to>
                                            <p:strVal val="visible"/>
                                          </p:to>
                                        </p:set>
                                        <p:animEffect transition="in" filter="fade">
                                          <p:cBhvr>
                                            <p:cTn id="82" dur="1000"/>
                                            <p:tgtEl>
                                              <p:spTgt spid="116"/>
                                            </p:tgtEl>
                                          </p:cBhvr>
                                        </p:animEffect>
                                      </p:childTnLst>
                                    </p:cTn>
                                  </p:par>
                                </p:childTnLst>
                              </p:cTn>
                            </p:par>
                            <p:par>
                              <p:cTn id="83" fill="hold">
                                <p:stCondLst>
                                  <p:cond delay="12980"/>
                                </p:stCondLst>
                                <p:childTnLst>
                                  <p:par>
                                    <p:cTn id="84" presetID="10" presetClass="entr" presetSubtype="0" fill="hold" grpId="0" nodeType="afterEffect">
                                      <p:stCondLst>
                                        <p:cond delay="0"/>
                                      </p:stCondLst>
                                      <p:childTnLst>
                                        <p:set>
                                          <p:cBhvr>
                                            <p:cTn id="85" dur="1" fill="hold">
                                              <p:stCondLst>
                                                <p:cond delay="0"/>
                                              </p:stCondLst>
                                            </p:cTn>
                                            <p:tgtEl>
                                              <p:spTgt spid="119"/>
                                            </p:tgtEl>
                                            <p:attrNameLst>
                                              <p:attrName>style.visibility</p:attrName>
                                            </p:attrNameLst>
                                          </p:cBhvr>
                                          <p:to>
                                            <p:strVal val="visible"/>
                                          </p:to>
                                        </p:set>
                                        <p:animEffect transition="in" filter="fade">
                                          <p:cBhvr>
                                            <p:cTn id="86" dur="500"/>
                                            <p:tgtEl>
                                              <p:spTgt spid="11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20"/>
                                            </p:tgtEl>
                                            <p:attrNameLst>
                                              <p:attrName>style.visibility</p:attrName>
                                            </p:attrNameLst>
                                          </p:cBhvr>
                                          <p:to>
                                            <p:strVal val="visible"/>
                                          </p:to>
                                        </p:set>
                                        <p:animEffect transition="in" filter="fade">
                                          <p:cBhvr>
                                            <p:cTn id="89" dur="500"/>
                                            <p:tgtEl>
                                              <p:spTgt spid="120"/>
                                            </p:tgtEl>
                                          </p:cBhvr>
                                        </p:animEffect>
                                      </p:childTnLst>
                                    </p:cTn>
                                  </p:par>
                                </p:childTnLst>
                              </p:cTn>
                            </p:par>
                            <p:par>
                              <p:cTn id="90" fill="hold">
                                <p:stCondLst>
                                  <p:cond delay="13480"/>
                                </p:stCondLst>
                                <p:childTnLst>
                                  <p:par>
                                    <p:cTn id="91" presetID="22" presetClass="entr" presetSubtype="8" fill="hold" nodeType="afterEffect">
                                      <p:stCondLst>
                                        <p:cond delay="0"/>
                                      </p:stCondLst>
                                      <p:childTnLst>
                                        <p:set>
                                          <p:cBhvr>
                                            <p:cTn id="92" dur="1" fill="hold">
                                              <p:stCondLst>
                                                <p:cond delay="0"/>
                                              </p:stCondLst>
                                            </p:cTn>
                                            <p:tgtEl>
                                              <p:spTgt spid="110"/>
                                            </p:tgtEl>
                                            <p:attrNameLst>
                                              <p:attrName>style.visibility</p:attrName>
                                            </p:attrNameLst>
                                          </p:cBhvr>
                                          <p:to>
                                            <p:strVal val="visible"/>
                                          </p:to>
                                        </p:set>
                                        <p:animEffect transition="in" filter="wipe(left)">
                                          <p:cBhvr>
                                            <p:cTn id="93" dur="500"/>
                                            <p:tgtEl>
                                              <p:spTgt spid="110"/>
                                            </p:tgtEl>
                                          </p:cBhvr>
                                        </p:animEffect>
                                      </p:childTnLst>
                                    </p:cTn>
                                  </p:par>
                                </p:childTnLst>
                              </p:cTn>
                            </p:par>
                            <p:par>
                              <p:cTn id="94" fill="hold">
                                <p:stCondLst>
                                  <p:cond delay="13980"/>
                                </p:stCondLst>
                                <p:childTnLst>
                                  <p:par>
                                    <p:cTn id="95" presetID="10" presetClass="entr" presetSubtype="0"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par>
                                    <p:cTn id="98" presetID="35" presetClass="path" presetSubtype="0" decel="40000" fill="hold" grpId="1" nodeType="withEffect">
                                      <p:stCondLst>
                                        <p:cond delay="0"/>
                                      </p:stCondLst>
                                      <p:childTnLst>
                                        <p:animMotion origin="layout" path="M 0.08919 -2.22222E-6 L -0.0306 -2.22222E-6 " pathEditMode="relative" rAng="0" ptsTypes="AA">
                                          <p:cBhvr>
                                            <p:cTn id="99" dur="750" fill="hold"/>
                                            <p:tgtEl>
                                              <p:spTgt spid="78"/>
                                            </p:tgtEl>
                                            <p:attrNameLst>
                                              <p:attrName>ppt_x</p:attrName>
                                              <p:attrName>ppt_y</p:attrName>
                                            </p:attrNameLst>
                                          </p:cBhvr>
                                          <p:rCtr x="-5990" y="0"/>
                                        </p:animMotion>
                                      </p:childTnLst>
                                    </p:cTn>
                                  </p:par>
                                  <p:par>
                                    <p:cTn id="100" presetID="35" presetClass="path" presetSubtype="0" accel="40000" decel="40000" fill="hold" grpId="2" nodeType="withEffect">
                                      <p:stCondLst>
                                        <p:cond delay="750"/>
                                      </p:stCondLst>
                                      <p:childTnLst>
                                        <p:animMotion origin="layout" path="M 3.75E-6 -2.22222E-6 L -0.03073 -2.22222E-6 " pathEditMode="relative" rAng="0" ptsTypes="AA">
                                          <p:cBhvr>
                                            <p:cTn id="101" dur="750" spd="-100000" fill="hold"/>
                                            <p:tgtEl>
                                              <p:spTgt spid="78"/>
                                            </p:tgtEl>
                                            <p:attrNameLst>
                                              <p:attrName>ppt_x</p:attrName>
                                              <p:attrName>ppt_y</p:attrName>
                                            </p:attrNameLst>
                                          </p:cBhvr>
                                          <p:rCtr x="-1536" y="0"/>
                                        </p:animMotion>
                                      </p:childTnLst>
                                    </p:cTn>
                                  </p:par>
                                </p:childTnLst>
                              </p:cTn>
                            </p:par>
                            <p:par>
                              <p:cTn id="102" fill="hold">
                                <p:stCondLst>
                                  <p:cond delay="15480"/>
                                </p:stCondLst>
                                <p:childTnLst>
                                  <p:par>
                                    <p:cTn id="103" presetID="10" presetClass="entr" presetSubtype="0" fill="hold" grpId="0" nodeType="afterEffect">
                                      <p:stCondLst>
                                        <p:cond delay="0"/>
                                      </p:stCondLst>
                                      <p:childTnLst>
                                        <p:set>
                                          <p:cBhvr>
                                            <p:cTn id="104" dur="1" fill="hold">
                                              <p:stCondLst>
                                                <p:cond delay="0"/>
                                              </p:stCondLst>
                                            </p:cTn>
                                            <p:tgtEl>
                                              <p:spTgt spid="113"/>
                                            </p:tgtEl>
                                            <p:attrNameLst>
                                              <p:attrName>style.visibility</p:attrName>
                                            </p:attrNameLst>
                                          </p:cBhvr>
                                          <p:to>
                                            <p:strVal val="visible"/>
                                          </p:to>
                                        </p:set>
                                        <p:animEffect transition="in" filter="fade">
                                          <p:cBhvr>
                                            <p:cTn id="105" dur="1000"/>
                                            <p:tgtEl>
                                              <p:spTgt spid="113"/>
                                            </p:tgtEl>
                                          </p:cBhvr>
                                        </p:animEffect>
                                      </p:childTnLst>
                                    </p:cTn>
                                  </p:par>
                                </p:childTnLst>
                              </p:cTn>
                            </p:par>
                            <p:par>
                              <p:cTn id="106" fill="hold">
                                <p:stCondLst>
                                  <p:cond delay="16480"/>
                                </p:stCondLst>
                                <p:childTnLst>
                                  <p:par>
                                    <p:cTn id="107" presetID="10" presetClass="entr" presetSubtype="0" fill="hold" grpId="0" nodeType="afterEffect">
                                      <p:stCondLst>
                                        <p:cond delay="0"/>
                                      </p:stCondLst>
                                      <p:childTnLst>
                                        <p:set>
                                          <p:cBhvr>
                                            <p:cTn id="108" dur="1" fill="hold">
                                              <p:stCondLst>
                                                <p:cond delay="0"/>
                                              </p:stCondLst>
                                            </p:cTn>
                                            <p:tgtEl>
                                              <p:spTgt spid="123"/>
                                            </p:tgtEl>
                                            <p:attrNameLst>
                                              <p:attrName>style.visibility</p:attrName>
                                            </p:attrNameLst>
                                          </p:cBhvr>
                                          <p:to>
                                            <p:strVal val="visible"/>
                                          </p:to>
                                        </p:set>
                                        <p:animEffect transition="in" filter="fade">
                                          <p:cBhvr>
                                            <p:cTn id="109" dur="500"/>
                                            <p:tgtEl>
                                              <p:spTgt spid="123"/>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24"/>
                                            </p:tgtEl>
                                            <p:attrNameLst>
                                              <p:attrName>style.visibility</p:attrName>
                                            </p:attrNameLst>
                                          </p:cBhvr>
                                          <p:to>
                                            <p:strVal val="visible"/>
                                          </p:to>
                                        </p:set>
                                        <p:animEffect transition="in" filter="fade">
                                          <p:cBhvr>
                                            <p:cTn id="112" dur="500"/>
                                            <p:tgtEl>
                                              <p:spTgt spid="124"/>
                                            </p:tgtEl>
                                          </p:cBhvr>
                                        </p:animEffect>
                                      </p:childTnLst>
                                    </p:cTn>
                                  </p:par>
                                </p:childTnLst>
                              </p:cTn>
                            </p:par>
                            <p:par>
                              <p:cTn id="113" fill="hold">
                                <p:stCondLst>
                                  <p:cond delay="16980"/>
                                </p:stCondLst>
                                <p:childTnLst>
                                  <p:par>
                                    <p:cTn id="114" presetID="2" presetClass="entr" presetSubtype="9" fill="hold" nodeType="afterEffect" p14:presetBounceEnd="66000">
                                      <p:stCondLst>
                                        <p:cond delay="0"/>
                                      </p:stCondLst>
                                      <p:childTnLst>
                                        <p:set>
                                          <p:cBhvr>
                                            <p:cTn id="115" dur="1" fill="hold">
                                              <p:stCondLst>
                                                <p:cond delay="0"/>
                                              </p:stCondLst>
                                            </p:cTn>
                                            <p:tgtEl>
                                              <p:spTgt spid="34"/>
                                            </p:tgtEl>
                                            <p:attrNameLst>
                                              <p:attrName>style.visibility</p:attrName>
                                            </p:attrNameLst>
                                          </p:cBhvr>
                                          <p:to>
                                            <p:strVal val="visible"/>
                                          </p:to>
                                        </p:set>
                                        <p:anim calcmode="lin" valueType="num" p14:bounceEnd="66000">
                                          <p:cBhvr additive="base">
                                            <p:cTn id="116" dur="2000" fill="hold"/>
                                            <p:tgtEl>
                                              <p:spTgt spid="34"/>
                                            </p:tgtEl>
                                            <p:attrNameLst>
                                              <p:attrName>ppt_x</p:attrName>
                                            </p:attrNameLst>
                                          </p:cBhvr>
                                          <p:tavLst>
                                            <p:tav tm="0">
                                              <p:val>
                                                <p:strVal val="0-#ppt_w/2"/>
                                              </p:val>
                                            </p:tav>
                                            <p:tav tm="100000">
                                              <p:val>
                                                <p:strVal val="#ppt_x"/>
                                              </p:val>
                                            </p:tav>
                                          </p:tavLst>
                                        </p:anim>
                                        <p:anim calcmode="lin" valueType="num" p14:bounceEnd="66000">
                                          <p:cBhvr additive="base">
                                            <p:cTn id="117" dur="20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5" grpId="0" animBg="1"/>
          <p:bldP spid="75" grpId="1" animBg="1"/>
          <p:bldP spid="75" grpId="2" animBg="1"/>
          <p:bldP spid="76" grpId="0" animBg="1"/>
          <p:bldP spid="76" grpId="1" animBg="1"/>
          <p:bldP spid="76" grpId="2" animBg="1"/>
          <p:bldP spid="77" grpId="0" animBg="1"/>
          <p:bldP spid="77" grpId="1" animBg="1"/>
          <p:bldP spid="77" grpId="2" animBg="1"/>
          <p:bldP spid="78" grpId="0" animBg="1"/>
          <p:bldP spid="78" grpId="1" animBg="1"/>
          <p:bldP spid="78" grpId="2" animBg="1"/>
          <p:bldP spid="113" grpId="0" animBg="1"/>
          <p:bldP spid="114" grpId="0" animBg="1"/>
          <p:bldP spid="115" grpId="0" animBg="1"/>
          <p:bldP spid="116" grpId="0" animBg="1"/>
          <p:bldP spid="117" grpId="0"/>
          <p:bldP spid="118" grpId="0"/>
          <p:bldP spid="119" grpId="0"/>
          <p:bldP spid="120" grpId="0"/>
          <p:bldP spid="121" grpId="0"/>
          <p:bldP spid="122" grpId="0"/>
          <p:bldP spid="123" grpId="0"/>
          <p:bldP spid="124" grpId="0"/>
          <p:bldP spid="5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8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80"/>
                                </p:stCondLst>
                                <p:childTnLst>
                                  <p:par>
                                    <p:cTn id="13" presetID="21" presetClass="entr" presetSubtype="1"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heel(1)">
                                          <p:cBhvr>
                                            <p:cTn id="15" dur="2000"/>
                                            <p:tgtEl>
                                              <p:spTgt spid="58"/>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fade">
                                          <p:cBhvr>
                                            <p:cTn id="18" dur="1000"/>
                                            <p:tgtEl>
                                              <p:spTgt spid="57"/>
                                            </p:tgtEl>
                                          </p:cBhvr>
                                        </p:animEffect>
                                        <p:anim calcmode="lin" valueType="num">
                                          <p:cBhvr>
                                            <p:cTn id="19" dur="1000" fill="hold"/>
                                            <p:tgtEl>
                                              <p:spTgt spid="57"/>
                                            </p:tgtEl>
                                            <p:attrNameLst>
                                              <p:attrName>ppt_x</p:attrName>
                                            </p:attrNameLst>
                                          </p:cBhvr>
                                          <p:tavLst>
                                            <p:tav tm="0">
                                              <p:val>
                                                <p:strVal val="#ppt_x"/>
                                              </p:val>
                                            </p:tav>
                                            <p:tav tm="100000">
                                              <p:val>
                                                <p:strVal val="#ppt_x"/>
                                              </p:val>
                                            </p:tav>
                                          </p:tavLst>
                                        </p:anim>
                                        <p:anim calcmode="lin" valueType="num">
                                          <p:cBhvr>
                                            <p:cTn id="20" dur="1000" fill="hold"/>
                                            <p:tgtEl>
                                              <p:spTgt spid="57"/>
                                            </p:tgtEl>
                                            <p:attrNameLst>
                                              <p:attrName>ppt_y</p:attrName>
                                            </p:attrNameLst>
                                          </p:cBhvr>
                                          <p:tavLst>
                                            <p:tav tm="0">
                                              <p:val>
                                                <p:strVal val="#ppt_y+.1"/>
                                              </p:val>
                                            </p:tav>
                                            <p:tav tm="100000">
                                              <p:val>
                                                <p:strVal val="#ppt_y"/>
                                              </p:val>
                                            </p:tav>
                                          </p:tavLst>
                                        </p:anim>
                                      </p:childTnLst>
                                    </p:cTn>
                                  </p:par>
                                </p:childTnLst>
                              </p:cTn>
                            </p:par>
                            <p:par>
                              <p:cTn id="21" fill="hold">
                                <p:stCondLst>
                                  <p:cond delay="2980"/>
                                </p:stCondLst>
                                <p:childTnLst>
                                  <p:par>
                                    <p:cTn id="22" presetID="22" presetClass="entr" presetSubtype="2"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wipe(right)">
                                          <p:cBhvr>
                                            <p:cTn id="24" dur="500"/>
                                            <p:tgtEl>
                                              <p:spTgt spid="101"/>
                                            </p:tgtEl>
                                          </p:cBhvr>
                                        </p:animEffect>
                                      </p:childTnLst>
                                    </p:cTn>
                                  </p:par>
                                </p:childTnLst>
                              </p:cTn>
                            </p:par>
                            <p:par>
                              <p:cTn id="25" fill="hold">
                                <p:stCondLst>
                                  <p:cond delay="3480"/>
                                </p:stCondLst>
                                <p:childTnLst>
                                  <p:par>
                                    <p:cTn id="26" presetID="10" presetClass="entr" presetSubtype="0" fill="hold" grpId="0"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500"/>
                                            <p:tgtEl>
                                              <p:spTgt spid="77"/>
                                            </p:tgtEl>
                                          </p:cBhvr>
                                        </p:animEffect>
                                      </p:childTnLst>
                                    </p:cTn>
                                  </p:par>
                                  <p:par>
                                    <p:cTn id="29" presetID="35" presetClass="path" presetSubtype="0" decel="40000" fill="hold" grpId="1" nodeType="withEffect">
                                      <p:stCondLst>
                                        <p:cond delay="0"/>
                                      </p:stCondLst>
                                      <p:childTnLst>
                                        <p:animMotion origin="layout" path="M 0.03073 -1.48148E-6 L -0.08907 -1.48148E-6 " pathEditMode="relative" rAng="0" ptsTypes="AA">
                                          <p:cBhvr>
                                            <p:cTn id="30" dur="750" spd="-100000" fill="hold"/>
                                            <p:tgtEl>
                                              <p:spTgt spid="77"/>
                                            </p:tgtEl>
                                            <p:attrNameLst>
                                              <p:attrName>ppt_x</p:attrName>
                                              <p:attrName>ppt_y</p:attrName>
                                            </p:attrNameLst>
                                          </p:cBhvr>
                                          <p:rCtr x="-5990" y="0"/>
                                        </p:animMotion>
                                      </p:childTnLst>
                                    </p:cTn>
                                  </p:par>
                                  <p:par>
                                    <p:cTn id="31" presetID="35" presetClass="path" presetSubtype="0" accel="40000" decel="40000" fill="hold" grpId="2" nodeType="withEffect">
                                      <p:stCondLst>
                                        <p:cond delay="750"/>
                                      </p:stCondLst>
                                      <p:childTnLst>
                                        <p:animMotion origin="layout" path="M 0.03073 -1.48148E-6 L 5E-6 -1.48148E-6 " pathEditMode="relative" rAng="0" ptsTypes="AA">
                                          <p:cBhvr>
                                            <p:cTn id="32" dur="750" fill="hold"/>
                                            <p:tgtEl>
                                              <p:spTgt spid="77"/>
                                            </p:tgtEl>
                                            <p:attrNameLst>
                                              <p:attrName>ppt_x</p:attrName>
                                              <p:attrName>ppt_y</p:attrName>
                                            </p:attrNameLst>
                                          </p:cBhvr>
                                          <p:rCtr x="-1536" y="0"/>
                                        </p:animMotion>
                                      </p:childTnLst>
                                    </p:cTn>
                                  </p:par>
                                </p:childTnLst>
                              </p:cTn>
                            </p:par>
                            <p:par>
                              <p:cTn id="33" fill="hold">
                                <p:stCondLst>
                                  <p:cond delay="4980"/>
                                </p:stCondLst>
                                <p:childTnLst>
                                  <p:par>
                                    <p:cTn id="34" presetID="10" presetClass="entr" presetSubtype="0" fill="hold" grpId="0" nodeType="afterEffect">
                                      <p:stCondLst>
                                        <p:cond delay="0"/>
                                      </p:stCondLst>
                                      <p:childTnLst>
                                        <p:set>
                                          <p:cBhvr>
                                            <p:cTn id="35" dur="1" fill="hold">
                                              <p:stCondLst>
                                                <p:cond delay="0"/>
                                              </p:stCondLst>
                                            </p:cTn>
                                            <p:tgtEl>
                                              <p:spTgt spid="114"/>
                                            </p:tgtEl>
                                            <p:attrNameLst>
                                              <p:attrName>style.visibility</p:attrName>
                                            </p:attrNameLst>
                                          </p:cBhvr>
                                          <p:to>
                                            <p:strVal val="visible"/>
                                          </p:to>
                                        </p:set>
                                        <p:animEffect transition="in" filter="fade">
                                          <p:cBhvr>
                                            <p:cTn id="36" dur="1000"/>
                                            <p:tgtEl>
                                              <p:spTgt spid="114"/>
                                            </p:tgtEl>
                                          </p:cBhvr>
                                        </p:animEffect>
                                      </p:childTnLst>
                                    </p:cTn>
                                  </p:par>
                                </p:childTnLst>
                              </p:cTn>
                            </p:par>
                            <p:par>
                              <p:cTn id="37" fill="hold">
                                <p:stCondLst>
                                  <p:cond delay="5980"/>
                                </p:stCondLst>
                                <p:childTnLst>
                                  <p:par>
                                    <p:cTn id="38" presetID="10" presetClass="entr" presetSubtype="0" fill="hold" grpId="0" nodeType="afterEffect">
                                      <p:stCondLst>
                                        <p:cond delay="0"/>
                                      </p:stCondLst>
                                      <p:childTnLst>
                                        <p:set>
                                          <p:cBhvr>
                                            <p:cTn id="39" dur="1" fill="hold">
                                              <p:stCondLst>
                                                <p:cond delay="0"/>
                                              </p:stCondLst>
                                            </p:cTn>
                                            <p:tgtEl>
                                              <p:spTgt spid="117"/>
                                            </p:tgtEl>
                                            <p:attrNameLst>
                                              <p:attrName>style.visibility</p:attrName>
                                            </p:attrNameLst>
                                          </p:cBhvr>
                                          <p:to>
                                            <p:strVal val="visible"/>
                                          </p:to>
                                        </p:set>
                                        <p:animEffect transition="in" filter="fade">
                                          <p:cBhvr>
                                            <p:cTn id="40" dur="500"/>
                                            <p:tgtEl>
                                              <p:spTgt spid="1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fade">
                                          <p:cBhvr>
                                            <p:cTn id="43" dur="500"/>
                                            <p:tgtEl>
                                              <p:spTgt spid="118"/>
                                            </p:tgtEl>
                                          </p:cBhvr>
                                        </p:animEffect>
                                      </p:childTnLst>
                                    </p:cTn>
                                  </p:par>
                                </p:childTnLst>
                              </p:cTn>
                            </p:par>
                            <p:par>
                              <p:cTn id="44" fill="hold">
                                <p:stCondLst>
                                  <p:cond delay="6480"/>
                                </p:stCondLst>
                                <p:childTnLst>
                                  <p:par>
                                    <p:cTn id="45" presetID="22" presetClass="entr" presetSubtype="8" fill="hold" nodeType="afterEffect">
                                      <p:stCondLst>
                                        <p:cond delay="0"/>
                                      </p:stCondLst>
                                      <p:childTnLst>
                                        <p:set>
                                          <p:cBhvr>
                                            <p:cTn id="46" dur="1" fill="hold">
                                              <p:stCondLst>
                                                <p:cond delay="0"/>
                                              </p:stCondLst>
                                            </p:cTn>
                                            <p:tgtEl>
                                              <p:spTgt spid="107"/>
                                            </p:tgtEl>
                                            <p:attrNameLst>
                                              <p:attrName>style.visibility</p:attrName>
                                            </p:attrNameLst>
                                          </p:cBhvr>
                                          <p:to>
                                            <p:strVal val="visible"/>
                                          </p:to>
                                        </p:set>
                                        <p:animEffect transition="in" filter="wipe(left)">
                                          <p:cBhvr>
                                            <p:cTn id="47" dur="500"/>
                                            <p:tgtEl>
                                              <p:spTgt spid="107"/>
                                            </p:tgtEl>
                                          </p:cBhvr>
                                        </p:animEffect>
                                      </p:childTnLst>
                                    </p:cTn>
                                  </p:par>
                                </p:childTnLst>
                              </p:cTn>
                            </p:par>
                            <p:par>
                              <p:cTn id="48" fill="hold">
                                <p:stCondLst>
                                  <p:cond delay="6980"/>
                                </p:stCondLst>
                                <p:childTnLst>
                                  <p:par>
                                    <p:cTn id="49" presetID="10" presetClass="entr" presetSubtype="0"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500"/>
                                            <p:tgtEl>
                                              <p:spTgt spid="75"/>
                                            </p:tgtEl>
                                          </p:cBhvr>
                                        </p:animEffect>
                                      </p:childTnLst>
                                    </p:cTn>
                                  </p:par>
                                  <p:par>
                                    <p:cTn id="52" presetID="35" presetClass="path" presetSubtype="0" decel="40000" fill="hold" grpId="1" nodeType="withEffect">
                                      <p:stCondLst>
                                        <p:cond delay="0"/>
                                      </p:stCondLst>
                                      <p:childTnLst>
                                        <p:animMotion origin="layout" path="M 0.08919 3.7037E-7 L -0.0306 3.7037E-7 " pathEditMode="relative" rAng="0" ptsTypes="AA">
                                          <p:cBhvr>
                                            <p:cTn id="53" dur="750" fill="hold"/>
                                            <p:tgtEl>
                                              <p:spTgt spid="75"/>
                                            </p:tgtEl>
                                            <p:attrNameLst>
                                              <p:attrName>ppt_x</p:attrName>
                                              <p:attrName>ppt_y</p:attrName>
                                            </p:attrNameLst>
                                          </p:cBhvr>
                                          <p:rCtr x="-5990" y="0"/>
                                        </p:animMotion>
                                      </p:childTnLst>
                                    </p:cTn>
                                  </p:par>
                                  <p:par>
                                    <p:cTn id="54" presetID="35" presetClass="path" presetSubtype="0" accel="40000" decel="40000" fill="hold" grpId="2" nodeType="withEffect">
                                      <p:stCondLst>
                                        <p:cond delay="750"/>
                                      </p:stCondLst>
                                      <p:childTnLst>
                                        <p:animMotion origin="layout" path="M -1.04167E-6 3.7037E-7 L -0.03073 3.7037E-7 " pathEditMode="relative" rAng="0" ptsTypes="AA">
                                          <p:cBhvr>
                                            <p:cTn id="55" dur="750" spd="-100000" fill="hold"/>
                                            <p:tgtEl>
                                              <p:spTgt spid="75"/>
                                            </p:tgtEl>
                                            <p:attrNameLst>
                                              <p:attrName>ppt_x</p:attrName>
                                              <p:attrName>ppt_y</p:attrName>
                                            </p:attrNameLst>
                                          </p:cBhvr>
                                          <p:rCtr x="-1536" y="0"/>
                                        </p:animMotion>
                                      </p:childTnLst>
                                    </p:cTn>
                                  </p:par>
                                </p:childTnLst>
                              </p:cTn>
                            </p:par>
                            <p:par>
                              <p:cTn id="56" fill="hold">
                                <p:stCondLst>
                                  <p:cond delay="8480"/>
                                </p:stCondLst>
                                <p:childTnLst>
                                  <p:par>
                                    <p:cTn id="57" presetID="10" presetClass="entr" presetSubtype="0" fill="hold" grpId="0" nodeType="afterEffect">
                                      <p:stCondLst>
                                        <p:cond delay="0"/>
                                      </p:stCondLst>
                                      <p:childTnLst>
                                        <p:set>
                                          <p:cBhvr>
                                            <p:cTn id="58" dur="1" fill="hold">
                                              <p:stCondLst>
                                                <p:cond delay="0"/>
                                              </p:stCondLst>
                                            </p:cTn>
                                            <p:tgtEl>
                                              <p:spTgt spid="115"/>
                                            </p:tgtEl>
                                            <p:attrNameLst>
                                              <p:attrName>style.visibility</p:attrName>
                                            </p:attrNameLst>
                                          </p:cBhvr>
                                          <p:to>
                                            <p:strVal val="visible"/>
                                          </p:to>
                                        </p:set>
                                        <p:animEffect transition="in" filter="fade">
                                          <p:cBhvr>
                                            <p:cTn id="59" dur="1000"/>
                                            <p:tgtEl>
                                              <p:spTgt spid="115"/>
                                            </p:tgtEl>
                                          </p:cBhvr>
                                        </p:animEffect>
                                      </p:childTnLst>
                                    </p:cTn>
                                  </p:par>
                                </p:childTnLst>
                              </p:cTn>
                            </p:par>
                            <p:par>
                              <p:cTn id="60" fill="hold">
                                <p:stCondLst>
                                  <p:cond delay="9480"/>
                                </p:stCondLst>
                                <p:childTnLst>
                                  <p:par>
                                    <p:cTn id="61" presetID="10" presetClass="entr" presetSubtype="0" fill="hold" grpId="0" nodeType="afterEffect">
                                      <p:stCondLst>
                                        <p:cond delay="0"/>
                                      </p:stCondLst>
                                      <p:childTnLst>
                                        <p:set>
                                          <p:cBhvr>
                                            <p:cTn id="62" dur="1" fill="hold">
                                              <p:stCondLst>
                                                <p:cond delay="0"/>
                                              </p:stCondLst>
                                            </p:cTn>
                                            <p:tgtEl>
                                              <p:spTgt spid="121"/>
                                            </p:tgtEl>
                                            <p:attrNameLst>
                                              <p:attrName>style.visibility</p:attrName>
                                            </p:attrNameLst>
                                          </p:cBhvr>
                                          <p:to>
                                            <p:strVal val="visible"/>
                                          </p:to>
                                        </p:set>
                                        <p:animEffect transition="in" filter="fade">
                                          <p:cBhvr>
                                            <p:cTn id="63" dur="500"/>
                                            <p:tgtEl>
                                              <p:spTgt spid="12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22"/>
                                            </p:tgtEl>
                                            <p:attrNameLst>
                                              <p:attrName>style.visibility</p:attrName>
                                            </p:attrNameLst>
                                          </p:cBhvr>
                                          <p:to>
                                            <p:strVal val="visible"/>
                                          </p:to>
                                        </p:set>
                                        <p:animEffect transition="in" filter="fade">
                                          <p:cBhvr>
                                            <p:cTn id="66" dur="500"/>
                                            <p:tgtEl>
                                              <p:spTgt spid="122"/>
                                            </p:tgtEl>
                                          </p:cBhvr>
                                        </p:animEffect>
                                      </p:childTnLst>
                                    </p:cTn>
                                  </p:par>
                                </p:childTnLst>
                              </p:cTn>
                            </p:par>
                            <p:par>
                              <p:cTn id="67" fill="hold">
                                <p:stCondLst>
                                  <p:cond delay="9980"/>
                                </p:stCondLst>
                                <p:childTnLst>
                                  <p:par>
                                    <p:cTn id="68" presetID="22" presetClass="entr" presetSubtype="2" fill="hold"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wipe(right)">
                                          <p:cBhvr>
                                            <p:cTn id="70" dur="500"/>
                                            <p:tgtEl>
                                              <p:spTgt spid="104"/>
                                            </p:tgtEl>
                                          </p:cBhvr>
                                        </p:animEffect>
                                      </p:childTnLst>
                                    </p:cTn>
                                  </p:par>
                                </p:childTnLst>
                              </p:cTn>
                            </p:par>
                            <p:par>
                              <p:cTn id="71" fill="hold">
                                <p:stCondLst>
                                  <p:cond delay="10480"/>
                                </p:stCondLst>
                                <p:childTnLst>
                                  <p:par>
                                    <p:cTn id="72" presetID="10" presetClass="entr" presetSubtype="0" fill="hold" grpId="0" nodeType="afterEffect">
                                      <p:stCondLst>
                                        <p:cond delay="0"/>
                                      </p:stCondLst>
                                      <p:childTnLst>
                                        <p:set>
                                          <p:cBhvr>
                                            <p:cTn id="73" dur="1" fill="hold">
                                              <p:stCondLst>
                                                <p:cond delay="0"/>
                                              </p:stCondLst>
                                            </p:cTn>
                                            <p:tgtEl>
                                              <p:spTgt spid="76"/>
                                            </p:tgtEl>
                                            <p:attrNameLst>
                                              <p:attrName>style.visibility</p:attrName>
                                            </p:attrNameLst>
                                          </p:cBhvr>
                                          <p:to>
                                            <p:strVal val="visible"/>
                                          </p:to>
                                        </p:set>
                                        <p:animEffect transition="in" filter="fade">
                                          <p:cBhvr>
                                            <p:cTn id="74" dur="500"/>
                                            <p:tgtEl>
                                              <p:spTgt spid="76"/>
                                            </p:tgtEl>
                                          </p:cBhvr>
                                        </p:animEffect>
                                      </p:childTnLst>
                                    </p:cTn>
                                  </p:par>
                                  <p:par>
                                    <p:cTn id="75" presetID="35" presetClass="path" presetSubtype="0" decel="40000" fill="hold" grpId="1" nodeType="withEffect">
                                      <p:stCondLst>
                                        <p:cond delay="0"/>
                                      </p:stCondLst>
                                      <p:childTnLst>
                                        <p:animMotion origin="layout" path="M 0.03073 3.33333E-6 L -0.08906 3.33333E-6 " pathEditMode="relative" rAng="0" ptsTypes="AA">
                                          <p:cBhvr>
                                            <p:cTn id="76" dur="750" spd="-100000" fill="hold"/>
                                            <p:tgtEl>
                                              <p:spTgt spid="76"/>
                                            </p:tgtEl>
                                            <p:attrNameLst>
                                              <p:attrName>ppt_x</p:attrName>
                                              <p:attrName>ppt_y</p:attrName>
                                            </p:attrNameLst>
                                          </p:cBhvr>
                                          <p:rCtr x="-5990" y="0"/>
                                        </p:animMotion>
                                      </p:childTnLst>
                                    </p:cTn>
                                  </p:par>
                                  <p:par>
                                    <p:cTn id="77" presetID="35" presetClass="path" presetSubtype="0" accel="40000" decel="40000" fill="hold" grpId="2" nodeType="withEffect">
                                      <p:stCondLst>
                                        <p:cond delay="750"/>
                                      </p:stCondLst>
                                      <p:childTnLst>
                                        <p:animMotion origin="layout" path="M 0.03073 3.33333E-6 L 2.08333E-7 3.33333E-6 " pathEditMode="relative" rAng="0" ptsTypes="AA">
                                          <p:cBhvr>
                                            <p:cTn id="78" dur="750" fill="hold"/>
                                            <p:tgtEl>
                                              <p:spTgt spid="76"/>
                                            </p:tgtEl>
                                            <p:attrNameLst>
                                              <p:attrName>ppt_x</p:attrName>
                                              <p:attrName>ppt_y</p:attrName>
                                            </p:attrNameLst>
                                          </p:cBhvr>
                                          <p:rCtr x="-1536" y="0"/>
                                        </p:animMotion>
                                      </p:childTnLst>
                                    </p:cTn>
                                  </p:par>
                                </p:childTnLst>
                              </p:cTn>
                            </p:par>
                            <p:par>
                              <p:cTn id="79" fill="hold">
                                <p:stCondLst>
                                  <p:cond delay="11980"/>
                                </p:stCondLst>
                                <p:childTnLst>
                                  <p:par>
                                    <p:cTn id="80" presetID="10" presetClass="entr" presetSubtype="0" fill="hold" grpId="0" nodeType="afterEffect">
                                      <p:stCondLst>
                                        <p:cond delay="0"/>
                                      </p:stCondLst>
                                      <p:childTnLst>
                                        <p:set>
                                          <p:cBhvr>
                                            <p:cTn id="81" dur="1" fill="hold">
                                              <p:stCondLst>
                                                <p:cond delay="0"/>
                                              </p:stCondLst>
                                            </p:cTn>
                                            <p:tgtEl>
                                              <p:spTgt spid="116"/>
                                            </p:tgtEl>
                                            <p:attrNameLst>
                                              <p:attrName>style.visibility</p:attrName>
                                            </p:attrNameLst>
                                          </p:cBhvr>
                                          <p:to>
                                            <p:strVal val="visible"/>
                                          </p:to>
                                        </p:set>
                                        <p:animEffect transition="in" filter="fade">
                                          <p:cBhvr>
                                            <p:cTn id="82" dur="1000"/>
                                            <p:tgtEl>
                                              <p:spTgt spid="116"/>
                                            </p:tgtEl>
                                          </p:cBhvr>
                                        </p:animEffect>
                                      </p:childTnLst>
                                    </p:cTn>
                                  </p:par>
                                </p:childTnLst>
                              </p:cTn>
                            </p:par>
                            <p:par>
                              <p:cTn id="83" fill="hold">
                                <p:stCondLst>
                                  <p:cond delay="12980"/>
                                </p:stCondLst>
                                <p:childTnLst>
                                  <p:par>
                                    <p:cTn id="84" presetID="10" presetClass="entr" presetSubtype="0" fill="hold" grpId="0" nodeType="afterEffect">
                                      <p:stCondLst>
                                        <p:cond delay="0"/>
                                      </p:stCondLst>
                                      <p:childTnLst>
                                        <p:set>
                                          <p:cBhvr>
                                            <p:cTn id="85" dur="1" fill="hold">
                                              <p:stCondLst>
                                                <p:cond delay="0"/>
                                              </p:stCondLst>
                                            </p:cTn>
                                            <p:tgtEl>
                                              <p:spTgt spid="119"/>
                                            </p:tgtEl>
                                            <p:attrNameLst>
                                              <p:attrName>style.visibility</p:attrName>
                                            </p:attrNameLst>
                                          </p:cBhvr>
                                          <p:to>
                                            <p:strVal val="visible"/>
                                          </p:to>
                                        </p:set>
                                        <p:animEffect transition="in" filter="fade">
                                          <p:cBhvr>
                                            <p:cTn id="86" dur="500"/>
                                            <p:tgtEl>
                                              <p:spTgt spid="11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20"/>
                                            </p:tgtEl>
                                            <p:attrNameLst>
                                              <p:attrName>style.visibility</p:attrName>
                                            </p:attrNameLst>
                                          </p:cBhvr>
                                          <p:to>
                                            <p:strVal val="visible"/>
                                          </p:to>
                                        </p:set>
                                        <p:animEffect transition="in" filter="fade">
                                          <p:cBhvr>
                                            <p:cTn id="89" dur="500"/>
                                            <p:tgtEl>
                                              <p:spTgt spid="120"/>
                                            </p:tgtEl>
                                          </p:cBhvr>
                                        </p:animEffect>
                                      </p:childTnLst>
                                    </p:cTn>
                                  </p:par>
                                </p:childTnLst>
                              </p:cTn>
                            </p:par>
                            <p:par>
                              <p:cTn id="90" fill="hold">
                                <p:stCondLst>
                                  <p:cond delay="13480"/>
                                </p:stCondLst>
                                <p:childTnLst>
                                  <p:par>
                                    <p:cTn id="91" presetID="22" presetClass="entr" presetSubtype="8" fill="hold" nodeType="afterEffect">
                                      <p:stCondLst>
                                        <p:cond delay="0"/>
                                      </p:stCondLst>
                                      <p:childTnLst>
                                        <p:set>
                                          <p:cBhvr>
                                            <p:cTn id="92" dur="1" fill="hold">
                                              <p:stCondLst>
                                                <p:cond delay="0"/>
                                              </p:stCondLst>
                                            </p:cTn>
                                            <p:tgtEl>
                                              <p:spTgt spid="110"/>
                                            </p:tgtEl>
                                            <p:attrNameLst>
                                              <p:attrName>style.visibility</p:attrName>
                                            </p:attrNameLst>
                                          </p:cBhvr>
                                          <p:to>
                                            <p:strVal val="visible"/>
                                          </p:to>
                                        </p:set>
                                        <p:animEffect transition="in" filter="wipe(left)">
                                          <p:cBhvr>
                                            <p:cTn id="93" dur="500"/>
                                            <p:tgtEl>
                                              <p:spTgt spid="110"/>
                                            </p:tgtEl>
                                          </p:cBhvr>
                                        </p:animEffect>
                                      </p:childTnLst>
                                    </p:cTn>
                                  </p:par>
                                </p:childTnLst>
                              </p:cTn>
                            </p:par>
                            <p:par>
                              <p:cTn id="94" fill="hold">
                                <p:stCondLst>
                                  <p:cond delay="13980"/>
                                </p:stCondLst>
                                <p:childTnLst>
                                  <p:par>
                                    <p:cTn id="95" presetID="10" presetClass="entr" presetSubtype="0"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par>
                                    <p:cTn id="98" presetID="35" presetClass="path" presetSubtype="0" decel="40000" fill="hold" grpId="1" nodeType="withEffect">
                                      <p:stCondLst>
                                        <p:cond delay="0"/>
                                      </p:stCondLst>
                                      <p:childTnLst>
                                        <p:animMotion origin="layout" path="M 0.08919 -2.22222E-6 L -0.0306 -2.22222E-6 " pathEditMode="relative" rAng="0" ptsTypes="AA">
                                          <p:cBhvr>
                                            <p:cTn id="99" dur="750" fill="hold"/>
                                            <p:tgtEl>
                                              <p:spTgt spid="78"/>
                                            </p:tgtEl>
                                            <p:attrNameLst>
                                              <p:attrName>ppt_x</p:attrName>
                                              <p:attrName>ppt_y</p:attrName>
                                            </p:attrNameLst>
                                          </p:cBhvr>
                                          <p:rCtr x="-5990" y="0"/>
                                        </p:animMotion>
                                      </p:childTnLst>
                                    </p:cTn>
                                  </p:par>
                                  <p:par>
                                    <p:cTn id="100" presetID="35" presetClass="path" presetSubtype="0" accel="40000" decel="40000" fill="hold" grpId="2" nodeType="withEffect">
                                      <p:stCondLst>
                                        <p:cond delay="750"/>
                                      </p:stCondLst>
                                      <p:childTnLst>
                                        <p:animMotion origin="layout" path="M 3.75E-6 -2.22222E-6 L -0.03073 -2.22222E-6 " pathEditMode="relative" rAng="0" ptsTypes="AA">
                                          <p:cBhvr>
                                            <p:cTn id="101" dur="750" spd="-100000" fill="hold"/>
                                            <p:tgtEl>
                                              <p:spTgt spid="78"/>
                                            </p:tgtEl>
                                            <p:attrNameLst>
                                              <p:attrName>ppt_x</p:attrName>
                                              <p:attrName>ppt_y</p:attrName>
                                            </p:attrNameLst>
                                          </p:cBhvr>
                                          <p:rCtr x="-1536" y="0"/>
                                        </p:animMotion>
                                      </p:childTnLst>
                                    </p:cTn>
                                  </p:par>
                                </p:childTnLst>
                              </p:cTn>
                            </p:par>
                            <p:par>
                              <p:cTn id="102" fill="hold">
                                <p:stCondLst>
                                  <p:cond delay="15480"/>
                                </p:stCondLst>
                                <p:childTnLst>
                                  <p:par>
                                    <p:cTn id="103" presetID="10" presetClass="entr" presetSubtype="0" fill="hold" grpId="0" nodeType="afterEffect">
                                      <p:stCondLst>
                                        <p:cond delay="0"/>
                                      </p:stCondLst>
                                      <p:childTnLst>
                                        <p:set>
                                          <p:cBhvr>
                                            <p:cTn id="104" dur="1" fill="hold">
                                              <p:stCondLst>
                                                <p:cond delay="0"/>
                                              </p:stCondLst>
                                            </p:cTn>
                                            <p:tgtEl>
                                              <p:spTgt spid="113"/>
                                            </p:tgtEl>
                                            <p:attrNameLst>
                                              <p:attrName>style.visibility</p:attrName>
                                            </p:attrNameLst>
                                          </p:cBhvr>
                                          <p:to>
                                            <p:strVal val="visible"/>
                                          </p:to>
                                        </p:set>
                                        <p:animEffect transition="in" filter="fade">
                                          <p:cBhvr>
                                            <p:cTn id="105" dur="1000"/>
                                            <p:tgtEl>
                                              <p:spTgt spid="113"/>
                                            </p:tgtEl>
                                          </p:cBhvr>
                                        </p:animEffect>
                                      </p:childTnLst>
                                    </p:cTn>
                                  </p:par>
                                </p:childTnLst>
                              </p:cTn>
                            </p:par>
                            <p:par>
                              <p:cTn id="106" fill="hold">
                                <p:stCondLst>
                                  <p:cond delay="16480"/>
                                </p:stCondLst>
                                <p:childTnLst>
                                  <p:par>
                                    <p:cTn id="107" presetID="10" presetClass="entr" presetSubtype="0" fill="hold" grpId="0" nodeType="afterEffect">
                                      <p:stCondLst>
                                        <p:cond delay="0"/>
                                      </p:stCondLst>
                                      <p:childTnLst>
                                        <p:set>
                                          <p:cBhvr>
                                            <p:cTn id="108" dur="1" fill="hold">
                                              <p:stCondLst>
                                                <p:cond delay="0"/>
                                              </p:stCondLst>
                                            </p:cTn>
                                            <p:tgtEl>
                                              <p:spTgt spid="123"/>
                                            </p:tgtEl>
                                            <p:attrNameLst>
                                              <p:attrName>style.visibility</p:attrName>
                                            </p:attrNameLst>
                                          </p:cBhvr>
                                          <p:to>
                                            <p:strVal val="visible"/>
                                          </p:to>
                                        </p:set>
                                        <p:animEffect transition="in" filter="fade">
                                          <p:cBhvr>
                                            <p:cTn id="109" dur="500"/>
                                            <p:tgtEl>
                                              <p:spTgt spid="123"/>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24"/>
                                            </p:tgtEl>
                                            <p:attrNameLst>
                                              <p:attrName>style.visibility</p:attrName>
                                            </p:attrNameLst>
                                          </p:cBhvr>
                                          <p:to>
                                            <p:strVal val="visible"/>
                                          </p:to>
                                        </p:set>
                                        <p:animEffect transition="in" filter="fade">
                                          <p:cBhvr>
                                            <p:cTn id="112" dur="500"/>
                                            <p:tgtEl>
                                              <p:spTgt spid="124"/>
                                            </p:tgtEl>
                                          </p:cBhvr>
                                        </p:animEffect>
                                      </p:childTnLst>
                                    </p:cTn>
                                  </p:par>
                                </p:childTnLst>
                              </p:cTn>
                            </p:par>
                            <p:par>
                              <p:cTn id="113" fill="hold">
                                <p:stCondLst>
                                  <p:cond delay="16980"/>
                                </p:stCondLst>
                                <p:childTnLst>
                                  <p:par>
                                    <p:cTn id="114" presetID="2" presetClass="entr" presetSubtype="9" fill="hold" nodeType="afterEffect">
                                      <p:stCondLst>
                                        <p:cond delay="0"/>
                                      </p:stCondLst>
                                      <p:childTnLst>
                                        <p:set>
                                          <p:cBhvr>
                                            <p:cTn id="115" dur="1" fill="hold">
                                              <p:stCondLst>
                                                <p:cond delay="0"/>
                                              </p:stCondLst>
                                            </p:cTn>
                                            <p:tgtEl>
                                              <p:spTgt spid="34"/>
                                            </p:tgtEl>
                                            <p:attrNameLst>
                                              <p:attrName>style.visibility</p:attrName>
                                            </p:attrNameLst>
                                          </p:cBhvr>
                                          <p:to>
                                            <p:strVal val="visible"/>
                                          </p:to>
                                        </p:set>
                                        <p:anim calcmode="lin" valueType="num">
                                          <p:cBhvr additive="base">
                                            <p:cTn id="116" dur="2000" fill="hold"/>
                                            <p:tgtEl>
                                              <p:spTgt spid="34"/>
                                            </p:tgtEl>
                                            <p:attrNameLst>
                                              <p:attrName>ppt_x</p:attrName>
                                            </p:attrNameLst>
                                          </p:cBhvr>
                                          <p:tavLst>
                                            <p:tav tm="0">
                                              <p:val>
                                                <p:strVal val="0-#ppt_w/2"/>
                                              </p:val>
                                            </p:tav>
                                            <p:tav tm="100000">
                                              <p:val>
                                                <p:strVal val="#ppt_x"/>
                                              </p:val>
                                            </p:tav>
                                          </p:tavLst>
                                        </p:anim>
                                        <p:anim calcmode="lin" valueType="num">
                                          <p:cBhvr additive="base">
                                            <p:cTn id="117" dur="20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5" grpId="0" animBg="1"/>
          <p:bldP spid="75" grpId="1" animBg="1"/>
          <p:bldP spid="75" grpId="2" animBg="1"/>
          <p:bldP spid="76" grpId="0" animBg="1"/>
          <p:bldP spid="76" grpId="1" animBg="1"/>
          <p:bldP spid="76" grpId="2" animBg="1"/>
          <p:bldP spid="77" grpId="0" animBg="1"/>
          <p:bldP spid="77" grpId="1" animBg="1"/>
          <p:bldP spid="77" grpId="2" animBg="1"/>
          <p:bldP spid="78" grpId="0" animBg="1"/>
          <p:bldP spid="78" grpId="1" animBg="1"/>
          <p:bldP spid="78" grpId="2" animBg="1"/>
          <p:bldP spid="113" grpId="0" animBg="1"/>
          <p:bldP spid="114" grpId="0" animBg="1"/>
          <p:bldP spid="115" grpId="0" animBg="1"/>
          <p:bldP spid="116" grpId="0" animBg="1"/>
          <p:bldP spid="117" grpId="0"/>
          <p:bldP spid="118" grpId="0"/>
          <p:bldP spid="119" grpId="0"/>
          <p:bldP spid="120" grpId="0"/>
          <p:bldP spid="121" grpId="0"/>
          <p:bldP spid="122" grpId="0"/>
          <p:bldP spid="123" grpId="0"/>
          <p:bldP spid="124" grpId="0"/>
          <p:bldP spid="57"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基本工作概述</a:t>
            </a:r>
          </a:p>
        </p:txBody>
      </p:sp>
      <p:sp>
        <p:nvSpPr>
          <p:cNvPr id="6"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grpSp>
        <p:nvGrpSpPr>
          <p:cNvPr id="18" name="组合 17"/>
          <p:cNvGrpSpPr/>
          <p:nvPr/>
        </p:nvGrpSpPr>
        <p:grpSpPr>
          <a:xfrm>
            <a:off x="1627705" y="3093467"/>
            <a:ext cx="77794" cy="1082115"/>
            <a:chOff x="2563325" y="3120190"/>
            <a:chExt cx="77804" cy="1081862"/>
          </a:xfrm>
        </p:grpSpPr>
        <p:sp>
          <p:nvSpPr>
            <p:cNvPr id="20" name="椭圆 19"/>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fontAlgn="auto">
                <a:spcBef>
                  <a:spcPts val="0"/>
                </a:spcBef>
                <a:spcAft>
                  <a:spcPts val="0"/>
                </a:spcAft>
              </a:pPr>
              <a:endParaRPr lang="zh-CN" altLang="en-US" kern="0">
                <a:solidFill>
                  <a:prstClr val="white"/>
                </a:solidFill>
                <a:latin typeface="Calibri"/>
                <a:ea typeface="宋体"/>
              </a:endParaRPr>
            </a:p>
          </p:txBody>
        </p:sp>
        <p:cxnSp>
          <p:nvCxnSpPr>
            <p:cNvPr id="21" name="直接连接符 20"/>
            <p:cNvCxnSpPr>
              <a:stCxn id="20"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22" name="椭圆 21"/>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fontAlgn="auto">
                <a:spcBef>
                  <a:spcPts val="0"/>
                </a:spcBef>
                <a:spcAft>
                  <a:spcPts val="0"/>
                </a:spcAft>
              </a:pPr>
              <a:endParaRPr lang="zh-CN" altLang="en-US" kern="0">
                <a:solidFill>
                  <a:prstClr val="white"/>
                </a:solidFill>
                <a:latin typeface="Calibri"/>
                <a:ea typeface="宋体"/>
              </a:endParaRPr>
            </a:p>
          </p:txBody>
        </p:sp>
      </p:grpSp>
      <p:grpSp>
        <p:nvGrpSpPr>
          <p:cNvPr id="23" name="组合 22"/>
          <p:cNvGrpSpPr/>
          <p:nvPr/>
        </p:nvGrpSpPr>
        <p:grpSpPr>
          <a:xfrm>
            <a:off x="3693456" y="4269211"/>
            <a:ext cx="77794" cy="1082115"/>
            <a:chOff x="2563325" y="3120190"/>
            <a:chExt cx="77804" cy="1081862"/>
          </a:xfrm>
        </p:grpSpPr>
        <p:sp>
          <p:nvSpPr>
            <p:cNvPr id="24" name="椭圆 23"/>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fontAlgn="auto">
                <a:spcBef>
                  <a:spcPts val="0"/>
                </a:spcBef>
                <a:spcAft>
                  <a:spcPts val="0"/>
                </a:spcAft>
              </a:pPr>
              <a:endParaRPr lang="zh-CN" altLang="en-US" kern="0">
                <a:solidFill>
                  <a:prstClr val="white"/>
                </a:solidFill>
                <a:latin typeface="Calibri"/>
                <a:ea typeface="宋体"/>
              </a:endParaRPr>
            </a:p>
          </p:txBody>
        </p:sp>
        <p:cxnSp>
          <p:nvCxnSpPr>
            <p:cNvPr id="25" name="直接连接符 24"/>
            <p:cNvCxnSpPr>
              <a:stCxn id="24"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26" name="椭圆 25"/>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fontAlgn="auto">
                <a:spcBef>
                  <a:spcPts val="0"/>
                </a:spcBef>
                <a:spcAft>
                  <a:spcPts val="0"/>
                </a:spcAft>
              </a:pPr>
              <a:endParaRPr lang="zh-CN" altLang="en-US" kern="0">
                <a:solidFill>
                  <a:prstClr val="white"/>
                </a:solidFill>
                <a:latin typeface="Calibri"/>
                <a:ea typeface="宋体"/>
              </a:endParaRPr>
            </a:p>
          </p:txBody>
        </p:sp>
      </p:grpSp>
      <p:grpSp>
        <p:nvGrpSpPr>
          <p:cNvPr id="27" name="组合 26"/>
          <p:cNvGrpSpPr/>
          <p:nvPr/>
        </p:nvGrpSpPr>
        <p:grpSpPr>
          <a:xfrm>
            <a:off x="6022991" y="3634517"/>
            <a:ext cx="77794" cy="1082115"/>
            <a:chOff x="2563325" y="3120190"/>
            <a:chExt cx="77804" cy="1081862"/>
          </a:xfrm>
        </p:grpSpPr>
        <p:sp>
          <p:nvSpPr>
            <p:cNvPr id="28" name="椭圆 27"/>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fontAlgn="auto">
                <a:spcBef>
                  <a:spcPts val="0"/>
                </a:spcBef>
                <a:spcAft>
                  <a:spcPts val="0"/>
                </a:spcAft>
              </a:pPr>
              <a:endParaRPr lang="zh-CN" altLang="en-US" kern="0">
                <a:solidFill>
                  <a:prstClr val="white"/>
                </a:solidFill>
                <a:latin typeface="Calibri"/>
                <a:ea typeface="宋体"/>
              </a:endParaRPr>
            </a:p>
          </p:txBody>
        </p:sp>
        <p:cxnSp>
          <p:nvCxnSpPr>
            <p:cNvPr id="29" name="直接连接符 28"/>
            <p:cNvCxnSpPr>
              <a:stCxn id="28"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30" name="椭圆 29"/>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fontAlgn="auto">
                <a:spcBef>
                  <a:spcPts val="0"/>
                </a:spcBef>
                <a:spcAft>
                  <a:spcPts val="0"/>
                </a:spcAft>
              </a:pPr>
              <a:endParaRPr lang="zh-CN" altLang="en-US" kern="0">
                <a:solidFill>
                  <a:prstClr val="white"/>
                </a:solidFill>
                <a:latin typeface="Calibri"/>
                <a:ea typeface="宋体"/>
              </a:endParaRPr>
            </a:p>
          </p:txBody>
        </p:sp>
      </p:grpSp>
      <p:grpSp>
        <p:nvGrpSpPr>
          <p:cNvPr id="31" name="组合 30"/>
          <p:cNvGrpSpPr/>
          <p:nvPr/>
        </p:nvGrpSpPr>
        <p:grpSpPr>
          <a:xfrm>
            <a:off x="8288077" y="3213683"/>
            <a:ext cx="77794" cy="1082115"/>
            <a:chOff x="2563325" y="3120190"/>
            <a:chExt cx="77804" cy="1081862"/>
          </a:xfrm>
        </p:grpSpPr>
        <p:sp>
          <p:nvSpPr>
            <p:cNvPr id="32" name="椭圆 31"/>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fontAlgn="auto">
                <a:spcBef>
                  <a:spcPts val="0"/>
                </a:spcBef>
                <a:spcAft>
                  <a:spcPts val="0"/>
                </a:spcAft>
              </a:pPr>
              <a:endParaRPr lang="zh-CN" altLang="en-US" kern="0">
                <a:solidFill>
                  <a:prstClr val="white"/>
                </a:solidFill>
                <a:latin typeface="Calibri"/>
                <a:ea typeface="宋体"/>
              </a:endParaRPr>
            </a:p>
          </p:txBody>
        </p:sp>
        <p:cxnSp>
          <p:nvCxnSpPr>
            <p:cNvPr id="33" name="直接连接符 32"/>
            <p:cNvCxnSpPr>
              <a:stCxn id="32"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34" name="椭圆 33"/>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fontAlgn="auto">
                <a:spcBef>
                  <a:spcPts val="0"/>
                </a:spcBef>
                <a:spcAft>
                  <a:spcPts val="0"/>
                </a:spcAft>
              </a:pPr>
              <a:endParaRPr lang="zh-CN" altLang="en-US" kern="0">
                <a:solidFill>
                  <a:prstClr val="white"/>
                </a:solidFill>
                <a:latin typeface="Calibri"/>
                <a:ea typeface="宋体"/>
              </a:endParaRPr>
            </a:p>
          </p:txBody>
        </p:sp>
      </p:grpSp>
      <p:grpSp>
        <p:nvGrpSpPr>
          <p:cNvPr id="35" name="组合 34"/>
          <p:cNvGrpSpPr/>
          <p:nvPr/>
        </p:nvGrpSpPr>
        <p:grpSpPr>
          <a:xfrm>
            <a:off x="10401954" y="4250886"/>
            <a:ext cx="77794" cy="1082115"/>
            <a:chOff x="2563325" y="3120190"/>
            <a:chExt cx="77804" cy="1081862"/>
          </a:xfrm>
        </p:grpSpPr>
        <p:sp>
          <p:nvSpPr>
            <p:cNvPr id="36" name="椭圆 35"/>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fontAlgn="auto">
                <a:spcBef>
                  <a:spcPts val="0"/>
                </a:spcBef>
                <a:spcAft>
                  <a:spcPts val="0"/>
                </a:spcAft>
              </a:pPr>
              <a:endParaRPr lang="zh-CN" altLang="en-US" kern="0">
                <a:solidFill>
                  <a:prstClr val="white"/>
                </a:solidFill>
                <a:latin typeface="Calibri"/>
                <a:ea typeface="宋体"/>
              </a:endParaRPr>
            </a:p>
          </p:txBody>
        </p:sp>
        <p:cxnSp>
          <p:nvCxnSpPr>
            <p:cNvPr id="37" name="直接连接符 36"/>
            <p:cNvCxnSpPr>
              <a:stCxn id="36"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38" name="椭圆 37"/>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fontAlgn="auto">
                <a:spcBef>
                  <a:spcPts val="0"/>
                </a:spcBef>
                <a:spcAft>
                  <a:spcPts val="0"/>
                </a:spcAft>
              </a:pPr>
              <a:endParaRPr lang="zh-CN" altLang="en-US" kern="0">
                <a:solidFill>
                  <a:prstClr val="white"/>
                </a:solidFill>
                <a:latin typeface="Calibri"/>
                <a:ea typeface="宋体"/>
              </a:endParaRPr>
            </a:p>
          </p:txBody>
        </p:sp>
      </p:grpSp>
      <p:sp>
        <p:nvSpPr>
          <p:cNvPr id="39" name="Freeform 1"/>
          <p:cNvSpPr/>
          <p:nvPr/>
        </p:nvSpPr>
        <p:spPr bwMode="auto">
          <a:xfrm>
            <a:off x="9614235" y="3020580"/>
            <a:ext cx="1575439" cy="1774387"/>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5">
              <a:extLst>
                <a:ext uri="{28A0092B-C50C-407E-A947-70E740481C1C}">
                  <a14:useLocalDpi xmlns:a14="http://schemas.microsoft.com/office/drawing/2010/main" val="0"/>
                </a:ext>
              </a:extLst>
            </a:blip>
            <a:srcRect/>
            <a:stretch>
              <a:fillRect/>
            </a:stretch>
          </a:blipFill>
          <a:ln w="25400">
            <a:solidFill>
              <a:srgbClr val="00B0F0"/>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fontAlgn="auto">
              <a:spcBef>
                <a:spcPts val="0"/>
              </a:spcBef>
              <a:spcAft>
                <a:spcPts val="0"/>
              </a:spcAft>
            </a:pPr>
            <a:endParaRPr lang="zh-CN" altLang="en-US" sz="7200" b="1" dirty="0">
              <a:solidFill>
                <a:prstClr val="white"/>
              </a:solidFill>
              <a:effectLst>
                <a:innerShdw blurRad="63500" dist="50800" dir="13500000">
                  <a:prstClr val="black">
                    <a:alpha val="50000"/>
                  </a:prstClr>
                </a:innerShdw>
              </a:effectLst>
              <a:latin typeface="Stencil" pitchFamily="82" charset="0"/>
              <a:ea typeface="微软雅黑" panose="020B0503020204020204" pitchFamily="34" charset="-122"/>
            </a:endParaRPr>
          </a:p>
        </p:txBody>
      </p:sp>
      <p:sp>
        <p:nvSpPr>
          <p:cNvPr id="41" name="Freeform 1"/>
          <p:cNvSpPr/>
          <p:nvPr/>
        </p:nvSpPr>
        <p:spPr bwMode="auto">
          <a:xfrm>
            <a:off x="7539262" y="2037301"/>
            <a:ext cx="1575439" cy="1774387"/>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w="25400">
            <a:solidFill>
              <a:srgbClr val="00B0F0"/>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fontAlgn="auto">
              <a:spcBef>
                <a:spcPts val="0"/>
              </a:spcBef>
              <a:spcAft>
                <a:spcPts val="0"/>
              </a:spcAft>
            </a:pPr>
            <a:endParaRPr lang="zh-CN" altLang="en-US" sz="7200" b="1" dirty="0">
              <a:solidFill>
                <a:prstClr val="white"/>
              </a:solidFill>
              <a:effectLst>
                <a:innerShdw blurRad="63500" dist="50800" dir="13500000">
                  <a:prstClr val="black">
                    <a:alpha val="50000"/>
                  </a:prstClr>
                </a:innerShdw>
              </a:effectLst>
              <a:latin typeface="Stencil" pitchFamily="82" charset="0"/>
              <a:ea typeface="微软雅黑" panose="020B0503020204020204" pitchFamily="34" charset="-122"/>
            </a:endParaRPr>
          </a:p>
        </p:txBody>
      </p:sp>
      <p:sp>
        <p:nvSpPr>
          <p:cNvPr id="43" name="Freeform 1"/>
          <p:cNvSpPr/>
          <p:nvPr/>
        </p:nvSpPr>
        <p:spPr bwMode="auto">
          <a:xfrm>
            <a:off x="5284468" y="2481394"/>
            <a:ext cx="1575439" cy="1774387"/>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7">
              <a:extLst>
                <a:ext uri="{28A0092B-C50C-407E-A947-70E740481C1C}">
                  <a14:useLocalDpi xmlns:a14="http://schemas.microsoft.com/office/drawing/2010/main" val="0"/>
                </a:ext>
              </a:extLst>
            </a:blip>
            <a:srcRect/>
            <a:stretch>
              <a:fillRect/>
            </a:stretch>
          </a:blipFill>
          <a:ln w="25400">
            <a:solidFill>
              <a:srgbClr val="00B0F0"/>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fontAlgn="auto">
              <a:spcBef>
                <a:spcPts val="0"/>
              </a:spcBef>
              <a:spcAft>
                <a:spcPts val="0"/>
              </a:spcAft>
            </a:pPr>
            <a:endParaRPr lang="zh-CN" altLang="en-US" sz="7200" b="1" dirty="0">
              <a:solidFill>
                <a:prstClr val="white"/>
              </a:solidFill>
              <a:effectLst>
                <a:innerShdw blurRad="63500" dist="50800" dir="13500000">
                  <a:prstClr val="black">
                    <a:alpha val="50000"/>
                  </a:prstClr>
                </a:innerShdw>
              </a:effectLst>
              <a:latin typeface="Stencil" pitchFamily="82" charset="0"/>
              <a:ea typeface="微软雅黑" panose="020B0503020204020204" pitchFamily="34" charset="-122"/>
            </a:endParaRPr>
          </a:p>
        </p:txBody>
      </p:sp>
      <p:sp>
        <p:nvSpPr>
          <p:cNvPr id="45" name="Freeform 1"/>
          <p:cNvSpPr/>
          <p:nvPr/>
        </p:nvSpPr>
        <p:spPr bwMode="auto">
          <a:xfrm>
            <a:off x="2942409" y="3068061"/>
            <a:ext cx="1575439" cy="1774387"/>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8" cstate="print">
              <a:extLst>
                <a:ext uri="{28A0092B-C50C-407E-A947-70E740481C1C}">
                  <a14:useLocalDpi xmlns:a14="http://schemas.microsoft.com/office/drawing/2010/main" val="0"/>
                </a:ext>
              </a:extLst>
            </a:blip>
            <a:srcRect/>
            <a:stretch>
              <a:fillRect/>
            </a:stretch>
          </a:blipFill>
          <a:ln w="25400">
            <a:solidFill>
              <a:srgbClr val="00B0F0"/>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fontAlgn="auto">
              <a:spcBef>
                <a:spcPts val="0"/>
              </a:spcBef>
              <a:spcAft>
                <a:spcPts val="0"/>
              </a:spcAft>
            </a:pPr>
            <a:endParaRPr lang="zh-CN" altLang="en-US" sz="6500" b="1" dirty="0">
              <a:solidFill>
                <a:prstClr val="white"/>
              </a:solidFill>
              <a:effectLst>
                <a:innerShdw blurRad="63500" dist="50800" dir="13500000">
                  <a:prstClr val="black">
                    <a:alpha val="50000"/>
                  </a:prstClr>
                </a:innerShdw>
              </a:effectLst>
              <a:latin typeface="Stencil" pitchFamily="82" charset="0"/>
              <a:ea typeface="微软雅黑" panose="020B0503020204020204" pitchFamily="34" charset="-122"/>
            </a:endParaRPr>
          </a:p>
        </p:txBody>
      </p:sp>
      <p:sp>
        <p:nvSpPr>
          <p:cNvPr id="47" name="Freeform 1"/>
          <p:cNvSpPr/>
          <p:nvPr/>
        </p:nvSpPr>
        <p:spPr bwMode="auto">
          <a:xfrm>
            <a:off x="852789" y="1996258"/>
            <a:ext cx="1575439" cy="1774387"/>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9" cstate="print">
              <a:extLst>
                <a:ext uri="{28A0092B-C50C-407E-A947-70E740481C1C}">
                  <a14:useLocalDpi xmlns:a14="http://schemas.microsoft.com/office/drawing/2010/main" val="0"/>
                </a:ext>
              </a:extLst>
            </a:blip>
            <a:srcRect/>
            <a:stretch>
              <a:fillRect/>
            </a:stretch>
          </a:blipFill>
          <a:ln w="25400">
            <a:solidFill>
              <a:srgbClr val="00B0F0"/>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fontAlgn="auto">
              <a:spcBef>
                <a:spcPts val="0"/>
              </a:spcBef>
              <a:spcAft>
                <a:spcPts val="0"/>
              </a:spcAft>
            </a:pPr>
            <a:endParaRPr lang="zh-CN" altLang="en-US" sz="7200" b="1" dirty="0">
              <a:solidFill>
                <a:prstClr val="white"/>
              </a:solidFill>
              <a:effectLst>
                <a:innerShdw blurRad="63500" dist="50800" dir="13500000">
                  <a:prstClr val="black">
                    <a:alpha val="50000"/>
                  </a:prstClr>
                </a:innerShdw>
              </a:effectLst>
              <a:latin typeface="Stencil" pitchFamily="82" charset="0"/>
              <a:ea typeface="微软雅黑" panose="020B0503020204020204" pitchFamily="34" charset="-122"/>
            </a:endParaRPr>
          </a:p>
        </p:txBody>
      </p:sp>
      <p:sp>
        <p:nvSpPr>
          <p:cNvPr id="64" name="TextBox 54"/>
          <p:cNvSpPr txBox="1"/>
          <p:nvPr/>
        </p:nvSpPr>
        <p:spPr>
          <a:xfrm>
            <a:off x="700353" y="4267875"/>
            <a:ext cx="1842830" cy="366575"/>
          </a:xfrm>
          <a:prstGeom prst="rect">
            <a:avLst/>
          </a:prstGeom>
          <a:noFill/>
        </p:spPr>
        <p:txBody>
          <a:bodyPr wrap="square" lIns="91436" tIns="0" rIns="91436" bIns="0" rtlCol="0" anchor="t">
            <a:spAutoFit/>
          </a:bodyPr>
          <a:lstStyle/>
          <a:p>
            <a:pPr algn="ctr" fontAlgn="auto">
              <a:lnSpc>
                <a:spcPct val="150000"/>
              </a:lnSpc>
              <a:spcBef>
                <a:spcPts val="0"/>
              </a:spcBef>
              <a:spcAft>
                <a:spcPts val="0"/>
              </a:spcAft>
            </a:pPr>
            <a:r>
              <a:rPr lang="zh-CN" altLang="en-US"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华文黑体" pitchFamily="2" charset="-122"/>
              </a:rPr>
              <a:t>标题关键字</a:t>
            </a:r>
          </a:p>
        </p:txBody>
      </p:sp>
      <p:sp>
        <p:nvSpPr>
          <p:cNvPr id="65" name="TextBox 76"/>
          <p:cNvSpPr txBox="1"/>
          <p:nvPr/>
        </p:nvSpPr>
        <p:spPr>
          <a:xfrm>
            <a:off x="2716577" y="5391864"/>
            <a:ext cx="1914566" cy="366575"/>
          </a:xfrm>
          <a:prstGeom prst="rect">
            <a:avLst/>
          </a:prstGeom>
          <a:noFill/>
        </p:spPr>
        <p:txBody>
          <a:bodyPr wrap="square" lIns="91436" tIns="0" rIns="91436" bIns="0" rtlCol="0" anchor="t">
            <a:spAutoFit/>
          </a:bodyPr>
          <a:lstStyle/>
          <a:p>
            <a:pPr algn="ctr" fontAlgn="auto">
              <a:lnSpc>
                <a:spcPct val="150000"/>
              </a:lnSpc>
              <a:spcBef>
                <a:spcPts val="0"/>
              </a:spcBef>
              <a:spcAft>
                <a:spcPts val="0"/>
              </a:spcAft>
            </a:pPr>
            <a:r>
              <a:rPr lang="zh-CN" altLang="en-US"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华文黑体" pitchFamily="2" charset="-122"/>
              </a:rPr>
              <a:t>标题关键字</a:t>
            </a:r>
          </a:p>
        </p:txBody>
      </p:sp>
      <p:sp>
        <p:nvSpPr>
          <p:cNvPr id="66" name="TextBox 96"/>
          <p:cNvSpPr txBox="1"/>
          <p:nvPr/>
        </p:nvSpPr>
        <p:spPr>
          <a:xfrm>
            <a:off x="5127453" y="4745509"/>
            <a:ext cx="1946664" cy="366575"/>
          </a:xfrm>
          <a:prstGeom prst="rect">
            <a:avLst/>
          </a:prstGeom>
          <a:noFill/>
        </p:spPr>
        <p:txBody>
          <a:bodyPr wrap="square" lIns="91436" tIns="0" rIns="91436" bIns="0" rtlCol="0" anchor="t">
            <a:spAutoFit/>
          </a:bodyPr>
          <a:lstStyle/>
          <a:p>
            <a:pPr algn="ctr" fontAlgn="auto">
              <a:lnSpc>
                <a:spcPct val="150000"/>
              </a:lnSpc>
              <a:spcBef>
                <a:spcPts val="0"/>
              </a:spcBef>
              <a:spcAft>
                <a:spcPts val="0"/>
              </a:spcAft>
            </a:pPr>
            <a:r>
              <a:rPr lang="zh-CN" altLang="en-US"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华文黑体" pitchFamily="2" charset="-122"/>
              </a:rPr>
              <a:t>标题关键字</a:t>
            </a:r>
          </a:p>
        </p:txBody>
      </p:sp>
      <p:sp>
        <p:nvSpPr>
          <p:cNvPr id="67" name="TextBox 116"/>
          <p:cNvSpPr txBox="1"/>
          <p:nvPr/>
        </p:nvSpPr>
        <p:spPr>
          <a:xfrm>
            <a:off x="7325089" y="4282865"/>
            <a:ext cx="1913966" cy="366575"/>
          </a:xfrm>
          <a:prstGeom prst="rect">
            <a:avLst/>
          </a:prstGeom>
          <a:noFill/>
        </p:spPr>
        <p:txBody>
          <a:bodyPr wrap="square" lIns="91436" tIns="0" rIns="91436" bIns="0" rtlCol="0" anchor="t">
            <a:spAutoFit/>
          </a:bodyPr>
          <a:lstStyle/>
          <a:p>
            <a:pPr algn="ctr" fontAlgn="auto">
              <a:lnSpc>
                <a:spcPct val="150000"/>
              </a:lnSpc>
              <a:spcBef>
                <a:spcPts val="0"/>
              </a:spcBef>
              <a:spcAft>
                <a:spcPts val="0"/>
              </a:spcAft>
            </a:pPr>
            <a:r>
              <a:rPr lang="zh-CN" altLang="en-US"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华文黑体" pitchFamily="2" charset="-122"/>
              </a:rPr>
              <a:t>标题关键字</a:t>
            </a:r>
          </a:p>
        </p:txBody>
      </p:sp>
      <p:sp>
        <p:nvSpPr>
          <p:cNvPr id="68" name="TextBox 136"/>
          <p:cNvSpPr txBox="1"/>
          <p:nvPr/>
        </p:nvSpPr>
        <p:spPr>
          <a:xfrm>
            <a:off x="9517044" y="5333357"/>
            <a:ext cx="1787590" cy="366575"/>
          </a:xfrm>
          <a:prstGeom prst="rect">
            <a:avLst/>
          </a:prstGeom>
          <a:noFill/>
        </p:spPr>
        <p:txBody>
          <a:bodyPr wrap="square" lIns="91436" tIns="0" rIns="91436" bIns="0" rtlCol="0" anchor="t">
            <a:spAutoFit/>
          </a:bodyPr>
          <a:lstStyle/>
          <a:p>
            <a:pPr algn="ctr" fontAlgn="auto">
              <a:lnSpc>
                <a:spcPct val="150000"/>
              </a:lnSpc>
              <a:spcBef>
                <a:spcPts val="0"/>
              </a:spcBef>
              <a:spcAft>
                <a:spcPts val="0"/>
              </a:spcAft>
            </a:pPr>
            <a:r>
              <a:rPr lang="zh-CN" altLang="en-US"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华文黑体" pitchFamily="2" charset="-122"/>
              </a:rPr>
              <a:t>标题关键字</a:t>
            </a:r>
          </a:p>
        </p:txBody>
      </p:sp>
      <p:sp>
        <p:nvSpPr>
          <p:cNvPr id="103" name="TextBox 29"/>
          <p:cNvSpPr txBox="1"/>
          <p:nvPr/>
        </p:nvSpPr>
        <p:spPr>
          <a:xfrm>
            <a:off x="402291" y="4821691"/>
            <a:ext cx="2199760" cy="485454"/>
          </a:xfrm>
          <a:prstGeom prst="rect">
            <a:avLst/>
          </a:prstGeom>
          <a:noFill/>
        </p:spPr>
        <p:txBody>
          <a:bodyPr wrap="square" lIns="0" tIns="0" rIns="0" bIns="0" rtlCol="0">
            <a:spAutoFit/>
          </a:bodyPr>
          <a:lstStyle/>
          <a:p>
            <a:pPr algn="ctr" defTabSz="1219170">
              <a:lnSpc>
                <a:spcPts val="2000"/>
              </a:lnSpc>
              <a:defRPr/>
            </a:pPr>
            <a:r>
              <a:rPr lang="zh-CN" altLang="en-US" sz="1200" kern="0" dirty="0">
                <a:solidFill>
                  <a:schemeClr val="bg1">
                    <a:lumMod val="50000"/>
                  </a:schemeClr>
                </a:solidFill>
                <a:latin typeface="微软雅黑" pitchFamily="34" charset="-122"/>
                <a:ea typeface="微软雅黑" pitchFamily="34" charset="-122"/>
              </a:rPr>
              <a:t>这里输入简单的文字概述里输入简单文字概述输入简单的</a:t>
            </a:r>
            <a:r>
              <a:rPr lang="zh-CN" altLang="en-US" sz="1200" kern="0" dirty="0" smtClean="0">
                <a:solidFill>
                  <a:schemeClr val="bg1">
                    <a:lumMod val="50000"/>
                  </a:schemeClr>
                </a:solidFill>
                <a:latin typeface="微软雅黑" pitchFamily="34" charset="-122"/>
                <a:ea typeface="微软雅黑" pitchFamily="34" charset="-122"/>
              </a:rPr>
              <a:t>文字</a:t>
            </a:r>
            <a:endParaRPr lang="zh-CN" altLang="en-US" sz="1200" kern="0" dirty="0">
              <a:solidFill>
                <a:schemeClr val="bg1">
                  <a:lumMod val="50000"/>
                </a:schemeClr>
              </a:solidFill>
              <a:latin typeface="微软雅黑" pitchFamily="34" charset="-122"/>
              <a:ea typeface="微软雅黑" pitchFamily="34" charset="-122"/>
            </a:endParaRPr>
          </a:p>
        </p:txBody>
      </p:sp>
      <p:sp>
        <p:nvSpPr>
          <p:cNvPr id="104" name="TextBox 29"/>
          <p:cNvSpPr txBox="1"/>
          <p:nvPr/>
        </p:nvSpPr>
        <p:spPr>
          <a:xfrm>
            <a:off x="2630248" y="5900742"/>
            <a:ext cx="2199760" cy="485454"/>
          </a:xfrm>
          <a:prstGeom prst="rect">
            <a:avLst/>
          </a:prstGeom>
          <a:noFill/>
        </p:spPr>
        <p:txBody>
          <a:bodyPr wrap="square" lIns="0" tIns="0" rIns="0" bIns="0" rtlCol="0">
            <a:spAutoFit/>
          </a:bodyPr>
          <a:lstStyle/>
          <a:p>
            <a:pPr algn="ctr" defTabSz="1219170">
              <a:lnSpc>
                <a:spcPts val="2000"/>
              </a:lnSpc>
              <a:defRPr/>
            </a:pPr>
            <a:r>
              <a:rPr lang="zh-CN" altLang="en-US" sz="1200" kern="0" dirty="0">
                <a:solidFill>
                  <a:schemeClr val="bg1">
                    <a:lumMod val="50000"/>
                  </a:schemeClr>
                </a:solidFill>
                <a:latin typeface="微软雅黑" pitchFamily="34" charset="-122"/>
                <a:ea typeface="微软雅黑" pitchFamily="34" charset="-122"/>
              </a:rPr>
              <a:t>这里输入简单的文字概述里输入简单文字概述输入简单的</a:t>
            </a:r>
            <a:r>
              <a:rPr lang="zh-CN" altLang="en-US" sz="1200" kern="0" dirty="0" smtClean="0">
                <a:solidFill>
                  <a:schemeClr val="bg1">
                    <a:lumMod val="50000"/>
                  </a:schemeClr>
                </a:solidFill>
                <a:latin typeface="微软雅黑" pitchFamily="34" charset="-122"/>
                <a:ea typeface="微软雅黑" pitchFamily="34" charset="-122"/>
              </a:rPr>
              <a:t>文字</a:t>
            </a:r>
            <a:endParaRPr lang="zh-CN" altLang="en-US" sz="1200" kern="0" dirty="0">
              <a:solidFill>
                <a:schemeClr val="bg1">
                  <a:lumMod val="50000"/>
                </a:schemeClr>
              </a:solidFill>
              <a:latin typeface="微软雅黑" pitchFamily="34" charset="-122"/>
              <a:ea typeface="微软雅黑" pitchFamily="34" charset="-122"/>
            </a:endParaRPr>
          </a:p>
        </p:txBody>
      </p:sp>
      <p:sp>
        <p:nvSpPr>
          <p:cNvPr id="105" name="TextBox 29"/>
          <p:cNvSpPr txBox="1"/>
          <p:nvPr/>
        </p:nvSpPr>
        <p:spPr>
          <a:xfrm>
            <a:off x="5000905" y="5307145"/>
            <a:ext cx="2199760" cy="485454"/>
          </a:xfrm>
          <a:prstGeom prst="rect">
            <a:avLst/>
          </a:prstGeom>
          <a:noFill/>
        </p:spPr>
        <p:txBody>
          <a:bodyPr wrap="square" lIns="0" tIns="0" rIns="0" bIns="0" rtlCol="0">
            <a:spAutoFit/>
          </a:bodyPr>
          <a:lstStyle/>
          <a:p>
            <a:pPr algn="ctr" defTabSz="1219170">
              <a:lnSpc>
                <a:spcPts val="2000"/>
              </a:lnSpc>
              <a:defRPr/>
            </a:pPr>
            <a:r>
              <a:rPr lang="zh-CN" altLang="en-US" sz="1200" kern="0" dirty="0">
                <a:solidFill>
                  <a:schemeClr val="bg1">
                    <a:lumMod val="50000"/>
                  </a:schemeClr>
                </a:solidFill>
                <a:latin typeface="微软雅黑" pitchFamily="34" charset="-122"/>
                <a:ea typeface="微软雅黑" pitchFamily="34" charset="-122"/>
              </a:rPr>
              <a:t>这里输入简单的文字概述里输入简单文字概述输入简单的</a:t>
            </a:r>
            <a:r>
              <a:rPr lang="zh-CN" altLang="en-US" sz="1200" kern="0" dirty="0" smtClean="0">
                <a:solidFill>
                  <a:schemeClr val="bg1">
                    <a:lumMod val="50000"/>
                  </a:schemeClr>
                </a:solidFill>
                <a:latin typeface="微软雅黑" pitchFamily="34" charset="-122"/>
                <a:ea typeface="微软雅黑" pitchFamily="34" charset="-122"/>
              </a:rPr>
              <a:t>文字</a:t>
            </a:r>
            <a:endParaRPr lang="zh-CN" altLang="en-US" sz="1200" kern="0" dirty="0">
              <a:solidFill>
                <a:schemeClr val="bg1">
                  <a:lumMod val="50000"/>
                </a:schemeClr>
              </a:solidFill>
              <a:latin typeface="微软雅黑" pitchFamily="34" charset="-122"/>
              <a:ea typeface="微软雅黑" pitchFamily="34" charset="-122"/>
            </a:endParaRPr>
          </a:p>
        </p:txBody>
      </p:sp>
      <p:sp>
        <p:nvSpPr>
          <p:cNvPr id="106" name="TextBox 29"/>
          <p:cNvSpPr txBox="1"/>
          <p:nvPr/>
        </p:nvSpPr>
        <p:spPr>
          <a:xfrm>
            <a:off x="7330440" y="4842448"/>
            <a:ext cx="2199760" cy="485454"/>
          </a:xfrm>
          <a:prstGeom prst="rect">
            <a:avLst/>
          </a:prstGeom>
          <a:noFill/>
        </p:spPr>
        <p:txBody>
          <a:bodyPr wrap="square" lIns="0" tIns="0" rIns="0" bIns="0" rtlCol="0">
            <a:spAutoFit/>
          </a:bodyPr>
          <a:lstStyle/>
          <a:p>
            <a:pPr algn="ctr" defTabSz="1219170">
              <a:lnSpc>
                <a:spcPts val="2000"/>
              </a:lnSpc>
              <a:defRPr/>
            </a:pPr>
            <a:r>
              <a:rPr lang="zh-CN" altLang="en-US" sz="1200" kern="0" dirty="0">
                <a:solidFill>
                  <a:schemeClr val="bg1">
                    <a:lumMod val="50000"/>
                  </a:schemeClr>
                </a:solidFill>
                <a:latin typeface="微软雅黑" pitchFamily="34" charset="-122"/>
                <a:ea typeface="微软雅黑" pitchFamily="34" charset="-122"/>
              </a:rPr>
              <a:t>这里输入简单的文字概述里输入简单文字概述输入简单的</a:t>
            </a:r>
            <a:r>
              <a:rPr lang="zh-CN" altLang="en-US" sz="1200" kern="0" dirty="0" smtClean="0">
                <a:solidFill>
                  <a:schemeClr val="bg1">
                    <a:lumMod val="50000"/>
                  </a:schemeClr>
                </a:solidFill>
                <a:latin typeface="微软雅黑" pitchFamily="34" charset="-122"/>
                <a:ea typeface="微软雅黑" pitchFamily="34" charset="-122"/>
              </a:rPr>
              <a:t>文字</a:t>
            </a:r>
            <a:endParaRPr lang="zh-CN" altLang="en-US" sz="1200" kern="0" dirty="0">
              <a:solidFill>
                <a:schemeClr val="bg1">
                  <a:lumMod val="50000"/>
                </a:schemeClr>
              </a:solidFill>
              <a:latin typeface="微软雅黑" pitchFamily="34" charset="-122"/>
              <a:ea typeface="微软雅黑" pitchFamily="34" charset="-122"/>
            </a:endParaRPr>
          </a:p>
        </p:txBody>
      </p:sp>
      <p:sp>
        <p:nvSpPr>
          <p:cNvPr id="107" name="TextBox 29"/>
          <p:cNvSpPr txBox="1"/>
          <p:nvPr/>
        </p:nvSpPr>
        <p:spPr>
          <a:xfrm>
            <a:off x="9379868" y="5900742"/>
            <a:ext cx="2199760" cy="485454"/>
          </a:xfrm>
          <a:prstGeom prst="rect">
            <a:avLst/>
          </a:prstGeom>
          <a:noFill/>
        </p:spPr>
        <p:txBody>
          <a:bodyPr wrap="square" lIns="0" tIns="0" rIns="0" bIns="0" rtlCol="0">
            <a:spAutoFit/>
          </a:bodyPr>
          <a:lstStyle/>
          <a:p>
            <a:pPr algn="ctr" defTabSz="1219170">
              <a:lnSpc>
                <a:spcPts val="2000"/>
              </a:lnSpc>
              <a:defRPr/>
            </a:pPr>
            <a:r>
              <a:rPr lang="zh-CN" altLang="en-US" sz="1200" kern="0" dirty="0">
                <a:solidFill>
                  <a:schemeClr val="bg1">
                    <a:lumMod val="50000"/>
                  </a:schemeClr>
                </a:solidFill>
                <a:latin typeface="微软雅黑" pitchFamily="34" charset="-122"/>
                <a:ea typeface="微软雅黑" pitchFamily="34" charset="-122"/>
              </a:rPr>
              <a:t>这里输入简单的文字概述里输入简单文字概述输入简单的</a:t>
            </a:r>
            <a:r>
              <a:rPr lang="zh-CN" altLang="en-US" sz="1200" kern="0" dirty="0" smtClean="0">
                <a:solidFill>
                  <a:schemeClr val="bg1">
                    <a:lumMod val="50000"/>
                  </a:schemeClr>
                </a:solidFill>
                <a:latin typeface="微软雅黑" pitchFamily="34" charset="-122"/>
                <a:ea typeface="微软雅黑" pitchFamily="34" charset="-122"/>
              </a:rPr>
              <a:t>文字</a:t>
            </a:r>
            <a:endParaRPr lang="zh-CN" altLang="en-US" sz="1200" kern="0" dirty="0">
              <a:solidFill>
                <a:schemeClr val="bg1">
                  <a:lumMod val="50000"/>
                </a:schemeClr>
              </a:solidFill>
              <a:latin typeface="微软雅黑" pitchFamily="34" charset="-122"/>
              <a:ea typeface="微软雅黑" pitchFamily="34" charset="-122"/>
            </a:endParaRPr>
          </a:p>
        </p:txBody>
      </p:sp>
      <p:pic>
        <p:nvPicPr>
          <p:cNvPr id="110" name="Picture 4" descr="C:\Users\Administrator\Desktop\春天\007-0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258574">
            <a:off x="5771528" y="315927"/>
            <a:ext cx="2090010" cy="2815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4393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300"/>
                                        <p:tgtEl>
                                          <p:spTgt spid="4"/>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500"/>
                                        <p:tgtEl>
                                          <p:spTgt spid="47"/>
                                        </p:tgtEl>
                                      </p:cBhvr>
                                    </p:animEffect>
                                  </p:childTnLst>
                                </p:cTn>
                              </p:par>
                              <p:par>
                                <p:cTn id="15" presetID="64" presetClass="path" presetSubtype="0" decel="30000" fill="hold" grpId="1" nodeType="withEffect">
                                  <p:stCondLst>
                                    <p:cond delay="0"/>
                                  </p:stCondLst>
                                  <p:childTnLst>
                                    <p:animMotion origin="layout" path="M -3.95833E-6 0.03889 L -3.95833E-6 -0.14815 " pathEditMode="relative" rAng="0" ptsTypes="AA">
                                      <p:cBhvr>
                                        <p:cTn id="16" dur="750" spd="-100000" fill="hold"/>
                                        <p:tgtEl>
                                          <p:spTgt spid="47"/>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3.95833E-6 0.03843 L -3.95833E-6 7.40741E-7 " pathEditMode="relative" rAng="0" ptsTypes="AA">
                                      <p:cBhvr>
                                        <p:cTn id="18" dur="750" fill="hold"/>
                                        <p:tgtEl>
                                          <p:spTgt spid="47"/>
                                        </p:tgtEl>
                                        <p:attrNameLst>
                                          <p:attrName>ppt_x</p:attrName>
                                          <p:attrName>ppt_y</p:attrName>
                                        </p:attrNameLst>
                                      </p:cBhvr>
                                      <p:rCtr x="0" y="-1921"/>
                                    </p:animMotion>
                                  </p:childTnLst>
                                </p:cTn>
                              </p:par>
                            </p:childTnLst>
                          </p:cTn>
                        </p:par>
                        <p:par>
                          <p:cTn id="19" fill="hold">
                            <p:stCondLst>
                              <p:cond delay="1950"/>
                            </p:stCondLst>
                            <p:childTnLst>
                              <p:par>
                                <p:cTn id="20" presetID="10"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350"/>
                                        <p:tgtEl>
                                          <p:spTgt spid="18"/>
                                        </p:tgtEl>
                                      </p:cBhvr>
                                    </p:animEffect>
                                  </p:childTnLst>
                                </p:cTn>
                              </p:par>
                            </p:childTnLst>
                          </p:cTn>
                        </p:par>
                        <p:par>
                          <p:cTn id="23" fill="hold">
                            <p:stCondLst>
                              <p:cond delay="2300"/>
                            </p:stCondLst>
                            <p:childTnLst>
                              <p:par>
                                <p:cTn id="24" presetID="10" presetClass="entr" presetSubtype="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500"/>
                                        <p:tgtEl>
                                          <p:spTgt spid="6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animEffect transition="in" filter="wipe(left)">
                                      <p:cBhvr>
                                        <p:cTn id="29" dur="500"/>
                                        <p:tgtEl>
                                          <p:spTgt spid="103"/>
                                        </p:tgtEl>
                                      </p:cBhvr>
                                    </p:animEffect>
                                  </p:childTnLst>
                                </p:cTn>
                              </p:par>
                            </p:childTnLst>
                          </p:cTn>
                        </p:par>
                        <p:par>
                          <p:cTn id="30" fill="hold">
                            <p:stCondLst>
                              <p:cond delay="2800"/>
                            </p:stCondLst>
                            <p:childTnLst>
                              <p:par>
                                <p:cTn id="31" presetID="10" presetClass="entr" presetSubtype="0"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64" presetClass="path" presetSubtype="0" decel="30000" fill="hold" grpId="1" nodeType="withEffect">
                                  <p:stCondLst>
                                    <p:cond delay="0"/>
                                  </p:stCondLst>
                                  <p:childTnLst>
                                    <p:animMotion origin="layout" path="M 1.875E-6 0.03889 L 1.875E-6 -0.14815 " pathEditMode="relative" rAng="0" ptsTypes="AA">
                                      <p:cBhvr>
                                        <p:cTn id="35" dur="750" spd="-100000" fill="hold"/>
                                        <p:tgtEl>
                                          <p:spTgt spid="45"/>
                                        </p:tgtEl>
                                        <p:attrNameLst>
                                          <p:attrName>ppt_x</p:attrName>
                                          <p:attrName>ppt_y</p:attrName>
                                        </p:attrNameLst>
                                      </p:cBhvr>
                                      <p:rCtr x="0" y="-9352"/>
                                    </p:animMotion>
                                  </p:childTnLst>
                                </p:cTn>
                              </p:par>
                              <p:par>
                                <p:cTn id="36" presetID="64" presetClass="path" presetSubtype="0" accel="30000" decel="30000" fill="hold" grpId="2" nodeType="withEffect">
                                  <p:stCondLst>
                                    <p:cond delay="750"/>
                                  </p:stCondLst>
                                  <p:childTnLst>
                                    <p:animMotion origin="layout" path="M 1.875E-6 0.03843 L 1.875E-6 7.40741E-7 " pathEditMode="relative" rAng="0" ptsTypes="AA">
                                      <p:cBhvr>
                                        <p:cTn id="37" dur="750" fill="hold"/>
                                        <p:tgtEl>
                                          <p:spTgt spid="45"/>
                                        </p:tgtEl>
                                        <p:attrNameLst>
                                          <p:attrName>ppt_x</p:attrName>
                                          <p:attrName>ppt_y</p:attrName>
                                        </p:attrNameLst>
                                      </p:cBhvr>
                                      <p:rCtr x="0" y="-1921"/>
                                    </p:animMotion>
                                  </p:childTnLst>
                                </p:cTn>
                              </p:par>
                            </p:childTnLst>
                          </p:cTn>
                        </p:par>
                        <p:par>
                          <p:cTn id="38" fill="hold">
                            <p:stCondLst>
                              <p:cond delay="4300"/>
                            </p:stCondLst>
                            <p:childTnLst>
                              <p:par>
                                <p:cTn id="39" presetID="10" presetClass="entr" presetSubtype="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350"/>
                                        <p:tgtEl>
                                          <p:spTgt spid="23"/>
                                        </p:tgtEl>
                                      </p:cBhvr>
                                    </p:animEffect>
                                  </p:childTnLst>
                                </p:cTn>
                              </p:par>
                            </p:childTnLst>
                          </p:cTn>
                        </p:par>
                        <p:par>
                          <p:cTn id="42" fill="hold">
                            <p:stCondLst>
                              <p:cond delay="4650"/>
                            </p:stCondLst>
                            <p:childTnLst>
                              <p:par>
                                <p:cTn id="43" presetID="10" presetClass="entr" presetSubtype="0" fill="hold" grpId="0"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wipe(left)">
                                      <p:cBhvr>
                                        <p:cTn id="48" dur="500"/>
                                        <p:tgtEl>
                                          <p:spTgt spid="104"/>
                                        </p:tgtEl>
                                      </p:cBhvr>
                                    </p:animEffect>
                                  </p:childTnLst>
                                </p:cTn>
                              </p:par>
                            </p:childTnLst>
                          </p:cTn>
                        </p:par>
                        <p:par>
                          <p:cTn id="49" fill="hold">
                            <p:stCondLst>
                              <p:cond delay="515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par>
                                <p:cTn id="53" presetID="64" presetClass="path" presetSubtype="0" decel="30000" fill="hold" grpId="1" nodeType="withEffect">
                                  <p:stCondLst>
                                    <p:cond delay="0"/>
                                  </p:stCondLst>
                                  <p:childTnLst>
                                    <p:animMotion origin="layout" path="M 4.375E-6 0.03889 L 4.375E-6 -0.14815 " pathEditMode="relative" rAng="0" ptsTypes="AA">
                                      <p:cBhvr>
                                        <p:cTn id="54" dur="750" spd="-100000" fill="hold"/>
                                        <p:tgtEl>
                                          <p:spTgt spid="43"/>
                                        </p:tgtEl>
                                        <p:attrNameLst>
                                          <p:attrName>ppt_x</p:attrName>
                                          <p:attrName>ppt_y</p:attrName>
                                        </p:attrNameLst>
                                      </p:cBhvr>
                                      <p:rCtr x="0" y="-9352"/>
                                    </p:animMotion>
                                  </p:childTnLst>
                                </p:cTn>
                              </p:par>
                              <p:par>
                                <p:cTn id="55" presetID="64" presetClass="path" presetSubtype="0" accel="30000" decel="30000" fill="hold" grpId="2" nodeType="withEffect">
                                  <p:stCondLst>
                                    <p:cond delay="750"/>
                                  </p:stCondLst>
                                  <p:childTnLst>
                                    <p:animMotion origin="layout" path="M 4.375E-6 0.03843 L 4.375E-6 -2.59259E-6 " pathEditMode="relative" rAng="0" ptsTypes="AA">
                                      <p:cBhvr>
                                        <p:cTn id="56" dur="750" fill="hold"/>
                                        <p:tgtEl>
                                          <p:spTgt spid="43"/>
                                        </p:tgtEl>
                                        <p:attrNameLst>
                                          <p:attrName>ppt_x</p:attrName>
                                          <p:attrName>ppt_y</p:attrName>
                                        </p:attrNameLst>
                                      </p:cBhvr>
                                      <p:rCtr x="0" y="-1921"/>
                                    </p:animMotion>
                                  </p:childTnLst>
                                </p:cTn>
                              </p:par>
                            </p:childTnLst>
                          </p:cTn>
                        </p:par>
                        <p:par>
                          <p:cTn id="57" fill="hold">
                            <p:stCondLst>
                              <p:cond delay="6650"/>
                            </p:stCondLst>
                            <p:childTnLst>
                              <p:par>
                                <p:cTn id="58" presetID="10" presetClass="entr" presetSubtype="0" fill="hold"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350"/>
                                        <p:tgtEl>
                                          <p:spTgt spid="27"/>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fade">
                                      <p:cBhvr>
                                        <p:cTn id="64" dur="500"/>
                                        <p:tgtEl>
                                          <p:spTgt spid="6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5"/>
                                        </p:tgtEl>
                                        <p:attrNameLst>
                                          <p:attrName>style.visibility</p:attrName>
                                        </p:attrNameLst>
                                      </p:cBhvr>
                                      <p:to>
                                        <p:strVal val="visible"/>
                                      </p:to>
                                    </p:set>
                                    <p:animEffect transition="in" filter="wipe(left)">
                                      <p:cBhvr>
                                        <p:cTn id="67" dur="500"/>
                                        <p:tgtEl>
                                          <p:spTgt spid="105"/>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500"/>
                                        <p:tgtEl>
                                          <p:spTgt spid="41"/>
                                        </p:tgtEl>
                                      </p:cBhvr>
                                    </p:animEffect>
                                  </p:childTnLst>
                                </p:cTn>
                              </p:par>
                              <p:par>
                                <p:cTn id="72" presetID="64" presetClass="path" presetSubtype="0" decel="30000" fill="hold" grpId="1" nodeType="withEffect">
                                  <p:stCondLst>
                                    <p:cond delay="0"/>
                                  </p:stCondLst>
                                  <p:childTnLst>
                                    <p:animMotion origin="layout" path="M -1.45833E-6 0.03889 L -1.45833E-6 -0.14815 " pathEditMode="relative" rAng="0" ptsTypes="AA">
                                      <p:cBhvr>
                                        <p:cTn id="73" dur="750" spd="-100000" fill="hold"/>
                                        <p:tgtEl>
                                          <p:spTgt spid="41"/>
                                        </p:tgtEl>
                                        <p:attrNameLst>
                                          <p:attrName>ppt_x</p:attrName>
                                          <p:attrName>ppt_y</p:attrName>
                                        </p:attrNameLst>
                                      </p:cBhvr>
                                      <p:rCtr x="0" y="-9352"/>
                                    </p:animMotion>
                                  </p:childTnLst>
                                </p:cTn>
                              </p:par>
                              <p:par>
                                <p:cTn id="74" presetID="64" presetClass="path" presetSubtype="0" accel="30000" decel="30000" fill="hold" grpId="2" nodeType="withEffect">
                                  <p:stCondLst>
                                    <p:cond delay="750"/>
                                  </p:stCondLst>
                                  <p:childTnLst>
                                    <p:animMotion origin="layout" path="M -1.45833E-6 0.03842 L -1.45833E-6 2.22222E-6 " pathEditMode="relative" rAng="0" ptsTypes="AA">
                                      <p:cBhvr>
                                        <p:cTn id="75" dur="750" fill="hold"/>
                                        <p:tgtEl>
                                          <p:spTgt spid="41"/>
                                        </p:tgtEl>
                                        <p:attrNameLst>
                                          <p:attrName>ppt_x</p:attrName>
                                          <p:attrName>ppt_y</p:attrName>
                                        </p:attrNameLst>
                                      </p:cBhvr>
                                      <p:rCtr x="0" y="-1921"/>
                                    </p:animMotion>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350"/>
                                        <p:tgtEl>
                                          <p:spTgt spid="31"/>
                                        </p:tgtEl>
                                      </p:cBhvr>
                                    </p:animEffect>
                                  </p:childTnLst>
                                </p:cTn>
                              </p:par>
                            </p:childTnLst>
                          </p:cTn>
                        </p:par>
                        <p:par>
                          <p:cTn id="80" fill="hold">
                            <p:stCondLst>
                              <p:cond delay="9350"/>
                            </p:stCondLst>
                            <p:childTnLst>
                              <p:par>
                                <p:cTn id="81" presetID="10" presetClass="entr" presetSubtype="0" fill="hold" grpId="0" nodeType="afterEffect">
                                  <p:stCondLst>
                                    <p:cond delay="0"/>
                                  </p:stCondLst>
                                  <p:childTnLst>
                                    <p:set>
                                      <p:cBhvr>
                                        <p:cTn id="82" dur="1" fill="hold">
                                          <p:stCondLst>
                                            <p:cond delay="0"/>
                                          </p:stCondLst>
                                        </p:cTn>
                                        <p:tgtEl>
                                          <p:spTgt spid="67"/>
                                        </p:tgtEl>
                                        <p:attrNameLst>
                                          <p:attrName>style.visibility</p:attrName>
                                        </p:attrNameLst>
                                      </p:cBhvr>
                                      <p:to>
                                        <p:strVal val="visible"/>
                                      </p:to>
                                    </p:set>
                                    <p:animEffect transition="in" filter="fade">
                                      <p:cBhvr>
                                        <p:cTn id="83" dur="500"/>
                                        <p:tgtEl>
                                          <p:spTgt spid="67"/>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6"/>
                                        </p:tgtEl>
                                        <p:attrNameLst>
                                          <p:attrName>style.visibility</p:attrName>
                                        </p:attrNameLst>
                                      </p:cBhvr>
                                      <p:to>
                                        <p:strVal val="visible"/>
                                      </p:to>
                                    </p:set>
                                    <p:animEffect transition="in" filter="wipe(left)">
                                      <p:cBhvr>
                                        <p:cTn id="86" dur="500"/>
                                        <p:tgtEl>
                                          <p:spTgt spid="106"/>
                                        </p:tgtEl>
                                      </p:cBhvr>
                                    </p:animEffect>
                                  </p:childTnLst>
                                </p:cTn>
                              </p:par>
                            </p:childTnLst>
                          </p:cTn>
                        </p:par>
                        <p:par>
                          <p:cTn id="87" fill="hold">
                            <p:stCondLst>
                              <p:cond delay="9850"/>
                            </p:stCondLst>
                            <p:childTnLst>
                              <p:par>
                                <p:cTn id="88" presetID="10" presetClass="entr" presetSubtype="0"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fade">
                                      <p:cBhvr>
                                        <p:cTn id="90" dur="500"/>
                                        <p:tgtEl>
                                          <p:spTgt spid="39"/>
                                        </p:tgtEl>
                                      </p:cBhvr>
                                    </p:animEffect>
                                  </p:childTnLst>
                                </p:cTn>
                              </p:par>
                              <p:par>
                                <p:cTn id="91" presetID="64" presetClass="path" presetSubtype="0" decel="30000" fill="hold" grpId="1" nodeType="withEffect">
                                  <p:stCondLst>
                                    <p:cond delay="0"/>
                                  </p:stCondLst>
                                  <p:childTnLst>
                                    <p:animMotion origin="layout" path="M -3.95833E-6 0.03889 L -3.95833E-6 -0.14814 " pathEditMode="relative" rAng="0" ptsTypes="AA">
                                      <p:cBhvr>
                                        <p:cTn id="92" dur="750" spd="-100000" fill="hold"/>
                                        <p:tgtEl>
                                          <p:spTgt spid="39"/>
                                        </p:tgtEl>
                                        <p:attrNameLst>
                                          <p:attrName>ppt_x</p:attrName>
                                          <p:attrName>ppt_y</p:attrName>
                                        </p:attrNameLst>
                                      </p:cBhvr>
                                      <p:rCtr x="0" y="-9352"/>
                                    </p:animMotion>
                                  </p:childTnLst>
                                </p:cTn>
                              </p:par>
                              <p:par>
                                <p:cTn id="93" presetID="64" presetClass="path" presetSubtype="0" accel="30000" decel="30000" fill="hold" grpId="2" nodeType="withEffect">
                                  <p:stCondLst>
                                    <p:cond delay="750"/>
                                  </p:stCondLst>
                                  <p:childTnLst>
                                    <p:animMotion origin="layout" path="M -3.95833E-6 0.03843 L -3.95833E-6 -4.81481E-6 " pathEditMode="relative" rAng="0" ptsTypes="AA">
                                      <p:cBhvr>
                                        <p:cTn id="94" dur="750" fill="hold"/>
                                        <p:tgtEl>
                                          <p:spTgt spid="39"/>
                                        </p:tgtEl>
                                        <p:attrNameLst>
                                          <p:attrName>ppt_x</p:attrName>
                                          <p:attrName>ppt_y</p:attrName>
                                        </p:attrNameLst>
                                      </p:cBhvr>
                                      <p:rCtr x="0" y="-1921"/>
                                    </p:animMotion>
                                  </p:childTnLst>
                                </p:cTn>
                              </p:par>
                            </p:childTnLst>
                          </p:cTn>
                        </p:par>
                        <p:par>
                          <p:cTn id="95" fill="hold">
                            <p:stCondLst>
                              <p:cond delay="11350"/>
                            </p:stCondLst>
                            <p:childTnLst>
                              <p:par>
                                <p:cTn id="96" presetID="10" presetClass="entr" presetSubtype="0" fill="hold" nodeType="after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fade">
                                      <p:cBhvr>
                                        <p:cTn id="98" dur="350"/>
                                        <p:tgtEl>
                                          <p:spTgt spid="35"/>
                                        </p:tgtEl>
                                      </p:cBhvr>
                                    </p:animEffect>
                                  </p:childTnLst>
                                </p:cTn>
                              </p:par>
                            </p:childTnLst>
                          </p:cTn>
                        </p:par>
                        <p:par>
                          <p:cTn id="99" fill="hold">
                            <p:stCondLst>
                              <p:cond delay="11700"/>
                            </p:stCondLst>
                            <p:childTnLst>
                              <p:par>
                                <p:cTn id="100" presetID="10" presetClass="entr" presetSubtype="0" fill="hold" grpId="0" nodeType="afterEffect">
                                  <p:stCondLst>
                                    <p:cond delay="0"/>
                                  </p:stCondLst>
                                  <p:childTnLst>
                                    <p:set>
                                      <p:cBhvr>
                                        <p:cTn id="101" dur="1" fill="hold">
                                          <p:stCondLst>
                                            <p:cond delay="0"/>
                                          </p:stCondLst>
                                        </p:cTn>
                                        <p:tgtEl>
                                          <p:spTgt spid="68"/>
                                        </p:tgtEl>
                                        <p:attrNameLst>
                                          <p:attrName>style.visibility</p:attrName>
                                        </p:attrNameLst>
                                      </p:cBhvr>
                                      <p:to>
                                        <p:strVal val="visible"/>
                                      </p:to>
                                    </p:set>
                                    <p:animEffect transition="in" filter="fade">
                                      <p:cBhvr>
                                        <p:cTn id="102" dur="500"/>
                                        <p:tgtEl>
                                          <p:spTgt spid="68"/>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07"/>
                                        </p:tgtEl>
                                        <p:attrNameLst>
                                          <p:attrName>style.visibility</p:attrName>
                                        </p:attrNameLst>
                                      </p:cBhvr>
                                      <p:to>
                                        <p:strVal val="visible"/>
                                      </p:to>
                                    </p:set>
                                    <p:animEffect transition="in" filter="wipe(left)">
                                      <p:cBhvr>
                                        <p:cTn id="105" dur="500"/>
                                        <p:tgtEl>
                                          <p:spTgt spid="107"/>
                                        </p:tgtEl>
                                      </p:cBhvr>
                                    </p:animEffect>
                                  </p:childTnLst>
                                </p:cTn>
                              </p:par>
                            </p:childTnLst>
                          </p:cTn>
                        </p:par>
                        <p:par>
                          <p:cTn id="106" fill="hold">
                            <p:stCondLst>
                              <p:cond delay="12200"/>
                            </p:stCondLst>
                            <p:childTnLst>
                              <p:par>
                                <p:cTn id="107" presetID="22" presetClass="entr" presetSubtype="4" fill="hold" nodeType="afterEffect">
                                  <p:stCondLst>
                                    <p:cond delay="0"/>
                                  </p:stCondLst>
                                  <p:childTnLst>
                                    <p:set>
                                      <p:cBhvr>
                                        <p:cTn id="108" dur="1" fill="hold">
                                          <p:stCondLst>
                                            <p:cond delay="0"/>
                                          </p:stCondLst>
                                        </p:cTn>
                                        <p:tgtEl>
                                          <p:spTgt spid="110"/>
                                        </p:tgtEl>
                                        <p:attrNameLst>
                                          <p:attrName>style.visibility</p:attrName>
                                        </p:attrNameLst>
                                      </p:cBhvr>
                                      <p:to>
                                        <p:strVal val="visible"/>
                                      </p:to>
                                    </p:set>
                                    <p:animEffect transition="in" filter="wipe(down)">
                                      <p:cBhvr>
                                        <p:cTn id="109" dur="9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9" grpId="0" animBg="1"/>
      <p:bldP spid="39" grpId="1" animBg="1"/>
      <p:bldP spid="39" grpId="2" animBg="1"/>
      <p:bldP spid="41" grpId="0" animBg="1"/>
      <p:bldP spid="41" grpId="1" animBg="1"/>
      <p:bldP spid="41" grpId="2" animBg="1"/>
      <p:bldP spid="43" grpId="0" animBg="1"/>
      <p:bldP spid="43" grpId="1" animBg="1"/>
      <p:bldP spid="43" grpId="2" animBg="1"/>
      <p:bldP spid="45" grpId="0" animBg="1"/>
      <p:bldP spid="45" grpId="1" animBg="1"/>
      <p:bldP spid="45" grpId="2" animBg="1"/>
      <p:bldP spid="47" grpId="0" animBg="1"/>
      <p:bldP spid="47" grpId="1" animBg="1"/>
      <p:bldP spid="47" grpId="2" animBg="1"/>
      <p:bldP spid="64" grpId="0"/>
      <p:bldP spid="65" grpId="0"/>
      <p:bldP spid="66" grpId="0"/>
      <p:bldP spid="67" grpId="0"/>
      <p:bldP spid="68" grpId="0"/>
      <p:bldP spid="103" grpId="0"/>
      <p:bldP spid="104" grpId="0"/>
      <p:bldP spid="105" grpId="0"/>
      <p:bldP spid="106" grpId="0"/>
      <p:bldP spid="10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工作大事件</a:t>
            </a:r>
          </a:p>
        </p:txBody>
      </p:sp>
      <p:sp>
        <p:nvSpPr>
          <p:cNvPr id="52"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sp>
        <p:nvSpPr>
          <p:cNvPr id="72" name="线1"/>
          <p:cNvSpPr>
            <a:spLocks/>
          </p:cNvSpPr>
          <p:nvPr/>
        </p:nvSpPr>
        <p:spPr bwMode="auto">
          <a:xfrm>
            <a:off x="2152003" y="2602415"/>
            <a:ext cx="3314700" cy="626147"/>
          </a:xfrm>
          <a:custGeom>
            <a:avLst/>
            <a:gdLst>
              <a:gd name="T0" fmla="*/ 0 w 2743200"/>
              <a:gd name="T1" fmla="*/ 520700 h 520700"/>
              <a:gd name="T2" fmla="*/ 787400 w 2743200"/>
              <a:gd name="T3" fmla="*/ 228600 h 520700"/>
              <a:gd name="T4" fmla="*/ 1930400 w 2743200"/>
              <a:gd name="T5" fmla="*/ 317500 h 520700"/>
              <a:gd name="T6" fmla="*/ 2743200 w 2743200"/>
              <a:gd name="T7" fmla="*/ 0 h 5207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43200" h="520700">
                <a:moveTo>
                  <a:pt x="0" y="520700"/>
                </a:moveTo>
                <a:cubicBezTo>
                  <a:pt x="232833" y="391583"/>
                  <a:pt x="465667" y="262467"/>
                  <a:pt x="787400" y="228600"/>
                </a:cubicBezTo>
                <a:cubicBezTo>
                  <a:pt x="1109133" y="194733"/>
                  <a:pt x="1604433" y="355600"/>
                  <a:pt x="1930400" y="317500"/>
                </a:cubicBezTo>
                <a:cubicBezTo>
                  <a:pt x="2256367" y="279400"/>
                  <a:pt x="2499783" y="139700"/>
                  <a:pt x="2743200" y="0"/>
                </a:cubicBezTo>
              </a:path>
            </a:pathLst>
          </a:custGeom>
          <a:noFill/>
          <a:ln w="12700" cap="flat" cmpd="sng" algn="ctr">
            <a:solidFill>
              <a:srgbClr val="00B0F0"/>
            </a:solidFill>
            <a:prstDash val="solid"/>
            <a:miter lim="800000"/>
            <a:headEnd/>
            <a:tailEnd/>
          </a:ln>
          <a:extLst>
            <a:ext uri="{909E8E84-426E-40DD-AFC4-6F175D3DCCD1}">
              <a14:hiddenFill xmlns:a14="http://schemas.microsoft.com/office/drawing/2010/main">
                <a:solidFill>
                  <a:srgbClr val="E15959"/>
                </a:solidFill>
              </a14:hiddenFill>
            </a:ext>
          </a:extLst>
        </p:spPr>
        <p:txBody>
          <a:bodyPr anchor="ctr"/>
          <a:lstStyle/>
          <a:p>
            <a:pPr defTabSz="1219170">
              <a:defRPr/>
            </a:pPr>
            <a:endParaRPr lang="zh-CN" altLang="en-US" sz="2400" kern="0">
              <a:solidFill>
                <a:srgbClr val="00B0F0"/>
              </a:solidFill>
            </a:endParaRPr>
          </a:p>
        </p:txBody>
      </p:sp>
      <p:sp>
        <p:nvSpPr>
          <p:cNvPr id="73" name="线2"/>
          <p:cNvSpPr>
            <a:spLocks/>
          </p:cNvSpPr>
          <p:nvPr/>
        </p:nvSpPr>
        <p:spPr bwMode="auto">
          <a:xfrm>
            <a:off x="2768658" y="3652649"/>
            <a:ext cx="2546351" cy="308843"/>
          </a:xfrm>
          <a:custGeom>
            <a:avLst/>
            <a:gdLst>
              <a:gd name="T0" fmla="*/ 0 w 2108200"/>
              <a:gd name="T1" fmla="*/ 112467 h 254890"/>
              <a:gd name="T2" fmla="*/ 685800 w 2108200"/>
              <a:gd name="T3" fmla="*/ 251679 h 254890"/>
              <a:gd name="T4" fmla="*/ 1600200 w 2108200"/>
              <a:gd name="T5" fmla="*/ 11222 h 254890"/>
              <a:gd name="T6" fmla="*/ 2108200 w 2108200"/>
              <a:gd name="T7" fmla="*/ 61844 h 2548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8200" h="254890">
                <a:moveTo>
                  <a:pt x="0" y="112861"/>
                </a:moveTo>
                <a:cubicBezTo>
                  <a:pt x="209550" y="191177"/>
                  <a:pt x="419100" y="269494"/>
                  <a:pt x="685800" y="252561"/>
                </a:cubicBezTo>
                <a:cubicBezTo>
                  <a:pt x="952500" y="235628"/>
                  <a:pt x="1363133" y="43011"/>
                  <a:pt x="1600200" y="11261"/>
                </a:cubicBezTo>
                <a:cubicBezTo>
                  <a:pt x="1837267" y="-20489"/>
                  <a:pt x="1972733" y="20786"/>
                  <a:pt x="2108200" y="62061"/>
                </a:cubicBezTo>
              </a:path>
            </a:pathLst>
          </a:custGeom>
          <a:noFill/>
          <a:ln w="12700" cap="flat" cmpd="sng" algn="ctr">
            <a:solidFill>
              <a:srgbClr val="00B0F0"/>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1219170">
              <a:defRPr/>
            </a:pPr>
            <a:endParaRPr lang="zh-CN" altLang="en-US" sz="2400" kern="0">
              <a:solidFill>
                <a:srgbClr val="00B0F0"/>
              </a:solidFill>
            </a:endParaRPr>
          </a:p>
        </p:txBody>
      </p:sp>
      <p:sp>
        <p:nvSpPr>
          <p:cNvPr id="74" name="线3"/>
          <p:cNvSpPr>
            <a:spLocks/>
          </p:cNvSpPr>
          <p:nvPr/>
        </p:nvSpPr>
        <p:spPr bwMode="auto">
          <a:xfrm>
            <a:off x="2714768" y="4326111"/>
            <a:ext cx="3306233" cy="321535"/>
          </a:xfrm>
          <a:custGeom>
            <a:avLst/>
            <a:gdLst>
              <a:gd name="T0" fmla="*/ 1629 w 2732129"/>
              <a:gd name="T1" fmla="*/ 0 h 266878"/>
              <a:gd name="T2" fmla="*/ 103227 w 2732129"/>
              <a:gd name="T3" fmla="*/ 50766 h 266878"/>
              <a:gd name="T4" fmla="*/ 662019 w 2732129"/>
              <a:gd name="T5" fmla="*/ 266522 h 266878"/>
              <a:gd name="T6" fmla="*/ 2033598 w 2732129"/>
              <a:gd name="T7" fmla="*/ 88841 h 266878"/>
              <a:gd name="T8" fmla="*/ 2732087 w 2732129"/>
              <a:gd name="T9" fmla="*/ 152298 h 2668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32129" h="266878">
                <a:moveTo>
                  <a:pt x="1629" y="0"/>
                </a:moveTo>
                <a:cubicBezTo>
                  <a:pt x="-2604" y="3175"/>
                  <a:pt x="-6837" y="6350"/>
                  <a:pt x="103229" y="50800"/>
                </a:cubicBezTo>
                <a:cubicBezTo>
                  <a:pt x="213295" y="95250"/>
                  <a:pt x="340296" y="260350"/>
                  <a:pt x="662029" y="266700"/>
                </a:cubicBezTo>
                <a:cubicBezTo>
                  <a:pt x="983762" y="273050"/>
                  <a:pt x="1688612" y="107950"/>
                  <a:pt x="2033629" y="88900"/>
                </a:cubicBezTo>
                <a:cubicBezTo>
                  <a:pt x="2378646" y="69850"/>
                  <a:pt x="2555387" y="111125"/>
                  <a:pt x="2732129" y="152400"/>
                </a:cubicBezTo>
              </a:path>
            </a:pathLst>
          </a:custGeom>
          <a:noFill/>
          <a:ln w="12700" cap="flat" cmpd="sng" algn="ctr">
            <a:solidFill>
              <a:srgbClr val="00B0F0"/>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1219170">
              <a:defRPr/>
            </a:pPr>
            <a:endParaRPr lang="zh-CN" altLang="en-US" sz="2400" kern="0">
              <a:solidFill>
                <a:srgbClr val="00B0F0"/>
              </a:solidFill>
            </a:endParaRPr>
          </a:p>
        </p:txBody>
      </p:sp>
      <p:sp>
        <p:nvSpPr>
          <p:cNvPr id="75" name="线4"/>
          <p:cNvSpPr>
            <a:spLocks/>
          </p:cNvSpPr>
          <p:nvPr/>
        </p:nvSpPr>
        <p:spPr bwMode="auto">
          <a:xfrm>
            <a:off x="2131092" y="5116325"/>
            <a:ext cx="2622551" cy="799607"/>
          </a:xfrm>
          <a:custGeom>
            <a:avLst/>
            <a:gdLst>
              <a:gd name="T0" fmla="*/ 0 w 2171700"/>
              <a:gd name="T1" fmla="*/ 0 h 662740"/>
              <a:gd name="T2" fmla="*/ 698500 w 2171700"/>
              <a:gd name="T3" fmla="*/ 190284 h 662740"/>
              <a:gd name="T4" fmla="*/ 1422400 w 2171700"/>
              <a:gd name="T5" fmla="*/ 646965 h 662740"/>
              <a:gd name="T6" fmla="*/ 2171700 w 2171700"/>
              <a:gd name="T7" fmla="*/ 507424 h 6627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71700" h="662740">
                <a:moveTo>
                  <a:pt x="0" y="0"/>
                </a:moveTo>
                <a:cubicBezTo>
                  <a:pt x="230716" y="41275"/>
                  <a:pt x="461433" y="82550"/>
                  <a:pt x="698500" y="190500"/>
                </a:cubicBezTo>
                <a:cubicBezTo>
                  <a:pt x="935567" y="298450"/>
                  <a:pt x="1176867" y="594783"/>
                  <a:pt x="1422400" y="647700"/>
                </a:cubicBezTo>
                <a:cubicBezTo>
                  <a:pt x="1667933" y="700617"/>
                  <a:pt x="1919816" y="604308"/>
                  <a:pt x="2171700" y="508000"/>
                </a:cubicBezTo>
              </a:path>
            </a:pathLst>
          </a:custGeom>
          <a:noFill/>
          <a:ln w="12700" cap="flat" cmpd="sng" algn="ctr">
            <a:solidFill>
              <a:srgbClr val="00B0F0"/>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defTabSz="1219170">
              <a:defRPr/>
            </a:pPr>
            <a:endParaRPr lang="zh-CN" altLang="en-US" sz="2400" kern="0">
              <a:solidFill>
                <a:srgbClr val="00B0F0"/>
              </a:solidFill>
            </a:endParaRPr>
          </a:p>
        </p:txBody>
      </p:sp>
      <p:pic>
        <p:nvPicPr>
          <p:cNvPr id="88"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97345" y="1619376"/>
            <a:ext cx="4294923" cy="4684231"/>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4475923" y="1967362"/>
            <a:ext cx="1692572" cy="707888"/>
            <a:chOff x="4475923" y="1967362"/>
            <a:chExt cx="1692572" cy="707888"/>
          </a:xfrm>
        </p:grpSpPr>
        <p:sp>
          <p:nvSpPr>
            <p:cNvPr id="92" name="46"/>
            <p:cNvSpPr>
              <a:spLocks/>
            </p:cNvSpPr>
            <p:nvPr/>
          </p:nvSpPr>
          <p:spPr bwMode="auto">
            <a:xfrm>
              <a:off x="4475923" y="2004204"/>
              <a:ext cx="1692572" cy="658845"/>
            </a:xfrm>
            <a:prstGeom prst="round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TextBox 39"/>
            <p:cNvSpPr txBox="1"/>
            <p:nvPr/>
          </p:nvSpPr>
          <p:spPr>
            <a:xfrm>
              <a:off x="4779990" y="1967362"/>
              <a:ext cx="1226618" cy="70788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2015.6</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grpSp>
      <p:pic>
        <p:nvPicPr>
          <p:cNvPr id="91" name="图片 9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796558">
            <a:off x="4017529" y="1479942"/>
            <a:ext cx="901465" cy="1214424"/>
          </a:xfrm>
          <a:prstGeom prst="rect">
            <a:avLst/>
          </a:prstGeom>
        </p:spPr>
      </p:pic>
      <p:sp>
        <p:nvSpPr>
          <p:cNvPr id="94" name="文本框 8"/>
          <p:cNvSpPr txBox="1"/>
          <p:nvPr/>
        </p:nvSpPr>
        <p:spPr>
          <a:xfrm>
            <a:off x="6344870" y="1672130"/>
            <a:ext cx="2796883" cy="338633"/>
          </a:xfrm>
          <a:prstGeom prst="rect">
            <a:avLst/>
          </a:prstGeom>
          <a:noFill/>
        </p:spPr>
        <p:txBody>
          <a:bodyPr wrap="square" rtlCol="0">
            <a:spAutoFit/>
          </a:bodyPr>
          <a:lstStyle/>
          <a:p>
            <a:pP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95" name="矩形 94"/>
          <p:cNvSpPr/>
          <p:nvPr/>
        </p:nvSpPr>
        <p:spPr>
          <a:xfrm>
            <a:off x="6344865" y="1976727"/>
            <a:ext cx="3252026" cy="757130"/>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grpSp>
        <p:nvGrpSpPr>
          <p:cNvPr id="7" name="组合 6"/>
          <p:cNvGrpSpPr/>
          <p:nvPr/>
        </p:nvGrpSpPr>
        <p:grpSpPr>
          <a:xfrm>
            <a:off x="5285821" y="3344308"/>
            <a:ext cx="1692572" cy="707888"/>
            <a:chOff x="5285821" y="3344308"/>
            <a:chExt cx="1692572" cy="707888"/>
          </a:xfrm>
        </p:grpSpPr>
        <p:sp>
          <p:nvSpPr>
            <p:cNvPr id="99" name="46"/>
            <p:cNvSpPr>
              <a:spLocks/>
            </p:cNvSpPr>
            <p:nvPr/>
          </p:nvSpPr>
          <p:spPr bwMode="auto">
            <a:xfrm>
              <a:off x="5285821" y="3381151"/>
              <a:ext cx="1692572" cy="658845"/>
            </a:xfrm>
            <a:prstGeom prst="round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0" name="图2"/>
            <p:cNvSpPr txBox="1"/>
            <p:nvPr/>
          </p:nvSpPr>
          <p:spPr>
            <a:xfrm>
              <a:off x="5589888" y="3344308"/>
              <a:ext cx="1231426" cy="70788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2016.3</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grpSp>
      <p:pic>
        <p:nvPicPr>
          <p:cNvPr id="98" name="图片 9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796558">
            <a:off x="4827427" y="2856889"/>
            <a:ext cx="901465" cy="1214424"/>
          </a:xfrm>
          <a:prstGeom prst="rect">
            <a:avLst/>
          </a:prstGeom>
        </p:spPr>
      </p:pic>
      <p:sp>
        <p:nvSpPr>
          <p:cNvPr id="101" name="文本框 8"/>
          <p:cNvSpPr txBox="1"/>
          <p:nvPr/>
        </p:nvSpPr>
        <p:spPr>
          <a:xfrm>
            <a:off x="7158456" y="3091098"/>
            <a:ext cx="2796883" cy="338633"/>
          </a:xfrm>
          <a:prstGeom prst="rect">
            <a:avLst/>
          </a:prstGeom>
          <a:noFill/>
        </p:spPr>
        <p:txBody>
          <a:bodyPr wrap="square" rtlCol="0">
            <a:spAutoFit/>
          </a:bodyPr>
          <a:lstStyle/>
          <a:p>
            <a:pP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102" name="矩形 101"/>
          <p:cNvSpPr/>
          <p:nvPr/>
        </p:nvSpPr>
        <p:spPr>
          <a:xfrm>
            <a:off x="7158451" y="3395695"/>
            <a:ext cx="3860028" cy="535531"/>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grpSp>
        <p:nvGrpSpPr>
          <p:cNvPr id="8" name="组合 7"/>
          <p:cNvGrpSpPr/>
          <p:nvPr/>
        </p:nvGrpSpPr>
        <p:grpSpPr>
          <a:xfrm>
            <a:off x="6050740" y="4510938"/>
            <a:ext cx="1692572" cy="707888"/>
            <a:chOff x="6050740" y="4510938"/>
            <a:chExt cx="1692572" cy="707888"/>
          </a:xfrm>
        </p:grpSpPr>
        <p:sp>
          <p:nvSpPr>
            <p:cNvPr id="106" name="rt4"/>
            <p:cNvSpPr>
              <a:spLocks/>
            </p:cNvSpPr>
            <p:nvPr/>
          </p:nvSpPr>
          <p:spPr bwMode="auto">
            <a:xfrm>
              <a:off x="6050740" y="4534529"/>
              <a:ext cx="1692572" cy="658845"/>
            </a:xfrm>
            <a:prstGeom prst="round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107" name="TextBox 39"/>
            <p:cNvSpPr txBox="1"/>
            <p:nvPr/>
          </p:nvSpPr>
          <p:spPr>
            <a:xfrm>
              <a:off x="6354807" y="4510938"/>
              <a:ext cx="1087158" cy="70788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2017.1</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grpSp>
      <p:pic>
        <p:nvPicPr>
          <p:cNvPr id="105" name="图片 10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796558">
            <a:off x="5609919" y="4040659"/>
            <a:ext cx="901465" cy="1214424"/>
          </a:xfrm>
          <a:prstGeom prst="rect">
            <a:avLst/>
          </a:prstGeom>
        </p:spPr>
      </p:pic>
      <p:sp>
        <p:nvSpPr>
          <p:cNvPr id="108" name="文本框 8"/>
          <p:cNvSpPr txBox="1"/>
          <p:nvPr/>
        </p:nvSpPr>
        <p:spPr>
          <a:xfrm>
            <a:off x="7905328" y="4318134"/>
            <a:ext cx="2796883" cy="338633"/>
          </a:xfrm>
          <a:prstGeom prst="rect">
            <a:avLst/>
          </a:prstGeom>
          <a:noFill/>
        </p:spPr>
        <p:txBody>
          <a:bodyPr wrap="square" rtlCol="0">
            <a:spAutoFit/>
          </a:bodyPr>
          <a:lstStyle/>
          <a:p>
            <a:pP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109" name="矩形 108"/>
          <p:cNvSpPr/>
          <p:nvPr/>
        </p:nvSpPr>
        <p:spPr>
          <a:xfrm>
            <a:off x="7905323" y="4622731"/>
            <a:ext cx="3752408" cy="535531"/>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grpSp>
        <p:nvGrpSpPr>
          <p:cNvPr id="9" name="组合 8"/>
          <p:cNvGrpSpPr/>
          <p:nvPr/>
        </p:nvGrpSpPr>
        <p:grpSpPr>
          <a:xfrm>
            <a:off x="4630246" y="5519734"/>
            <a:ext cx="1692572" cy="710801"/>
            <a:chOff x="4630246" y="5519734"/>
            <a:chExt cx="1692572" cy="710801"/>
          </a:xfrm>
        </p:grpSpPr>
        <p:sp>
          <p:nvSpPr>
            <p:cNvPr id="113" name="34t"/>
            <p:cNvSpPr>
              <a:spLocks/>
            </p:cNvSpPr>
            <p:nvPr/>
          </p:nvSpPr>
          <p:spPr bwMode="auto">
            <a:xfrm>
              <a:off x="4630246" y="5519734"/>
              <a:ext cx="1692572" cy="658845"/>
            </a:xfrm>
            <a:prstGeom prst="round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4" name="TextBox 39"/>
            <p:cNvSpPr txBox="1"/>
            <p:nvPr/>
          </p:nvSpPr>
          <p:spPr>
            <a:xfrm>
              <a:off x="4934313" y="5522647"/>
              <a:ext cx="1200970" cy="70788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2017.9</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grpSp>
      <p:pic>
        <p:nvPicPr>
          <p:cNvPr id="112" name="图片 1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796558">
            <a:off x="4171852" y="4995472"/>
            <a:ext cx="901465" cy="1214424"/>
          </a:xfrm>
          <a:prstGeom prst="rect">
            <a:avLst/>
          </a:prstGeom>
        </p:spPr>
      </p:pic>
      <p:sp>
        <p:nvSpPr>
          <p:cNvPr id="115" name="文本框 8"/>
          <p:cNvSpPr txBox="1"/>
          <p:nvPr/>
        </p:nvSpPr>
        <p:spPr>
          <a:xfrm>
            <a:off x="6484834" y="5514279"/>
            <a:ext cx="2796883" cy="338633"/>
          </a:xfrm>
          <a:prstGeom prst="rect">
            <a:avLst/>
          </a:prstGeom>
          <a:noFill/>
        </p:spPr>
        <p:txBody>
          <a:bodyPr wrap="square" rtlCol="0">
            <a:spAutoFit/>
          </a:bodyPr>
          <a:lstStyle/>
          <a:p>
            <a:pP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116" name="矩形 115"/>
          <p:cNvSpPr/>
          <p:nvPr/>
        </p:nvSpPr>
        <p:spPr>
          <a:xfrm>
            <a:off x="6484829" y="5818876"/>
            <a:ext cx="4217382" cy="535531"/>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Tree>
    <p:extLst>
      <p:ext uri="{BB962C8B-B14F-4D97-AF65-F5344CB8AC3E}">
        <p14:creationId xmlns:p14="http://schemas.microsoft.com/office/powerpoint/2010/main" val="53312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300"/>
                                        <p:tgtEl>
                                          <p:spTgt spid="51"/>
                                        </p:tgtEl>
                                      </p:cBhvr>
                                    </p:animEffect>
                                  </p:childTnLst>
                                </p:cTn>
                              </p:par>
                            </p:childTnLst>
                          </p:cTn>
                        </p:par>
                        <p:par>
                          <p:cTn id="8" fill="hold">
                            <p:stCondLst>
                              <p:cond delay="420"/>
                            </p:stCondLst>
                            <p:childTnLst>
                              <p:par>
                                <p:cTn id="9" presetID="14" presetClass="entr" presetSubtype="1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randombar(horizontal)">
                                      <p:cBhvr>
                                        <p:cTn id="11" dur="500"/>
                                        <p:tgtEl>
                                          <p:spTgt spid="52"/>
                                        </p:tgtEl>
                                      </p:cBhvr>
                                    </p:animEffect>
                                  </p:childTnLst>
                                </p:cTn>
                              </p:par>
                            </p:childTnLst>
                          </p:cTn>
                        </p:par>
                        <p:par>
                          <p:cTn id="12" fill="hold">
                            <p:stCondLst>
                              <p:cond delay="920"/>
                            </p:stCondLst>
                            <p:childTnLst>
                              <p:par>
                                <p:cTn id="13" presetID="53" presetClass="entr" presetSubtype="16" fill="hold" nodeType="after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p:cTn id="15" dur="100" fill="hold"/>
                                        <p:tgtEl>
                                          <p:spTgt spid="88"/>
                                        </p:tgtEl>
                                        <p:attrNameLst>
                                          <p:attrName>ppt_w</p:attrName>
                                        </p:attrNameLst>
                                      </p:cBhvr>
                                      <p:tavLst>
                                        <p:tav tm="0">
                                          <p:val>
                                            <p:fltVal val="0"/>
                                          </p:val>
                                        </p:tav>
                                        <p:tav tm="100000">
                                          <p:val>
                                            <p:strVal val="#ppt_w"/>
                                          </p:val>
                                        </p:tav>
                                      </p:tavLst>
                                    </p:anim>
                                    <p:anim calcmode="lin" valueType="num">
                                      <p:cBhvr>
                                        <p:cTn id="16" dur="100" fill="hold"/>
                                        <p:tgtEl>
                                          <p:spTgt spid="88"/>
                                        </p:tgtEl>
                                        <p:attrNameLst>
                                          <p:attrName>ppt_h</p:attrName>
                                        </p:attrNameLst>
                                      </p:cBhvr>
                                      <p:tavLst>
                                        <p:tav tm="0">
                                          <p:val>
                                            <p:fltVal val="0"/>
                                          </p:val>
                                        </p:tav>
                                        <p:tav tm="100000">
                                          <p:val>
                                            <p:strVal val="#ppt_h"/>
                                          </p:val>
                                        </p:tav>
                                      </p:tavLst>
                                    </p:anim>
                                    <p:animEffect transition="in" filter="fade">
                                      <p:cBhvr>
                                        <p:cTn id="17" dur="100"/>
                                        <p:tgtEl>
                                          <p:spTgt spid="88"/>
                                        </p:tgtEl>
                                      </p:cBhvr>
                                    </p:animEffect>
                                  </p:childTnLst>
                                </p:cTn>
                              </p:par>
                              <p:par>
                                <p:cTn id="18" presetID="6" presetClass="emph" presetSubtype="0" fill="hold" nodeType="withEffect">
                                  <p:stCondLst>
                                    <p:cond delay="100"/>
                                  </p:stCondLst>
                                  <p:childTnLst>
                                    <p:animScale>
                                      <p:cBhvr>
                                        <p:cTn id="19" dur="100" fill="hold"/>
                                        <p:tgtEl>
                                          <p:spTgt spid="88"/>
                                        </p:tgtEl>
                                      </p:cBhvr>
                                      <p:by x="110000" y="110000"/>
                                    </p:animScale>
                                  </p:childTnLst>
                                </p:cTn>
                              </p:par>
                              <p:par>
                                <p:cTn id="20" presetID="6" presetClass="emph" presetSubtype="0" fill="hold" nodeType="withEffect">
                                  <p:stCondLst>
                                    <p:cond delay="200"/>
                                  </p:stCondLst>
                                  <p:childTnLst>
                                    <p:animScale>
                                      <p:cBhvr>
                                        <p:cTn id="21" dur="200" fill="hold"/>
                                        <p:tgtEl>
                                          <p:spTgt spid="88"/>
                                        </p:tgtEl>
                                      </p:cBhvr>
                                      <p:by x="90000" y="90000"/>
                                    </p:animScale>
                                  </p:childTnLst>
                                </p:cTn>
                              </p:par>
                              <p:par>
                                <p:cTn id="22" presetID="6" presetClass="emph" presetSubtype="0" fill="hold" nodeType="withEffect">
                                  <p:stCondLst>
                                    <p:cond delay="400"/>
                                  </p:stCondLst>
                                  <p:childTnLst>
                                    <p:animScale>
                                      <p:cBhvr>
                                        <p:cTn id="23" dur="100" fill="hold"/>
                                        <p:tgtEl>
                                          <p:spTgt spid="88"/>
                                        </p:tgtEl>
                                      </p:cBhvr>
                                      <p:by x="105000" y="105000"/>
                                    </p:animScale>
                                  </p:childTnLst>
                                </p:cTn>
                              </p:par>
                              <p:par>
                                <p:cTn id="24" presetID="6" presetClass="emph" presetSubtype="0" fill="hold" nodeType="withEffect">
                                  <p:stCondLst>
                                    <p:cond delay="500"/>
                                  </p:stCondLst>
                                  <p:childTnLst>
                                    <p:animScale>
                                      <p:cBhvr>
                                        <p:cTn id="25" dur="200" fill="hold"/>
                                        <p:tgtEl>
                                          <p:spTgt spid="88"/>
                                        </p:tgtEl>
                                      </p:cBhvr>
                                      <p:by x="95000" y="95000"/>
                                    </p:animScale>
                                  </p:childTnLst>
                                </p:cTn>
                              </p:par>
                            </p:childTnLst>
                          </p:cTn>
                        </p:par>
                        <p:par>
                          <p:cTn id="26" fill="hold">
                            <p:stCondLst>
                              <p:cond delay="1620"/>
                            </p:stCondLst>
                            <p:childTnLst>
                              <p:par>
                                <p:cTn id="27" presetID="22" presetClass="entr" presetSubtype="8" fill="hold" grpId="0" nodeType="after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wipe(left)">
                                      <p:cBhvr>
                                        <p:cTn id="29" dur="500"/>
                                        <p:tgtEl>
                                          <p:spTgt spid="72"/>
                                        </p:tgtEl>
                                      </p:cBhvr>
                                    </p:animEffect>
                                  </p:childTnLst>
                                </p:cTn>
                              </p:par>
                            </p:childTnLst>
                          </p:cTn>
                        </p:par>
                        <p:par>
                          <p:cTn id="30" fill="hold">
                            <p:stCondLst>
                              <p:cond delay="2120"/>
                            </p:stCondLst>
                            <p:childTnLst>
                              <p:par>
                                <p:cTn id="31" presetID="14" presetClass="entr" presetSubtype="1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randombar(horizontal)">
                                      <p:cBhvr>
                                        <p:cTn id="33" dur="500"/>
                                        <p:tgtEl>
                                          <p:spTgt spid="6"/>
                                        </p:tgtEl>
                                      </p:cBhvr>
                                    </p:animEffect>
                                  </p:childTnLst>
                                </p:cTn>
                              </p:par>
                              <p:par>
                                <p:cTn id="34" presetID="42" presetClass="entr" presetSubtype="0" fill="hold" nodeType="withEffect">
                                  <p:stCondLst>
                                    <p:cond delay="0"/>
                                  </p:stCondLst>
                                  <p:childTnLst>
                                    <p:set>
                                      <p:cBhvr>
                                        <p:cTn id="35" dur="1" fill="hold">
                                          <p:stCondLst>
                                            <p:cond delay="0"/>
                                          </p:stCondLst>
                                        </p:cTn>
                                        <p:tgtEl>
                                          <p:spTgt spid="91"/>
                                        </p:tgtEl>
                                        <p:attrNameLst>
                                          <p:attrName>style.visibility</p:attrName>
                                        </p:attrNameLst>
                                      </p:cBhvr>
                                      <p:to>
                                        <p:strVal val="visible"/>
                                      </p:to>
                                    </p:set>
                                    <p:animEffect transition="in" filter="fade">
                                      <p:cBhvr>
                                        <p:cTn id="36" dur="1000"/>
                                        <p:tgtEl>
                                          <p:spTgt spid="91"/>
                                        </p:tgtEl>
                                      </p:cBhvr>
                                    </p:animEffect>
                                    <p:anim calcmode="lin" valueType="num">
                                      <p:cBhvr>
                                        <p:cTn id="37" dur="1000" fill="hold"/>
                                        <p:tgtEl>
                                          <p:spTgt spid="91"/>
                                        </p:tgtEl>
                                        <p:attrNameLst>
                                          <p:attrName>ppt_x</p:attrName>
                                        </p:attrNameLst>
                                      </p:cBhvr>
                                      <p:tavLst>
                                        <p:tav tm="0">
                                          <p:val>
                                            <p:strVal val="#ppt_x"/>
                                          </p:val>
                                        </p:tav>
                                        <p:tav tm="100000">
                                          <p:val>
                                            <p:strVal val="#ppt_x"/>
                                          </p:val>
                                        </p:tav>
                                      </p:tavLst>
                                    </p:anim>
                                    <p:anim calcmode="lin" valueType="num">
                                      <p:cBhvr>
                                        <p:cTn id="38" dur="1000" fill="hold"/>
                                        <p:tgtEl>
                                          <p:spTgt spid="91"/>
                                        </p:tgtEl>
                                        <p:attrNameLst>
                                          <p:attrName>ppt_y</p:attrName>
                                        </p:attrNameLst>
                                      </p:cBhvr>
                                      <p:tavLst>
                                        <p:tav tm="0">
                                          <p:val>
                                            <p:strVal val="#ppt_y+.1"/>
                                          </p:val>
                                        </p:tav>
                                        <p:tav tm="100000">
                                          <p:val>
                                            <p:strVal val="#ppt_y"/>
                                          </p:val>
                                        </p:tav>
                                      </p:tavLst>
                                    </p:anim>
                                  </p:childTnLst>
                                </p:cTn>
                              </p:par>
                              <p:par>
                                <p:cTn id="39" presetID="22" presetClass="entr" presetSubtype="8" fill="hold" grpId="0" nodeType="withEffect">
                                  <p:stCondLst>
                                    <p:cond delay="0"/>
                                  </p:stCondLst>
                                  <p:childTnLst>
                                    <p:set>
                                      <p:cBhvr>
                                        <p:cTn id="40" dur="1" fill="hold">
                                          <p:stCondLst>
                                            <p:cond delay="0"/>
                                          </p:stCondLst>
                                        </p:cTn>
                                        <p:tgtEl>
                                          <p:spTgt spid="94"/>
                                        </p:tgtEl>
                                        <p:attrNameLst>
                                          <p:attrName>style.visibility</p:attrName>
                                        </p:attrNameLst>
                                      </p:cBhvr>
                                      <p:to>
                                        <p:strVal val="visible"/>
                                      </p:to>
                                    </p:set>
                                    <p:animEffect transition="in" filter="wipe(left)">
                                      <p:cBhvr>
                                        <p:cTn id="41" dur="500"/>
                                        <p:tgtEl>
                                          <p:spTgt spid="9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wipe(left)">
                                      <p:cBhvr>
                                        <p:cTn id="44" dur="1000"/>
                                        <p:tgtEl>
                                          <p:spTgt spid="95"/>
                                        </p:tgtEl>
                                      </p:cBhvr>
                                    </p:animEffect>
                                  </p:childTnLst>
                                </p:cTn>
                              </p:par>
                              <p:par>
                                <p:cTn id="45" presetID="22" presetClass="entr" presetSubtype="8" fill="hold" grpId="0" nodeType="withEffect">
                                  <p:stCondLst>
                                    <p:cond delay="400"/>
                                  </p:stCondLst>
                                  <p:childTnLst>
                                    <p:set>
                                      <p:cBhvr>
                                        <p:cTn id="46" dur="1" fill="hold">
                                          <p:stCondLst>
                                            <p:cond delay="0"/>
                                          </p:stCondLst>
                                        </p:cTn>
                                        <p:tgtEl>
                                          <p:spTgt spid="73"/>
                                        </p:tgtEl>
                                        <p:attrNameLst>
                                          <p:attrName>style.visibility</p:attrName>
                                        </p:attrNameLst>
                                      </p:cBhvr>
                                      <p:to>
                                        <p:strVal val="visible"/>
                                      </p:to>
                                    </p:set>
                                    <p:animEffect transition="in" filter="wipe(left)">
                                      <p:cBhvr>
                                        <p:cTn id="47" dur="500"/>
                                        <p:tgtEl>
                                          <p:spTgt spid="73"/>
                                        </p:tgtEl>
                                      </p:cBhvr>
                                    </p:animEffect>
                                  </p:childTnLst>
                                </p:cTn>
                              </p:par>
                            </p:childTnLst>
                          </p:cTn>
                        </p:par>
                        <p:par>
                          <p:cTn id="48" fill="hold">
                            <p:stCondLst>
                              <p:cond delay="3120"/>
                            </p:stCondLst>
                            <p:childTnLst>
                              <p:par>
                                <p:cTn id="49" presetID="14" presetClass="entr" presetSubtype="1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randombar(horizontal)">
                                      <p:cBhvr>
                                        <p:cTn id="51" dur="500"/>
                                        <p:tgtEl>
                                          <p:spTgt spid="7"/>
                                        </p:tgtEl>
                                      </p:cBhvr>
                                    </p:animEffect>
                                  </p:childTnLst>
                                </p:cTn>
                              </p:par>
                              <p:par>
                                <p:cTn id="52" presetID="42" presetClass="entr" presetSubtype="0" fill="hold" nodeType="withEffect">
                                  <p:stCondLst>
                                    <p:cond delay="0"/>
                                  </p:stCondLst>
                                  <p:childTnLst>
                                    <p:set>
                                      <p:cBhvr>
                                        <p:cTn id="53" dur="1" fill="hold">
                                          <p:stCondLst>
                                            <p:cond delay="0"/>
                                          </p:stCondLst>
                                        </p:cTn>
                                        <p:tgtEl>
                                          <p:spTgt spid="98"/>
                                        </p:tgtEl>
                                        <p:attrNameLst>
                                          <p:attrName>style.visibility</p:attrName>
                                        </p:attrNameLst>
                                      </p:cBhvr>
                                      <p:to>
                                        <p:strVal val="visible"/>
                                      </p:to>
                                    </p:set>
                                    <p:animEffect transition="in" filter="fade">
                                      <p:cBhvr>
                                        <p:cTn id="54" dur="1000"/>
                                        <p:tgtEl>
                                          <p:spTgt spid="98"/>
                                        </p:tgtEl>
                                      </p:cBhvr>
                                    </p:animEffect>
                                    <p:anim calcmode="lin" valueType="num">
                                      <p:cBhvr>
                                        <p:cTn id="55" dur="1000" fill="hold"/>
                                        <p:tgtEl>
                                          <p:spTgt spid="98"/>
                                        </p:tgtEl>
                                        <p:attrNameLst>
                                          <p:attrName>ppt_x</p:attrName>
                                        </p:attrNameLst>
                                      </p:cBhvr>
                                      <p:tavLst>
                                        <p:tav tm="0">
                                          <p:val>
                                            <p:strVal val="#ppt_x"/>
                                          </p:val>
                                        </p:tav>
                                        <p:tav tm="100000">
                                          <p:val>
                                            <p:strVal val="#ppt_x"/>
                                          </p:val>
                                        </p:tav>
                                      </p:tavLst>
                                    </p:anim>
                                    <p:anim calcmode="lin" valueType="num">
                                      <p:cBhvr>
                                        <p:cTn id="56" dur="1000" fill="hold"/>
                                        <p:tgtEl>
                                          <p:spTgt spid="98"/>
                                        </p:tgtEl>
                                        <p:attrNameLst>
                                          <p:attrName>ppt_y</p:attrName>
                                        </p:attrNameLst>
                                      </p:cBhvr>
                                      <p:tavLst>
                                        <p:tav tm="0">
                                          <p:val>
                                            <p:strVal val="#ppt_y+.1"/>
                                          </p:val>
                                        </p:tav>
                                        <p:tav tm="100000">
                                          <p:val>
                                            <p:strVal val="#ppt_y"/>
                                          </p:val>
                                        </p:tav>
                                      </p:tavLst>
                                    </p:anim>
                                  </p:childTnLst>
                                </p:cTn>
                              </p:par>
                              <p:par>
                                <p:cTn id="57" presetID="22" presetClass="entr" presetSubtype="8" fill="hold" grpId="0" nodeType="withEffect">
                                  <p:stCondLst>
                                    <p:cond delay="400"/>
                                  </p:stCondLst>
                                  <p:childTnLst>
                                    <p:set>
                                      <p:cBhvr>
                                        <p:cTn id="58" dur="1" fill="hold">
                                          <p:stCondLst>
                                            <p:cond delay="0"/>
                                          </p:stCondLst>
                                        </p:cTn>
                                        <p:tgtEl>
                                          <p:spTgt spid="101"/>
                                        </p:tgtEl>
                                        <p:attrNameLst>
                                          <p:attrName>style.visibility</p:attrName>
                                        </p:attrNameLst>
                                      </p:cBhvr>
                                      <p:to>
                                        <p:strVal val="visible"/>
                                      </p:to>
                                    </p:set>
                                    <p:animEffect transition="in" filter="wipe(left)">
                                      <p:cBhvr>
                                        <p:cTn id="59" dur="500"/>
                                        <p:tgtEl>
                                          <p:spTgt spid="101"/>
                                        </p:tgtEl>
                                      </p:cBhvr>
                                    </p:animEffect>
                                  </p:childTnLst>
                                </p:cTn>
                              </p:par>
                              <p:par>
                                <p:cTn id="60" presetID="22" presetClass="entr" presetSubtype="8" fill="hold" grpId="0" nodeType="withEffect">
                                  <p:stCondLst>
                                    <p:cond delay="400"/>
                                  </p:stCondLst>
                                  <p:childTnLst>
                                    <p:set>
                                      <p:cBhvr>
                                        <p:cTn id="61" dur="1" fill="hold">
                                          <p:stCondLst>
                                            <p:cond delay="0"/>
                                          </p:stCondLst>
                                        </p:cTn>
                                        <p:tgtEl>
                                          <p:spTgt spid="102"/>
                                        </p:tgtEl>
                                        <p:attrNameLst>
                                          <p:attrName>style.visibility</p:attrName>
                                        </p:attrNameLst>
                                      </p:cBhvr>
                                      <p:to>
                                        <p:strVal val="visible"/>
                                      </p:to>
                                    </p:set>
                                    <p:animEffect transition="in" filter="wipe(left)">
                                      <p:cBhvr>
                                        <p:cTn id="62" dur="1000"/>
                                        <p:tgtEl>
                                          <p:spTgt spid="102"/>
                                        </p:tgtEl>
                                      </p:cBhvr>
                                    </p:animEffect>
                                  </p:childTnLst>
                                </p:cTn>
                              </p:par>
                              <p:par>
                                <p:cTn id="63" presetID="22" presetClass="entr" presetSubtype="8" fill="hold" grpId="0" nodeType="withEffect">
                                  <p:stCondLst>
                                    <p:cond delay="1100"/>
                                  </p:stCondLst>
                                  <p:childTnLst>
                                    <p:set>
                                      <p:cBhvr>
                                        <p:cTn id="64" dur="1" fill="hold">
                                          <p:stCondLst>
                                            <p:cond delay="0"/>
                                          </p:stCondLst>
                                        </p:cTn>
                                        <p:tgtEl>
                                          <p:spTgt spid="74"/>
                                        </p:tgtEl>
                                        <p:attrNameLst>
                                          <p:attrName>style.visibility</p:attrName>
                                        </p:attrNameLst>
                                      </p:cBhvr>
                                      <p:to>
                                        <p:strVal val="visible"/>
                                      </p:to>
                                    </p:set>
                                    <p:animEffect transition="in" filter="wipe(left)">
                                      <p:cBhvr>
                                        <p:cTn id="65" dur="500"/>
                                        <p:tgtEl>
                                          <p:spTgt spid="74"/>
                                        </p:tgtEl>
                                      </p:cBhvr>
                                    </p:animEffect>
                                  </p:childTnLst>
                                </p:cTn>
                              </p:par>
                            </p:childTnLst>
                          </p:cTn>
                        </p:par>
                        <p:par>
                          <p:cTn id="66" fill="hold">
                            <p:stCondLst>
                              <p:cond delay="4720"/>
                            </p:stCondLst>
                            <p:childTnLst>
                              <p:par>
                                <p:cTn id="67" presetID="14" presetClass="entr" presetSubtype="10" fill="hold" nodeType="after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randombar(horizontal)">
                                      <p:cBhvr>
                                        <p:cTn id="69" dur="500"/>
                                        <p:tgtEl>
                                          <p:spTgt spid="8"/>
                                        </p:tgtEl>
                                      </p:cBhvr>
                                    </p:animEffect>
                                  </p:childTnLst>
                                </p:cTn>
                              </p:par>
                              <p:par>
                                <p:cTn id="70" presetID="42" presetClass="entr" presetSubtype="0" fill="hold" nodeType="withEffect">
                                  <p:stCondLst>
                                    <p:cond delay="0"/>
                                  </p:stCondLst>
                                  <p:childTnLst>
                                    <p:set>
                                      <p:cBhvr>
                                        <p:cTn id="71" dur="1" fill="hold">
                                          <p:stCondLst>
                                            <p:cond delay="0"/>
                                          </p:stCondLst>
                                        </p:cTn>
                                        <p:tgtEl>
                                          <p:spTgt spid="105"/>
                                        </p:tgtEl>
                                        <p:attrNameLst>
                                          <p:attrName>style.visibility</p:attrName>
                                        </p:attrNameLst>
                                      </p:cBhvr>
                                      <p:to>
                                        <p:strVal val="visible"/>
                                      </p:to>
                                    </p:set>
                                    <p:animEffect transition="in" filter="fade">
                                      <p:cBhvr>
                                        <p:cTn id="72" dur="1000"/>
                                        <p:tgtEl>
                                          <p:spTgt spid="105"/>
                                        </p:tgtEl>
                                      </p:cBhvr>
                                    </p:animEffect>
                                    <p:anim calcmode="lin" valueType="num">
                                      <p:cBhvr>
                                        <p:cTn id="73" dur="1000" fill="hold"/>
                                        <p:tgtEl>
                                          <p:spTgt spid="105"/>
                                        </p:tgtEl>
                                        <p:attrNameLst>
                                          <p:attrName>ppt_x</p:attrName>
                                        </p:attrNameLst>
                                      </p:cBhvr>
                                      <p:tavLst>
                                        <p:tav tm="0">
                                          <p:val>
                                            <p:strVal val="#ppt_x"/>
                                          </p:val>
                                        </p:tav>
                                        <p:tav tm="100000">
                                          <p:val>
                                            <p:strVal val="#ppt_x"/>
                                          </p:val>
                                        </p:tav>
                                      </p:tavLst>
                                    </p:anim>
                                    <p:anim calcmode="lin" valueType="num">
                                      <p:cBhvr>
                                        <p:cTn id="74" dur="1000" fill="hold"/>
                                        <p:tgtEl>
                                          <p:spTgt spid="105"/>
                                        </p:tgtEl>
                                        <p:attrNameLst>
                                          <p:attrName>ppt_y</p:attrName>
                                        </p:attrNameLst>
                                      </p:cBhvr>
                                      <p:tavLst>
                                        <p:tav tm="0">
                                          <p:val>
                                            <p:strVal val="#ppt_y+.1"/>
                                          </p:val>
                                        </p:tav>
                                        <p:tav tm="100000">
                                          <p:val>
                                            <p:strVal val="#ppt_y"/>
                                          </p:val>
                                        </p:tav>
                                      </p:tavLst>
                                    </p:anim>
                                  </p:childTnLst>
                                </p:cTn>
                              </p:par>
                              <p:par>
                                <p:cTn id="75" presetID="22" presetClass="entr" presetSubtype="8" fill="hold" grpId="0" nodeType="withEffect">
                                  <p:stCondLst>
                                    <p:cond delay="0"/>
                                  </p:stCondLst>
                                  <p:childTnLst>
                                    <p:set>
                                      <p:cBhvr>
                                        <p:cTn id="76" dur="1" fill="hold">
                                          <p:stCondLst>
                                            <p:cond delay="0"/>
                                          </p:stCondLst>
                                        </p:cTn>
                                        <p:tgtEl>
                                          <p:spTgt spid="108"/>
                                        </p:tgtEl>
                                        <p:attrNameLst>
                                          <p:attrName>style.visibility</p:attrName>
                                        </p:attrNameLst>
                                      </p:cBhvr>
                                      <p:to>
                                        <p:strVal val="visible"/>
                                      </p:to>
                                    </p:set>
                                    <p:animEffect transition="in" filter="wipe(left)">
                                      <p:cBhvr>
                                        <p:cTn id="77" dur="500"/>
                                        <p:tgtEl>
                                          <p:spTgt spid="108"/>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09"/>
                                        </p:tgtEl>
                                        <p:attrNameLst>
                                          <p:attrName>style.visibility</p:attrName>
                                        </p:attrNameLst>
                                      </p:cBhvr>
                                      <p:to>
                                        <p:strVal val="visible"/>
                                      </p:to>
                                    </p:set>
                                    <p:animEffect transition="in" filter="wipe(left)">
                                      <p:cBhvr>
                                        <p:cTn id="80" dur="1000"/>
                                        <p:tgtEl>
                                          <p:spTgt spid="109"/>
                                        </p:tgtEl>
                                      </p:cBhvr>
                                    </p:animEffect>
                                  </p:childTnLst>
                                </p:cTn>
                              </p:par>
                              <p:par>
                                <p:cTn id="81" presetID="22" presetClass="entr" presetSubtype="8" fill="hold" grpId="0" nodeType="withEffect">
                                  <p:stCondLst>
                                    <p:cond delay="1200"/>
                                  </p:stCondLst>
                                  <p:childTnLst>
                                    <p:set>
                                      <p:cBhvr>
                                        <p:cTn id="82" dur="1" fill="hold">
                                          <p:stCondLst>
                                            <p:cond delay="0"/>
                                          </p:stCondLst>
                                        </p:cTn>
                                        <p:tgtEl>
                                          <p:spTgt spid="75"/>
                                        </p:tgtEl>
                                        <p:attrNameLst>
                                          <p:attrName>style.visibility</p:attrName>
                                        </p:attrNameLst>
                                      </p:cBhvr>
                                      <p:to>
                                        <p:strVal val="visible"/>
                                      </p:to>
                                    </p:set>
                                    <p:animEffect transition="in" filter="wipe(left)">
                                      <p:cBhvr>
                                        <p:cTn id="83" dur="500"/>
                                        <p:tgtEl>
                                          <p:spTgt spid="75"/>
                                        </p:tgtEl>
                                      </p:cBhvr>
                                    </p:animEffect>
                                  </p:childTnLst>
                                </p:cTn>
                              </p:par>
                            </p:childTnLst>
                          </p:cTn>
                        </p:par>
                        <p:par>
                          <p:cTn id="84" fill="hold">
                            <p:stCondLst>
                              <p:cond delay="6420"/>
                            </p:stCondLst>
                            <p:childTnLst>
                              <p:par>
                                <p:cTn id="85" presetID="14" presetClass="entr" presetSubtype="10" fill="hold" nodeType="after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randombar(horizontal)">
                                      <p:cBhvr>
                                        <p:cTn id="87" dur="500"/>
                                        <p:tgtEl>
                                          <p:spTgt spid="9"/>
                                        </p:tgtEl>
                                      </p:cBhvr>
                                    </p:animEffect>
                                  </p:childTnLst>
                                </p:cTn>
                              </p:par>
                              <p:par>
                                <p:cTn id="88" presetID="42" presetClass="entr" presetSubtype="0" fill="hold" nodeType="withEffect">
                                  <p:stCondLst>
                                    <p:cond delay="0"/>
                                  </p:stCondLst>
                                  <p:childTnLst>
                                    <p:set>
                                      <p:cBhvr>
                                        <p:cTn id="89" dur="1" fill="hold">
                                          <p:stCondLst>
                                            <p:cond delay="0"/>
                                          </p:stCondLst>
                                        </p:cTn>
                                        <p:tgtEl>
                                          <p:spTgt spid="112"/>
                                        </p:tgtEl>
                                        <p:attrNameLst>
                                          <p:attrName>style.visibility</p:attrName>
                                        </p:attrNameLst>
                                      </p:cBhvr>
                                      <p:to>
                                        <p:strVal val="visible"/>
                                      </p:to>
                                    </p:set>
                                    <p:animEffect transition="in" filter="fade">
                                      <p:cBhvr>
                                        <p:cTn id="90" dur="1000"/>
                                        <p:tgtEl>
                                          <p:spTgt spid="112"/>
                                        </p:tgtEl>
                                      </p:cBhvr>
                                    </p:animEffect>
                                    <p:anim calcmode="lin" valueType="num">
                                      <p:cBhvr>
                                        <p:cTn id="91" dur="1000" fill="hold"/>
                                        <p:tgtEl>
                                          <p:spTgt spid="112"/>
                                        </p:tgtEl>
                                        <p:attrNameLst>
                                          <p:attrName>ppt_x</p:attrName>
                                        </p:attrNameLst>
                                      </p:cBhvr>
                                      <p:tavLst>
                                        <p:tav tm="0">
                                          <p:val>
                                            <p:strVal val="#ppt_x"/>
                                          </p:val>
                                        </p:tav>
                                        <p:tav tm="100000">
                                          <p:val>
                                            <p:strVal val="#ppt_x"/>
                                          </p:val>
                                        </p:tav>
                                      </p:tavLst>
                                    </p:anim>
                                    <p:anim calcmode="lin" valueType="num">
                                      <p:cBhvr>
                                        <p:cTn id="92" dur="1000" fill="hold"/>
                                        <p:tgtEl>
                                          <p:spTgt spid="112"/>
                                        </p:tgtEl>
                                        <p:attrNameLst>
                                          <p:attrName>ppt_y</p:attrName>
                                        </p:attrNameLst>
                                      </p:cBhvr>
                                      <p:tavLst>
                                        <p:tav tm="0">
                                          <p:val>
                                            <p:strVal val="#ppt_y+.1"/>
                                          </p:val>
                                        </p:tav>
                                        <p:tav tm="100000">
                                          <p:val>
                                            <p:strVal val="#ppt_y"/>
                                          </p:val>
                                        </p:tav>
                                      </p:tavLst>
                                    </p:anim>
                                  </p:childTnLst>
                                </p:cTn>
                              </p:par>
                            </p:childTnLst>
                          </p:cTn>
                        </p:par>
                        <p:par>
                          <p:cTn id="93" fill="hold">
                            <p:stCondLst>
                              <p:cond delay="7420"/>
                            </p:stCondLst>
                            <p:childTnLst>
                              <p:par>
                                <p:cTn id="94" presetID="22" presetClass="entr" presetSubtype="8" fill="hold" grpId="0" nodeType="afterEffect">
                                  <p:stCondLst>
                                    <p:cond delay="0"/>
                                  </p:stCondLst>
                                  <p:childTnLst>
                                    <p:set>
                                      <p:cBhvr>
                                        <p:cTn id="95" dur="1" fill="hold">
                                          <p:stCondLst>
                                            <p:cond delay="0"/>
                                          </p:stCondLst>
                                        </p:cTn>
                                        <p:tgtEl>
                                          <p:spTgt spid="115"/>
                                        </p:tgtEl>
                                        <p:attrNameLst>
                                          <p:attrName>style.visibility</p:attrName>
                                        </p:attrNameLst>
                                      </p:cBhvr>
                                      <p:to>
                                        <p:strVal val="visible"/>
                                      </p:to>
                                    </p:set>
                                    <p:animEffect transition="in" filter="wipe(left)">
                                      <p:cBhvr>
                                        <p:cTn id="96" dur="500"/>
                                        <p:tgtEl>
                                          <p:spTgt spid="115"/>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16"/>
                                        </p:tgtEl>
                                        <p:attrNameLst>
                                          <p:attrName>style.visibility</p:attrName>
                                        </p:attrNameLst>
                                      </p:cBhvr>
                                      <p:to>
                                        <p:strVal val="visible"/>
                                      </p:to>
                                    </p:set>
                                    <p:animEffect transition="in" filter="wipe(left)">
                                      <p:cBhvr>
                                        <p:cTn id="99"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72" grpId="0" animBg="1"/>
      <p:bldP spid="73" grpId="0" animBg="1"/>
      <p:bldP spid="74" grpId="0" animBg="1"/>
      <p:bldP spid="75" grpId="0" animBg="1"/>
      <p:bldP spid="94" grpId="0"/>
      <p:bldP spid="95" grpId="0"/>
      <p:bldP spid="101" grpId="0"/>
      <p:bldP spid="102" grpId="0"/>
      <p:bldP spid="108" grpId="0"/>
      <p:bldP spid="109" grpId="0"/>
      <p:bldP spid="115" grpId="0"/>
      <p:bldP spid="1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重点工作回顾</a:t>
            </a:r>
          </a:p>
        </p:txBody>
      </p:sp>
      <p:sp>
        <p:nvSpPr>
          <p:cNvPr id="52"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sp>
        <p:nvSpPr>
          <p:cNvPr id="12" name="椭圆 11"/>
          <p:cNvSpPr/>
          <p:nvPr/>
        </p:nvSpPr>
        <p:spPr>
          <a:xfrm>
            <a:off x="1030321" y="2203660"/>
            <a:ext cx="903409" cy="903736"/>
          </a:xfrm>
          <a:prstGeom prst="ellipse">
            <a:avLst/>
          </a:prstGeom>
          <a:solidFill>
            <a:schemeClr val="accent1">
              <a:lumMod val="40000"/>
              <a:lumOff val="60000"/>
            </a:schemeClr>
          </a:solid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white"/>
              </a:solidFill>
              <a:effectLst/>
              <a:uLnTx/>
              <a:uFillTx/>
              <a:latin typeface="微软雅黑"/>
              <a:ea typeface="+mn-ea"/>
              <a:cs typeface="+mn-cs"/>
            </a:endParaRPr>
          </a:p>
        </p:txBody>
      </p:sp>
      <p:sp>
        <p:nvSpPr>
          <p:cNvPr id="13" name="椭圆 12"/>
          <p:cNvSpPr/>
          <p:nvPr/>
        </p:nvSpPr>
        <p:spPr>
          <a:xfrm>
            <a:off x="1030321" y="3602474"/>
            <a:ext cx="903409" cy="903736"/>
          </a:xfrm>
          <a:prstGeom prst="ellipse">
            <a:avLst/>
          </a:prstGeom>
          <a:solidFill>
            <a:schemeClr val="accent1">
              <a:lumMod val="40000"/>
              <a:lumOff val="60000"/>
            </a:schemeClr>
          </a:solid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white"/>
              </a:solidFill>
              <a:effectLst/>
              <a:uLnTx/>
              <a:uFillTx/>
              <a:latin typeface="微软雅黑"/>
              <a:ea typeface="+mn-ea"/>
              <a:cs typeface="+mn-cs"/>
            </a:endParaRPr>
          </a:p>
        </p:txBody>
      </p:sp>
      <p:sp>
        <p:nvSpPr>
          <p:cNvPr id="14" name="椭圆 13"/>
          <p:cNvSpPr/>
          <p:nvPr/>
        </p:nvSpPr>
        <p:spPr>
          <a:xfrm>
            <a:off x="1030321" y="5001287"/>
            <a:ext cx="903409" cy="903736"/>
          </a:xfrm>
          <a:prstGeom prst="ellipse">
            <a:avLst/>
          </a:prstGeom>
          <a:solidFill>
            <a:schemeClr val="accent1">
              <a:lumMod val="40000"/>
              <a:lumOff val="60000"/>
            </a:schemeClr>
          </a:solid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white"/>
              </a:solidFill>
              <a:effectLst/>
              <a:uLnTx/>
              <a:uFillTx/>
              <a:latin typeface="微软雅黑"/>
              <a:ea typeface="+mn-ea"/>
              <a:cs typeface="+mn-cs"/>
            </a:endParaRPr>
          </a:p>
        </p:txBody>
      </p:sp>
      <p:sp>
        <p:nvSpPr>
          <p:cNvPr id="18" name="文本框 8"/>
          <p:cNvSpPr txBox="1"/>
          <p:nvPr/>
        </p:nvSpPr>
        <p:spPr>
          <a:xfrm>
            <a:off x="2091308" y="2302809"/>
            <a:ext cx="2796883" cy="338633"/>
          </a:xfrm>
          <a:prstGeom prst="rect">
            <a:avLst/>
          </a:prstGeom>
          <a:noFill/>
        </p:spPr>
        <p:txBody>
          <a:bodyPr wrap="square" rtlCol="0">
            <a:spAutoFit/>
          </a:bodyPr>
          <a:lstStyle/>
          <a:p>
            <a:pP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19" name="矩形 18"/>
          <p:cNvSpPr/>
          <p:nvPr/>
        </p:nvSpPr>
        <p:spPr>
          <a:xfrm>
            <a:off x="2091302" y="2607406"/>
            <a:ext cx="4249485" cy="535655"/>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20" name="文本框 10"/>
          <p:cNvSpPr txBox="1"/>
          <p:nvPr/>
        </p:nvSpPr>
        <p:spPr>
          <a:xfrm>
            <a:off x="2091304" y="3655369"/>
            <a:ext cx="2206659" cy="338633"/>
          </a:xfrm>
          <a:prstGeom prst="rect">
            <a:avLst/>
          </a:prstGeom>
          <a:noFill/>
        </p:spPr>
        <p:txBody>
          <a:bodyPr wrap="square" rtlCol="0">
            <a:spAutoFit/>
          </a:bodyPr>
          <a:lstStyle/>
          <a:p>
            <a:pP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21" name="矩形 20"/>
          <p:cNvSpPr/>
          <p:nvPr/>
        </p:nvSpPr>
        <p:spPr>
          <a:xfrm>
            <a:off x="2091303" y="3959958"/>
            <a:ext cx="4249158" cy="535655"/>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22" name="文本框 12"/>
          <p:cNvSpPr txBox="1"/>
          <p:nvPr/>
        </p:nvSpPr>
        <p:spPr>
          <a:xfrm>
            <a:off x="2091308" y="5007929"/>
            <a:ext cx="2424568" cy="338633"/>
          </a:xfrm>
          <a:prstGeom prst="rect">
            <a:avLst/>
          </a:prstGeom>
          <a:noFill/>
        </p:spPr>
        <p:txBody>
          <a:bodyPr wrap="square" rtlCol="0">
            <a:spAutoFit/>
          </a:bodyPr>
          <a:lstStyle/>
          <a:p>
            <a:pPr fontAlgn="auto">
              <a:spcBef>
                <a:spcPts val="0"/>
              </a:spcBef>
              <a:spcAft>
                <a:spcPts val="0"/>
              </a:spcAft>
            </a:pPr>
            <a:r>
              <a:rPr lang="zh-CN" altLang="en-US" sz="1600" b="1">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23" name="矩形 22"/>
          <p:cNvSpPr/>
          <p:nvPr/>
        </p:nvSpPr>
        <p:spPr>
          <a:xfrm>
            <a:off x="2091303" y="5312525"/>
            <a:ext cx="4249486" cy="535655"/>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grpSp>
        <p:nvGrpSpPr>
          <p:cNvPr id="24" name="组合 23"/>
          <p:cNvGrpSpPr/>
          <p:nvPr/>
        </p:nvGrpSpPr>
        <p:grpSpPr>
          <a:xfrm>
            <a:off x="6355052" y="2107303"/>
            <a:ext cx="5730931" cy="4341828"/>
            <a:chOff x="132044" y="1844824"/>
            <a:chExt cx="5731677" cy="4340823"/>
          </a:xfrm>
        </p:grpSpPr>
        <p:pic>
          <p:nvPicPr>
            <p:cNvPr id="25" name="Picture 3" descr="C:\Users\Administrator\Desktop\iMac_resourc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2044" y="1844824"/>
              <a:ext cx="5731677" cy="4340823"/>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712694" y="2200248"/>
              <a:ext cx="4598894" cy="251966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6921363" y="2442781"/>
            <a:ext cx="4598295" cy="2540281"/>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6921363" y="2442781"/>
            <a:ext cx="4598295" cy="2540281"/>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Picture 5" descr="C:\Users\Administrator\Desktop\春天\0066.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2553" y="696370"/>
            <a:ext cx="2235323" cy="2269031"/>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39"/>
          <p:cNvSpPr txBox="1"/>
          <p:nvPr/>
        </p:nvSpPr>
        <p:spPr>
          <a:xfrm>
            <a:off x="1240011" y="2315625"/>
            <a:ext cx="51167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01</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sp>
        <p:nvSpPr>
          <p:cNvPr id="32" name="TextBox 39"/>
          <p:cNvSpPr txBox="1"/>
          <p:nvPr/>
        </p:nvSpPr>
        <p:spPr>
          <a:xfrm>
            <a:off x="1191921" y="3707419"/>
            <a:ext cx="60785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02</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sp>
        <p:nvSpPr>
          <p:cNvPr id="33" name="TextBox 39"/>
          <p:cNvSpPr txBox="1"/>
          <p:nvPr/>
        </p:nvSpPr>
        <p:spPr>
          <a:xfrm>
            <a:off x="1183906" y="5099212"/>
            <a:ext cx="62388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03</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spTree>
    <p:extLst>
      <p:ext uri="{BB962C8B-B14F-4D97-AF65-F5344CB8AC3E}">
        <p14:creationId xmlns:p14="http://schemas.microsoft.com/office/powerpoint/2010/main" val="25984836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300"/>
                                        <p:tgtEl>
                                          <p:spTgt spid="51"/>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randombar(horizontal)">
                                      <p:cBhvr>
                                        <p:cTn id="11" dur="500"/>
                                        <p:tgtEl>
                                          <p:spTgt spid="52"/>
                                        </p:tgtEl>
                                      </p:cBhvr>
                                    </p:animEffect>
                                  </p:childTnLst>
                                </p:cTn>
                              </p:par>
                              <p:par>
                                <p:cTn id="12" presetID="42" presetClass="entr" presetSubtype="0"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par>
                                <p:cTn id="17" presetID="10" presetClass="entr" presetSubtype="0" fill="hold" grpId="0" nodeType="withEffect">
                                  <p:stCondLst>
                                    <p:cond delay="30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childTnLst>
                                </p:cTn>
                              </p:par>
                              <p:par>
                                <p:cTn id="20" presetID="10" presetClass="entr" presetSubtype="0" fill="hold" grpId="0" nodeType="withEffect">
                                  <p:stCondLst>
                                    <p:cond delay="60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35" presetClass="path" presetSubtype="0" decel="40000" fill="hold" grpId="1" nodeType="withEffect">
                                  <p:stCondLst>
                                    <p:cond delay="1500"/>
                                  </p:stCondLst>
                                  <p:childTnLst>
                                    <p:animMotion origin="layout" path="M 0.03073 -4.44444E-6 L -0.08907 -4.44444E-6 " pathEditMode="relative" rAng="0" ptsTypes="AA">
                                      <p:cBhvr>
                                        <p:cTn id="27" dur="1000" spd="-100000" fill="hold"/>
                                        <p:tgtEl>
                                          <p:spTgt spid="12"/>
                                        </p:tgtEl>
                                        <p:attrNameLst>
                                          <p:attrName>ppt_x</p:attrName>
                                          <p:attrName>ppt_y</p:attrName>
                                        </p:attrNameLst>
                                      </p:cBhvr>
                                      <p:rCtr x="-5990" y="0"/>
                                    </p:animMotion>
                                  </p:childTnLst>
                                </p:cTn>
                              </p:par>
                              <p:par>
                                <p:cTn id="28" presetID="35" presetClass="path" presetSubtype="0" accel="40000" decel="40000" fill="hold" grpId="2" nodeType="withEffect">
                                  <p:stCondLst>
                                    <p:cond delay="2500"/>
                                  </p:stCondLst>
                                  <p:childTnLst>
                                    <p:animMotion origin="layout" path="M 0.03073 -4.44444E-6 L 3.95833E-6 -4.44444E-6 " pathEditMode="relative" rAng="0" ptsTypes="AA">
                                      <p:cBhvr>
                                        <p:cTn id="29" dur="750" fill="hold"/>
                                        <p:tgtEl>
                                          <p:spTgt spid="12"/>
                                        </p:tgtEl>
                                        <p:attrNameLst>
                                          <p:attrName>ppt_x</p:attrName>
                                          <p:attrName>ppt_y</p:attrName>
                                        </p:attrNameLst>
                                      </p:cBhvr>
                                      <p:rCtr x="-1536" y="0"/>
                                    </p:animMotion>
                                  </p:childTnLst>
                                </p:cTn>
                              </p:par>
                              <p:par>
                                <p:cTn id="30" presetID="14" presetClass="entr" presetSubtype="10" fill="hold" grpId="0" nodeType="withEffect">
                                  <p:stCondLst>
                                    <p:cond delay="2500"/>
                                  </p:stCondLst>
                                  <p:childTnLst>
                                    <p:set>
                                      <p:cBhvr>
                                        <p:cTn id="31" dur="1" fill="hold">
                                          <p:stCondLst>
                                            <p:cond delay="0"/>
                                          </p:stCondLst>
                                        </p:cTn>
                                        <p:tgtEl>
                                          <p:spTgt spid="29"/>
                                        </p:tgtEl>
                                        <p:attrNameLst>
                                          <p:attrName>style.visibility</p:attrName>
                                        </p:attrNameLst>
                                      </p:cBhvr>
                                      <p:to>
                                        <p:strVal val="visible"/>
                                      </p:to>
                                    </p:set>
                                    <p:animEffect transition="in" filter="randombar(horizontal)">
                                      <p:cBhvr>
                                        <p:cTn id="32" dur="500"/>
                                        <p:tgtEl>
                                          <p:spTgt spid="29"/>
                                        </p:tgtEl>
                                      </p:cBhvr>
                                    </p:animEffect>
                                  </p:childTnLst>
                                </p:cTn>
                              </p:par>
                              <p:par>
                                <p:cTn id="33" presetID="10" presetClass="entr" presetSubtype="0" fill="hold" grpId="0" nodeType="withEffect">
                                  <p:stCondLst>
                                    <p:cond delay="15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35" presetClass="path" presetSubtype="0" decel="40000" fill="hold" grpId="1" nodeType="withEffect">
                                  <p:stCondLst>
                                    <p:cond delay="1500"/>
                                  </p:stCondLst>
                                  <p:childTnLst>
                                    <p:animMotion origin="layout" path="M 0.03073 3.7037E-7 L -0.08907 3.7037E-7 " pathEditMode="relative" rAng="0" ptsTypes="AA">
                                      <p:cBhvr>
                                        <p:cTn id="37" dur="1000" spd="-100000" fill="hold"/>
                                        <p:tgtEl>
                                          <p:spTgt spid="13"/>
                                        </p:tgtEl>
                                        <p:attrNameLst>
                                          <p:attrName>ppt_x</p:attrName>
                                          <p:attrName>ppt_y</p:attrName>
                                        </p:attrNameLst>
                                      </p:cBhvr>
                                      <p:rCtr x="-5990" y="0"/>
                                    </p:animMotion>
                                  </p:childTnLst>
                                </p:cTn>
                              </p:par>
                              <p:par>
                                <p:cTn id="38" presetID="35" presetClass="path" presetSubtype="0" accel="40000" decel="40000" fill="hold" grpId="2" nodeType="withEffect">
                                  <p:stCondLst>
                                    <p:cond delay="2500"/>
                                  </p:stCondLst>
                                  <p:childTnLst>
                                    <p:animMotion origin="layout" path="M 0.03073 3.7037E-7 L 3.95833E-6 3.7037E-7 " pathEditMode="relative" rAng="0" ptsTypes="AA">
                                      <p:cBhvr>
                                        <p:cTn id="39" dur="750" fill="hold"/>
                                        <p:tgtEl>
                                          <p:spTgt spid="13"/>
                                        </p:tgtEl>
                                        <p:attrNameLst>
                                          <p:attrName>ppt_x</p:attrName>
                                          <p:attrName>ppt_y</p:attrName>
                                        </p:attrNameLst>
                                      </p:cBhvr>
                                      <p:rCtr x="-1536" y="0"/>
                                    </p:animMotion>
                                  </p:childTnLst>
                                </p:cTn>
                              </p:par>
                              <p:par>
                                <p:cTn id="40" presetID="14" presetClass="entr" presetSubtype="10" fill="hold" grpId="0" nodeType="withEffect">
                                  <p:stCondLst>
                                    <p:cond delay="2500"/>
                                  </p:stCondLst>
                                  <p:childTnLst>
                                    <p:set>
                                      <p:cBhvr>
                                        <p:cTn id="41" dur="1" fill="hold">
                                          <p:stCondLst>
                                            <p:cond delay="0"/>
                                          </p:stCondLst>
                                        </p:cTn>
                                        <p:tgtEl>
                                          <p:spTgt spid="32"/>
                                        </p:tgtEl>
                                        <p:attrNameLst>
                                          <p:attrName>style.visibility</p:attrName>
                                        </p:attrNameLst>
                                      </p:cBhvr>
                                      <p:to>
                                        <p:strVal val="visible"/>
                                      </p:to>
                                    </p:set>
                                    <p:animEffect transition="in" filter="randombar(horizontal)">
                                      <p:cBhvr>
                                        <p:cTn id="42" dur="500"/>
                                        <p:tgtEl>
                                          <p:spTgt spid="32"/>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par>
                                <p:cTn id="46" presetID="35" presetClass="path" presetSubtype="0" decel="40000" fill="hold" grpId="1" nodeType="withEffect">
                                  <p:stCondLst>
                                    <p:cond delay="1500"/>
                                  </p:stCondLst>
                                  <p:childTnLst>
                                    <p:animMotion origin="layout" path="M 0.03073 -4.81481E-6 L -0.08907 -4.81481E-6 " pathEditMode="relative" rAng="0" ptsTypes="AA">
                                      <p:cBhvr>
                                        <p:cTn id="47" dur="1000" spd="-100000" fill="hold"/>
                                        <p:tgtEl>
                                          <p:spTgt spid="14"/>
                                        </p:tgtEl>
                                        <p:attrNameLst>
                                          <p:attrName>ppt_x</p:attrName>
                                          <p:attrName>ppt_y</p:attrName>
                                        </p:attrNameLst>
                                      </p:cBhvr>
                                      <p:rCtr x="-5990" y="0"/>
                                    </p:animMotion>
                                  </p:childTnLst>
                                </p:cTn>
                              </p:par>
                              <p:par>
                                <p:cTn id="48" presetID="35" presetClass="path" presetSubtype="0" accel="40000" decel="40000" fill="hold" grpId="2" nodeType="withEffect">
                                  <p:stCondLst>
                                    <p:cond delay="2500"/>
                                  </p:stCondLst>
                                  <p:childTnLst>
                                    <p:animMotion origin="layout" path="M 0.03073 -4.81481E-6 L 3.95833E-6 -4.81481E-6 " pathEditMode="relative" rAng="0" ptsTypes="AA">
                                      <p:cBhvr>
                                        <p:cTn id="49" dur="750" fill="hold"/>
                                        <p:tgtEl>
                                          <p:spTgt spid="14"/>
                                        </p:tgtEl>
                                        <p:attrNameLst>
                                          <p:attrName>ppt_x</p:attrName>
                                          <p:attrName>ppt_y</p:attrName>
                                        </p:attrNameLst>
                                      </p:cBhvr>
                                      <p:rCtr x="-1536" y="0"/>
                                    </p:animMotion>
                                  </p:childTnLst>
                                </p:cTn>
                              </p:par>
                              <p:par>
                                <p:cTn id="50" presetID="14" presetClass="entr" presetSubtype="10" fill="hold" grpId="0" nodeType="withEffect">
                                  <p:stCondLst>
                                    <p:cond delay="2500"/>
                                  </p:stCondLst>
                                  <p:childTnLst>
                                    <p:set>
                                      <p:cBhvr>
                                        <p:cTn id="51" dur="1" fill="hold">
                                          <p:stCondLst>
                                            <p:cond delay="0"/>
                                          </p:stCondLst>
                                        </p:cTn>
                                        <p:tgtEl>
                                          <p:spTgt spid="33"/>
                                        </p:tgtEl>
                                        <p:attrNameLst>
                                          <p:attrName>style.visibility</p:attrName>
                                        </p:attrNameLst>
                                      </p:cBhvr>
                                      <p:to>
                                        <p:strVal val="visible"/>
                                      </p:to>
                                    </p:set>
                                    <p:animEffect transition="in" filter="randombar(horizontal)">
                                      <p:cBhvr>
                                        <p:cTn id="52" dur="500"/>
                                        <p:tgtEl>
                                          <p:spTgt spid="33"/>
                                        </p:tgtEl>
                                      </p:cBhvr>
                                    </p:animEffect>
                                  </p:childTnLst>
                                </p:cTn>
                              </p:par>
                              <p:par>
                                <p:cTn id="53" presetID="22" presetClass="entr" presetSubtype="8" fill="hold" grpId="0" nodeType="withEffect">
                                  <p:stCondLst>
                                    <p:cond delay="300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par>
                                <p:cTn id="56" presetID="22" presetClass="entr" presetSubtype="8" fill="hold" grpId="0" nodeType="withEffect">
                                  <p:stCondLst>
                                    <p:cond delay="300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1000"/>
                                        <p:tgtEl>
                                          <p:spTgt spid="19"/>
                                        </p:tgtEl>
                                      </p:cBhvr>
                                    </p:animEffect>
                                  </p:childTnLst>
                                </p:cTn>
                              </p:par>
                              <p:par>
                                <p:cTn id="59" presetID="22" presetClass="entr" presetSubtype="8" fill="hold" grpId="0" nodeType="withEffect">
                                  <p:stCondLst>
                                    <p:cond delay="3000"/>
                                  </p:stCondLst>
                                  <p:childTnLst>
                                    <p:set>
                                      <p:cBhvr>
                                        <p:cTn id="60" dur="1" fill="hold">
                                          <p:stCondLst>
                                            <p:cond delay="0"/>
                                          </p:stCondLst>
                                        </p:cTn>
                                        <p:tgtEl>
                                          <p:spTgt spid="20"/>
                                        </p:tgtEl>
                                        <p:attrNameLst>
                                          <p:attrName>style.visibility</p:attrName>
                                        </p:attrNameLst>
                                      </p:cBhvr>
                                      <p:to>
                                        <p:strVal val="visible"/>
                                      </p:to>
                                    </p:set>
                                    <p:animEffect transition="in" filter="wipe(left)">
                                      <p:cBhvr>
                                        <p:cTn id="61" dur="500"/>
                                        <p:tgtEl>
                                          <p:spTgt spid="20"/>
                                        </p:tgtEl>
                                      </p:cBhvr>
                                    </p:animEffect>
                                  </p:childTnLst>
                                </p:cTn>
                              </p:par>
                              <p:par>
                                <p:cTn id="62" presetID="22" presetClass="entr" presetSubtype="8" fill="hold" grpId="0" nodeType="withEffect">
                                  <p:stCondLst>
                                    <p:cond delay="3000"/>
                                  </p:stCondLst>
                                  <p:childTnLst>
                                    <p:set>
                                      <p:cBhvr>
                                        <p:cTn id="63" dur="1" fill="hold">
                                          <p:stCondLst>
                                            <p:cond delay="0"/>
                                          </p:stCondLst>
                                        </p:cTn>
                                        <p:tgtEl>
                                          <p:spTgt spid="21"/>
                                        </p:tgtEl>
                                        <p:attrNameLst>
                                          <p:attrName>style.visibility</p:attrName>
                                        </p:attrNameLst>
                                      </p:cBhvr>
                                      <p:to>
                                        <p:strVal val="visible"/>
                                      </p:to>
                                    </p:set>
                                    <p:animEffect transition="in" filter="wipe(left)">
                                      <p:cBhvr>
                                        <p:cTn id="64" dur="1000"/>
                                        <p:tgtEl>
                                          <p:spTgt spid="21"/>
                                        </p:tgtEl>
                                      </p:cBhvr>
                                    </p:animEffect>
                                  </p:childTnLst>
                                </p:cTn>
                              </p:par>
                              <p:par>
                                <p:cTn id="65" presetID="22" presetClass="entr" presetSubtype="8" fill="hold" grpId="0" nodeType="withEffect">
                                  <p:stCondLst>
                                    <p:cond delay="3000"/>
                                  </p:stCondLst>
                                  <p:childTnLst>
                                    <p:set>
                                      <p:cBhvr>
                                        <p:cTn id="66" dur="1" fill="hold">
                                          <p:stCondLst>
                                            <p:cond delay="0"/>
                                          </p:stCondLst>
                                        </p:cTn>
                                        <p:tgtEl>
                                          <p:spTgt spid="22"/>
                                        </p:tgtEl>
                                        <p:attrNameLst>
                                          <p:attrName>style.visibility</p:attrName>
                                        </p:attrNameLst>
                                      </p:cBhvr>
                                      <p:to>
                                        <p:strVal val="visible"/>
                                      </p:to>
                                    </p:set>
                                    <p:animEffect transition="in" filter="wipe(left)">
                                      <p:cBhvr>
                                        <p:cTn id="67" dur="500"/>
                                        <p:tgtEl>
                                          <p:spTgt spid="22"/>
                                        </p:tgtEl>
                                      </p:cBhvr>
                                    </p:animEffect>
                                  </p:childTnLst>
                                </p:cTn>
                              </p:par>
                              <p:par>
                                <p:cTn id="68" presetID="22" presetClass="entr" presetSubtype="8" fill="hold" grpId="0" nodeType="withEffect">
                                  <p:stCondLst>
                                    <p:cond delay="3000"/>
                                  </p:stCondLst>
                                  <p:childTnLst>
                                    <p:set>
                                      <p:cBhvr>
                                        <p:cTn id="69" dur="1" fill="hold">
                                          <p:stCondLst>
                                            <p:cond delay="0"/>
                                          </p:stCondLst>
                                        </p:cTn>
                                        <p:tgtEl>
                                          <p:spTgt spid="23"/>
                                        </p:tgtEl>
                                        <p:attrNameLst>
                                          <p:attrName>style.visibility</p:attrName>
                                        </p:attrNameLst>
                                      </p:cBhvr>
                                      <p:to>
                                        <p:strVal val="visible"/>
                                      </p:to>
                                    </p:set>
                                    <p:animEffect transition="in" filter="wipe(left)">
                                      <p:cBhvr>
                                        <p:cTn id="70" dur="1000"/>
                                        <p:tgtEl>
                                          <p:spTgt spid="23"/>
                                        </p:tgtEl>
                                      </p:cBhvr>
                                    </p:animEffect>
                                  </p:childTnLst>
                                </p:cTn>
                              </p:par>
                              <p:par>
                                <p:cTn id="71" presetID="2" presetClass="entr" presetSubtype="3" fill="hold" nodeType="withEffect">
                                  <p:stCondLst>
                                    <p:cond delay="300"/>
                                  </p:stCondLst>
                                  <p:childTnLst>
                                    <p:set>
                                      <p:cBhvr>
                                        <p:cTn id="72" dur="1" fill="hold">
                                          <p:stCondLst>
                                            <p:cond delay="0"/>
                                          </p:stCondLst>
                                        </p:cTn>
                                        <p:tgtEl>
                                          <p:spTgt spid="30"/>
                                        </p:tgtEl>
                                        <p:attrNameLst>
                                          <p:attrName>style.visibility</p:attrName>
                                        </p:attrNameLst>
                                      </p:cBhvr>
                                      <p:to>
                                        <p:strVal val="visible"/>
                                      </p:to>
                                    </p:set>
                                    <p:anim calcmode="lin" valueType="num">
                                      <p:cBhvr additive="base">
                                        <p:cTn id="73" dur="500" fill="hold"/>
                                        <p:tgtEl>
                                          <p:spTgt spid="30"/>
                                        </p:tgtEl>
                                        <p:attrNameLst>
                                          <p:attrName>ppt_x</p:attrName>
                                        </p:attrNameLst>
                                      </p:cBhvr>
                                      <p:tavLst>
                                        <p:tav tm="0">
                                          <p:val>
                                            <p:strVal val="1+#ppt_w/2"/>
                                          </p:val>
                                        </p:tav>
                                        <p:tav tm="100000">
                                          <p:val>
                                            <p:strVal val="#ppt_x"/>
                                          </p:val>
                                        </p:tav>
                                      </p:tavLst>
                                    </p:anim>
                                    <p:anim calcmode="lin" valueType="num">
                                      <p:cBhvr additive="base">
                                        <p:cTn id="74"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12" grpId="0" animBg="1"/>
      <p:bldP spid="12" grpId="1" animBg="1"/>
      <p:bldP spid="12" grpId="2" animBg="1"/>
      <p:bldP spid="13" grpId="0" animBg="1"/>
      <p:bldP spid="13" grpId="1" animBg="1"/>
      <p:bldP spid="13" grpId="2" animBg="1"/>
      <p:bldP spid="14" grpId="0" animBg="1"/>
      <p:bldP spid="14" grpId="1" animBg="1"/>
      <p:bldP spid="14" grpId="2" animBg="1"/>
      <p:bldP spid="18" grpId="0"/>
      <p:bldP spid="19" grpId="0"/>
      <p:bldP spid="20" grpId="0"/>
      <p:bldP spid="21" grpId="0"/>
      <p:bldP spid="22" grpId="0"/>
      <p:bldP spid="23" grpId="0"/>
      <p:bldP spid="27" grpId="0" animBg="1"/>
      <p:bldP spid="28" grpId="0" animBg="1"/>
      <p:bldP spid="29" grpId="0"/>
      <p:bldP spid="32"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完成的主要工作</a:t>
            </a:r>
          </a:p>
        </p:txBody>
      </p:sp>
      <p:sp>
        <p:nvSpPr>
          <p:cNvPr id="52"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sp>
        <p:nvSpPr>
          <p:cNvPr id="6" name="Freeform 1"/>
          <p:cNvSpPr/>
          <p:nvPr/>
        </p:nvSpPr>
        <p:spPr bwMode="auto">
          <a:xfrm>
            <a:off x="852789" y="2398963"/>
            <a:ext cx="2645785" cy="1774387"/>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25400">
            <a:solidFill>
              <a:srgbClr val="00B0F0"/>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fontAlgn="auto">
              <a:spcBef>
                <a:spcPts val="0"/>
              </a:spcBef>
              <a:spcAft>
                <a:spcPts val="0"/>
              </a:spcAft>
            </a:pPr>
            <a:endParaRPr lang="zh-CN" altLang="en-US" sz="7200" b="1" dirty="0">
              <a:solidFill>
                <a:prstClr val="white"/>
              </a:solidFill>
              <a:effectLst>
                <a:innerShdw blurRad="63500" dist="50800" dir="13500000">
                  <a:prstClr val="black">
                    <a:alpha val="50000"/>
                  </a:prstClr>
                </a:innerShdw>
              </a:effectLst>
              <a:latin typeface="Stencil" pitchFamily="82" charset="0"/>
              <a:ea typeface="微软雅黑" panose="020B0503020204020204" pitchFamily="34" charset="-122"/>
            </a:endParaRPr>
          </a:p>
        </p:txBody>
      </p:sp>
      <p:sp>
        <p:nvSpPr>
          <p:cNvPr id="7" name="Freeform 1"/>
          <p:cNvSpPr/>
          <p:nvPr/>
        </p:nvSpPr>
        <p:spPr bwMode="auto">
          <a:xfrm>
            <a:off x="4377050" y="2398961"/>
            <a:ext cx="2645785" cy="1774387"/>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w="25400">
            <a:solidFill>
              <a:srgbClr val="00B0F0"/>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fontAlgn="auto">
              <a:spcBef>
                <a:spcPts val="0"/>
              </a:spcBef>
              <a:spcAft>
                <a:spcPts val="0"/>
              </a:spcAft>
            </a:pPr>
            <a:endParaRPr lang="zh-CN" altLang="en-US" sz="7200" b="1" dirty="0">
              <a:solidFill>
                <a:prstClr val="white"/>
              </a:solidFill>
              <a:effectLst>
                <a:innerShdw blurRad="63500" dist="50800" dir="13500000">
                  <a:prstClr val="black">
                    <a:alpha val="50000"/>
                  </a:prstClr>
                </a:innerShdw>
              </a:effectLst>
              <a:latin typeface="Stencil" pitchFamily="82" charset="0"/>
              <a:ea typeface="微软雅黑" panose="020B0503020204020204" pitchFamily="34" charset="-122"/>
            </a:endParaRPr>
          </a:p>
        </p:txBody>
      </p:sp>
      <p:sp>
        <p:nvSpPr>
          <p:cNvPr id="8" name="Freeform 1"/>
          <p:cNvSpPr/>
          <p:nvPr/>
        </p:nvSpPr>
        <p:spPr bwMode="auto">
          <a:xfrm>
            <a:off x="7830059" y="2398961"/>
            <a:ext cx="2645785" cy="1774387"/>
          </a:xfrm>
          <a:prstGeom prst="roundRect">
            <a:avLst/>
          </a:prstGeom>
          <a:blipFill dpi="0" rotWithShape="1">
            <a:blip r:embed="rId7">
              <a:extLst>
                <a:ext uri="{28A0092B-C50C-407E-A947-70E740481C1C}">
                  <a14:useLocalDpi xmlns:a14="http://schemas.microsoft.com/office/drawing/2010/main" val="0"/>
                </a:ext>
              </a:extLst>
            </a:blip>
            <a:srcRect/>
            <a:stretch>
              <a:fillRect/>
            </a:stretch>
          </a:blipFill>
          <a:ln w="25400">
            <a:solidFill>
              <a:srgbClr val="00B0F0"/>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fontAlgn="auto">
              <a:spcBef>
                <a:spcPts val="0"/>
              </a:spcBef>
              <a:spcAft>
                <a:spcPts val="0"/>
              </a:spcAft>
            </a:pPr>
            <a:endParaRPr lang="zh-CN" altLang="en-US" sz="7200" b="1" dirty="0">
              <a:solidFill>
                <a:prstClr val="white"/>
              </a:solidFill>
              <a:effectLst>
                <a:innerShdw blurRad="63500" dist="50800" dir="13500000">
                  <a:prstClr val="black">
                    <a:alpha val="50000"/>
                  </a:prstClr>
                </a:innerShdw>
              </a:effectLst>
              <a:latin typeface="Stencil" pitchFamily="82" charset="0"/>
              <a:ea typeface="微软雅黑" panose="020B0503020204020204" pitchFamily="34" charset="-122"/>
            </a:endParaRPr>
          </a:p>
        </p:txBody>
      </p:sp>
      <p:sp>
        <p:nvSpPr>
          <p:cNvPr id="11" name="矩形 10"/>
          <p:cNvSpPr/>
          <p:nvPr/>
        </p:nvSpPr>
        <p:spPr>
          <a:xfrm>
            <a:off x="1239218" y="4625383"/>
            <a:ext cx="1814292" cy="378966"/>
          </a:xfrm>
          <a:prstGeom prst="rect">
            <a:avLst/>
          </a:pr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12" name="矩形 11"/>
          <p:cNvSpPr/>
          <p:nvPr/>
        </p:nvSpPr>
        <p:spPr>
          <a:xfrm>
            <a:off x="4777448" y="4625383"/>
            <a:ext cx="1814292" cy="378966"/>
          </a:xfrm>
          <a:prstGeom prst="rect">
            <a:avLst/>
          </a:pr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13" name="矩形 12"/>
          <p:cNvSpPr/>
          <p:nvPr/>
        </p:nvSpPr>
        <p:spPr>
          <a:xfrm>
            <a:off x="8315678" y="4625383"/>
            <a:ext cx="1814292" cy="378966"/>
          </a:xfrm>
          <a:prstGeom prst="rect">
            <a:avLst/>
          </a:pr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14" name="TextBox 16"/>
          <p:cNvSpPr txBox="1"/>
          <p:nvPr/>
        </p:nvSpPr>
        <p:spPr>
          <a:xfrm>
            <a:off x="974927" y="5035405"/>
            <a:ext cx="2404377" cy="923330"/>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7"/>
          <p:cNvSpPr txBox="1"/>
          <p:nvPr/>
        </p:nvSpPr>
        <p:spPr>
          <a:xfrm>
            <a:off x="4505739" y="5035405"/>
            <a:ext cx="2404377" cy="923330"/>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8"/>
          <p:cNvSpPr txBox="1"/>
          <p:nvPr/>
        </p:nvSpPr>
        <p:spPr>
          <a:xfrm>
            <a:off x="8036550" y="5035405"/>
            <a:ext cx="2404377" cy="923330"/>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19" name="Picture 4"/>
          <p:cNvPicPr>
            <a:picLocks noChangeAspect="1" noChangeArrowheads="1"/>
          </p:cNvPicPr>
          <p:nvPr/>
        </p:nvPicPr>
        <p:blipFill>
          <a:blip r:embed="rId8">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val="0"/>
              </a:ext>
            </a:extLst>
          </a:blip>
          <a:stretch>
            <a:fillRect/>
          </a:stretch>
        </p:blipFill>
        <p:spPr bwMode="auto">
          <a:xfrm rot="2258574">
            <a:off x="6050388" y="-67632"/>
            <a:ext cx="1944892" cy="3209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74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300"/>
                                        <p:tgtEl>
                                          <p:spTgt spid="51"/>
                                        </p:tgtEl>
                                      </p:cBhvr>
                                    </p:animEffect>
                                  </p:childTnLst>
                                </p:cTn>
                              </p:par>
                            </p:childTnLst>
                          </p:cTn>
                        </p:par>
                        <p:par>
                          <p:cTn id="8" fill="hold">
                            <p:stCondLst>
                              <p:cond delay="480"/>
                            </p:stCondLst>
                            <p:childTnLst>
                              <p:par>
                                <p:cTn id="9" presetID="14" presetClass="entr" presetSubtype="1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randombar(horizontal)">
                                      <p:cBhvr>
                                        <p:cTn id="11" dur="500"/>
                                        <p:tgtEl>
                                          <p:spTgt spid="52"/>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64" presetClass="path" presetSubtype="0" decel="30000" fill="hold" grpId="1" nodeType="withEffect">
                                  <p:stCondLst>
                                    <p:cond delay="0"/>
                                  </p:stCondLst>
                                  <p:childTnLst>
                                    <p:animMotion origin="layout" path="M 4.58333E-6 0.03889 L 4.58333E-6 -0.14815 " pathEditMode="relative" rAng="0" ptsTypes="AA">
                                      <p:cBhvr>
                                        <p:cTn id="16" dur="750" spd="-100000" fill="hold"/>
                                        <p:tgtEl>
                                          <p:spTgt spid="6"/>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2 L 4.58333E-6 3.33333E-6 " pathEditMode="relative" rAng="0" ptsTypes="AA">
                                      <p:cBhvr>
                                        <p:cTn id="18" dur="750" fill="hold"/>
                                        <p:tgtEl>
                                          <p:spTgt spid="6"/>
                                        </p:tgtEl>
                                        <p:attrNameLst>
                                          <p:attrName>ppt_x</p:attrName>
                                          <p:attrName>ppt_y</p:attrName>
                                        </p:attrNameLst>
                                      </p:cBhvr>
                                      <p:rCtr x="0" y="-1921"/>
                                    </p:animMotion>
                                  </p:childTnLst>
                                </p:cTn>
                              </p:par>
                            </p:childTnLst>
                          </p:cTn>
                        </p:par>
                        <p:par>
                          <p:cTn id="19" fill="hold">
                            <p:stCondLst>
                              <p:cond delay="198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64" presetClass="path" presetSubtype="0" decel="30000" fill="hold" grpId="1" nodeType="withEffect">
                                  <p:stCondLst>
                                    <p:cond delay="0"/>
                                  </p:stCondLst>
                                  <p:childTnLst>
                                    <p:animMotion origin="layout" path="M 2.08333E-6 0.03889 L 2.08333E-6 -0.14815 " pathEditMode="relative" rAng="0" ptsTypes="AA">
                                      <p:cBhvr>
                                        <p:cTn id="24" dur="750" spd="-100000" fill="hold"/>
                                        <p:tgtEl>
                                          <p:spTgt spid="7"/>
                                        </p:tgtEl>
                                        <p:attrNameLst>
                                          <p:attrName>ppt_x</p:attrName>
                                          <p:attrName>ppt_y</p:attrName>
                                        </p:attrNameLst>
                                      </p:cBhvr>
                                      <p:rCtr x="0" y="-9352"/>
                                    </p:animMotion>
                                  </p:childTnLst>
                                </p:cTn>
                              </p:par>
                              <p:par>
                                <p:cTn id="25" presetID="64" presetClass="path" presetSubtype="0" accel="30000" decel="30000" fill="hold" grpId="2" nodeType="withEffect">
                                  <p:stCondLst>
                                    <p:cond delay="750"/>
                                  </p:stCondLst>
                                  <p:childTnLst>
                                    <p:animMotion origin="layout" path="M 2.08333E-6 0.03842 L 2.08333E-6 3.33333E-6 " pathEditMode="relative" rAng="0" ptsTypes="AA">
                                      <p:cBhvr>
                                        <p:cTn id="26" dur="750" fill="hold"/>
                                        <p:tgtEl>
                                          <p:spTgt spid="7"/>
                                        </p:tgtEl>
                                        <p:attrNameLst>
                                          <p:attrName>ppt_x</p:attrName>
                                          <p:attrName>ppt_y</p:attrName>
                                        </p:attrNameLst>
                                      </p:cBhvr>
                                      <p:rCtr x="0" y="-1921"/>
                                    </p:animMotion>
                                  </p:childTnLst>
                                </p:cTn>
                              </p:par>
                            </p:childTnLst>
                          </p:cTn>
                        </p:par>
                        <p:par>
                          <p:cTn id="27" fill="hold">
                            <p:stCondLst>
                              <p:cond delay="3480"/>
                            </p:stCondLst>
                            <p:childTnLst>
                              <p:par>
                                <p:cTn id="28" presetID="10"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64" presetClass="path" presetSubtype="0" decel="30000" fill="hold" grpId="1" nodeType="withEffect">
                                  <p:stCondLst>
                                    <p:cond delay="0"/>
                                  </p:stCondLst>
                                  <p:childTnLst>
                                    <p:animMotion origin="layout" path="M -1.04167E-6 0.03889 L -1.04167E-6 -0.14815 " pathEditMode="relative" rAng="0" ptsTypes="AA">
                                      <p:cBhvr>
                                        <p:cTn id="32" dur="750" spd="-100000" fill="hold"/>
                                        <p:tgtEl>
                                          <p:spTgt spid="8"/>
                                        </p:tgtEl>
                                        <p:attrNameLst>
                                          <p:attrName>ppt_x</p:attrName>
                                          <p:attrName>ppt_y</p:attrName>
                                        </p:attrNameLst>
                                      </p:cBhvr>
                                      <p:rCtr x="0" y="-9352"/>
                                    </p:animMotion>
                                  </p:childTnLst>
                                </p:cTn>
                              </p:par>
                              <p:par>
                                <p:cTn id="33" presetID="64" presetClass="path" presetSubtype="0" accel="30000" decel="30000" fill="hold" grpId="2" nodeType="withEffect">
                                  <p:stCondLst>
                                    <p:cond delay="750"/>
                                  </p:stCondLst>
                                  <p:childTnLst>
                                    <p:animMotion origin="layout" path="M -1.04167E-6 0.03842 L -1.04167E-6 3.33333E-6 " pathEditMode="relative" rAng="0" ptsTypes="AA">
                                      <p:cBhvr>
                                        <p:cTn id="34" dur="750" fill="hold"/>
                                        <p:tgtEl>
                                          <p:spTgt spid="8"/>
                                        </p:tgtEl>
                                        <p:attrNameLst>
                                          <p:attrName>ppt_x</p:attrName>
                                          <p:attrName>ppt_y</p:attrName>
                                        </p:attrNameLst>
                                      </p:cBhvr>
                                      <p:rCtr x="0" y="-1921"/>
                                    </p:animMotion>
                                  </p:childTnLst>
                                </p:cTn>
                              </p:par>
                            </p:childTnLst>
                          </p:cTn>
                        </p:par>
                        <p:par>
                          <p:cTn id="35" fill="hold">
                            <p:stCondLst>
                              <p:cond delay="4980"/>
                            </p:stCondLst>
                            <p:childTnLst>
                              <p:par>
                                <p:cTn id="36" presetID="16" presetClass="entr" presetSubtype="42"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arn(outHorizontal)">
                                      <p:cBhvr>
                                        <p:cTn id="38" dur="500"/>
                                        <p:tgtEl>
                                          <p:spTgt spid="11"/>
                                        </p:tgtEl>
                                      </p:cBhvr>
                                    </p:animEffect>
                                  </p:childTnLst>
                                </p:cTn>
                              </p:par>
                              <p:par>
                                <p:cTn id="39" presetID="16" presetClass="entr" presetSubtype="4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outHorizontal)">
                                      <p:cBhvr>
                                        <p:cTn id="41" dur="500"/>
                                        <p:tgtEl>
                                          <p:spTgt spid="12"/>
                                        </p:tgtEl>
                                      </p:cBhvr>
                                    </p:animEffect>
                                  </p:childTnLst>
                                </p:cTn>
                              </p:par>
                              <p:par>
                                <p:cTn id="42" presetID="16" presetClass="entr" presetSubtype="42"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barn(outHorizontal)">
                                      <p:cBhvr>
                                        <p:cTn id="44" dur="500"/>
                                        <p:tgtEl>
                                          <p:spTgt spid="13"/>
                                        </p:tgtEl>
                                      </p:cBhvr>
                                    </p:animEffect>
                                  </p:childTnLst>
                                </p:cTn>
                              </p:par>
                            </p:childTnLst>
                          </p:cTn>
                        </p:par>
                        <p:par>
                          <p:cTn id="45" fill="hold">
                            <p:stCondLst>
                              <p:cond delay="5480"/>
                            </p:stCondLst>
                            <p:childTnLst>
                              <p:par>
                                <p:cTn id="46" presetID="14" presetClass="entr" presetSubtype="10" fill="hold" grpId="0" nodeType="afterEffect">
                                  <p:stCondLst>
                                    <p:cond delay="0"/>
                                  </p:stCondLst>
                                  <p:iterate type="lt">
                                    <p:tmPct val="10000"/>
                                  </p:iterate>
                                  <p:childTnLst>
                                    <p:set>
                                      <p:cBhvr>
                                        <p:cTn id="47" dur="1" fill="hold">
                                          <p:stCondLst>
                                            <p:cond delay="0"/>
                                          </p:stCondLst>
                                        </p:cTn>
                                        <p:tgtEl>
                                          <p:spTgt spid="14"/>
                                        </p:tgtEl>
                                        <p:attrNameLst>
                                          <p:attrName>style.visibility</p:attrName>
                                        </p:attrNameLst>
                                      </p:cBhvr>
                                      <p:to>
                                        <p:strVal val="visible"/>
                                      </p:to>
                                    </p:set>
                                    <p:animEffect transition="in" filter="randombar(horizontal)">
                                      <p:cBhvr>
                                        <p:cTn id="48" dur="300"/>
                                        <p:tgtEl>
                                          <p:spTgt spid="14"/>
                                        </p:tgtEl>
                                      </p:cBhvr>
                                    </p:animEffect>
                                  </p:childTnLst>
                                </p:cTn>
                              </p:par>
                            </p:childTnLst>
                          </p:cTn>
                        </p:par>
                        <p:par>
                          <p:cTn id="49" fill="hold">
                            <p:stCondLst>
                              <p:cond delay="6920"/>
                            </p:stCondLst>
                            <p:childTnLst>
                              <p:par>
                                <p:cTn id="50" presetID="14" presetClass="entr" presetSubtype="10" fill="hold" grpId="0" nodeType="afterEffect">
                                  <p:stCondLst>
                                    <p:cond delay="0"/>
                                  </p:stCondLst>
                                  <p:iterate type="lt">
                                    <p:tmPct val="10000"/>
                                  </p:iterate>
                                  <p:childTnLst>
                                    <p:set>
                                      <p:cBhvr>
                                        <p:cTn id="51" dur="1" fill="hold">
                                          <p:stCondLst>
                                            <p:cond delay="0"/>
                                          </p:stCondLst>
                                        </p:cTn>
                                        <p:tgtEl>
                                          <p:spTgt spid="15"/>
                                        </p:tgtEl>
                                        <p:attrNameLst>
                                          <p:attrName>style.visibility</p:attrName>
                                        </p:attrNameLst>
                                      </p:cBhvr>
                                      <p:to>
                                        <p:strVal val="visible"/>
                                      </p:to>
                                    </p:set>
                                    <p:animEffect transition="in" filter="randombar(horizontal)">
                                      <p:cBhvr>
                                        <p:cTn id="52" dur="300"/>
                                        <p:tgtEl>
                                          <p:spTgt spid="15"/>
                                        </p:tgtEl>
                                      </p:cBhvr>
                                    </p:animEffect>
                                  </p:childTnLst>
                                </p:cTn>
                              </p:par>
                            </p:childTnLst>
                          </p:cTn>
                        </p:par>
                        <p:par>
                          <p:cTn id="53" fill="hold">
                            <p:stCondLst>
                              <p:cond delay="8360"/>
                            </p:stCondLst>
                            <p:childTnLst>
                              <p:par>
                                <p:cTn id="54" presetID="14" presetClass="entr" presetSubtype="10" fill="hold" grpId="0" nodeType="afterEffect">
                                  <p:stCondLst>
                                    <p:cond delay="0"/>
                                  </p:stCondLst>
                                  <p:iterate type="lt">
                                    <p:tmPct val="10000"/>
                                  </p:iterate>
                                  <p:childTnLst>
                                    <p:set>
                                      <p:cBhvr>
                                        <p:cTn id="55" dur="1" fill="hold">
                                          <p:stCondLst>
                                            <p:cond delay="0"/>
                                          </p:stCondLst>
                                        </p:cTn>
                                        <p:tgtEl>
                                          <p:spTgt spid="16"/>
                                        </p:tgtEl>
                                        <p:attrNameLst>
                                          <p:attrName>style.visibility</p:attrName>
                                        </p:attrNameLst>
                                      </p:cBhvr>
                                      <p:to>
                                        <p:strVal val="visible"/>
                                      </p:to>
                                    </p:set>
                                    <p:animEffect transition="in" filter="randombar(horizontal)">
                                      <p:cBhvr>
                                        <p:cTn id="56" dur="300"/>
                                        <p:tgtEl>
                                          <p:spTgt spid="16"/>
                                        </p:tgtEl>
                                      </p:cBhvr>
                                    </p:animEffect>
                                  </p:childTnLst>
                                </p:cTn>
                              </p:par>
                            </p:childTnLst>
                          </p:cTn>
                        </p:par>
                        <p:par>
                          <p:cTn id="57" fill="hold">
                            <p:stCondLst>
                              <p:cond delay="9800"/>
                            </p:stCondLst>
                            <p:childTnLst>
                              <p:par>
                                <p:cTn id="58" presetID="22" presetClass="entr" presetSubtype="4"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down)">
                                      <p:cBhvr>
                                        <p:cTn id="60" dur="9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6" grpId="0" animBg="1"/>
      <p:bldP spid="6" grpId="1" animBg="1"/>
      <p:bldP spid="6" grpId="2" animBg="1"/>
      <p:bldP spid="7" grpId="0" animBg="1"/>
      <p:bldP spid="7" grpId="1" animBg="1"/>
      <p:bldP spid="7" grpId="2" animBg="1"/>
      <p:bldP spid="8" grpId="0" animBg="1"/>
      <p:bldP spid="8" grpId="1" animBg="1"/>
      <p:bldP spid="8" grpId="2" animBg="1"/>
      <p:bldP spid="11" grpId="0" animBg="1"/>
      <p:bldP spid="12" grpId="0" animBg="1"/>
      <p:bldP spid="13" grpId="0" animBg="1"/>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smtClean="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工作亮点</a:t>
            </a:r>
            <a:endPar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endParaRP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grpSp>
        <p:nvGrpSpPr>
          <p:cNvPr id="9" name="组合 8"/>
          <p:cNvGrpSpPr/>
          <p:nvPr/>
        </p:nvGrpSpPr>
        <p:grpSpPr>
          <a:xfrm>
            <a:off x="1040964" y="2163063"/>
            <a:ext cx="3398838" cy="4005262"/>
            <a:chOff x="1040964" y="2163063"/>
            <a:chExt cx="3398838" cy="4005262"/>
          </a:xfrm>
        </p:grpSpPr>
        <p:grpSp>
          <p:nvGrpSpPr>
            <p:cNvPr id="2" name="组合 1"/>
            <p:cNvGrpSpPr/>
            <p:nvPr/>
          </p:nvGrpSpPr>
          <p:grpSpPr>
            <a:xfrm>
              <a:off x="1040964" y="2163063"/>
              <a:ext cx="3398838" cy="3398837"/>
              <a:chOff x="1040964" y="2163063"/>
              <a:chExt cx="3398838" cy="3398837"/>
            </a:xfrm>
          </p:grpSpPr>
          <p:sp>
            <p:nvSpPr>
              <p:cNvPr id="165" name="dfe"/>
              <p:cNvSpPr>
                <a:spLocks noChangeArrowheads="1"/>
              </p:cNvSpPr>
              <p:nvPr/>
            </p:nvSpPr>
            <p:spPr bwMode="auto">
              <a:xfrm>
                <a:off x="1187014" y="2309113"/>
                <a:ext cx="3106738" cy="3106737"/>
              </a:xfrm>
              <a:prstGeom prst="ellipse">
                <a:avLst/>
              </a:prstGeom>
              <a:solidFill>
                <a:schemeClr val="bg1">
                  <a:lumMod val="95000"/>
                </a:schemeClr>
              </a:solidFill>
              <a:ln w="9525">
                <a:solidFill>
                  <a:srgbClr val="00B0F0"/>
                </a:solidFill>
                <a:round/>
                <a:headEnd/>
                <a:tailEnd/>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DFBE9"/>
                  </a:solidFill>
                </a:endParaRPr>
              </a:p>
            </p:txBody>
          </p:sp>
          <p:sp>
            <p:nvSpPr>
              <p:cNvPr id="166" name="er"/>
              <p:cNvSpPr>
                <a:spLocks noChangeArrowheads="1"/>
              </p:cNvSpPr>
              <p:nvPr/>
            </p:nvSpPr>
            <p:spPr bwMode="auto">
              <a:xfrm>
                <a:off x="1040964" y="2163063"/>
                <a:ext cx="3398838" cy="3398837"/>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DFBE9"/>
                  </a:solidFill>
                </a:endParaRPr>
              </a:p>
            </p:txBody>
          </p:sp>
        </p:grpSp>
        <p:grpSp>
          <p:nvGrpSpPr>
            <p:cNvPr id="8" name="组合 7"/>
            <p:cNvGrpSpPr/>
            <p:nvPr/>
          </p:nvGrpSpPr>
          <p:grpSpPr>
            <a:xfrm>
              <a:off x="1384807" y="2723246"/>
              <a:ext cx="2688597" cy="3445079"/>
              <a:chOff x="1384807" y="2723246"/>
              <a:chExt cx="2688597" cy="3445079"/>
            </a:xfrm>
          </p:grpSpPr>
          <p:pic>
            <p:nvPicPr>
              <p:cNvPr id="157" name="dfd"/>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384807" y="2723246"/>
                <a:ext cx="2688597" cy="2462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1598177" y="5616137"/>
                <a:ext cx="2284412" cy="552188"/>
                <a:chOff x="1598177" y="5616137"/>
                <a:chExt cx="2284412" cy="552188"/>
              </a:xfrm>
            </p:grpSpPr>
            <p:grpSp>
              <p:nvGrpSpPr>
                <p:cNvPr id="5" name="组合 4"/>
                <p:cNvGrpSpPr/>
                <p:nvPr/>
              </p:nvGrpSpPr>
              <p:grpSpPr>
                <a:xfrm>
                  <a:off x="2147860" y="5616137"/>
                  <a:ext cx="1185046" cy="552188"/>
                  <a:chOff x="2147860" y="5616137"/>
                  <a:chExt cx="1185046" cy="552188"/>
                </a:xfrm>
              </p:grpSpPr>
              <p:sp>
                <p:nvSpPr>
                  <p:cNvPr id="163" name="dfd"/>
                  <p:cNvSpPr txBox="1">
                    <a:spLocks noChangeArrowheads="1"/>
                  </p:cNvSpPr>
                  <p:nvPr/>
                </p:nvSpPr>
                <p:spPr bwMode="auto">
                  <a:xfrm>
                    <a:off x="2147860" y="5616137"/>
                    <a:ext cx="1185046" cy="307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dirty="0">
                        <a:latin typeface="Vivaldi" panose="03020602050506090804" pitchFamily="66" charset="0"/>
                      </a:rPr>
                      <a:t>Radom text here</a:t>
                    </a:r>
                    <a:endParaRPr lang="zh-CN" altLang="en-US" sz="1400" dirty="0">
                      <a:latin typeface="Vivaldi" panose="03020602050506090804" pitchFamily="66" charset="0"/>
                    </a:endParaRPr>
                  </a:p>
                </p:txBody>
              </p:sp>
              <p:sp>
                <p:nvSpPr>
                  <p:cNvPr id="164" name="dfd"/>
                  <p:cNvSpPr txBox="1">
                    <a:spLocks noChangeArrowheads="1"/>
                  </p:cNvSpPr>
                  <p:nvPr/>
                </p:nvSpPr>
                <p:spPr bwMode="auto">
                  <a:xfrm>
                    <a:off x="2185552" y="5890513"/>
                    <a:ext cx="11096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dirty="0">
                        <a:solidFill>
                          <a:srgbClr val="2C2710"/>
                        </a:solidFill>
                        <a:latin typeface="微软雅黑" panose="020B0503020204020204" pitchFamily="34" charset="-122"/>
                        <a:ea typeface="微软雅黑" panose="020B0503020204020204" pitchFamily="34" charset="-122"/>
                      </a:rPr>
                      <a:t>一些说明文字</a:t>
                    </a:r>
                  </a:p>
                </p:txBody>
              </p:sp>
            </p:grpSp>
            <p:grpSp>
              <p:nvGrpSpPr>
                <p:cNvPr id="6" name="组合 5"/>
                <p:cNvGrpSpPr/>
                <p:nvPr/>
              </p:nvGrpSpPr>
              <p:grpSpPr>
                <a:xfrm>
                  <a:off x="1598177" y="5769863"/>
                  <a:ext cx="2284412" cy="0"/>
                  <a:chOff x="1598177" y="5769863"/>
                  <a:chExt cx="2284412" cy="0"/>
                </a:xfrm>
              </p:grpSpPr>
              <p:cxnSp>
                <p:nvCxnSpPr>
                  <p:cNvPr id="161" name="dfd1"/>
                  <p:cNvCxnSpPr>
                    <a:cxnSpLocks noChangeShapeType="1"/>
                  </p:cNvCxnSpPr>
                  <p:nvPr/>
                </p:nvCxnSpPr>
                <p:spPr bwMode="auto">
                  <a:xfrm>
                    <a:off x="1598177" y="5769863"/>
                    <a:ext cx="24765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cxnSp>
              <p:cxnSp>
                <p:nvCxnSpPr>
                  <p:cNvPr id="162" name="dfd"/>
                  <p:cNvCxnSpPr>
                    <a:cxnSpLocks noChangeShapeType="1"/>
                  </p:cNvCxnSpPr>
                  <p:nvPr/>
                </p:nvCxnSpPr>
                <p:spPr bwMode="auto">
                  <a:xfrm>
                    <a:off x="3634939" y="5769863"/>
                    <a:ext cx="24765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cxnSp>
            </p:grpSp>
          </p:grpSp>
        </p:grpSp>
      </p:grpSp>
      <p:pic>
        <p:nvPicPr>
          <p:cNvPr id="167" name="图片 16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2810650">
            <a:off x="263057" y="3730209"/>
            <a:ext cx="2330325" cy="1654531"/>
          </a:xfrm>
          <a:prstGeom prst="rect">
            <a:avLst/>
          </a:prstGeom>
        </p:spPr>
      </p:pic>
      <p:sp>
        <p:nvSpPr>
          <p:cNvPr id="168" name="椭圆 167"/>
          <p:cNvSpPr/>
          <p:nvPr/>
        </p:nvSpPr>
        <p:spPr>
          <a:xfrm>
            <a:off x="4759714" y="1743590"/>
            <a:ext cx="1100441" cy="1215019"/>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19050" cap="flat" cmpd="sng" algn="ctr">
            <a:no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微软雅黑"/>
              <a:ea typeface="+mn-ea"/>
              <a:cs typeface="+mn-cs"/>
            </a:endParaRPr>
          </a:p>
        </p:txBody>
      </p:sp>
      <p:sp>
        <p:nvSpPr>
          <p:cNvPr id="169" name="椭圆 168"/>
          <p:cNvSpPr/>
          <p:nvPr/>
        </p:nvSpPr>
        <p:spPr>
          <a:xfrm>
            <a:off x="4759714" y="3255175"/>
            <a:ext cx="1100441" cy="1215019"/>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19050" cap="flat" cmpd="sng" algn="ctr">
            <a:no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微软雅黑"/>
              <a:ea typeface="+mn-ea"/>
              <a:cs typeface="+mn-cs"/>
            </a:endParaRPr>
          </a:p>
        </p:txBody>
      </p:sp>
      <p:sp>
        <p:nvSpPr>
          <p:cNvPr id="170" name="椭圆 169"/>
          <p:cNvSpPr/>
          <p:nvPr/>
        </p:nvSpPr>
        <p:spPr>
          <a:xfrm>
            <a:off x="4759714" y="4766759"/>
            <a:ext cx="1100441" cy="1215019"/>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19050" cap="flat" cmpd="sng" algn="ctr">
            <a:no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微软雅黑"/>
              <a:ea typeface="+mn-ea"/>
              <a:cs typeface="+mn-cs"/>
            </a:endParaRPr>
          </a:p>
        </p:txBody>
      </p:sp>
      <p:sp>
        <p:nvSpPr>
          <p:cNvPr id="174" name="文本框 8"/>
          <p:cNvSpPr txBox="1"/>
          <p:nvPr/>
        </p:nvSpPr>
        <p:spPr>
          <a:xfrm>
            <a:off x="5923822" y="2036323"/>
            <a:ext cx="2796883" cy="338633"/>
          </a:xfrm>
          <a:prstGeom prst="rect">
            <a:avLst/>
          </a:prstGeom>
          <a:noFill/>
        </p:spPr>
        <p:txBody>
          <a:bodyPr wrap="square" rtlCol="0">
            <a:spAutoFit/>
          </a:bodyPr>
          <a:lstStyle/>
          <a:p>
            <a:pPr fontAlgn="auto">
              <a:spcBef>
                <a:spcPts val="0"/>
              </a:spcBef>
              <a:spcAft>
                <a:spcPts val="0"/>
              </a:spcAft>
            </a:pPr>
            <a:r>
              <a:rPr lang="zh-CN" altLang="en-US" sz="1600" b="1" dirty="0">
                <a:solidFill>
                  <a:srgbClr val="00B0F0"/>
                </a:solidFill>
                <a:latin typeface="微软雅黑" panose="020B0503020204020204" pitchFamily="34" charset="-122"/>
                <a:ea typeface="微软雅黑" panose="020B0503020204020204" pitchFamily="34" charset="-122"/>
                <a:cs typeface="Lato Regular"/>
              </a:rPr>
              <a:t>填写段落标题</a:t>
            </a:r>
          </a:p>
        </p:txBody>
      </p:sp>
      <p:sp>
        <p:nvSpPr>
          <p:cNvPr id="175" name="矩形 174"/>
          <p:cNvSpPr/>
          <p:nvPr/>
        </p:nvSpPr>
        <p:spPr>
          <a:xfrm>
            <a:off x="5923816" y="2374957"/>
            <a:ext cx="3884118" cy="535655"/>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176" name="文本框 10"/>
          <p:cNvSpPr txBox="1"/>
          <p:nvPr/>
        </p:nvSpPr>
        <p:spPr>
          <a:xfrm>
            <a:off x="5923818" y="3547907"/>
            <a:ext cx="2206659" cy="338633"/>
          </a:xfrm>
          <a:prstGeom prst="rect">
            <a:avLst/>
          </a:prstGeom>
          <a:noFill/>
        </p:spPr>
        <p:txBody>
          <a:bodyPr wrap="square" rtlCol="0">
            <a:spAutoFit/>
          </a:bodyPr>
          <a:lstStyle/>
          <a:p>
            <a:pPr fontAlgn="auto">
              <a:spcBef>
                <a:spcPts val="0"/>
              </a:spcBef>
              <a:spcAft>
                <a:spcPts val="0"/>
              </a:spcAft>
            </a:pPr>
            <a:r>
              <a:rPr lang="zh-CN" altLang="en-US" sz="1600" b="1" dirty="0">
                <a:solidFill>
                  <a:srgbClr val="00B0F0"/>
                </a:solidFill>
                <a:latin typeface="微软雅黑" panose="020B0503020204020204" pitchFamily="34" charset="-122"/>
                <a:ea typeface="微软雅黑" panose="020B0503020204020204" pitchFamily="34" charset="-122"/>
                <a:cs typeface="Lato Regular"/>
              </a:rPr>
              <a:t>填写段落标题</a:t>
            </a:r>
          </a:p>
        </p:txBody>
      </p:sp>
      <p:sp>
        <p:nvSpPr>
          <p:cNvPr id="177" name="矩形 176"/>
          <p:cNvSpPr/>
          <p:nvPr/>
        </p:nvSpPr>
        <p:spPr>
          <a:xfrm>
            <a:off x="5923816" y="3886533"/>
            <a:ext cx="3996475" cy="535655"/>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178" name="文本框 12"/>
          <p:cNvSpPr txBox="1"/>
          <p:nvPr/>
        </p:nvSpPr>
        <p:spPr>
          <a:xfrm>
            <a:off x="5923822" y="5059491"/>
            <a:ext cx="2424568" cy="338633"/>
          </a:xfrm>
          <a:prstGeom prst="rect">
            <a:avLst/>
          </a:prstGeom>
          <a:noFill/>
        </p:spPr>
        <p:txBody>
          <a:bodyPr wrap="square" rtlCol="0">
            <a:spAutoFit/>
          </a:bodyPr>
          <a:lstStyle/>
          <a:p>
            <a:pPr fontAlgn="auto">
              <a:spcBef>
                <a:spcPts val="0"/>
              </a:spcBef>
              <a:spcAft>
                <a:spcPts val="0"/>
              </a:spcAft>
            </a:pPr>
            <a:r>
              <a:rPr lang="zh-CN" altLang="en-US" sz="1600" b="1" dirty="0">
                <a:solidFill>
                  <a:srgbClr val="00B0F0"/>
                </a:solidFill>
                <a:latin typeface="微软雅黑" panose="020B0503020204020204" pitchFamily="34" charset="-122"/>
                <a:ea typeface="微软雅黑" panose="020B0503020204020204" pitchFamily="34" charset="-122"/>
                <a:cs typeface="Lato Regular"/>
              </a:rPr>
              <a:t>填写段落标题</a:t>
            </a:r>
          </a:p>
        </p:txBody>
      </p:sp>
      <p:sp>
        <p:nvSpPr>
          <p:cNvPr id="179" name="矩形 178"/>
          <p:cNvSpPr/>
          <p:nvPr/>
        </p:nvSpPr>
        <p:spPr>
          <a:xfrm>
            <a:off x="5923816" y="5398124"/>
            <a:ext cx="3884119" cy="535655"/>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180" name="Oval 20"/>
          <p:cNvSpPr>
            <a:spLocks noChangeAspect="1"/>
          </p:cNvSpPr>
          <p:nvPr/>
        </p:nvSpPr>
        <p:spPr>
          <a:xfrm>
            <a:off x="4683266" y="1801085"/>
            <a:ext cx="1253336" cy="922161"/>
          </a:xfrm>
          <a:prstGeom prst="ellipse">
            <a:avLst/>
          </a:prstGeom>
          <a:noFill/>
          <a:ln w="19050" cap="flat" cmpd="sng" algn="ctr">
            <a:noFill/>
            <a:prstDash val="solid"/>
            <a:miter lim="800000"/>
          </a:ln>
          <a:effectLst/>
        </p:spPr>
        <p:txBody>
          <a:bodyPr lIns="86709" tIns="43355" rIns="86709" bIns="43355" rtlCol="0" anchor="ctr"/>
          <a:lstStyle/>
          <a:p>
            <a:pPr algn="ctr" defTabSz="1219170">
              <a:defRPr/>
            </a:pPr>
            <a:r>
              <a:rPr lang="en-US" sz="4800" kern="0" dirty="0">
                <a:solidFill>
                  <a:sysClr val="window" lastClr="FFFFFF"/>
                </a:solidFill>
                <a:effectLst>
                  <a:glow rad="63500">
                    <a:srgbClr val="18665F">
                      <a:alpha val="40000"/>
                    </a:srgbClr>
                  </a:glow>
                </a:effectLst>
                <a:latin typeface="Agency FB" pitchFamily="34" charset="0"/>
                <a:cs typeface="Arial" panose="020B0604020202020204" pitchFamily="34" charset="0"/>
              </a:rPr>
              <a:t>01</a:t>
            </a:r>
          </a:p>
        </p:txBody>
      </p:sp>
      <p:sp>
        <p:nvSpPr>
          <p:cNvPr id="182" name="Oval 20"/>
          <p:cNvSpPr>
            <a:spLocks noChangeAspect="1"/>
          </p:cNvSpPr>
          <p:nvPr/>
        </p:nvSpPr>
        <p:spPr>
          <a:xfrm>
            <a:off x="4694101" y="3281603"/>
            <a:ext cx="1253336" cy="922161"/>
          </a:xfrm>
          <a:prstGeom prst="ellipse">
            <a:avLst/>
          </a:prstGeom>
          <a:noFill/>
          <a:ln w="19050" cap="flat" cmpd="sng" algn="ctr">
            <a:noFill/>
            <a:prstDash val="solid"/>
            <a:miter lim="800000"/>
          </a:ln>
          <a:effectLst/>
        </p:spPr>
        <p:txBody>
          <a:bodyPr lIns="86709" tIns="43355" rIns="86709" bIns="43355" rtlCol="0" anchor="ctr"/>
          <a:lstStyle/>
          <a:p>
            <a:pPr algn="ctr" defTabSz="1219170">
              <a:defRPr/>
            </a:pPr>
            <a:r>
              <a:rPr lang="en-US" sz="4800" kern="0" dirty="0" smtClean="0">
                <a:solidFill>
                  <a:sysClr val="window" lastClr="FFFFFF"/>
                </a:solidFill>
                <a:effectLst>
                  <a:glow rad="63500">
                    <a:srgbClr val="18665F">
                      <a:alpha val="40000"/>
                    </a:srgbClr>
                  </a:glow>
                </a:effectLst>
                <a:latin typeface="Agency FB" pitchFamily="34" charset="0"/>
                <a:cs typeface="Arial" panose="020B0604020202020204" pitchFamily="34" charset="0"/>
              </a:rPr>
              <a:t>02</a:t>
            </a:r>
            <a:endParaRPr lang="en-US" sz="4800" kern="0" dirty="0">
              <a:solidFill>
                <a:sysClr val="window" lastClr="FFFFFF"/>
              </a:solidFill>
              <a:effectLst>
                <a:glow rad="63500">
                  <a:srgbClr val="18665F">
                    <a:alpha val="40000"/>
                  </a:srgbClr>
                </a:glow>
              </a:effectLst>
              <a:latin typeface="Agency FB" pitchFamily="34" charset="0"/>
              <a:cs typeface="Arial" panose="020B0604020202020204" pitchFamily="34" charset="0"/>
            </a:endParaRPr>
          </a:p>
        </p:txBody>
      </p:sp>
      <p:sp>
        <p:nvSpPr>
          <p:cNvPr id="183" name="Oval 20"/>
          <p:cNvSpPr>
            <a:spLocks noChangeAspect="1"/>
          </p:cNvSpPr>
          <p:nvPr/>
        </p:nvSpPr>
        <p:spPr>
          <a:xfrm>
            <a:off x="4638512" y="4856931"/>
            <a:ext cx="1253336" cy="922161"/>
          </a:xfrm>
          <a:prstGeom prst="ellipse">
            <a:avLst/>
          </a:prstGeom>
          <a:noFill/>
          <a:ln w="19050" cap="flat" cmpd="sng" algn="ctr">
            <a:noFill/>
            <a:prstDash val="solid"/>
            <a:miter lim="800000"/>
          </a:ln>
          <a:effectLst/>
        </p:spPr>
        <p:txBody>
          <a:bodyPr lIns="86709" tIns="43355" rIns="86709" bIns="43355" rtlCol="0" anchor="ctr"/>
          <a:lstStyle/>
          <a:p>
            <a:pPr algn="ctr" defTabSz="1219170">
              <a:defRPr/>
            </a:pPr>
            <a:r>
              <a:rPr lang="en-US" sz="4800" kern="0" dirty="0" smtClean="0">
                <a:solidFill>
                  <a:sysClr val="window" lastClr="FFFFFF"/>
                </a:solidFill>
                <a:effectLst>
                  <a:glow rad="63500">
                    <a:srgbClr val="18665F">
                      <a:alpha val="40000"/>
                    </a:srgbClr>
                  </a:glow>
                </a:effectLst>
                <a:latin typeface="Agency FB" pitchFamily="34" charset="0"/>
                <a:cs typeface="Arial" panose="020B0604020202020204" pitchFamily="34" charset="0"/>
              </a:rPr>
              <a:t>03</a:t>
            </a:r>
            <a:endParaRPr lang="en-US" sz="4800" kern="0" dirty="0">
              <a:solidFill>
                <a:sysClr val="window" lastClr="FFFFFF"/>
              </a:solidFill>
              <a:effectLst>
                <a:glow rad="63500">
                  <a:srgbClr val="18665F">
                    <a:alpha val="40000"/>
                  </a:srgbClr>
                </a:glow>
              </a:effectLst>
              <a:latin typeface="Agency FB" pitchFamily="34" charset="0"/>
              <a:cs typeface="Arial" panose="020B0604020202020204" pitchFamily="34" charset="0"/>
            </a:endParaRPr>
          </a:p>
        </p:txBody>
      </p:sp>
      <p:pic>
        <p:nvPicPr>
          <p:cNvPr id="30" name="图片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97295" y="3400716"/>
            <a:ext cx="1892177" cy="3750156"/>
          </a:xfrm>
          <a:prstGeom prst="rect">
            <a:avLst/>
          </a:prstGeom>
        </p:spPr>
      </p:pic>
      <p:pic>
        <p:nvPicPr>
          <p:cNvPr id="31" name="图片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09993" y="4264142"/>
            <a:ext cx="1308755" cy="2593858"/>
          </a:xfrm>
          <a:prstGeom prst="rect">
            <a:avLst/>
          </a:prstGeom>
        </p:spPr>
      </p:pic>
    </p:spTree>
    <p:extLst>
      <p:ext uri="{BB962C8B-B14F-4D97-AF65-F5344CB8AC3E}">
        <p14:creationId xmlns:p14="http://schemas.microsoft.com/office/powerpoint/2010/main" val="4255114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39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890"/>
                            </p:stCondLst>
                            <p:childTnLst>
                              <p:par>
                                <p:cTn id="13" presetID="42"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1890"/>
                            </p:stCondLst>
                            <p:childTnLst>
                              <p:par>
                                <p:cTn id="19" presetID="53" presetClass="entr" presetSubtype="16" fill="hold" nodeType="afterEffect">
                                  <p:stCondLst>
                                    <p:cond delay="0"/>
                                  </p:stCondLst>
                                  <p:childTnLst>
                                    <p:set>
                                      <p:cBhvr>
                                        <p:cTn id="20" dur="1" fill="hold">
                                          <p:stCondLst>
                                            <p:cond delay="0"/>
                                          </p:stCondLst>
                                        </p:cTn>
                                        <p:tgtEl>
                                          <p:spTgt spid="167"/>
                                        </p:tgtEl>
                                        <p:attrNameLst>
                                          <p:attrName>style.visibility</p:attrName>
                                        </p:attrNameLst>
                                      </p:cBhvr>
                                      <p:to>
                                        <p:strVal val="visible"/>
                                      </p:to>
                                    </p:set>
                                    <p:anim calcmode="lin" valueType="num">
                                      <p:cBhvr>
                                        <p:cTn id="21" dur="500" fill="hold"/>
                                        <p:tgtEl>
                                          <p:spTgt spid="167"/>
                                        </p:tgtEl>
                                        <p:attrNameLst>
                                          <p:attrName>ppt_w</p:attrName>
                                        </p:attrNameLst>
                                      </p:cBhvr>
                                      <p:tavLst>
                                        <p:tav tm="0">
                                          <p:val>
                                            <p:fltVal val="0"/>
                                          </p:val>
                                        </p:tav>
                                        <p:tav tm="100000">
                                          <p:val>
                                            <p:strVal val="#ppt_w"/>
                                          </p:val>
                                        </p:tav>
                                      </p:tavLst>
                                    </p:anim>
                                    <p:anim calcmode="lin" valueType="num">
                                      <p:cBhvr>
                                        <p:cTn id="22" dur="500" fill="hold"/>
                                        <p:tgtEl>
                                          <p:spTgt spid="167"/>
                                        </p:tgtEl>
                                        <p:attrNameLst>
                                          <p:attrName>ppt_h</p:attrName>
                                        </p:attrNameLst>
                                      </p:cBhvr>
                                      <p:tavLst>
                                        <p:tav tm="0">
                                          <p:val>
                                            <p:fltVal val="0"/>
                                          </p:val>
                                        </p:tav>
                                        <p:tav tm="100000">
                                          <p:val>
                                            <p:strVal val="#ppt_h"/>
                                          </p:val>
                                        </p:tav>
                                      </p:tavLst>
                                    </p:anim>
                                    <p:animEffect transition="in" filter="fade">
                                      <p:cBhvr>
                                        <p:cTn id="23" dur="500"/>
                                        <p:tgtEl>
                                          <p:spTgt spid="167"/>
                                        </p:tgtEl>
                                      </p:cBhvr>
                                    </p:animEffect>
                                  </p:childTnLst>
                                </p:cTn>
                              </p:par>
                              <p:par>
                                <p:cTn id="24" presetID="10" presetClass="entr" presetSubtype="0" fill="hold" grpId="0" nodeType="withEffect">
                                  <p:stCondLst>
                                    <p:cond delay="1500"/>
                                  </p:stCondLst>
                                  <p:childTnLst>
                                    <p:set>
                                      <p:cBhvr>
                                        <p:cTn id="25" dur="1" fill="hold">
                                          <p:stCondLst>
                                            <p:cond delay="0"/>
                                          </p:stCondLst>
                                        </p:cTn>
                                        <p:tgtEl>
                                          <p:spTgt spid="168"/>
                                        </p:tgtEl>
                                        <p:attrNameLst>
                                          <p:attrName>style.visibility</p:attrName>
                                        </p:attrNameLst>
                                      </p:cBhvr>
                                      <p:to>
                                        <p:strVal val="visible"/>
                                      </p:to>
                                    </p:set>
                                    <p:animEffect transition="in" filter="fade">
                                      <p:cBhvr>
                                        <p:cTn id="26" dur="500"/>
                                        <p:tgtEl>
                                          <p:spTgt spid="168"/>
                                        </p:tgtEl>
                                      </p:cBhvr>
                                    </p:animEffect>
                                  </p:childTnLst>
                                </p:cTn>
                              </p:par>
                              <p:par>
                                <p:cTn id="27" presetID="35" presetClass="path" presetSubtype="0" decel="40000" fill="hold" grpId="1" nodeType="withEffect">
                                  <p:stCondLst>
                                    <p:cond delay="1500"/>
                                  </p:stCondLst>
                                  <p:childTnLst>
                                    <p:animMotion origin="layout" path="M 0.03073 -4.07407E-6 L -0.08907 -4.07407E-6 " pathEditMode="relative" rAng="0" ptsTypes="AA">
                                      <p:cBhvr>
                                        <p:cTn id="28" dur="1000" spd="-100000" fill="hold"/>
                                        <p:tgtEl>
                                          <p:spTgt spid="168"/>
                                        </p:tgtEl>
                                        <p:attrNameLst>
                                          <p:attrName>ppt_x</p:attrName>
                                          <p:attrName>ppt_y</p:attrName>
                                        </p:attrNameLst>
                                      </p:cBhvr>
                                      <p:rCtr x="-5990" y="0"/>
                                    </p:animMotion>
                                  </p:childTnLst>
                                </p:cTn>
                              </p:par>
                              <p:par>
                                <p:cTn id="29" presetID="35" presetClass="path" presetSubtype="0" accel="40000" decel="40000" fill="hold" grpId="2" nodeType="withEffect">
                                  <p:stCondLst>
                                    <p:cond delay="2500"/>
                                  </p:stCondLst>
                                  <p:childTnLst>
                                    <p:animMotion origin="layout" path="M 0.03073 -4.07407E-6 L 3.33333E-6 -4.07407E-6 " pathEditMode="relative" rAng="0" ptsTypes="AA">
                                      <p:cBhvr>
                                        <p:cTn id="30" dur="750" fill="hold"/>
                                        <p:tgtEl>
                                          <p:spTgt spid="168"/>
                                        </p:tgtEl>
                                        <p:attrNameLst>
                                          <p:attrName>ppt_x</p:attrName>
                                          <p:attrName>ppt_y</p:attrName>
                                        </p:attrNameLst>
                                      </p:cBhvr>
                                      <p:rCtr x="-1536" y="0"/>
                                    </p:animMotion>
                                  </p:childTnLst>
                                </p:cTn>
                              </p:par>
                              <p:par>
                                <p:cTn id="31" presetID="10" presetClass="entr" presetSubtype="0" fill="hold" grpId="0" nodeType="withEffect">
                                  <p:stCondLst>
                                    <p:cond delay="1500"/>
                                  </p:stCondLst>
                                  <p:childTnLst>
                                    <p:set>
                                      <p:cBhvr>
                                        <p:cTn id="32" dur="1" fill="hold">
                                          <p:stCondLst>
                                            <p:cond delay="0"/>
                                          </p:stCondLst>
                                        </p:cTn>
                                        <p:tgtEl>
                                          <p:spTgt spid="169"/>
                                        </p:tgtEl>
                                        <p:attrNameLst>
                                          <p:attrName>style.visibility</p:attrName>
                                        </p:attrNameLst>
                                      </p:cBhvr>
                                      <p:to>
                                        <p:strVal val="visible"/>
                                      </p:to>
                                    </p:set>
                                    <p:animEffect transition="in" filter="fade">
                                      <p:cBhvr>
                                        <p:cTn id="33" dur="500"/>
                                        <p:tgtEl>
                                          <p:spTgt spid="169"/>
                                        </p:tgtEl>
                                      </p:cBhvr>
                                    </p:animEffect>
                                  </p:childTnLst>
                                </p:cTn>
                              </p:par>
                              <p:par>
                                <p:cTn id="34" presetID="35" presetClass="path" presetSubtype="0" decel="40000" fill="hold" grpId="1" nodeType="withEffect">
                                  <p:stCondLst>
                                    <p:cond delay="1500"/>
                                  </p:stCondLst>
                                  <p:childTnLst>
                                    <p:animMotion origin="layout" path="M 0.03073 -4.44444E-6 L -0.08907 -4.44444E-6 " pathEditMode="relative" rAng="0" ptsTypes="AA">
                                      <p:cBhvr>
                                        <p:cTn id="35" dur="1000" spd="-100000" fill="hold"/>
                                        <p:tgtEl>
                                          <p:spTgt spid="169"/>
                                        </p:tgtEl>
                                        <p:attrNameLst>
                                          <p:attrName>ppt_x</p:attrName>
                                          <p:attrName>ppt_y</p:attrName>
                                        </p:attrNameLst>
                                      </p:cBhvr>
                                      <p:rCtr x="-5990" y="0"/>
                                    </p:animMotion>
                                  </p:childTnLst>
                                </p:cTn>
                              </p:par>
                              <p:par>
                                <p:cTn id="36" presetID="35" presetClass="path" presetSubtype="0" accel="40000" decel="40000" fill="hold" grpId="2" nodeType="withEffect">
                                  <p:stCondLst>
                                    <p:cond delay="2500"/>
                                  </p:stCondLst>
                                  <p:childTnLst>
                                    <p:animMotion origin="layout" path="M 0.03073 -4.44444E-6 L 3.33333E-6 -4.44444E-6 " pathEditMode="relative" rAng="0" ptsTypes="AA">
                                      <p:cBhvr>
                                        <p:cTn id="37" dur="750" fill="hold"/>
                                        <p:tgtEl>
                                          <p:spTgt spid="169"/>
                                        </p:tgtEl>
                                        <p:attrNameLst>
                                          <p:attrName>ppt_x</p:attrName>
                                          <p:attrName>ppt_y</p:attrName>
                                        </p:attrNameLst>
                                      </p:cBhvr>
                                      <p:rCtr x="-1536" y="0"/>
                                    </p:animMotion>
                                  </p:childTnLst>
                                </p:cTn>
                              </p:par>
                              <p:par>
                                <p:cTn id="38" presetID="10" presetClass="entr" presetSubtype="0" fill="hold" grpId="0" nodeType="withEffect">
                                  <p:stCondLst>
                                    <p:cond delay="1500"/>
                                  </p:stCondLst>
                                  <p:childTnLst>
                                    <p:set>
                                      <p:cBhvr>
                                        <p:cTn id="39" dur="1" fill="hold">
                                          <p:stCondLst>
                                            <p:cond delay="0"/>
                                          </p:stCondLst>
                                        </p:cTn>
                                        <p:tgtEl>
                                          <p:spTgt spid="170"/>
                                        </p:tgtEl>
                                        <p:attrNameLst>
                                          <p:attrName>style.visibility</p:attrName>
                                        </p:attrNameLst>
                                      </p:cBhvr>
                                      <p:to>
                                        <p:strVal val="visible"/>
                                      </p:to>
                                    </p:set>
                                    <p:animEffect transition="in" filter="fade">
                                      <p:cBhvr>
                                        <p:cTn id="40" dur="500"/>
                                        <p:tgtEl>
                                          <p:spTgt spid="170"/>
                                        </p:tgtEl>
                                      </p:cBhvr>
                                    </p:animEffect>
                                  </p:childTnLst>
                                </p:cTn>
                              </p:par>
                              <p:par>
                                <p:cTn id="41" presetID="35" presetClass="path" presetSubtype="0" decel="40000" fill="hold" grpId="1" nodeType="withEffect">
                                  <p:stCondLst>
                                    <p:cond delay="1500"/>
                                  </p:stCondLst>
                                  <p:childTnLst>
                                    <p:animMotion origin="layout" path="M 0.03073 -4.81481E-6 L -0.08907 -4.81481E-6 " pathEditMode="relative" rAng="0" ptsTypes="AA">
                                      <p:cBhvr>
                                        <p:cTn id="42" dur="1000" spd="-100000" fill="hold"/>
                                        <p:tgtEl>
                                          <p:spTgt spid="170"/>
                                        </p:tgtEl>
                                        <p:attrNameLst>
                                          <p:attrName>ppt_x</p:attrName>
                                          <p:attrName>ppt_y</p:attrName>
                                        </p:attrNameLst>
                                      </p:cBhvr>
                                      <p:rCtr x="-5990" y="0"/>
                                    </p:animMotion>
                                  </p:childTnLst>
                                </p:cTn>
                              </p:par>
                              <p:par>
                                <p:cTn id="43" presetID="35" presetClass="path" presetSubtype="0" accel="40000" decel="40000" fill="hold" grpId="2" nodeType="withEffect">
                                  <p:stCondLst>
                                    <p:cond delay="2500"/>
                                  </p:stCondLst>
                                  <p:childTnLst>
                                    <p:animMotion origin="layout" path="M 0.03073 -4.81481E-6 L 3.33333E-6 -4.81481E-6 " pathEditMode="relative" rAng="0" ptsTypes="AA">
                                      <p:cBhvr>
                                        <p:cTn id="44" dur="750" fill="hold"/>
                                        <p:tgtEl>
                                          <p:spTgt spid="170"/>
                                        </p:tgtEl>
                                        <p:attrNameLst>
                                          <p:attrName>ppt_x</p:attrName>
                                          <p:attrName>ppt_y</p:attrName>
                                        </p:attrNameLst>
                                      </p:cBhvr>
                                      <p:rCtr x="-1536" y="0"/>
                                    </p:animMotion>
                                  </p:childTnLst>
                                </p:cTn>
                              </p:par>
                            </p:childTnLst>
                          </p:cTn>
                        </p:par>
                        <p:par>
                          <p:cTn id="45" fill="hold">
                            <p:stCondLst>
                              <p:cond delay="5140"/>
                            </p:stCondLst>
                            <p:childTnLst>
                              <p:par>
                                <p:cTn id="46" presetID="53" presetClass="entr" presetSubtype="16" fill="hold" grpId="0" nodeType="afterEffect">
                                  <p:stCondLst>
                                    <p:cond delay="0"/>
                                  </p:stCondLst>
                                  <p:childTnLst>
                                    <p:set>
                                      <p:cBhvr>
                                        <p:cTn id="47" dur="1" fill="hold">
                                          <p:stCondLst>
                                            <p:cond delay="0"/>
                                          </p:stCondLst>
                                        </p:cTn>
                                        <p:tgtEl>
                                          <p:spTgt spid="180"/>
                                        </p:tgtEl>
                                        <p:attrNameLst>
                                          <p:attrName>style.visibility</p:attrName>
                                        </p:attrNameLst>
                                      </p:cBhvr>
                                      <p:to>
                                        <p:strVal val="visible"/>
                                      </p:to>
                                    </p:set>
                                    <p:anim calcmode="lin" valueType="num">
                                      <p:cBhvr>
                                        <p:cTn id="48" dur="500" fill="hold"/>
                                        <p:tgtEl>
                                          <p:spTgt spid="180"/>
                                        </p:tgtEl>
                                        <p:attrNameLst>
                                          <p:attrName>ppt_w</p:attrName>
                                        </p:attrNameLst>
                                      </p:cBhvr>
                                      <p:tavLst>
                                        <p:tav tm="0">
                                          <p:val>
                                            <p:fltVal val="0"/>
                                          </p:val>
                                        </p:tav>
                                        <p:tav tm="100000">
                                          <p:val>
                                            <p:strVal val="#ppt_w"/>
                                          </p:val>
                                        </p:tav>
                                      </p:tavLst>
                                    </p:anim>
                                    <p:anim calcmode="lin" valueType="num">
                                      <p:cBhvr>
                                        <p:cTn id="49" dur="500" fill="hold"/>
                                        <p:tgtEl>
                                          <p:spTgt spid="180"/>
                                        </p:tgtEl>
                                        <p:attrNameLst>
                                          <p:attrName>ppt_h</p:attrName>
                                        </p:attrNameLst>
                                      </p:cBhvr>
                                      <p:tavLst>
                                        <p:tav tm="0">
                                          <p:val>
                                            <p:fltVal val="0"/>
                                          </p:val>
                                        </p:tav>
                                        <p:tav tm="100000">
                                          <p:val>
                                            <p:strVal val="#ppt_h"/>
                                          </p:val>
                                        </p:tav>
                                      </p:tavLst>
                                    </p:anim>
                                    <p:animEffect transition="in" filter="fade">
                                      <p:cBhvr>
                                        <p:cTn id="50" dur="500"/>
                                        <p:tgtEl>
                                          <p:spTgt spid="180"/>
                                        </p:tgtEl>
                                      </p:cBhvr>
                                    </p:animEffect>
                                  </p:childTnLst>
                                </p:cTn>
                              </p:par>
                            </p:childTnLst>
                          </p:cTn>
                        </p:par>
                        <p:par>
                          <p:cTn id="51" fill="hold">
                            <p:stCondLst>
                              <p:cond delay="5640"/>
                            </p:stCondLst>
                            <p:childTnLst>
                              <p:par>
                                <p:cTn id="52" presetID="53" presetClass="entr" presetSubtype="16" fill="hold" grpId="0" nodeType="afterEffect">
                                  <p:stCondLst>
                                    <p:cond delay="0"/>
                                  </p:stCondLst>
                                  <p:childTnLst>
                                    <p:set>
                                      <p:cBhvr>
                                        <p:cTn id="53" dur="1" fill="hold">
                                          <p:stCondLst>
                                            <p:cond delay="0"/>
                                          </p:stCondLst>
                                        </p:cTn>
                                        <p:tgtEl>
                                          <p:spTgt spid="182"/>
                                        </p:tgtEl>
                                        <p:attrNameLst>
                                          <p:attrName>style.visibility</p:attrName>
                                        </p:attrNameLst>
                                      </p:cBhvr>
                                      <p:to>
                                        <p:strVal val="visible"/>
                                      </p:to>
                                    </p:set>
                                    <p:anim calcmode="lin" valueType="num">
                                      <p:cBhvr>
                                        <p:cTn id="54" dur="500" fill="hold"/>
                                        <p:tgtEl>
                                          <p:spTgt spid="182"/>
                                        </p:tgtEl>
                                        <p:attrNameLst>
                                          <p:attrName>ppt_w</p:attrName>
                                        </p:attrNameLst>
                                      </p:cBhvr>
                                      <p:tavLst>
                                        <p:tav tm="0">
                                          <p:val>
                                            <p:fltVal val="0"/>
                                          </p:val>
                                        </p:tav>
                                        <p:tav tm="100000">
                                          <p:val>
                                            <p:strVal val="#ppt_w"/>
                                          </p:val>
                                        </p:tav>
                                      </p:tavLst>
                                    </p:anim>
                                    <p:anim calcmode="lin" valueType="num">
                                      <p:cBhvr>
                                        <p:cTn id="55" dur="500" fill="hold"/>
                                        <p:tgtEl>
                                          <p:spTgt spid="182"/>
                                        </p:tgtEl>
                                        <p:attrNameLst>
                                          <p:attrName>ppt_h</p:attrName>
                                        </p:attrNameLst>
                                      </p:cBhvr>
                                      <p:tavLst>
                                        <p:tav tm="0">
                                          <p:val>
                                            <p:fltVal val="0"/>
                                          </p:val>
                                        </p:tav>
                                        <p:tav tm="100000">
                                          <p:val>
                                            <p:strVal val="#ppt_h"/>
                                          </p:val>
                                        </p:tav>
                                      </p:tavLst>
                                    </p:anim>
                                    <p:animEffect transition="in" filter="fade">
                                      <p:cBhvr>
                                        <p:cTn id="56" dur="500"/>
                                        <p:tgtEl>
                                          <p:spTgt spid="182"/>
                                        </p:tgtEl>
                                      </p:cBhvr>
                                    </p:animEffect>
                                  </p:childTnLst>
                                </p:cTn>
                              </p:par>
                            </p:childTnLst>
                          </p:cTn>
                        </p:par>
                        <p:par>
                          <p:cTn id="57" fill="hold">
                            <p:stCondLst>
                              <p:cond delay="6140"/>
                            </p:stCondLst>
                            <p:childTnLst>
                              <p:par>
                                <p:cTn id="58" presetID="53" presetClass="entr" presetSubtype="16" fill="hold" grpId="0" nodeType="afterEffect">
                                  <p:stCondLst>
                                    <p:cond delay="0"/>
                                  </p:stCondLst>
                                  <p:childTnLst>
                                    <p:set>
                                      <p:cBhvr>
                                        <p:cTn id="59" dur="1" fill="hold">
                                          <p:stCondLst>
                                            <p:cond delay="0"/>
                                          </p:stCondLst>
                                        </p:cTn>
                                        <p:tgtEl>
                                          <p:spTgt spid="183"/>
                                        </p:tgtEl>
                                        <p:attrNameLst>
                                          <p:attrName>style.visibility</p:attrName>
                                        </p:attrNameLst>
                                      </p:cBhvr>
                                      <p:to>
                                        <p:strVal val="visible"/>
                                      </p:to>
                                    </p:set>
                                    <p:anim calcmode="lin" valueType="num">
                                      <p:cBhvr>
                                        <p:cTn id="60" dur="500" fill="hold"/>
                                        <p:tgtEl>
                                          <p:spTgt spid="183"/>
                                        </p:tgtEl>
                                        <p:attrNameLst>
                                          <p:attrName>ppt_w</p:attrName>
                                        </p:attrNameLst>
                                      </p:cBhvr>
                                      <p:tavLst>
                                        <p:tav tm="0">
                                          <p:val>
                                            <p:fltVal val="0"/>
                                          </p:val>
                                        </p:tav>
                                        <p:tav tm="100000">
                                          <p:val>
                                            <p:strVal val="#ppt_w"/>
                                          </p:val>
                                        </p:tav>
                                      </p:tavLst>
                                    </p:anim>
                                    <p:anim calcmode="lin" valueType="num">
                                      <p:cBhvr>
                                        <p:cTn id="61" dur="500" fill="hold"/>
                                        <p:tgtEl>
                                          <p:spTgt spid="183"/>
                                        </p:tgtEl>
                                        <p:attrNameLst>
                                          <p:attrName>ppt_h</p:attrName>
                                        </p:attrNameLst>
                                      </p:cBhvr>
                                      <p:tavLst>
                                        <p:tav tm="0">
                                          <p:val>
                                            <p:fltVal val="0"/>
                                          </p:val>
                                        </p:tav>
                                        <p:tav tm="100000">
                                          <p:val>
                                            <p:strVal val="#ppt_h"/>
                                          </p:val>
                                        </p:tav>
                                      </p:tavLst>
                                    </p:anim>
                                    <p:animEffect transition="in" filter="fade">
                                      <p:cBhvr>
                                        <p:cTn id="62" dur="500"/>
                                        <p:tgtEl>
                                          <p:spTgt spid="183"/>
                                        </p:tgtEl>
                                      </p:cBhvr>
                                    </p:animEffect>
                                  </p:childTnLst>
                                </p:cTn>
                              </p:par>
                            </p:childTnLst>
                          </p:cTn>
                        </p:par>
                        <p:par>
                          <p:cTn id="63" fill="hold">
                            <p:stCondLst>
                              <p:cond delay="6640"/>
                            </p:stCondLst>
                            <p:childTnLst>
                              <p:par>
                                <p:cTn id="64" presetID="22" presetClass="entr" presetSubtype="8" fill="hold" grpId="0" nodeType="afterEffect">
                                  <p:stCondLst>
                                    <p:cond delay="0"/>
                                  </p:stCondLst>
                                  <p:childTnLst>
                                    <p:set>
                                      <p:cBhvr>
                                        <p:cTn id="65" dur="1" fill="hold">
                                          <p:stCondLst>
                                            <p:cond delay="0"/>
                                          </p:stCondLst>
                                        </p:cTn>
                                        <p:tgtEl>
                                          <p:spTgt spid="174"/>
                                        </p:tgtEl>
                                        <p:attrNameLst>
                                          <p:attrName>style.visibility</p:attrName>
                                        </p:attrNameLst>
                                      </p:cBhvr>
                                      <p:to>
                                        <p:strVal val="visible"/>
                                      </p:to>
                                    </p:set>
                                    <p:animEffect transition="in" filter="wipe(left)">
                                      <p:cBhvr>
                                        <p:cTn id="66" dur="500"/>
                                        <p:tgtEl>
                                          <p:spTgt spid="174"/>
                                        </p:tgtEl>
                                      </p:cBhvr>
                                    </p:animEffect>
                                  </p:childTnLst>
                                </p:cTn>
                              </p:par>
                            </p:childTnLst>
                          </p:cTn>
                        </p:par>
                        <p:par>
                          <p:cTn id="67" fill="hold">
                            <p:stCondLst>
                              <p:cond delay="7140"/>
                            </p:stCondLst>
                            <p:childTnLst>
                              <p:par>
                                <p:cTn id="68" presetID="22" presetClass="entr" presetSubtype="8" fill="hold" grpId="0" nodeType="afterEffect">
                                  <p:stCondLst>
                                    <p:cond delay="0"/>
                                  </p:stCondLst>
                                  <p:childTnLst>
                                    <p:set>
                                      <p:cBhvr>
                                        <p:cTn id="69" dur="1" fill="hold">
                                          <p:stCondLst>
                                            <p:cond delay="0"/>
                                          </p:stCondLst>
                                        </p:cTn>
                                        <p:tgtEl>
                                          <p:spTgt spid="175"/>
                                        </p:tgtEl>
                                        <p:attrNameLst>
                                          <p:attrName>style.visibility</p:attrName>
                                        </p:attrNameLst>
                                      </p:cBhvr>
                                      <p:to>
                                        <p:strVal val="visible"/>
                                      </p:to>
                                    </p:set>
                                    <p:animEffect transition="in" filter="wipe(left)">
                                      <p:cBhvr>
                                        <p:cTn id="70" dur="1000"/>
                                        <p:tgtEl>
                                          <p:spTgt spid="175"/>
                                        </p:tgtEl>
                                      </p:cBhvr>
                                    </p:animEffect>
                                  </p:childTnLst>
                                </p:cTn>
                              </p:par>
                            </p:childTnLst>
                          </p:cTn>
                        </p:par>
                        <p:par>
                          <p:cTn id="71" fill="hold">
                            <p:stCondLst>
                              <p:cond delay="8140"/>
                            </p:stCondLst>
                            <p:childTnLst>
                              <p:par>
                                <p:cTn id="72" presetID="22" presetClass="entr" presetSubtype="8" fill="hold" grpId="0" nodeType="afterEffect">
                                  <p:stCondLst>
                                    <p:cond delay="0"/>
                                  </p:stCondLst>
                                  <p:childTnLst>
                                    <p:set>
                                      <p:cBhvr>
                                        <p:cTn id="73" dur="1" fill="hold">
                                          <p:stCondLst>
                                            <p:cond delay="0"/>
                                          </p:stCondLst>
                                        </p:cTn>
                                        <p:tgtEl>
                                          <p:spTgt spid="176"/>
                                        </p:tgtEl>
                                        <p:attrNameLst>
                                          <p:attrName>style.visibility</p:attrName>
                                        </p:attrNameLst>
                                      </p:cBhvr>
                                      <p:to>
                                        <p:strVal val="visible"/>
                                      </p:to>
                                    </p:set>
                                    <p:animEffect transition="in" filter="wipe(left)">
                                      <p:cBhvr>
                                        <p:cTn id="74" dur="500"/>
                                        <p:tgtEl>
                                          <p:spTgt spid="176"/>
                                        </p:tgtEl>
                                      </p:cBhvr>
                                    </p:animEffect>
                                  </p:childTnLst>
                                </p:cTn>
                              </p:par>
                            </p:childTnLst>
                          </p:cTn>
                        </p:par>
                        <p:par>
                          <p:cTn id="75" fill="hold">
                            <p:stCondLst>
                              <p:cond delay="8640"/>
                            </p:stCondLst>
                            <p:childTnLst>
                              <p:par>
                                <p:cTn id="76" presetID="22" presetClass="entr" presetSubtype="8" fill="hold" grpId="0" nodeType="afterEffect">
                                  <p:stCondLst>
                                    <p:cond delay="0"/>
                                  </p:stCondLst>
                                  <p:childTnLst>
                                    <p:set>
                                      <p:cBhvr>
                                        <p:cTn id="77" dur="1" fill="hold">
                                          <p:stCondLst>
                                            <p:cond delay="0"/>
                                          </p:stCondLst>
                                        </p:cTn>
                                        <p:tgtEl>
                                          <p:spTgt spid="177"/>
                                        </p:tgtEl>
                                        <p:attrNameLst>
                                          <p:attrName>style.visibility</p:attrName>
                                        </p:attrNameLst>
                                      </p:cBhvr>
                                      <p:to>
                                        <p:strVal val="visible"/>
                                      </p:to>
                                    </p:set>
                                    <p:animEffect transition="in" filter="wipe(left)">
                                      <p:cBhvr>
                                        <p:cTn id="78" dur="1000"/>
                                        <p:tgtEl>
                                          <p:spTgt spid="177"/>
                                        </p:tgtEl>
                                      </p:cBhvr>
                                    </p:animEffect>
                                  </p:childTnLst>
                                </p:cTn>
                              </p:par>
                            </p:childTnLst>
                          </p:cTn>
                        </p:par>
                        <p:par>
                          <p:cTn id="79" fill="hold">
                            <p:stCondLst>
                              <p:cond delay="9640"/>
                            </p:stCondLst>
                            <p:childTnLst>
                              <p:par>
                                <p:cTn id="80" presetID="22" presetClass="entr" presetSubtype="8" fill="hold" grpId="0" nodeType="afterEffect">
                                  <p:stCondLst>
                                    <p:cond delay="0"/>
                                  </p:stCondLst>
                                  <p:childTnLst>
                                    <p:set>
                                      <p:cBhvr>
                                        <p:cTn id="81" dur="1" fill="hold">
                                          <p:stCondLst>
                                            <p:cond delay="0"/>
                                          </p:stCondLst>
                                        </p:cTn>
                                        <p:tgtEl>
                                          <p:spTgt spid="178"/>
                                        </p:tgtEl>
                                        <p:attrNameLst>
                                          <p:attrName>style.visibility</p:attrName>
                                        </p:attrNameLst>
                                      </p:cBhvr>
                                      <p:to>
                                        <p:strVal val="visible"/>
                                      </p:to>
                                    </p:set>
                                    <p:animEffect transition="in" filter="wipe(left)">
                                      <p:cBhvr>
                                        <p:cTn id="82" dur="500"/>
                                        <p:tgtEl>
                                          <p:spTgt spid="178"/>
                                        </p:tgtEl>
                                      </p:cBhvr>
                                    </p:animEffect>
                                  </p:childTnLst>
                                </p:cTn>
                              </p:par>
                            </p:childTnLst>
                          </p:cTn>
                        </p:par>
                        <p:par>
                          <p:cTn id="83" fill="hold">
                            <p:stCondLst>
                              <p:cond delay="10140"/>
                            </p:stCondLst>
                            <p:childTnLst>
                              <p:par>
                                <p:cTn id="84" presetID="22" presetClass="entr" presetSubtype="8" fill="hold" grpId="0" nodeType="afterEffect">
                                  <p:stCondLst>
                                    <p:cond delay="0"/>
                                  </p:stCondLst>
                                  <p:childTnLst>
                                    <p:set>
                                      <p:cBhvr>
                                        <p:cTn id="85" dur="1" fill="hold">
                                          <p:stCondLst>
                                            <p:cond delay="0"/>
                                          </p:stCondLst>
                                        </p:cTn>
                                        <p:tgtEl>
                                          <p:spTgt spid="179"/>
                                        </p:tgtEl>
                                        <p:attrNameLst>
                                          <p:attrName>style.visibility</p:attrName>
                                        </p:attrNameLst>
                                      </p:cBhvr>
                                      <p:to>
                                        <p:strVal val="visible"/>
                                      </p:to>
                                    </p:set>
                                    <p:animEffect transition="in" filter="wipe(left)">
                                      <p:cBhvr>
                                        <p:cTn id="86" dur="1000"/>
                                        <p:tgtEl>
                                          <p:spTgt spid="179"/>
                                        </p:tgtEl>
                                      </p:cBhvr>
                                    </p:animEffect>
                                  </p:childTnLst>
                                </p:cTn>
                              </p:par>
                              <p:par>
                                <p:cTn id="87" presetID="42" presetClass="entr" presetSubtype="0" fill="hold" nodeType="withEffect">
                                  <p:stCondLst>
                                    <p:cond delay="25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1000"/>
                                        <p:tgtEl>
                                          <p:spTgt spid="30"/>
                                        </p:tgtEl>
                                      </p:cBhvr>
                                    </p:animEffect>
                                    <p:anim calcmode="lin" valueType="num">
                                      <p:cBhvr>
                                        <p:cTn id="90" dur="1000" fill="hold"/>
                                        <p:tgtEl>
                                          <p:spTgt spid="30"/>
                                        </p:tgtEl>
                                        <p:attrNameLst>
                                          <p:attrName>ppt_x</p:attrName>
                                        </p:attrNameLst>
                                      </p:cBhvr>
                                      <p:tavLst>
                                        <p:tav tm="0">
                                          <p:val>
                                            <p:strVal val="#ppt_x"/>
                                          </p:val>
                                        </p:tav>
                                        <p:tav tm="100000">
                                          <p:val>
                                            <p:strVal val="#ppt_x"/>
                                          </p:val>
                                        </p:tav>
                                      </p:tavLst>
                                    </p:anim>
                                    <p:anim calcmode="lin" valueType="num">
                                      <p:cBhvr>
                                        <p:cTn id="91" dur="1000" fill="hold"/>
                                        <p:tgtEl>
                                          <p:spTgt spid="30"/>
                                        </p:tgtEl>
                                        <p:attrNameLst>
                                          <p:attrName>ppt_y</p:attrName>
                                        </p:attrNameLst>
                                      </p:cBhvr>
                                      <p:tavLst>
                                        <p:tav tm="0">
                                          <p:val>
                                            <p:strVal val="#ppt_y+.1"/>
                                          </p:val>
                                        </p:tav>
                                        <p:tav tm="100000">
                                          <p:val>
                                            <p:strVal val="#ppt_y"/>
                                          </p:val>
                                        </p:tav>
                                      </p:tavLst>
                                    </p:anim>
                                  </p:childTnLst>
                                </p:cTn>
                              </p:par>
                            </p:childTnLst>
                          </p:cTn>
                        </p:par>
                        <p:par>
                          <p:cTn id="92" fill="hold">
                            <p:stCondLst>
                              <p:cond delay="11390"/>
                            </p:stCondLst>
                            <p:childTnLst>
                              <p:par>
                                <p:cTn id="93" presetID="42" presetClass="entr" presetSubtype="0" fill="hold" nodeType="after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1000"/>
                                        <p:tgtEl>
                                          <p:spTgt spid="31"/>
                                        </p:tgtEl>
                                      </p:cBhvr>
                                    </p:animEffect>
                                    <p:anim calcmode="lin" valueType="num">
                                      <p:cBhvr>
                                        <p:cTn id="96" dur="1000" fill="hold"/>
                                        <p:tgtEl>
                                          <p:spTgt spid="31"/>
                                        </p:tgtEl>
                                        <p:attrNameLst>
                                          <p:attrName>ppt_x</p:attrName>
                                        </p:attrNameLst>
                                      </p:cBhvr>
                                      <p:tavLst>
                                        <p:tav tm="0">
                                          <p:val>
                                            <p:strVal val="#ppt_x"/>
                                          </p:val>
                                        </p:tav>
                                        <p:tav tm="100000">
                                          <p:val>
                                            <p:strVal val="#ppt_x"/>
                                          </p:val>
                                        </p:tav>
                                      </p:tavLst>
                                    </p:anim>
                                    <p:anim calcmode="lin" valueType="num">
                                      <p:cBhvr>
                                        <p:cTn id="9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68" grpId="0" animBg="1"/>
      <p:bldP spid="168" grpId="1" animBg="1"/>
      <p:bldP spid="168" grpId="2" animBg="1"/>
      <p:bldP spid="169" grpId="0" animBg="1"/>
      <p:bldP spid="169" grpId="1" animBg="1"/>
      <p:bldP spid="169" grpId="2" animBg="1"/>
      <p:bldP spid="170" grpId="0" animBg="1"/>
      <p:bldP spid="170" grpId="1" animBg="1"/>
      <p:bldP spid="170" grpId="2" animBg="1"/>
      <p:bldP spid="174" grpId="0"/>
      <p:bldP spid="175" grpId="0"/>
      <p:bldP spid="176" grpId="0"/>
      <p:bldP spid="177" grpId="0"/>
      <p:bldP spid="178" grpId="0"/>
      <p:bldP spid="179" grpId="0"/>
      <p:bldP spid="180" grpId="0"/>
      <p:bldP spid="182" grpId="0"/>
      <p:bldP spid="18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团队建设情况</a:t>
            </a: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4258" y="4545694"/>
            <a:ext cx="9392964" cy="2425700"/>
          </a:xfrm>
          <a:prstGeom prst="rect">
            <a:avLst/>
          </a:prstGeom>
          <a:effectLst>
            <a:softEdge rad="127000"/>
          </a:effectLst>
        </p:spPr>
      </p:pic>
      <p:pic>
        <p:nvPicPr>
          <p:cNvPr id="44" name="Picture 4" descr="10004015438746072987"/>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flipH="1">
            <a:off x="10077584" y="4037693"/>
            <a:ext cx="1314450" cy="1314450"/>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组合 47"/>
          <p:cNvGrpSpPr/>
          <p:nvPr/>
        </p:nvGrpSpPr>
        <p:grpSpPr>
          <a:xfrm>
            <a:off x="1812703" y="1804117"/>
            <a:ext cx="1158299" cy="1158718"/>
            <a:chOff x="1272209" y="2254092"/>
            <a:chExt cx="903409" cy="903736"/>
          </a:xfrm>
        </p:grpSpPr>
        <p:sp>
          <p:nvSpPr>
            <p:cNvPr id="46" name="椭圆 45"/>
            <p:cNvSpPr/>
            <p:nvPr/>
          </p:nvSpPr>
          <p:spPr>
            <a:xfrm>
              <a:off x="1272209" y="2254092"/>
              <a:ext cx="903409" cy="903736"/>
            </a:xfrm>
            <a:prstGeom prst="ellipse">
              <a:avLst/>
            </a:prstGeom>
            <a:solidFill>
              <a:schemeClr val="accent1">
                <a:lumMod val="40000"/>
                <a:lumOff val="60000"/>
              </a:schemeClr>
            </a:solid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white"/>
                </a:solidFill>
                <a:effectLst/>
                <a:uLnTx/>
                <a:uFillTx/>
                <a:latin typeface="微软雅黑"/>
                <a:ea typeface="+mn-ea"/>
                <a:cs typeface="+mn-cs"/>
              </a:endParaRPr>
            </a:p>
          </p:txBody>
        </p:sp>
        <p:sp>
          <p:nvSpPr>
            <p:cNvPr id="47" name="TextBox 39"/>
            <p:cNvSpPr txBox="1"/>
            <p:nvPr/>
          </p:nvSpPr>
          <p:spPr>
            <a:xfrm>
              <a:off x="1481899" y="2366057"/>
              <a:ext cx="51167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01</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grpSp>
      <p:grpSp>
        <p:nvGrpSpPr>
          <p:cNvPr id="55" name="组合 54"/>
          <p:cNvGrpSpPr/>
          <p:nvPr/>
        </p:nvGrpSpPr>
        <p:grpSpPr>
          <a:xfrm>
            <a:off x="4902206" y="1804117"/>
            <a:ext cx="1158299" cy="1158718"/>
            <a:chOff x="1272209" y="2254092"/>
            <a:chExt cx="903409" cy="903736"/>
          </a:xfrm>
        </p:grpSpPr>
        <p:sp>
          <p:nvSpPr>
            <p:cNvPr id="56" name="椭圆 55"/>
            <p:cNvSpPr/>
            <p:nvPr/>
          </p:nvSpPr>
          <p:spPr>
            <a:xfrm>
              <a:off x="1272209" y="2254092"/>
              <a:ext cx="903409" cy="903736"/>
            </a:xfrm>
            <a:prstGeom prst="ellipse">
              <a:avLst/>
            </a:prstGeom>
            <a:solidFill>
              <a:schemeClr val="accent1">
                <a:lumMod val="40000"/>
                <a:lumOff val="60000"/>
              </a:schemeClr>
            </a:solid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white"/>
                </a:solidFill>
                <a:effectLst/>
                <a:uLnTx/>
                <a:uFillTx/>
                <a:latin typeface="微软雅黑"/>
                <a:ea typeface="+mn-ea"/>
                <a:cs typeface="+mn-cs"/>
              </a:endParaRPr>
            </a:p>
          </p:txBody>
        </p:sp>
        <p:sp>
          <p:nvSpPr>
            <p:cNvPr id="57" name="TextBox 39"/>
            <p:cNvSpPr txBox="1"/>
            <p:nvPr/>
          </p:nvSpPr>
          <p:spPr>
            <a:xfrm>
              <a:off x="1419983" y="2350950"/>
              <a:ext cx="60785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02</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grpSp>
      <p:grpSp>
        <p:nvGrpSpPr>
          <p:cNvPr id="58" name="组合 57"/>
          <p:cNvGrpSpPr/>
          <p:nvPr/>
        </p:nvGrpSpPr>
        <p:grpSpPr>
          <a:xfrm>
            <a:off x="7991708" y="1804117"/>
            <a:ext cx="1158299" cy="1158718"/>
            <a:chOff x="1272209" y="2254092"/>
            <a:chExt cx="903409" cy="903736"/>
          </a:xfrm>
        </p:grpSpPr>
        <p:sp>
          <p:nvSpPr>
            <p:cNvPr id="59" name="椭圆 58"/>
            <p:cNvSpPr/>
            <p:nvPr/>
          </p:nvSpPr>
          <p:spPr>
            <a:xfrm>
              <a:off x="1272209" y="2254092"/>
              <a:ext cx="903409" cy="903736"/>
            </a:xfrm>
            <a:prstGeom prst="ellipse">
              <a:avLst/>
            </a:prstGeom>
            <a:solidFill>
              <a:schemeClr val="accent1">
                <a:lumMod val="40000"/>
                <a:lumOff val="60000"/>
              </a:schemeClr>
            </a:solid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white"/>
                </a:solidFill>
                <a:effectLst/>
                <a:uLnTx/>
                <a:uFillTx/>
                <a:latin typeface="微软雅黑"/>
                <a:ea typeface="+mn-ea"/>
                <a:cs typeface="+mn-cs"/>
              </a:endParaRPr>
            </a:p>
          </p:txBody>
        </p:sp>
        <p:sp>
          <p:nvSpPr>
            <p:cNvPr id="60" name="TextBox 39"/>
            <p:cNvSpPr txBox="1"/>
            <p:nvPr/>
          </p:nvSpPr>
          <p:spPr>
            <a:xfrm>
              <a:off x="1407505" y="2366057"/>
              <a:ext cx="62388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03</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grpSp>
      <p:sp>
        <p:nvSpPr>
          <p:cNvPr id="66" name="文本框 8"/>
          <p:cNvSpPr txBox="1"/>
          <p:nvPr/>
        </p:nvSpPr>
        <p:spPr>
          <a:xfrm>
            <a:off x="1397375" y="3155651"/>
            <a:ext cx="2038584" cy="338633"/>
          </a:xfrm>
          <a:prstGeom prst="rect">
            <a:avLst/>
          </a:prstGeom>
          <a:noFill/>
        </p:spPr>
        <p:txBody>
          <a:bodyPr wrap="square" rtlCol="0">
            <a:spAutoFit/>
          </a:bodyPr>
          <a:lstStyle/>
          <a:p>
            <a:pPr algn="ct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67" name="矩形 66"/>
          <p:cNvSpPr/>
          <p:nvPr/>
        </p:nvSpPr>
        <p:spPr>
          <a:xfrm>
            <a:off x="1224258" y="3716189"/>
            <a:ext cx="2335190" cy="978729"/>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68" name="文本框 8"/>
          <p:cNvSpPr txBox="1"/>
          <p:nvPr/>
        </p:nvSpPr>
        <p:spPr>
          <a:xfrm>
            <a:off x="4590912" y="3150849"/>
            <a:ext cx="2038584" cy="338633"/>
          </a:xfrm>
          <a:prstGeom prst="rect">
            <a:avLst/>
          </a:prstGeom>
          <a:noFill/>
        </p:spPr>
        <p:txBody>
          <a:bodyPr wrap="square" rtlCol="0">
            <a:spAutoFit/>
          </a:bodyPr>
          <a:lstStyle/>
          <a:p>
            <a:pPr algn="ct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69" name="矩形 68"/>
          <p:cNvSpPr/>
          <p:nvPr/>
        </p:nvSpPr>
        <p:spPr>
          <a:xfrm>
            <a:off x="4387912" y="3670726"/>
            <a:ext cx="2335190" cy="978729"/>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70" name="文本框 8"/>
          <p:cNvSpPr txBox="1"/>
          <p:nvPr/>
        </p:nvSpPr>
        <p:spPr>
          <a:xfrm>
            <a:off x="7547102" y="3125238"/>
            <a:ext cx="2038584" cy="338633"/>
          </a:xfrm>
          <a:prstGeom prst="rect">
            <a:avLst/>
          </a:prstGeom>
          <a:noFill/>
        </p:spPr>
        <p:txBody>
          <a:bodyPr wrap="square" rtlCol="0">
            <a:spAutoFit/>
          </a:bodyPr>
          <a:lstStyle/>
          <a:p>
            <a:pPr algn="ct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71" name="矩形 70"/>
          <p:cNvSpPr/>
          <p:nvPr/>
        </p:nvSpPr>
        <p:spPr>
          <a:xfrm>
            <a:off x="7403263" y="3670726"/>
            <a:ext cx="2335190" cy="978729"/>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grpSp>
        <p:nvGrpSpPr>
          <p:cNvPr id="26" name="ewr"/>
          <p:cNvGrpSpPr>
            <a:grpSpLocks/>
          </p:cNvGrpSpPr>
          <p:nvPr/>
        </p:nvGrpSpPr>
        <p:grpSpPr bwMode="auto">
          <a:xfrm>
            <a:off x="1112575" y="3467510"/>
            <a:ext cx="2506663" cy="211334"/>
            <a:chOff x="0" y="0"/>
            <a:chExt cx="2444" cy="206"/>
          </a:xfrm>
        </p:grpSpPr>
        <p:sp>
          <p:nvSpPr>
            <p:cNvPr id="27" name="e23"/>
            <p:cNvSpPr>
              <a:spLocks/>
            </p:cNvSpPr>
            <p:nvPr/>
          </p:nvSpPr>
          <p:spPr bwMode="auto">
            <a:xfrm>
              <a:off x="0" y="0"/>
              <a:ext cx="169" cy="204"/>
            </a:xfrm>
            <a:custGeom>
              <a:avLst/>
              <a:gdLst>
                <a:gd name="T0" fmla="*/ 0 w 71"/>
                <a:gd name="T1" fmla="*/ 106 h 83"/>
                <a:gd name="T2" fmla="*/ 69 w 71"/>
                <a:gd name="T3" fmla="*/ 88 h 83"/>
                <a:gd name="T4" fmla="*/ 90 w 71"/>
                <a:gd name="T5" fmla="*/ 96 h 83"/>
                <a:gd name="T6" fmla="*/ 81 w 71"/>
                <a:gd name="T7" fmla="*/ 42 h 83"/>
                <a:gd name="T8" fmla="*/ 150 w 71"/>
                <a:gd name="T9" fmla="*/ 20 h 83"/>
                <a:gd name="T10" fmla="*/ 157 w 71"/>
                <a:gd name="T11" fmla="*/ 64 h 83"/>
                <a:gd name="T12" fmla="*/ 150 w 71"/>
                <a:gd name="T13" fmla="*/ 76 h 83"/>
                <a:gd name="T14" fmla="*/ 126 w 71"/>
                <a:gd name="T15" fmla="*/ 79 h 83"/>
                <a:gd name="T16" fmla="*/ 121 w 71"/>
                <a:gd name="T17" fmla="*/ 57 h 83"/>
                <a:gd name="T18" fmla="*/ 145 w 71"/>
                <a:gd name="T19" fmla="*/ 52 h 83"/>
                <a:gd name="T20" fmla="*/ 152 w 71"/>
                <a:gd name="T21" fmla="*/ 57 h 83"/>
                <a:gd name="T22" fmla="*/ 133 w 71"/>
                <a:gd name="T23" fmla="*/ 20 h 83"/>
                <a:gd name="T24" fmla="*/ 86 w 71"/>
                <a:gd name="T25" fmla="*/ 52 h 83"/>
                <a:gd name="T26" fmla="*/ 117 w 71"/>
                <a:gd name="T27" fmla="*/ 101 h 83"/>
                <a:gd name="T28" fmla="*/ 131 w 71"/>
                <a:gd name="T29" fmla="*/ 103 h 83"/>
                <a:gd name="T30" fmla="*/ 131 w 71"/>
                <a:gd name="T31" fmla="*/ 108 h 83"/>
                <a:gd name="T32" fmla="*/ 114 w 71"/>
                <a:gd name="T33" fmla="*/ 113 h 83"/>
                <a:gd name="T34" fmla="*/ 86 w 71"/>
                <a:gd name="T35" fmla="*/ 160 h 83"/>
                <a:gd name="T36" fmla="*/ 126 w 71"/>
                <a:gd name="T37" fmla="*/ 197 h 83"/>
                <a:gd name="T38" fmla="*/ 152 w 71"/>
                <a:gd name="T39" fmla="*/ 157 h 83"/>
                <a:gd name="T40" fmla="*/ 145 w 71"/>
                <a:gd name="T41" fmla="*/ 162 h 83"/>
                <a:gd name="T42" fmla="*/ 121 w 71"/>
                <a:gd name="T43" fmla="*/ 157 h 83"/>
                <a:gd name="T44" fmla="*/ 126 w 71"/>
                <a:gd name="T45" fmla="*/ 135 h 83"/>
                <a:gd name="T46" fmla="*/ 150 w 71"/>
                <a:gd name="T47" fmla="*/ 138 h 83"/>
                <a:gd name="T48" fmla="*/ 159 w 71"/>
                <a:gd name="T49" fmla="*/ 182 h 83"/>
                <a:gd name="T50" fmla="*/ 121 w 71"/>
                <a:gd name="T51" fmla="*/ 204 h 83"/>
                <a:gd name="T52" fmla="*/ 83 w 71"/>
                <a:gd name="T53" fmla="*/ 177 h 83"/>
                <a:gd name="T54" fmla="*/ 93 w 71"/>
                <a:gd name="T55" fmla="*/ 118 h 83"/>
                <a:gd name="T56" fmla="*/ 67 w 71"/>
                <a:gd name="T57" fmla="*/ 128 h 83"/>
                <a:gd name="T58" fmla="*/ 10 w 71"/>
                <a:gd name="T59" fmla="*/ 116 h 83"/>
                <a:gd name="T60" fmla="*/ 0 w 71"/>
                <a:gd name="T61" fmla="*/ 108 h 83"/>
                <a:gd name="T62" fmla="*/ 0 w 71"/>
                <a:gd name="T63" fmla="*/ 106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erwer"/>
            <p:cNvSpPr>
              <a:spLocks/>
            </p:cNvSpPr>
            <p:nvPr/>
          </p:nvSpPr>
          <p:spPr bwMode="auto">
            <a:xfrm>
              <a:off x="145" y="91"/>
              <a:ext cx="2155" cy="32"/>
            </a:xfrm>
            <a:custGeom>
              <a:avLst/>
              <a:gdLst>
                <a:gd name="T0" fmla="*/ 59 w 910"/>
                <a:gd name="T1" fmla="*/ 0 h 13"/>
                <a:gd name="T2" fmla="*/ 270 w 910"/>
                <a:gd name="T3" fmla="*/ 10 h 13"/>
                <a:gd name="T4" fmla="*/ 348 w 910"/>
                <a:gd name="T5" fmla="*/ 12 h 13"/>
                <a:gd name="T6" fmla="*/ 1762 w 910"/>
                <a:gd name="T7" fmla="*/ 12 h 13"/>
                <a:gd name="T8" fmla="*/ 2041 w 910"/>
                <a:gd name="T9" fmla="*/ 2 h 13"/>
                <a:gd name="T10" fmla="*/ 2136 w 910"/>
                <a:gd name="T11" fmla="*/ 0 h 13"/>
                <a:gd name="T12" fmla="*/ 2155 w 910"/>
                <a:gd name="T13" fmla="*/ 17 h 13"/>
                <a:gd name="T14" fmla="*/ 2136 w 910"/>
                <a:gd name="T15" fmla="*/ 32 h 13"/>
                <a:gd name="T16" fmla="*/ 1923 w 910"/>
                <a:gd name="T17" fmla="*/ 25 h 13"/>
                <a:gd name="T18" fmla="*/ 1655 w 910"/>
                <a:gd name="T19" fmla="*/ 20 h 13"/>
                <a:gd name="T20" fmla="*/ 791 w 910"/>
                <a:gd name="T21" fmla="*/ 20 h 13"/>
                <a:gd name="T22" fmla="*/ 118 w 910"/>
                <a:gd name="T23" fmla="*/ 30 h 13"/>
                <a:gd name="T24" fmla="*/ 21 w 910"/>
                <a:gd name="T25" fmla="*/ 32 h 13"/>
                <a:gd name="T26" fmla="*/ 2 w 910"/>
                <a:gd name="T27" fmla="*/ 15 h 13"/>
                <a:gd name="T28" fmla="*/ 19 w 910"/>
                <a:gd name="T29" fmla="*/ 0 h 13"/>
                <a:gd name="T30" fmla="*/ 59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e1"/>
            <p:cNvSpPr>
              <a:spLocks/>
            </p:cNvSpPr>
            <p:nvPr/>
          </p:nvSpPr>
          <p:spPr bwMode="auto">
            <a:xfrm>
              <a:off x="2276" y="7"/>
              <a:ext cx="168" cy="199"/>
            </a:xfrm>
            <a:custGeom>
              <a:avLst/>
              <a:gdLst>
                <a:gd name="T0" fmla="*/ 40 w 71"/>
                <a:gd name="T1" fmla="*/ 98 h 81"/>
                <a:gd name="T2" fmla="*/ 54 w 71"/>
                <a:gd name="T3" fmla="*/ 93 h 81"/>
                <a:gd name="T4" fmla="*/ 83 w 71"/>
                <a:gd name="T5" fmla="*/ 39 h 81"/>
                <a:gd name="T6" fmla="*/ 35 w 71"/>
                <a:gd name="T7" fmla="*/ 12 h 81"/>
                <a:gd name="T8" fmla="*/ 19 w 71"/>
                <a:gd name="T9" fmla="*/ 49 h 81"/>
                <a:gd name="T10" fmla="*/ 24 w 71"/>
                <a:gd name="T11" fmla="*/ 44 h 81"/>
                <a:gd name="T12" fmla="*/ 47 w 71"/>
                <a:gd name="T13" fmla="*/ 49 h 81"/>
                <a:gd name="T14" fmla="*/ 45 w 71"/>
                <a:gd name="T15" fmla="*/ 71 h 81"/>
                <a:gd name="T16" fmla="*/ 21 w 71"/>
                <a:gd name="T17" fmla="*/ 69 h 81"/>
                <a:gd name="T18" fmla="*/ 12 w 71"/>
                <a:gd name="T19" fmla="*/ 22 h 81"/>
                <a:gd name="T20" fmla="*/ 54 w 71"/>
                <a:gd name="T21" fmla="*/ 2 h 81"/>
                <a:gd name="T22" fmla="*/ 90 w 71"/>
                <a:gd name="T23" fmla="*/ 39 h 81"/>
                <a:gd name="T24" fmla="*/ 80 w 71"/>
                <a:gd name="T25" fmla="*/ 88 h 81"/>
                <a:gd name="T26" fmla="*/ 168 w 71"/>
                <a:gd name="T27" fmla="*/ 98 h 81"/>
                <a:gd name="T28" fmla="*/ 78 w 71"/>
                <a:gd name="T29" fmla="*/ 111 h 81"/>
                <a:gd name="T30" fmla="*/ 90 w 71"/>
                <a:gd name="T31" fmla="*/ 157 h 81"/>
                <a:gd name="T32" fmla="*/ 64 w 71"/>
                <a:gd name="T33" fmla="*/ 194 h 81"/>
                <a:gd name="T34" fmla="*/ 19 w 71"/>
                <a:gd name="T35" fmla="*/ 187 h 81"/>
                <a:gd name="T36" fmla="*/ 12 w 71"/>
                <a:gd name="T37" fmla="*/ 142 h 81"/>
                <a:gd name="T38" fmla="*/ 19 w 71"/>
                <a:gd name="T39" fmla="*/ 133 h 81"/>
                <a:gd name="T40" fmla="*/ 43 w 71"/>
                <a:gd name="T41" fmla="*/ 128 h 81"/>
                <a:gd name="T42" fmla="*/ 47 w 71"/>
                <a:gd name="T43" fmla="*/ 152 h 81"/>
                <a:gd name="T44" fmla="*/ 21 w 71"/>
                <a:gd name="T45" fmla="*/ 152 h 81"/>
                <a:gd name="T46" fmla="*/ 19 w 71"/>
                <a:gd name="T47" fmla="*/ 147 h 81"/>
                <a:gd name="T48" fmla="*/ 31 w 71"/>
                <a:gd name="T49" fmla="*/ 187 h 81"/>
                <a:gd name="T50" fmla="*/ 85 w 71"/>
                <a:gd name="T51" fmla="*/ 155 h 81"/>
                <a:gd name="T52" fmla="*/ 50 w 71"/>
                <a:gd name="T53" fmla="*/ 103 h 81"/>
                <a:gd name="T54" fmla="*/ 40 w 71"/>
                <a:gd name="T55" fmla="*/ 101 h 81"/>
                <a:gd name="T56" fmla="*/ 40 w 71"/>
                <a:gd name="T57" fmla="*/ 98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0" name="rwer"/>
          <p:cNvGrpSpPr>
            <a:grpSpLocks/>
          </p:cNvGrpSpPr>
          <p:nvPr/>
        </p:nvGrpSpPr>
        <p:grpSpPr bwMode="auto">
          <a:xfrm>
            <a:off x="4279045" y="3474364"/>
            <a:ext cx="2506663" cy="211334"/>
            <a:chOff x="0" y="0"/>
            <a:chExt cx="2444" cy="206"/>
          </a:xfrm>
        </p:grpSpPr>
        <p:sp>
          <p:nvSpPr>
            <p:cNvPr id="31" name="dfs9"/>
            <p:cNvSpPr>
              <a:spLocks/>
            </p:cNvSpPr>
            <p:nvPr/>
          </p:nvSpPr>
          <p:spPr bwMode="auto">
            <a:xfrm>
              <a:off x="0" y="0"/>
              <a:ext cx="169" cy="204"/>
            </a:xfrm>
            <a:custGeom>
              <a:avLst/>
              <a:gdLst>
                <a:gd name="T0" fmla="*/ 0 w 71"/>
                <a:gd name="T1" fmla="*/ 106 h 83"/>
                <a:gd name="T2" fmla="*/ 69 w 71"/>
                <a:gd name="T3" fmla="*/ 88 h 83"/>
                <a:gd name="T4" fmla="*/ 90 w 71"/>
                <a:gd name="T5" fmla="*/ 96 h 83"/>
                <a:gd name="T6" fmla="*/ 81 w 71"/>
                <a:gd name="T7" fmla="*/ 42 h 83"/>
                <a:gd name="T8" fmla="*/ 150 w 71"/>
                <a:gd name="T9" fmla="*/ 20 h 83"/>
                <a:gd name="T10" fmla="*/ 157 w 71"/>
                <a:gd name="T11" fmla="*/ 64 h 83"/>
                <a:gd name="T12" fmla="*/ 150 w 71"/>
                <a:gd name="T13" fmla="*/ 76 h 83"/>
                <a:gd name="T14" fmla="*/ 126 w 71"/>
                <a:gd name="T15" fmla="*/ 79 h 83"/>
                <a:gd name="T16" fmla="*/ 121 w 71"/>
                <a:gd name="T17" fmla="*/ 57 h 83"/>
                <a:gd name="T18" fmla="*/ 145 w 71"/>
                <a:gd name="T19" fmla="*/ 52 h 83"/>
                <a:gd name="T20" fmla="*/ 152 w 71"/>
                <a:gd name="T21" fmla="*/ 57 h 83"/>
                <a:gd name="T22" fmla="*/ 133 w 71"/>
                <a:gd name="T23" fmla="*/ 20 h 83"/>
                <a:gd name="T24" fmla="*/ 86 w 71"/>
                <a:gd name="T25" fmla="*/ 52 h 83"/>
                <a:gd name="T26" fmla="*/ 117 w 71"/>
                <a:gd name="T27" fmla="*/ 101 h 83"/>
                <a:gd name="T28" fmla="*/ 131 w 71"/>
                <a:gd name="T29" fmla="*/ 103 h 83"/>
                <a:gd name="T30" fmla="*/ 131 w 71"/>
                <a:gd name="T31" fmla="*/ 108 h 83"/>
                <a:gd name="T32" fmla="*/ 114 w 71"/>
                <a:gd name="T33" fmla="*/ 113 h 83"/>
                <a:gd name="T34" fmla="*/ 86 w 71"/>
                <a:gd name="T35" fmla="*/ 160 h 83"/>
                <a:gd name="T36" fmla="*/ 126 w 71"/>
                <a:gd name="T37" fmla="*/ 197 h 83"/>
                <a:gd name="T38" fmla="*/ 152 w 71"/>
                <a:gd name="T39" fmla="*/ 157 h 83"/>
                <a:gd name="T40" fmla="*/ 145 w 71"/>
                <a:gd name="T41" fmla="*/ 162 h 83"/>
                <a:gd name="T42" fmla="*/ 121 w 71"/>
                <a:gd name="T43" fmla="*/ 157 h 83"/>
                <a:gd name="T44" fmla="*/ 126 w 71"/>
                <a:gd name="T45" fmla="*/ 135 h 83"/>
                <a:gd name="T46" fmla="*/ 150 w 71"/>
                <a:gd name="T47" fmla="*/ 138 h 83"/>
                <a:gd name="T48" fmla="*/ 159 w 71"/>
                <a:gd name="T49" fmla="*/ 182 h 83"/>
                <a:gd name="T50" fmla="*/ 121 w 71"/>
                <a:gd name="T51" fmla="*/ 204 h 83"/>
                <a:gd name="T52" fmla="*/ 83 w 71"/>
                <a:gd name="T53" fmla="*/ 177 h 83"/>
                <a:gd name="T54" fmla="*/ 93 w 71"/>
                <a:gd name="T55" fmla="*/ 118 h 83"/>
                <a:gd name="T56" fmla="*/ 67 w 71"/>
                <a:gd name="T57" fmla="*/ 128 h 83"/>
                <a:gd name="T58" fmla="*/ 10 w 71"/>
                <a:gd name="T59" fmla="*/ 116 h 83"/>
                <a:gd name="T60" fmla="*/ 0 w 71"/>
                <a:gd name="T61" fmla="*/ 108 h 83"/>
                <a:gd name="T62" fmla="*/ 0 w 71"/>
                <a:gd name="T63" fmla="*/ 106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r 10"/>
            <p:cNvSpPr>
              <a:spLocks/>
            </p:cNvSpPr>
            <p:nvPr/>
          </p:nvSpPr>
          <p:spPr bwMode="auto">
            <a:xfrm>
              <a:off x="145" y="91"/>
              <a:ext cx="2155" cy="32"/>
            </a:xfrm>
            <a:custGeom>
              <a:avLst/>
              <a:gdLst>
                <a:gd name="T0" fmla="*/ 59 w 910"/>
                <a:gd name="T1" fmla="*/ 0 h 13"/>
                <a:gd name="T2" fmla="*/ 270 w 910"/>
                <a:gd name="T3" fmla="*/ 10 h 13"/>
                <a:gd name="T4" fmla="*/ 348 w 910"/>
                <a:gd name="T5" fmla="*/ 12 h 13"/>
                <a:gd name="T6" fmla="*/ 1762 w 910"/>
                <a:gd name="T7" fmla="*/ 12 h 13"/>
                <a:gd name="T8" fmla="*/ 2041 w 910"/>
                <a:gd name="T9" fmla="*/ 2 h 13"/>
                <a:gd name="T10" fmla="*/ 2136 w 910"/>
                <a:gd name="T11" fmla="*/ 0 h 13"/>
                <a:gd name="T12" fmla="*/ 2155 w 910"/>
                <a:gd name="T13" fmla="*/ 17 h 13"/>
                <a:gd name="T14" fmla="*/ 2136 w 910"/>
                <a:gd name="T15" fmla="*/ 32 h 13"/>
                <a:gd name="T16" fmla="*/ 1923 w 910"/>
                <a:gd name="T17" fmla="*/ 25 h 13"/>
                <a:gd name="T18" fmla="*/ 1655 w 910"/>
                <a:gd name="T19" fmla="*/ 20 h 13"/>
                <a:gd name="T20" fmla="*/ 791 w 910"/>
                <a:gd name="T21" fmla="*/ 20 h 13"/>
                <a:gd name="T22" fmla="*/ 118 w 910"/>
                <a:gd name="T23" fmla="*/ 30 h 13"/>
                <a:gd name="T24" fmla="*/ 21 w 910"/>
                <a:gd name="T25" fmla="*/ 32 h 13"/>
                <a:gd name="T26" fmla="*/ 2 w 910"/>
                <a:gd name="T27" fmla="*/ 15 h 13"/>
                <a:gd name="T28" fmla="*/ 19 w 910"/>
                <a:gd name="T29" fmla="*/ 0 h 13"/>
                <a:gd name="T30" fmla="*/ 59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et"/>
            <p:cNvSpPr>
              <a:spLocks/>
            </p:cNvSpPr>
            <p:nvPr/>
          </p:nvSpPr>
          <p:spPr bwMode="auto">
            <a:xfrm>
              <a:off x="2276" y="7"/>
              <a:ext cx="168" cy="199"/>
            </a:xfrm>
            <a:custGeom>
              <a:avLst/>
              <a:gdLst>
                <a:gd name="T0" fmla="*/ 40 w 71"/>
                <a:gd name="T1" fmla="*/ 98 h 81"/>
                <a:gd name="T2" fmla="*/ 54 w 71"/>
                <a:gd name="T3" fmla="*/ 93 h 81"/>
                <a:gd name="T4" fmla="*/ 83 w 71"/>
                <a:gd name="T5" fmla="*/ 39 h 81"/>
                <a:gd name="T6" fmla="*/ 35 w 71"/>
                <a:gd name="T7" fmla="*/ 12 h 81"/>
                <a:gd name="T8" fmla="*/ 19 w 71"/>
                <a:gd name="T9" fmla="*/ 49 h 81"/>
                <a:gd name="T10" fmla="*/ 24 w 71"/>
                <a:gd name="T11" fmla="*/ 44 h 81"/>
                <a:gd name="T12" fmla="*/ 47 w 71"/>
                <a:gd name="T13" fmla="*/ 49 h 81"/>
                <a:gd name="T14" fmla="*/ 45 w 71"/>
                <a:gd name="T15" fmla="*/ 71 h 81"/>
                <a:gd name="T16" fmla="*/ 21 w 71"/>
                <a:gd name="T17" fmla="*/ 69 h 81"/>
                <a:gd name="T18" fmla="*/ 12 w 71"/>
                <a:gd name="T19" fmla="*/ 22 h 81"/>
                <a:gd name="T20" fmla="*/ 54 w 71"/>
                <a:gd name="T21" fmla="*/ 2 h 81"/>
                <a:gd name="T22" fmla="*/ 90 w 71"/>
                <a:gd name="T23" fmla="*/ 39 h 81"/>
                <a:gd name="T24" fmla="*/ 80 w 71"/>
                <a:gd name="T25" fmla="*/ 88 h 81"/>
                <a:gd name="T26" fmla="*/ 168 w 71"/>
                <a:gd name="T27" fmla="*/ 98 h 81"/>
                <a:gd name="T28" fmla="*/ 78 w 71"/>
                <a:gd name="T29" fmla="*/ 111 h 81"/>
                <a:gd name="T30" fmla="*/ 90 w 71"/>
                <a:gd name="T31" fmla="*/ 157 h 81"/>
                <a:gd name="T32" fmla="*/ 64 w 71"/>
                <a:gd name="T33" fmla="*/ 194 h 81"/>
                <a:gd name="T34" fmla="*/ 19 w 71"/>
                <a:gd name="T35" fmla="*/ 187 h 81"/>
                <a:gd name="T36" fmla="*/ 12 w 71"/>
                <a:gd name="T37" fmla="*/ 142 h 81"/>
                <a:gd name="T38" fmla="*/ 19 w 71"/>
                <a:gd name="T39" fmla="*/ 133 h 81"/>
                <a:gd name="T40" fmla="*/ 43 w 71"/>
                <a:gd name="T41" fmla="*/ 128 h 81"/>
                <a:gd name="T42" fmla="*/ 47 w 71"/>
                <a:gd name="T43" fmla="*/ 152 h 81"/>
                <a:gd name="T44" fmla="*/ 21 w 71"/>
                <a:gd name="T45" fmla="*/ 152 h 81"/>
                <a:gd name="T46" fmla="*/ 19 w 71"/>
                <a:gd name="T47" fmla="*/ 147 h 81"/>
                <a:gd name="T48" fmla="*/ 31 w 71"/>
                <a:gd name="T49" fmla="*/ 187 h 81"/>
                <a:gd name="T50" fmla="*/ 85 w 71"/>
                <a:gd name="T51" fmla="*/ 155 h 81"/>
                <a:gd name="T52" fmla="*/ 50 w 71"/>
                <a:gd name="T53" fmla="*/ 103 h 81"/>
                <a:gd name="T54" fmla="*/ 40 w 71"/>
                <a:gd name="T55" fmla="*/ 101 h 81"/>
                <a:gd name="T56" fmla="*/ 40 w 71"/>
                <a:gd name="T57" fmla="*/ 98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4" name="fwe"/>
          <p:cNvGrpSpPr>
            <a:grpSpLocks/>
          </p:cNvGrpSpPr>
          <p:nvPr/>
        </p:nvGrpSpPr>
        <p:grpSpPr bwMode="auto">
          <a:xfrm>
            <a:off x="7277734" y="3455199"/>
            <a:ext cx="2506663" cy="211334"/>
            <a:chOff x="0" y="0"/>
            <a:chExt cx="2444" cy="206"/>
          </a:xfrm>
        </p:grpSpPr>
        <p:sp>
          <p:nvSpPr>
            <p:cNvPr id="35" name="efwe"/>
            <p:cNvSpPr>
              <a:spLocks/>
            </p:cNvSpPr>
            <p:nvPr/>
          </p:nvSpPr>
          <p:spPr bwMode="auto">
            <a:xfrm>
              <a:off x="0" y="0"/>
              <a:ext cx="169" cy="204"/>
            </a:xfrm>
            <a:custGeom>
              <a:avLst/>
              <a:gdLst>
                <a:gd name="T0" fmla="*/ 0 w 71"/>
                <a:gd name="T1" fmla="*/ 106 h 83"/>
                <a:gd name="T2" fmla="*/ 69 w 71"/>
                <a:gd name="T3" fmla="*/ 88 h 83"/>
                <a:gd name="T4" fmla="*/ 90 w 71"/>
                <a:gd name="T5" fmla="*/ 96 h 83"/>
                <a:gd name="T6" fmla="*/ 81 w 71"/>
                <a:gd name="T7" fmla="*/ 42 h 83"/>
                <a:gd name="T8" fmla="*/ 150 w 71"/>
                <a:gd name="T9" fmla="*/ 20 h 83"/>
                <a:gd name="T10" fmla="*/ 157 w 71"/>
                <a:gd name="T11" fmla="*/ 64 h 83"/>
                <a:gd name="T12" fmla="*/ 150 w 71"/>
                <a:gd name="T13" fmla="*/ 76 h 83"/>
                <a:gd name="T14" fmla="*/ 126 w 71"/>
                <a:gd name="T15" fmla="*/ 79 h 83"/>
                <a:gd name="T16" fmla="*/ 121 w 71"/>
                <a:gd name="T17" fmla="*/ 57 h 83"/>
                <a:gd name="T18" fmla="*/ 145 w 71"/>
                <a:gd name="T19" fmla="*/ 52 h 83"/>
                <a:gd name="T20" fmla="*/ 152 w 71"/>
                <a:gd name="T21" fmla="*/ 57 h 83"/>
                <a:gd name="T22" fmla="*/ 133 w 71"/>
                <a:gd name="T23" fmla="*/ 20 h 83"/>
                <a:gd name="T24" fmla="*/ 86 w 71"/>
                <a:gd name="T25" fmla="*/ 52 h 83"/>
                <a:gd name="T26" fmla="*/ 117 w 71"/>
                <a:gd name="T27" fmla="*/ 101 h 83"/>
                <a:gd name="T28" fmla="*/ 131 w 71"/>
                <a:gd name="T29" fmla="*/ 103 h 83"/>
                <a:gd name="T30" fmla="*/ 131 w 71"/>
                <a:gd name="T31" fmla="*/ 108 h 83"/>
                <a:gd name="T32" fmla="*/ 114 w 71"/>
                <a:gd name="T33" fmla="*/ 113 h 83"/>
                <a:gd name="T34" fmla="*/ 86 w 71"/>
                <a:gd name="T35" fmla="*/ 160 h 83"/>
                <a:gd name="T36" fmla="*/ 126 w 71"/>
                <a:gd name="T37" fmla="*/ 197 h 83"/>
                <a:gd name="T38" fmla="*/ 152 w 71"/>
                <a:gd name="T39" fmla="*/ 157 h 83"/>
                <a:gd name="T40" fmla="*/ 145 w 71"/>
                <a:gd name="T41" fmla="*/ 162 h 83"/>
                <a:gd name="T42" fmla="*/ 121 w 71"/>
                <a:gd name="T43" fmla="*/ 157 h 83"/>
                <a:gd name="T44" fmla="*/ 126 w 71"/>
                <a:gd name="T45" fmla="*/ 135 h 83"/>
                <a:gd name="T46" fmla="*/ 150 w 71"/>
                <a:gd name="T47" fmla="*/ 138 h 83"/>
                <a:gd name="T48" fmla="*/ 159 w 71"/>
                <a:gd name="T49" fmla="*/ 182 h 83"/>
                <a:gd name="T50" fmla="*/ 121 w 71"/>
                <a:gd name="T51" fmla="*/ 204 h 83"/>
                <a:gd name="T52" fmla="*/ 83 w 71"/>
                <a:gd name="T53" fmla="*/ 177 h 83"/>
                <a:gd name="T54" fmla="*/ 93 w 71"/>
                <a:gd name="T55" fmla="*/ 118 h 83"/>
                <a:gd name="T56" fmla="*/ 67 w 71"/>
                <a:gd name="T57" fmla="*/ 128 h 83"/>
                <a:gd name="T58" fmla="*/ 10 w 71"/>
                <a:gd name="T59" fmla="*/ 116 h 83"/>
                <a:gd name="T60" fmla="*/ 0 w 71"/>
                <a:gd name="T61" fmla="*/ 108 h 83"/>
                <a:gd name="T62" fmla="*/ 0 w 71"/>
                <a:gd name="T63" fmla="*/ 106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dfde"/>
            <p:cNvSpPr>
              <a:spLocks/>
            </p:cNvSpPr>
            <p:nvPr/>
          </p:nvSpPr>
          <p:spPr bwMode="auto">
            <a:xfrm>
              <a:off x="145" y="91"/>
              <a:ext cx="2155" cy="32"/>
            </a:xfrm>
            <a:custGeom>
              <a:avLst/>
              <a:gdLst>
                <a:gd name="T0" fmla="*/ 59 w 910"/>
                <a:gd name="T1" fmla="*/ 0 h 13"/>
                <a:gd name="T2" fmla="*/ 270 w 910"/>
                <a:gd name="T3" fmla="*/ 10 h 13"/>
                <a:gd name="T4" fmla="*/ 348 w 910"/>
                <a:gd name="T5" fmla="*/ 12 h 13"/>
                <a:gd name="T6" fmla="*/ 1762 w 910"/>
                <a:gd name="T7" fmla="*/ 12 h 13"/>
                <a:gd name="T8" fmla="*/ 2041 w 910"/>
                <a:gd name="T9" fmla="*/ 2 h 13"/>
                <a:gd name="T10" fmla="*/ 2136 w 910"/>
                <a:gd name="T11" fmla="*/ 0 h 13"/>
                <a:gd name="T12" fmla="*/ 2155 w 910"/>
                <a:gd name="T13" fmla="*/ 17 h 13"/>
                <a:gd name="T14" fmla="*/ 2136 w 910"/>
                <a:gd name="T15" fmla="*/ 32 h 13"/>
                <a:gd name="T16" fmla="*/ 1923 w 910"/>
                <a:gd name="T17" fmla="*/ 25 h 13"/>
                <a:gd name="T18" fmla="*/ 1655 w 910"/>
                <a:gd name="T19" fmla="*/ 20 h 13"/>
                <a:gd name="T20" fmla="*/ 791 w 910"/>
                <a:gd name="T21" fmla="*/ 20 h 13"/>
                <a:gd name="T22" fmla="*/ 118 w 910"/>
                <a:gd name="T23" fmla="*/ 30 h 13"/>
                <a:gd name="T24" fmla="*/ 21 w 910"/>
                <a:gd name="T25" fmla="*/ 32 h 13"/>
                <a:gd name="T26" fmla="*/ 2 w 910"/>
                <a:gd name="T27" fmla="*/ 15 h 13"/>
                <a:gd name="T28" fmla="*/ 19 w 910"/>
                <a:gd name="T29" fmla="*/ 0 h 13"/>
                <a:gd name="T30" fmla="*/ 59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dfd"/>
            <p:cNvSpPr>
              <a:spLocks/>
            </p:cNvSpPr>
            <p:nvPr/>
          </p:nvSpPr>
          <p:spPr bwMode="auto">
            <a:xfrm>
              <a:off x="2276" y="7"/>
              <a:ext cx="168" cy="199"/>
            </a:xfrm>
            <a:custGeom>
              <a:avLst/>
              <a:gdLst>
                <a:gd name="T0" fmla="*/ 40 w 71"/>
                <a:gd name="T1" fmla="*/ 98 h 81"/>
                <a:gd name="T2" fmla="*/ 54 w 71"/>
                <a:gd name="T3" fmla="*/ 93 h 81"/>
                <a:gd name="T4" fmla="*/ 83 w 71"/>
                <a:gd name="T5" fmla="*/ 39 h 81"/>
                <a:gd name="T6" fmla="*/ 35 w 71"/>
                <a:gd name="T7" fmla="*/ 12 h 81"/>
                <a:gd name="T8" fmla="*/ 19 w 71"/>
                <a:gd name="T9" fmla="*/ 49 h 81"/>
                <a:gd name="T10" fmla="*/ 24 w 71"/>
                <a:gd name="T11" fmla="*/ 44 h 81"/>
                <a:gd name="T12" fmla="*/ 47 w 71"/>
                <a:gd name="T13" fmla="*/ 49 h 81"/>
                <a:gd name="T14" fmla="*/ 45 w 71"/>
                <a:gd name="T15" fmla="*/ 71 h 81"/>
                <a:gd name="T16" fmla="*/ 21 w 71"/>
                <a:gd name="T17" fmla="*/ 69 h 81"/>
                <a:gd name="T18" fmla="*/ 12 w 71"/>
                <a:gd name="T19" fmla="*/ 22 h 81"/>
                <a:gd name="T20" fmla="*/ 54 w 71"/>
                <a:gd name="T21" fmla="*/ 2 h 81"/>
                <a:gd name="T22" fmla="*/ 90 w 71"/>
                <a:gd name="T23" fmla="*/ 39 h 81"/>
                <a:gd name="T24" fmla="*/ 80 w 71"/>
                <a:gd name="T25" fmla="*/ 88 h 81"/>
                <a:gd name="T26" fmla="*/ 168 w 71"/>
                <a:gd name="T27" fmla="*/ 98 h 81"/>
                <a:gd name="T28" fmla="*/ 78 w 71"/>
                <a:gd name="T29" fmla="*/ 111 h 81"/>
                <a:gd name="T30" fmla="*/ 90 w 71"/>
                <a:gd name="T31" fmla="*/ 157 h 81"/>
                <a:gd name="T32" fmla="*/ 64 w 71"/>
                <a:gd name="T33" fmla="*/ 194 h 81"/>
                <a:gd name="T34" fmla="*/ 19 w 71"/>
                <a:gd name="T35" fmla="*/ 187 h 81"/>
                <a:gd name="T36" fmla="*/ 12 w 71"/>
                <a:gd name="T37" fmla="*/ 142 h 81"/>
                <a:gd name="T38" fmla="*/ 19 w 71"/>
                <a:gd name="T39" fmla="*/ 133 h 81"/>
                <a:gd name="T40" fmla="*/ 43 w 71"/>
                <a:gd name="T41" fmla="*/ 128 h 81"/>
                <a:gd name="T42" fmla="*/ 47 w 71"/>
                <a:gd name="T43" fmla="*/ 152 h 81"/>
                <a:gd name="T44" fmla="*/ 21 w 71"/>
                <a:gd name="T45" fmla="*/ 152 h 81"/>
                <a:gd name="T46" fmla="*/ 19 w 71"/>
                <a:gd name="T47" fmla="*/ 147 h 81"/>
                <a:gd name="T48" fmla="*/ 31 w 71"/>
                <a:gd name="T49" fmla="*/ 187 h 81"/>
                <a:gd name="T50" fmla="*/ 85 w 71"/>
                <a:gd name="T51" fmla="*/ 155 h 81"/>
                <a:gd name="T52" fmla="*/ 50 w 71"/>
                <a:gd name="T53" fmla="*/ 103 h 81"/>
                <a:gd name="T54" fmla="*/ 40 w 71"/>
                <a:gd name="T55" fmla="*/ 101 h 81"/>
                <a:gd name="T56" fmla="*/ 40 w 71"/>
                <a:gd name="T57" fmla="*/ 98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41773" y="2243373"/>
            <a:ext cx="1005158" cy="892580"/>
          </a:xfrm>
          <a:prstGeom prst="rect">
            <a:avLst/>
          </a:prstGeom>
        </p:spPr>
      </p:pic>
      <p:pic>
        <p:nvPicPr>
          <p:cNvPr id="38" name="图片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32889" y="2271134"/>
            <a:ext cx="1005158" cy="892580"/>
          </a:xfrm>
          <a:prstGeom prst="rect">
            <a:avLst/>
          </a:prstGeom>
        </p:spPr>
      </p:pic>
      <p:pic>
        <p:nvPicPr>
          <p:cNvPr id="39" name="图片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35982" y="2315800"/>
            <a:ext cx="1005158" cy="892580"/>
          </a:xfrm>
          <a:prstGeom prst="rect">
            <a:avLst/>
          </a:prstGeom>
        </p:spPr>
      </p:pic>
    </p:spTree>
    <p:extLst>
      <p:ext uri="{BB962C8B-B14F-4D97-AF65-F5344CB8AC3E}">
        <p14:creationId xmlns:p14="http://schemas.microsoft.com/office/powerpoint/2010/main" val="23229745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50"/>
                                </p:stCondLst>
                                <p:childTnLst>
                                  <p:par>
                                    <p:cTn id="13" presetID="2" presetClass="entr" presetSubtype="8" fill="hold" nodeType="afterEffect" p14:presetBounceEnd="66000">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14:bounceEnd="66000">
                                          <p:cBhvr additive="base">
                                            <p:cTn id="15" dur="2000" fill="hold"/>
                                            <p:tgtEl>
                                              <p:spTgt spid="58"/>
                                            </p:tgtEl>
                                            <p:attrNameLst>
                                              <p:attrName>ppt_x</p:attrName>
                                            </p:attrNameLst>
                                          </p:cBhvr>
                                          <p:tavLst>
                                            <p:tav tm="0">
                                              <p:val>
                                                <p:strVal val="0-#ppt_w/2"/>
                                              </p:val>
                                            </p:tav>
                                            <p:tav tm="100000">
                                              <p:val>
                                                <p:strVal val="#ppt_x"/>
                                              </p:val>
                                            </p:tav>
                                          </p:tavLst>
                                        </p:anim>
                                        <p:anim calcmode="lin" valueType="num" p14:bounceEnd="66000">
                                          <p:cBhvr additive="base">
                                            <p:cTn id="16" dur="2000" fill="hold"/>
                                            <p:tgtEl>
                                              <p:spTgt spid="5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6000">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14:bounceEnd="66000">
                                          <p:cBhvr additive="base">
                                            <p:cTn id="19" dur="2000" fill="hold"/>
                                            <p:tgtEl>
                                              <p:spTgt spid="55"/>
                                            </p:tgtEl>
                                            <p:attrNameLst>
                                              <p:attrName>ppt_x</p:attrName>
                                            </p:attrNameLst>
                                          </p:cBhvr>
                                          <p:tavLst>
                                            <p:tav tm="0">
                                              <p:val>
                                                <p:strVal val="0-#ppt_w/2"/>
                                              </p:val>
                                            </p:tav>
                                            <p:tav tm="100000">
                                              <p:val>
                                                <p:strVal val="#ppt_x"/>
                                              </p:val>
                                            </p:tav>
                                          </p:tavLst>
                                        </p:anim>
                                        <p:anim calcmode="lin" valueType="num" p14:bounceEnd="66000">
                                          <p:cBhvr additive="base">
                                            <p:cTn id="20" dur="2000" fill="hold"/>
                                            <p:tgtEl>
                                              <p:spTgt spid="5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66000">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14:bounceEnd="66000">
                                          <p:cBhvr additive="base">
                                            <p:cTn id="23" dur="2000" fill="hold"/>
                                            <p:tgtEl>
                                              <p:spTgt spid="48"/>
                                            </p:tgtEl>
                                            <p:attrNameLst>
                                              <p:attrName>ppt_x</p:attrName>
                                            </p:attrNameLst>
                                          </p:cBhvr>
                                          <p:tavLst>
                                            <p:tav tm="0">
                                              <p:val>
                                                <p:strVal val="0-#ppt_w/2"/>
                                              </p:val>
                                            </p:tav>
                                            <p:tav tm="100000">
                                              <p:val>
                                                <p:strVal val="#ppt_x"/>
                                              </p:val>
                                            </p:tav>
                                          </p:tavLst>
                                        </p:anim>
                                        <p:anim calcmode="lin" valueType="num" p14:bounceEnd="66000">
                                          <p:cBhvr additive="base">
                                            <p:cTn id="24" dur="2000" fill="hold"/>
                                            <p:tgtEl>
                                              <p:spTgt spid="48"/>
                                            </p:tgtEl>
                                            <p:attrNameLst>
                                              <p:attrName>ppt_y</p:attrName>
                                            </p:attrNameLst>
                                          </p:cBhvr>
                                          <p:tavLst>
                                            <p:tav tm="0">
                                              <p:val>
                                                <p:strVal val="#ppt_y"/>
                                              </p:val>
                                            </p:tav>
                                            <p:tav tm="100000">
                                              <p:val>
                                                <p:strVal val="#ppt_y"/>
                                              </p:val>
                                            </p:tav>
                                          </p:tavLst>
                                        </p:anim>
                                      </p:childTnLst>
                                    </p:cTn>
                                  </p:par>
                                </p:childTnLst>
                              </p:cTn>
                            </p:par>
                            <p:par>
                              <p:cTn id="25" fill="hold">
                                <p:stCondLst>
                                  <p:cond delay="2950"/>
                                </p:stCondLst>
                                <p:childTnLst>
                                  <p:par>
                                    <p:cTn id="26" presetID="14" presetClass="entr" presetSubtype="1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randombar(horizontal)">
                                          <p:cBhvr>
                                            <p:cTn id="31" dur="500"/>
                                            <p:tgtEl>
                                              <p:spTgt spid="38"/>
                                            </p:tgtEl>
                                          </p:cBhvr>
                                        </p:animEffect>
                                      </p:childTnLst>
                                    </p:cTn>
                                  </p:par>
                                  <p:par>
                                    <p:cTn id="32" presetID="14" presetClass="entr" presetSubtype="10"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randombar(horizontal)">
                                          <p:cBhvr>
                                            <p:cTn id="34" dur="500"/>
                                            <p:tgtEl>
                                              <p:spTgt spid="39"/>
                                            </p:tgtEl>
                                          </p:cBhvr>
                                        </p:animEffect>
                                      </p:childTnLst>
                                    </p:cTn>
                                  </p:par>
                                </p:childTnLst>
                              </p:cTn>
                            </p:par>
                            <p:par>
                              <p:cTn id="35" fill="hold">
                                <p:stCondLst>
                                  <p:cond delay="3450"/>
                                </p:stCondLst>
                                <p:childTnLst>
                                  <p:par>
                                    <p:cTn id="36" presetID="14" presetClass="entr" presetSubtype="10" fill="hold" grpId="0" nodeType="after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randombar(horizontal)">
                                          <p:cBhvr>
                                            <p:cTn id="38" dur="500"/>
                                            <p:tgtEl>
                                              <p:spTgt spid="66"/>
                                            </p:tgtEl>
                                          </p:cBhvr>
                                        </p:animEffect>
                                      </p:childTnLst>
                                    </p:cTn>
                                  </p:par>
                                </p:childTnLst>
                              </p:cTn>
                            </p:par>
                            <p:par>
                              <p:cTn id="39" fill="hold">
                                <p:stCondLst>
                                  <p:cond delay="3950"/>
                                </p:stCondLst>
                                <p:childTnLst>
                                  <p:par>
                                    <p:cTn id="40" presetID="14" presetClass="entr" presetSubtype="1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randombar(horizontal)">
                                          <p:cBhvr>
                                            <p:cTn id="42" dur="500"/>
                                            <p:tgtEl>
                                              <p:spTgt spid="68"/>
                                            </p:tgtEl>
                                          </p:cBhvr>
                                        </p:animEffect>
                                      </p:childTnLst>
                                    </p:cTn>
                                  </p:par>
                                </p:childTnLst>
                              </p:cTn>
                            </p:par>
                            <p:par>
                              <p:cTn id="43" fill="hold">
                                <p:stCondLst>
                                  <p:cond delay="4450"/>
                                </p:stCondLst>
                                <p:childTnLst>
                                  <p:par>
                                    <p:cTn id="44" presetID="14" presetClass="entr" presetSubtype="10" fill="hold" grpId="0" nodeType="after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randombar(horizontal)">
                                          <p:cBhvr>
                                            <p:cTn id="46" dur="500"/>
                                            <p:tgtEl>
                                              <p:spTgt spid="70"/>
                                            </p:tgtEl>
                                          </p:cBhvr>
                                        </p:animEffect>
                                      </p:childTnLst>
                                    </p:cTn>
                                  </p:par>
                                </p:childTnLst>
                              </p:cTn>
                            </p:par>
                            <p:par>
                              <p:cTn id="47" fill="hold">
                                <p:stCondLst>
                                  <p:cond delay="4950"/>
                                </p:stCondLst>
                                <p:childTnLst>
                                  <p:par>
                                    <p:cTn id="48" presetID="22" presetClass="entr" presetSubtype="8"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ipe(left)">
                                          <p:cBhvr>
                                            <p:cTn id="50" dur="500"/>
                                            <p:tgtEl>
                                              <p:spTgt spid="26"/>
                                            </p:tgtEl>
                                          </p:cBhvr>
                                        </p:animEffect>
                                      </p:childTnLst>
                                    </p:cTn>
                                  </p:par>
                                </p:childTnLst>
                              </p:cTn>
                            </p:par>
                            <p:par>
                              <p:cTn id="51" fill="hold">
                                <p:stCondLst>
                                  <p:cond delay="5450"/>
                                </p:stCondLst>
                                <p:childTnLst>
                                  <p:par>
                                    <p:cTn id="52" presetID="22" presetClass="entr" presetSubtype="8"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childTnLst>
                              </p:cTn>
                            </p:par>
                            <p:par>
                              <p:cTn id="55" fill="hold">
                                <p:stCondLst>
                                  <p:cond delay="5950"/>
                                </p:stCondLst>
                                <p:childTnLst>
                                  <p:par>
                                    <p:cTn id="56" presetID="22" presetClass="entr" presetSubtype="8"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left)">
                                          <p:cBhvr>
                                            <p:cTn id="58" dur="500"/>
                                            <p:tgtEl>
                                              <p:spTgt spid="34"/>
                                            </p:tgtEl>
                                          </p:cBhvr>
                                        </p:animEffect>
                                      </p:childTnLst>
                                    </p:cTn>
                                  </p:par>
                                </p:childTnLst>
                              </p:cTn>
                            </p:par>
                            <p:par>
                              <p:cTn id="59" fill="hold">
                                <p:stCondLst>
                                  <p:cond delay="6450"/>
                                </p:stCondLst>
                                <p:childTnLst>
                                  <p:par>
                                    <p:cTn id="60" presetID="14" presetClass="entr" presetSubtype="10" fill="hold" grpId="0" nodeType="afterEffect">
                                      <p:stCondLst>
                                        <p:cond delay="0"/>
                                      </p:stCondLst>
                                      <p:iterate type="lt">
                                        <p:tmPct val="10000"/>
                                      </p:iterate>
                                      <p:childTnLst>
                                        <p:set>
                                          <p:cBhvr>
                                            <p:cTn id="61" dur="1" fill="hold">
                                              <p:stCondLst>
                                                <p:cond delay="0"/>
                                              </p:stCondLst>
                                            </p:cTn>
                                            <p:tgtEl>
                                              <p:spTgt spid="67"/>
                                            </p:tgtEl>
                                            <p:attrNameLst>
                                              <p:attrName>style.visibility</p:attrName>
                                            </p:attrNameLst>
                                          </p:cBhvr>
                                          <p:to>
                                            <p:strVal val="visible"/>
                                          </p:to>
                                        </p:set>
                                        <p:animEffect transition="in" filter="randombar(horizontal)">
                                          <p:cBhvr>
                                            <p:cTn id="62" dur="350"/>
                                            <p:tgtEl>
                                              <p:spTgt spid="67"/>
                                            </p:tgtEl>
                                          </p:cBhvr>
                                        </p:animEffect>
                                      </p:childTnLst>
                                    </p:cTn>
                                  </p:par>
                                </p:childTnLst>
                              </p:cTn>
                            </p:par>
                            <p:par>
                              <p:cTn id="63" fill="hold">
                                <p:stCondLst>
                                  <p:cond delay="8375"/>
                                </p:stCondLst>
                                <p:childTnLst>
                                  <p:par>
                                    <p:cTn id="64" presetID="14" presetClass="entr" presetSubtype="10" fill="hold" grpId="0" nodeType="afterEffect">
                                      <p:stCondLst>
                                        <p:cond delay="0"/>
                                      </p:stCondLst>
                                      <p:iterate type="lt">
                                        <p:tmPct val="10000"/>
                                      </p:iterate>
                                      <p:childTnLst>
                                        <p:set>
                                          <p:cBhvr>
                                            <p:cTn id="65" dur="1" fill="hold">
                                              <p:stCondLst>
                                                <p:cond delay="0"/>
                                              </p:stCondLst>
                                            </p:cTn>
                                            <p:tgtEl>
                                              <p:spTgt spid="69"/>
                                            </p:tgtEl>
                                            <p:attrNameLst>
                                              <p:attrName>style.visibility</p:attrName>
                                            </p:attrNameLst>
                                          </p:cBhvr>
                                          <p:to>
                                            <p:strVal val="visible"/>
                                          </p:to>
                                        </p:set>
                                        <p:animEffect transition="in" filter="randombar(horizontal)">
                                          <p:cBhvr>
                                            <p:cTn id="66" dur="350"/>
                                            <p:tgtEl>
                                              <p:spTgt spid="69"/>
                                            </p:tgtEl>
                                          </p:cBhvr>
                                        </p:animEffect>
                                      </p:childTnLst>
                                    </p:cTn>
                                  </p:par>
                                </p:childTnLst>
                              </p:cTn>
                            </p:par>
                            <p:par>
                              <p:cTn id="67" fill="hold">
                                <p:stCondLst>
                                  <p:cond delay="10300"/>
                                </p:stCondLst>
                                <p:childTnLst>
                                  <p:par>
                                    <p:cTn id="68" presetID="14" presetClass="entr" presetSubtype="10" fill="hold" grpId="0" nodeType="afterEffect">
                                      <p:stCondLst>
                                        <p:cond delay="0"/>
                                      </p:stCondLst>
                                      <p:iterate type="lt">
                                        <p:tmPct val="10000"/>
                                      </p:iterate>
                                      <p:childTnLst>
                                        <p:set>
                                          <p:cBhvr>
                                            <p:cTn id="69" dur="1" fill="hold">
                                              <p:stCondLst>
                                                <p:cond delay="0"/>
                                              </p:stCondLst>
                                            </p:cTn>
                                            <p:tgtEl>
                                              <p:spTgt spid="71"/>
                                            </p:tgtEl>
                                            <p:attrNameLst>
                                              <p:attrName>style.visibility</p:attrName>
                                            </p:attrNameLst>
                                          </p:cBhvr>
                                          <p:to>
                                            <p:strVal val="visible"/>
                                          </p:to>
                                        </p:set>
                                        <p:animEffect transition="in" filter="randombar(horizontal)">
                                          <p:cBhvr>
                                            <p:cTn id="70" dur="3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6" grpId="0"/>
          <p:bldP spid="67" grpId="0"/>
          <p:bldP spid="68" grpId="0"/>
          <p:bldP spid="69" grpId="0"/>
          <p:bldP spid="70"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50"/>
                                </p:stCondLst>
                                <p:childTnLst>
                                  <p:par>
                                    <p:cTn id="13" presetID="2" presetClass="entr" presetSubtype="8"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2000" fill="hold"/>
                                            <p:tgtEl>
                                              <p:spTgt spid="58"/>
                                            </p:tgtEl>
                                            <p:attrNameLst>
                                              <p:attrName>ppt_x</p:attrName>
                                            </p:attrNameLst>
                                          </p:cBhvr>
                                          <p:tavLst>
                                            <p:tav tm="0">
                                              <p:val>
                                                <p:strVal val="0-#ppt_w/2"/>
                                              </p:val>
                                            </p:tav>
                                            <p:tav tm="100000">
                                              <p:val>
                                                <p:strVal val="#ppt_x"/>
                                              </p:val>
                                            </p:tav>
                                          </p:tavLst>
                                        </p:anim>
                                        <p:anim calcmode="lin" valueType="num">
                                          <p:cBhvr additive="base">
                                            <p:cTn id="16" dur="2000" fill="hold"/>
                                            <p:tgtEl>
                                              <p:spTgt spid="5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2000" fill="hold"/>
                                            <p:tgtEl>
                                              <p:spTgt spid="55"/>
                                            </p:tgtEl>
                                            <p:attrNameLst>
                                              <p:attrName>ppt_x</p:attrName>
                                            </p:attrNameLst>
                                          </p:cBhvr>
                                          <p:tavLst>
                                            <p:tav tm="0">
                                              <p:val>
                                                <p:strVal val="0-#ppt_w/2"/>
                                              </p:val>
                                            </p:tav>
                                            <p:tav tm="100000">
                                              <p:val>
                                                <p:strVal val="#ppt_x"/>
                                              </p:val>
                                            </p:tav>
                                          </p:tavLst>
                                        </p:anim>
                                        <p:anim calcmode="lin" valueType="num">
                                          <p:cBhvr additive="base">
                                            <p:cTn id="20" dur="2000" fill="hold"/>
                                            <p:tgtEl>
                                              <p:spTgt spid="5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2000" fill="hold"/>
                                            <p:tgtEl>
                                              <p:spTgt spid="48"/>
                                            </p:tgtEl>
                                            <p:attrNameLst>
                                              <p:attrName>ppt_x</p:attrName>
                                            </p:attrNameLst>
                                          </p:cBhvr>
                                          <p:tavLst>
                                            <p:tav tm="0">
                                              <p:val>
                                                <p:strVal val="0-#ppt_w/2"/>
                                              </p:val>
                                            </p:tav>
                                            <p:tav tm="100000">
                                              <p:val>
                                                <p:strVal val="#ppt_x"/>
                                              </p:val>
                                            </p:tav>
                                          </p:tavLst>
                                        </p:anim>
                                        <p:anim calcmode="lin" valueType="num">
                                          <p:cBhvr additive="base">
                                            <p:cTn id="24" dur="2000" fill="hold"/>
                                            <p:tgtEl>
                                              <p:spTgt spid="48"/>
                                            </p:tgtEl>
                                            <p:attrNameLst>
                                              <p:attrName>ppt_y</p:attrName>
                                            </p:attrNameLst>
                                          </p:cBhvr>
                                          <p:tavLst>
                                            <p:tav tm="0">
                                              <p:val>
                                                <p:strVal val="#ppt_y"/>
                                              </p:val>
                                            </p:tav>
                                            <p:tav tm="100000">
                                              <p:val>
                                                <p:strVal val="#ppt_y"/>
                                              </p:val>
                                            </p:tav>
                                          </p:tavLst>
                                        </p:anim>
                                      </p:childTnLst>
                                    </p:cTn>
                                  </p:par>
                                </p:childTnLst>
                              </p:cTn>
                            </p:par>
                            <p:par>
                              <p:cTn id="25" fill="hold">
                                <p:stCondLst>
                                  <p:cond delay="2950"/>
                                </p:stCondLst>
                                <p:childTnLst>
                                  <p:par>
                                    <p:cTn id="26" presetID="14" presetClass="entr" presetSubtype="1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randombar(horizontal)">
                                          <p:cBhvr>
                                            <p:cTn id="31" dur="500"/>
                                            <p:tgtEl>
                                              <p:spTgt spid="38"/>
                                            </p:tgtEl>
                                          </p:cBhvr>
                                        </p:animEffect>
                                      </p:childTnLst>
                                    </p:cTn>
                                  </p:par>
                                  <p:par>
                                    <p:cTn id="32" presetID="14" presetClass="entr" presetSubtype="10"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randombar(horizontal)">
                                          <p:cBhvr>
                                            <p:cTn id="34" dur="500"/>
                                            <p:tgtEl>
                                              <p:spTgt spid="39"/>
                                            </p:tgtEl>
                                          </p:cBhvr>
                                        </p:animEffect>
                                      </p:childTnLst>
                                    </p:cTn>
                                  </p:par>
                                </p:childTnLst>
                              </p:cTn>
                            </p:par>
                            <p:par>
                              <p:cTn id="35" fill="hold">
                                <p:stCondLst>
                                  <p:cond delay="3450"/>
                                </p:stCondLst>
                                <p:childTnLst>
                                  <p:par>
                                    <p:cTn id="36" presetID="14" presetClass="entr" presetSubtype="10" fill="hold" grpId="0" nodeType="after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randombar(horizontal)">
                                          <p:cBhvr>
                                            <p:cTn id="38" dur="500"/>
                                            <p:tgtEl>
                                              <p:spTgt spid="66"/>
                                            </p:tgtEl>
                                          </p:cBhvr>
                                        </p:animEffect>
                                      </p:childTnLst>
                                    </p:cTn>
                                  </p:par>
                                </p:childTnLst>
                              </p:cTn>
                            </p:par>
                            <p:par>
                              <p:cTn id="39" fill="hold">
                                <p:stCondLst>
                                  <p:cond delay="3950"/>
                                </p:stCondLst>
                                <p:childTnLst>
                                  <p:par>
                                    <p:cTn id="40" presetID="14" presetClass="entr" presetSubtype="1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randombar(horizontal)">
                                          <p:cBhvr>
                                            <p:cTn id="42" dur="500"/>
                                            <p:tgtEl>
                                              <p:spTgt spid="68"/>
                                            </p:tgtEl>
                                          </p:cBhvr>
                                        </p:animEffect>
                                      </p:childTnLst>
                                    </p:cTn>
                                  </p:par>
                                </p:childTnLst>
                              </p:cTn>
                            </p:par>
                            <p:par>
                              <p:cTn id="43" fill="hold">
                                <p:stCondLst>
                                  <p:cond delay="4450"/>
                                </p:stCondLst>
                                <p:childTnLst>
                                  <p:par>
                                    <p:cTn id="44" presetID="14" presetClass="entr" presetSubtype="10" fill="hold" grpId="0" nodeType="after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randombar(horizontal)">
                                          <p:cBhvr>
                                            <p:cTn id="46" dur="500"/>
                                            <p:tgtEl>
                                              <p:spTgt spid="70"/>
                                            </p:tgtEl>
                                          </p:cBhvr>
                                        </p:animEffect>
                                      </p:childTnLst>
                                    </p:cTn>
                                  </p:par>
                                </p:childTnLst>
                              </p:cTn>
                            </p:par>
                            <p:par>
                              <p:cTn id="47" fill="hold">
                                <p:stCondLst>
                                  <p:cond delay="4950"/>
                                </p:stCondLst>
                                <p:childTnLst>
                                  <p:par>
                                    <p:cTn id="48" presetID="22" presetClass="entr" presetSubtype="8"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ipe(left)">
                                          <p:cBhvr>
                                            <p:cTn id="50" dur="500"/>
                                            <p:tgtEl>
                                              <p:spTgt spid="26"/>
                                            </p:tgtEl>
                                          </p:cBhvr>
                                        </p:animEffect>
                                      </p:childTnLst>
                                    </p:cTn>
                                  </p:par>
                                </p:childTnLst>
                              </p:cTn>
                            </p:par>
                            <p:par>
                              <p:cTn id="51" fill="hold">
                                <p:stCondLst>
                                  <p:cond delay="5450"/>
                                </p:stCondLst>
                                <p:childTnLst>
                                  <p:par>
                                    <p:cTn id="52" presetID="22" presetClass="entr" presetSubtype="8"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childTnLst>
                              </p:cTn>
                            </p:par>
                            <p:par>
                              <p:cTn id="55" fill="hold">
                                <p:stCondLst>
                                  <p:cond delay="5950"/>
                                </p:stCondLst>
                                <p:childTnLst>
                                  <p:par>
                                    <p:cTn id="56" presetID="22" presetClass="entr" presetSubtype="8"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left)">
                                          <p:cBhvr>
                                            <p:cTn id="58" dur="500"/>
                                            <p:tgtEl>
                                              <p:spTgt spid="34"/>
                                            </p:tgtEl>
                                          </p:cBhvr>
                                        </p:animEffect>
                                      </p:childTnLst>
                                    </p:cTn>
                                  </p:par>
                                </p:childTnLst>
                              </p:cTn>
                            </p:par>
                            <p:par>
                              <p:cTn id="59" fill="hold">
                                <p:stCondLst>
                                  <p:cond delay="6450"/>
                                </p:stCondLst>
                                <p:childTnLst>
                                  <p:par>
                                    <p:cTn id="60" presetID="14" presetClass="entr" presetSubtype="10" fill="hold" grpId="0" nodeType="afterEffect">
                                      <p:stCondLst>
                                        <p:cond delay="0"/>
                                      </p:stCondLst>
                                      <p:iterate type="lt">
                                        <p:tmPct val="10000"/>
                                      </p:iterate>
                                      <p:childTnLst>
                                        <p:set>
                                          <p:cBhvr>
                                            <p:cTn id="61" dur="1" fill="hold">
                                              <p:stCondLst>
                                                <p:cond delay="0"/>
                                              </p:stCondLst>
                                            </p:cTn>
                                            <p:tgtEl>
                                              <p:spTgt spid="67"/>
                                            </p:tgtEl>
                                            <p:attrNameLst>
                                              <p:attrName>style.visibility</p:attrName>
                                            </p:attrNameLst>
                                          </p:cBhvr>
                                          <p:to>
                                            <p:strVal val="visible"/>
                                          </p:to>
                                        </p:set>
                                        <p:animEffect transition="in" filter="randombar(horizontal)">
                                          <p:cBhvr>
                                            <p:cTn id="62" dur="350"/>
                                            <p:tgtEl>
                                              <p:spTgt spid="67"/>
                                            </p:tgtEl>
                                          </p:cBhvr>
                                        </p:animEffect>
                                      </p:childTnLst>
                                    </p:cTn>
                                  </p:par>
                                </p:childTnLst>
                              </p:cTn>
                            </p:par>
                            <p:par>
                              <p:cTn id="63" fill="hold">
                                <p:stCondLst>
                                  <p:cond delay="8375"/>
                                </p:stCondLst>
                                <p:childTnLst>
                                  <p:par>
                                    <p:cTn id="64" presetID="14" presetClass="entr" presetSubtype="10" fill="hold" grpId="0" nodeType="afterEffect">
                                      <p:stCondLst>
                                        <p:cond delay="0"/>
                                      </p:stCondLst>
                                      <p:iterate type="lt">
                                        <p:tmPct val="10000"/>
                                      </p:iterate>
                                      <p:childTnLst>
                                        <p:set>
                                          <p:cBhvr>
                                            <p:cTn id="65" dur="1" fill="hold">
                                              <p:stCondLst>
                                                <p:cond delay="0"/>
                                              </p:stCondLst>
                                            </p:cTn>
                                            <p:tgtEl>
                                              <p:spTgt spid="69"/>
                                            </p:tgtEl>
                                            <p:attrNameLst>
                                              <p:attrName>style.visibility</p:attrName>
                                            </p:attrNameLst>
                                          </p:cBhvr>
                                          <p:to>
                                            <p:strVal val="visible"/>
                                          </p:to>
                                        </p:set>
                                        <p:animEffect transition="in" filter="randombar(horizontal)">
                                          <p:cBhvr>
                                            <p:cTn id="66" dur="350"/>
                                            <p:tgtEl>
                                              <p:spTgt spid="69"/>
                                            </p:tgtEl>
                                          </p:cBhvr>
                                        </p:animEffect>
                                      </p:childTnLst>
                                    </p:cTn>
                                  </p:par>
                                </p:childTnLst>
                              </p:cTn>
                            </p:par>
                            <p:par>
                              <p:cTn id="67" fill="hold">
                                <p:stCondLst>
                                  <p:cond delay="10300"/>
                                </p:stCondLst>
                                <p:childTnLst>
                                  <p:par>
                                    <p:cTn id="68" presetID="14" presetClass="entr" presetSubtype="10" fill="hold" grpId="0" nodeType="afterEffect">
                                      <p:stCondLst>
                                        <p:cond delay="0"/>
                                      </p:stCondLst>
                                      <p:iterate type="lt">
                                        <p:tmPct val="10000"/>
                                      </p:iterate>
                                      <p:childTnLst>
                                        <p:set>
                                          <p:cBhvr>
                                            <p:cTn id="69" dur="1" fill="hold">
                                              <p:stCondLst>
                                                <p:cond delay="0"/>
                                              </p:stCondLst>
                                            </p:cTn>
                                            <p:tgtEl>
                                              <p:spTgt spid="71"/>
                                            </p:tgtEl>
                                            <p:attrNameLst>
                                              <p:attrName>style.visibility</p:attrName>
                                            </p:attrNameLst>
                                          </p:cBhvr>
                                          <p:to>
                                            <p:strVal val="visible"/>
                                          </p:to>
                                        </p:set>
                                        <p:animEffect transition="in" filter="randombar(horizontal)">
                                          <p:cBhvr>
                                            <p:cTn id="70" dur="3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6" grpId="0"/>
          <p:bldP spid="67" grpId="0"/>
          <p:bldP spid="68" grpId="0"/>
          <p:bldP spid="69" grpId="0"/>
          <p:bldP spid="70" grpId="0"/>
          <p:bldP spid="7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smtClean="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其他工作完成情况</a:t>
            </a:r>
            <a:endPar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endParaRPr>
          </a:p>
        </p:txBody>
      </p:sp>
      <p:sp>
        <p:nvSpPr>
          <p:cNvPr id="52"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sp>
        <p:nvSpPr>
          <p:cNvPr id="24" name="Oval 6"/>
          <p:cNvSpPr>
            <a:spLocks noChangeAspect="1"/>
          </p:cNvSpPr>
          <p:nvPr/>
        </p:nvSpPr>
        <p:spPr>
          <a:xfrm>
            <a:off x="801298" y="2366360"/>
            <a:ext cx="1800439" cy="1800781"/>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solidFill>
              <a:srgbClr val="6FC1B4"/>
            </a:solidFill>
            <a:prstDash val="solid"/>
            <a:miter lim="800000"/>
          </a:ln>
          <a:effectLst/>
        </p:spPr>
        <p:txBody>
          <a:bodyPr lIns="86709" tIns="43355" rIns="86709" bIns="43355" anchor="ctr"/>
          <a:lstStyle/>
          <a:p>
            <a:pPr algn="ctr" defTabSz="1219170">
              <a:lnSpc>
                <a:spcPct val="150000"/>
              </a:lnSpc>
              <a:defRPr/>
            </a:pPr>
            <a:endParaRPr lang="zh-CN" altLang="zh-CN" sz="1867"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Oval 8"/>
          <p:cNvSpPr>
            <a:spLocks noChangeAspect="1"/>
          </p:cNvSpPr>
          <p:nvPr/>
        </p:nvSpPr>
        <p:spPr>
          <a:xfrm>
            <a:off x="5126546" y="2366360"/>
            <a:ext cx="1800439" cy="1800781"/>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solidFill>
              <a:srgbClr val="6FC1B4"/>
            </a:solidFill>
            <a:prstDash val="solid"/>
            <a:miter lim="800000"/>
          </a:ln>
          <a:effectLst/>
        </p:spPr>
        <p:txBody>
          <a:bodyPr lIns="86709" tIns="43355" rIns="86709" bIns="43355" anchor="ctr"/>
          <a:lstStyle/>
          <a:p>
            <a:pPr algn="ctr" defTabSz="1219170">
              <a:lnSpc>
                <a:spcPct val="150000"/>
              </a:lnSpc>
              <a:defRPr/>
            </a:pPr>
            <a:endParaRPr lang="zh-CN" altLang="zh-CN" sz="1867"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Oval 10"/>
          <p:cNvSpPr>
            <a:spLocks noChangeAspect="1"/>
          </p:cNvSpPr>
          <p:nvPr/>
        </p:nvSpPr>
        <p:spPr>
          <a:xfrm>
            <a:off x="9456966" y="2366360"/>
            <a:ext cx="1800439" cy="1800781"/>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12700" cap="flat" cmpd="sng" algn="ctr">
            <a:solidFill>
              <a:srgbClr val="6FC1B4"/>
            </a:solidFill>
            <a:prstDash val="solid"/>
            <a:miter lim="800000"/>
          </a:ln>
          <a:effectLst/>
        </p:spPr>
        <p:txBody>
          <a:bodyPr lIns="86709" tIns="43355" rIns="86709" bIns="43355" anchor="ctr"/>
          <a:lstStyle/>
          <a:p>
            <a:pPr algn="ctr" defTabSz="1219170">
              <a:lnSpc>
                <a:spcPct val="150000"/>
              </a:lnSpc>
              <a:defRPr/>
            </a:pPr>
            <a:endParaRPr lang="zh-CN" altLang="zh-CN" sz="1867"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7" name="Straight Connector 11"/>
          <p:cNvCxnSpPr/>
          <p:nvPr/>
        </p:nvCxnSpPr>
        <p:spPr>
          <a:xfrm>
            <a:off x="1715792" y="4311913"/>
            <a:ext cx="0" cy="408113"/>
          </a:xfrm>
          <a:prstGeom prst="line">
            <a:avLst/>
          </a:prstGeom>
          <a:noFill/>
          <a:ln w="9525" cap="flat" cmpd="sng" algn="ctr">
            <a:solidFill>
              <a:sysClr val="window" lastClr="FFFFFF">
                <a:lumMod val="65000"/>
              </a:sysClr>
            </a:solidFill>
            <a:prstDash val="sysDot"/>
            <a:miter lim="800000"/>
            <a:headEnd type="oval" w="med" len="med"/>
            <a:tailEnd type="none" w="med" len="med"/>
          </a:ln>
          <a:effectLst/>
        </p:spPr>
      </p:cxnSp>
      <p:cxnSp>
        <p:nvCxnSpPr>
          <p:cNvPr id="29" name="Straight Connector 13"/>
          <p:cNvCxnSpPr/>
          <p:nvPr/>
        </p:nvCxnSpPr>
        <p:spPr>
          <a:xfrm>
            <a:off x="3879812" y="4538994"/>
            <a:ext cx="0" cy="181031"/>
          </a:xfrm>
          <a:prstGeom prst="line">
            <a:avLst/>
          </a:prstGeom>
          <a:noFill/>
          <a:ln w="9525" cap="flat" cmpd="sng" algn="ctr">
            <a:solidFill>
              <a:sysClr val="window" lastClr="FFFFFF">
                <a:lumMod val="65000"/>
              </a:sysClr>
            </a:solidFill>
            <a:prstDash val="sysDot"/>
            <a:miter lim="800000"/>
            <a:headEnd type="oval" w="med" len="med"/>
            <a:tailEnd type="none" w="med" len="med"/>
          </a:ln>
          <a:effectLst/>
        </p:spPr>
      </p:cxnSp>
      <p:cxnSp>
        <p:nvCxnSpPr>
          <p:cNvPr id="31" name="Straight Connector 15"/>
          <p:cNvCxnSpPr/>
          <p:nvPr/>
        </p:nvCxnSpPr>
        <p:spPr>
          <a:xfrm>
            <a:off x="6026764" y="4311913"/>
            <a:ext cx="0" cy="408113"/>
          </a:xfrm>
          <a:prstGeom prst="line">
            <a:avLst/>
          </a:prstGeom>
          <a:noFill/>
          <a:ln w="9525" cap="flat" cmpd="sng" algn="ctr">
            <a:solidFill>
              <a:sysClr val="window" lastClr="FFFFFF">
                <a:lumMod val="65000"/>
              </a:sysClr>
            </a:solidFill>
            <a:prstDash val="sysDot"/>
            <a:miter lim="800000"/>
            <a:headEnd type="oval" w="med" len="med"/>
            <a:tailEnd type="none" w="med" len="med"/>
          </a:ln>
          <a:effectLst/>
        </p:spPr>
      </p:cxnSp>
      <p:cxnSp>
        <p:nvCxnSpPr>
          <p:cNvPr id="33" name="Straight Connector 17"/>
          <p:cNvCxnSpPr/>
          <p:nvPr/>
        </p:nvCxnSpPr>
        <p:spPr>
          <a:xfrm>
            <a:off x="8189990" y="4538994"/>
            <a:ext cx="0" cy="181031"/>
          </a:xfrm>
          <a:prstGeom prst="line">
            <a:avLst/>
          </a:prstGeom>
          <a:noFill/>
          <a:ln w="9525" cap="flat" cmpd="sng" algn="ctr">
            <a:solidFill>
              <a:sysClr val="window" lastClr="FFFFFF">
                <a:lumMod val="65000"/>
              </a:sysClr>
            </a:solidFill>
            <a:prstDash val="sysDot"/>
            <a:miter lim="800000"/>
            <a:headEnd type="oval" w="med" len="med"/>
            <a:tailEnd type="none" w="med" len="med"/>
          </a:ln>
          <a:effectLst/>
        </p:spPr>
      </p:cxnSp>
      <p:cxnSp>
        <p:nvCxnSpPr>
          <p:cNvPr id="35" name="Straight Connector 22"/>
          <p:cNvCxnSpPr/>
          <p:nvPr/>
        </p:nvCxnSpPr>
        <p:spPr>
          <a:xfrm>
            <a:off x="10349244" y="4311911"/>
            <a:ext cx="0" cy="408113"/>
          </a:xfrm>
          <a:prstGeom prst="line">
            <a:avLst/>
          </a:prstGeom>
          <a:noFill/>
          <a:ln w="9525" cap="flat" cmpd="sng" algn="ctr">
            <a:solidFill>
              <a:sysClr val="window" lastClr="FFFFFF">
                <a:lumMod val="65000"/>
              </a:sysClr>
            </a:solidFill>
            <a:prstDash val="sysDot"/>
            <a:miter lim="800000"/>
            <a:headEnd type="oval" w="med" len="med"/>
            <a:tailEnd type="none" w="med" len="med"/>
          </a:ln>
          <a:effectLst/>
        </p:spPr>
      </p:cxnSp>
      <p:sp>
        <p:nvSpPr>
          <p:cNvPr id="37" name="Oval 7"/>
          <p:cNvSpPr>
            <a:spLocks noChangeAspect="1"/>
          </p:cNvSpPr>
          <p:nvPr/>
        </p:nvSpPr>
        <p:spPr>
          <a:xfrm>
            <a:off x="2616013" y="1924899"/>
            <a:ext cx="2519663" cy="2521729"/>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w="12700" cap="flat" cmpd="sng" algn="ctr">
            <a:solidFill>
              <a:srgbClr val="6FC1B4"/>
            </a:solidFill>
            <a:prstDash val="solid"/>
            <a:miter lim="800000"/>
          </a:ln>
          <a:effectLst/>
        </p:spPr>
        <p:txBody>
          <a:bodyPr lIns="86709" tIns="43355" rIns="86709" bIns="43355" anchor="ctr"/>
          <a:lstStyle/>
          <a:p>
            <a:pPr algn="ctr" defTabSz="1219170">
              <a:lnSpc>
                <a:spcPct val="150000"/>
              </a:lnSpc>
              <a:defRPr/>
            </a:pPr>
            <a:endParaRPr lang="zh-CN" altLang="zh-CN" sz="1867"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Oval 9"/>
          <p:cNvSpPr>
            <a:spLocks noChangeAspect="1"/>
          </p:cNvSpPr>
          <p:nvPr/>
        </p:nvSpPr>
        <p:spPr>
          <a:xfrm>
            <a:off x="6930953" y="1953483"/>
            <a:ext cx="2519663" cy="2521729"/>
          </a:xfrm>
          <a:prstGeom prst="ellipse">
            <a:avLst/>
          </a:prstGeom>
          <a:blipFill dpi="0" rotWithShape="1">
            <a:blip r:embed="rId9">
              <a:extLst>
                <a:ext uri="{28A0092B-C50C-407E-A947-70E740481C1C}">
                  <a14:useLocalDpi xmlns:a14="http://schemas.microsoft.com/office/drawing/2010/main" val="0"/>
                </a:ext>
              </a:extLst>
            </a:blip>
            <a:srcRect/>
            <a:stretch>
              <a:fillRect/>
            </a:stretch>
          </a:blipFill>
          <a:ln w="12700" cap="flat" cmpd="sng" algn="ctr">
            <a:solidFill>
              <a:srgbClr val="6FC1B4"/>
            </a:solidFill>
            <a:prstDash val="solid"/>
            <a:miter lim="800000"/>
          </a:ln>
          <a:effectLst/>
        </p:spPr>
        <p:txBody>
          <a:bodyPr lIns="86709" tIns="43355" rIns="86709" bIns="43355" anchor="ctr"/>
          <a:lstStyle/>
          <a:p>
            <a:pPr algn="ctr" defTabSz="1219170">
              <a:lnSpc>
                <a:spcPct val="150000"/>
              </a:lnSpc>
              <a:defRPr/>
            </a:pPr>
            <a:endParaRPr lang="zh-CN" altLang="zh-CN" sz="1867"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8"/>
          <p:cNvSpPr txBox="1"/>
          <p:nvPr/>
        </p:nvSpPr>
        <p:spPr>
          <a:xfrm>
            <a:off x="537484" y="4796220"/>
            <a:ext cx="2038584" cy="338633"/>
          </a:xfrm>
          <a:prstGeom prst="rect">
            <a:avLst/>
          </a:prstGeom>
          <a:noFill/>
        </p:spPr>
        <p:txBody>
          <a:bodyPr wrap="square" rtlCol="0">
            <a:spAutoFit/>
          </a:bodyPr>
          <a:lstStyle/>
          <a:p>
            <a:pPr algn="ct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47" name="矩形 46"/>
          <p:cNvSpPr/>
          <p:nvPr/>
        </p:nvSpPr>
        <p:spPr>
          <a:xfrm>
            <a:off x="537484" y="5100817"/>
            <a:ext cx="2038584" cy="1015663"/>
          </a:xfrm>
          <a:prstGeom prst="rect">
            <a:avLst/>
          </a:prstGeom>
        </p:spPr>
        <p:txBody>
          <a:bodyPr wrap="square">
            <a:spAutoFit/>
          </a:bodyPr>
          <a:lstStyle/>
          <a:p>
            <a:pPr fontAlgn="auto">
              <a:lnSpc>
                <a:spcPct val="150000"/>
              </a:lnSpc>
              <a:spcBef>
                <a:spcPts val="0"/>
              </a:spcBef>
              <a:spcAft>
                <a:spcPts val="0"/>
              </a:spcAft>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48" name="文本框 8"/>
          <p:cNvSpPr txBox="1"/>
          <p:nvPr/>
        </p:nvSpPr>
        <p:spPr>
          <a:xfrm>
            <a:off x="2819258" y="4965536"/>
            <a:ext cx="2038584" cy="338633"/>
          </a:xfrm>
          <a:prstGeom prst="rect">
            <a:avLst/>
          </a:prstGeom>
          <a:noFill/>
        </p:spPr>
        <p:txBody>
          <a:bodyPr wrap="square" rtlCol="0">
            <a:spAutoFit/>
          </a:bodyPr>
          <a:lstStyle/>
          <a:p>
            <a:pPr algn="ct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49" name="矩形 48"/>
          <p:cNvSpPr/>
          <p:nvPr/>
        </p:nvSpPr>
        <p:spPr>
          <a:xfrm>
            <a:off x="2819258" y="5270133"/>
            <a:ext cx="2038584" cy="1015663"/>
          </a:xfrm>
          <a:prstGeom prst="rect">
            <a:avLst/>
          </a:prstGeom>
        </p:spPr>
        <p:txBody>
          <a:bodyPr wrap="square">
            <a:spAutoFit/>
          </a:bodyPr>
          <a:lstStyle/>
          <a:p>
            <a:pPr fontAlgn="auto">
              <a:lnSpc>
                <a:spcPct val="150000"/>
              </a:lnSpc>
              <a:spcBef>
                <a:spcPts val="0"/>
              </a:spcBef>
              <a:spcAft>
                <a:spcPts val="0"/>
              </a:spcAft>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50" name="文本框 8"/>
          <p:cNvSpPr txBox="1"/>
          <p:nvPr/>
        </p:nvSpPr>
        <p:spPr>
          <a:xfrm>
            <a:off x="5141747" y="4851240"/>
            <a:ext cx="2038584" cy="338633"/>
          </a:xfrm>
          <a:prstGeom prst="rect">
            <a:avLst/>
          </a:prstGeom>
          <a:noFill/>
        </p:spPr>
        <p:txBody>
          <a:bodyPr wrap="square" rtlCol="0">
            <a:spAutoFit/>
          </a:bodyPr>
          <a:lstStyle/>
          <a:p>
            <a:pPr algn="ct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53" name="矩形 52"/>
          <p:cNvSpPr/>
          <p:nvPr/>
        </p:nvSpPr>
        <p:spPr>
          <a:xfrm>
            <a:off x="5141747" y="5155837"/>
            <a:ext cx="2038584" cy="1015663"/>
          </a:xfrm>
          <a:prstGeom prst="rect">
            <a:avLst/>
          </a:prstGeom>
        </p:spPr>
        <p:txBody>
          <a:bodyPr wrap="square">
            <a:spAutoFit/>
          </a:bodyPr>
          <a:lstStyle/>
          <a:p>
            <a:pPr fontAlgn="auto">
              <a:lnSpc>
                <a:spcPct val="150000"/>
              </a:lnSpc>
              <a:spcBef>
                <a:spcPts val="0"/>
              </a:spcBef>
              <a:spcAft>
                <a:spcPts val="0"/>
              </a:spcAft>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54" name="文本框 8"/>
          <p:cNvSpPr txBox="1"/>
          <p:nvPr/>
        </p:nvSpPr>
        <p:spPr>
          <a:xfrm>
            <a:off x="7330754" y="4965536"/>
            <a:ext cx="2038584" cy="338633"/>
          </a:xfrm>
          <a:prstGeom prst="rect">
            <a:avLst/>
          </a:prstGeom>
          <a:noFill/>
        </p:spPr>
        <p:txBody>
          <a:bodyPr wrap="square" rtlCol="0">
            <a:spAutoFit/>
          </a:bodyPr>
          <a:lstStyle/>
          <a:p>
            <a:pPr algn="ct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55" name="矩形 54"/>
          <p:cNvSpPr/>
          <p:nvPr/>
        </p:nvSpPr>
        <p:spPr>
          <a:xfrm>
            <a:off x="7330754" y="5270133"/>
            <a:ext cx="2038584" cy="1015663"/>
          </a:xfrm>
          <a:prstGeom prst="rect">
            <a:avLst/>
          </a:prstGeom>
        </p:spPr>
        <p:txBody>
          <a:bodyPr wrap="square">
            <a:spAutoFit/>
          </a:bodyPr>
          <a:lstStyle/>
          <a:p>
            <a:pPr fontAlgn="auto">
              <a:lnSpc>
                <a:spcPct val="150000"/>
              </a:lnSpc>
              <a:spcBef>
                <a:spcPts val="0"/>
              </a:spcBef>
              <a:spcAft>
                <a:spcPts val="0"/>
              </a:spcAft>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56" name="文本框 8"/>
          <p:cNvSpPr txBox="1"/>
          <p:nvPr/>
        </p:nvSpPr>
        <p:spPr>
          <a:xfrm>
            <a:off x="9356637" y="4835061"/>
            <a:ext cx="2038584" cy="338633"/>
          </a:xfrm>
          <a:prstGeom prst="rect">
            <a:avLst/>
          </a:prstGeom>
          <a:noFill/>
        </p:spPr>
        <p:txBody>
          <a:bodyPr wrap="square" rtlCol="0">
            <a:spAutoFit/>
          </a:bodyPr>
          <a:lstStyle/>
          <a:p>
            <a:pPr algn="ct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57" name="矩形 56"/>
          <p:cNvSpPr/>
          <p:nvPr/>
        </p:nvSpPr>
        <p:spPr>
          <a:xfrm>
            <a:off x="9356637" y="5139658"/>
            <a:ext cx="2038584" cy="1015663"/>
          </a:xfrm>
          <a:prstGeom prst="rect">
            <a:avLst/>
          </a:prstGeom>
        </p:spPr>
        <p:txBody>
          <a:bodyPr wrap="square">
            <a:spAutoFit/>
          </a:bodyPr>
          <a:lstStyle/>
          <a:p>
            <a:pPr fontAlgn="auto">
              <a:lnSpc>
                <a:spcPct val="150000"/>
              </a:lnSpc>
              <a:spcBef>
                <a:spcPts val="0"/>
              </a:spcBef>
              <a:spcAft>
                <a:spcPts val="0"/>
              </a:spcAft>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Tree>
    <p:extLst>
      <p:ext uri="{BB962C8B-B14F-4D97-AF65-F5344CB8AC3E}">
        <p14:creationId xmlns:p14="http://schemas.microsoft.com/office/powerpoint/2010/main" val="42448720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300"/>
                                        <p:tgtEl>
                                          <p:spTgt spid="51"/>
                                        </p:tgtEl>
                                      </p:cBhvr>
                                    </p:animEffect>
                                  </p:childTnLst>
                                </p:cTn>
                              </p:par>
                            </p:childTnLst>
                          </p:cTn>
                        </p:par>
                        <p:par>
                          <p:cTn id="8" fill="hold">
                            <p:stCondLst>
                              <p:cond delay="510"/>
                            </p:stCondLst>
                            <p:childTnLst>
                              <p:par>
                                <p:cTn id="9" presetID="14" presetClass="entr" presetSubtype="1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randombar(horizontal)">
                                      <p:cBhvr>
                                        <p:cTn id="11" dur="500"/>
                                        <p:tgtEl>
                                          <p:spTgt spid="52"/>
                                        </p:tgtEl>
                                      </p:cBhvr>
                                    </p:animEffect>
                                  </p:childTnLst>
                                </p:cTn>
                              </p:par>
                              <p:par>
                                <p:cTn id="12" presetID="2" presetClass="entr" presetSubtype="8" fill="hold" grpId="0" nodeType="withEffect">
                                  <p:stCondLst>
                                    <p:cond delay="100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0-#ppt_w/2"/>
                                          </p:val>
                                        </p:tav>
                                        <p:tav tm="100000">
                                          <p:val>
                                            <p:strVal val="#ppt_x"/>
                                          </p:val>
                                        </p:tav>
                                      </p:tavLst>
                                    </p:anim>
                                    <p:anim calcmode="lin" valueType="num">
                                      <p:cBhvr additive="base">
                                        <p:cTn id="15" dur="500" fill="hold"/>
                                        <p:tgtEl>
                                          <p:spTgt spid="24"/>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10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fill="hold"/>
                                        <p:tgtEl>
                                          <p:spTgt spid="37"/>
                                        </p:tgtEl>
                                        <p:attrNameLst>
                                          <p:attrName>ppt_x</p:attrName>
                                        </p:attrNameLst>
                                      </p:cBhvr>
                                      <p:tavLst>
                                        <p:tav tm="0">
                                          <p:val>
                                            <p:strVal val="0-#ppt_w/2"/>
                                          </p:val>
                                        </p:tav>
                                        <p:tav tm="100000">
                                          <p:val>
                                            <p:strVal val="#ppt_x"/>
                                          </p:val>
                                        </p:tav>
                                      </p:tavLst>
                                    </p:anim>
                                    <p:anim calcmode="lin" valueType="num">
                                      <p:cBhvr additive="base">
                                        <p:cTn id="19" dur="500" fill="hold"/>
                                        <p:tgtEl>
                                          <p:spTgt spid="37"/>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100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0-#ppt_w/2"/>
                                          </p:val>
                                        </p:tav>
                                        <p:tav tm="100000">
                                          <p:val>
                                            <p:strVal val="#ppt_x"/>
                                          </p:val>
                                        </p:tav>
                                      </p:tavLst>
                                    </p:anim>
                                    <p:anim calcmode="lin" valueType="num">
                                      <p:cBhvr additive="base">
                                        <p:cTn id="23" dur="500" fill="hold"/>
                                        <p:tgtEl>
                                          <p:spTgt spid="2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100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500" fill="hold"/>
                                        <p:tgtEl>
                                          <p:spTgt spid="38"/>
                                        </p:tgtEl>
                                        <p:attrNameLst>
                                          <p:attrName>ppt_x</p:attrName>
                                        </p:attrNameLst>
                                      </p:cBhvr>
                                      <p:tavLst>
                                        <p:tav tm="0">
                                          <p:val>
                                            <p:strVal val="0-#ppt_w/2"/>
                                          </p:val>
                                        </p:tav>
                                        <p:tav tm="100000">
                                          <p:val>
                                            <p:strVal val="#ppt_x"/>
                                          </p:val>
                                        </p:tav>
                                      </p:tavLst>
                                    </p:anim>
                                    <p:anim calcmode="lin" valueType="num">
                                      <p:cBhvr additive="base">
                                        <p:cTn id="27" dur="500" fill="hold"/>
                                        <p:tgtEl>
                                          <p:spTgt spid="38"/>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100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0-#ppt_w/2"/>
                                          </p:val>
                                        </p:tav>
                                        <p:tav tm="100000">
                                          <p:val>
                                            <p:strVal val="#ppt_x"/>
                                          </p:val>
                                        </p:tav>
                                      </p:tavLst>
                                    </p:anim>
                                    <p:anim calcmode="lin" valueType="num">
                                      <p:cBhvr additive="base">
                                        <p:cTn id="31" dur="500" fill="hold"/>
                                        <p:tgtEl>
                                          <p:spTgt spid="26"/>
                                        </p:tgtEl>
                                        <p:attrNameLst>
                                          <p:attrName>ppt_y</p:attrName>
                                        </p:attrNameLst>
                                      </p:cBhvr>
                                      <p:tavLst>
                                        <p:tav tm="0">
                                          <p:val>
                                            <p:strVal val="#ppt_y"/>
                                          </p:val>
                                        </p:tav>
                                        <p:tav tm="100000">
                                          <p:val>
                                            <p:strVal val="#ppt_y"/>
                                          </p:val>
                                        </p:tav>
                                      </p:tavLst>
                                    </p:anim>
                                  </p:childTnLst>
                                </p:cTn>
                              </p:par>
                              <p:par>
                                <p:cTn id="32" presetID="22" presetClass="entr" presetSubtype="4" fill="hold" nodeType="withEffect">
                                  <p:stCondLst>
                                    <p:cond delay="500"/>
                                  </p:stCondLst>
                                  <p:childTnLst>
                                    <p:set>
                                      <p:cBhvr>
                                        <p:cTn id="33" dur="1" fill="hold">
                                          <p:stCondLst>
                                            <p:cond delay="0"/>
                                          </p:stCondLst>
                                        </p:cTn>
                                        <p:tgtEl>
                                          <p:spTgt spid="27"/>
                                        </p:tgtEl>
                                        <p:attrNameLst>
                                          <p:attrName>style.visibility</p:attrName>
                                        </p:attrNameLst>
                                      </p:cBhvr>
                                      <p:to>
                                        <p:strVal val="visible"/>
                                      </p:to>
                                    </p:set>
                                    <p:animEffect transition="in" filter="wipe(down)">
                                      <p:cBhvr>
                                        <p:cTn id="34" dur="500"/>
                                        <p:tgtEl>
                                          <p:spTgt spid="27"/>
                                        </p:tgtEl>
                                      </p:cBhvr>
                                    </p:animEffect>
                                  </p:childTnLst>
                                </p:cTn>
                              </p:par>
                              <p:par>
                                <p:cTn id="35" presetID="22" presetClass="entr" presetSubtype="4" fill="hold" nodeType="withEffect">
                                  <p:stCondLst>
                                    <p:cond delay="50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par>
                                <p:cTn id="38" presetID="22" presetClass="entr" presetSubtype="4" fill="hold" nodeType="withEffect">
                                  <p:stCondLst>
                                    <p:cond delay="500"/>
                                  </p:stCondLst>
                                  <p:childTnLst>
                                    <p:set>
                                      <p:cBhvr>
                                        <p:cTn id="39" dur="1" fill="hold">
                                          <p:stCondLst>
                                            <p:cond delay="0"/>
                                          </p:stCondLst>
                                        </p:cTn>
                                        <p:tgtEl>
                                          <p:spTgt spid="31"/>
                                        </p:tgtEl>
                                        <p:attrNameLst>
                                          <p:attrName>style.visibility</p:attrName>
                                        </p:attrNameLst>
                                      </p:cBhvr>
                                      <p:to>
                                        <p:strVal val="visible"/>
                                      </p:to>
                                    </p:set>
                                    <p:animEffect transition="in" filter="wipe(down)">
                                      <p:cBhvr>
                                        <p:cTn id="40" dur="500"/>
                                        <p:tgtEl>
                                          <p:spTgt spid="31"/>
                                        </p:tgtEl>
                                      </p:cBhvr>
                                    </p:animEffect>
                                  </p:childTnLst>
                                </p:cTn>
                              </p:par>
                              <p:par>
                                <p:cTn id="41" presetID="22" presetClass="entr" presetSubtype="4" fill="hold" nodeType="withEffect">
                                  <p:stCondLst>
                                    <p:cond delay="500"/>
                                  </p:stCondLst>
                                  <p:childTnLst>
                                    <p:set>
                                      <p:cBhvr>
                                        <p:cTn id="42" dur="1" fill="hold">
                                          <p:stCondLst>
                                            <p:cond delay="0"/>
                                          </p:stCondLst>
                                        </p:cTn>
                                        <p:tgtEl>
                                          <p:spTgt spid="33"/>
                                        </p:tgtEl>
                                        <p:attrNameLst>
                                          <p:attrName>style.visibility</p:attrName>
                                        </p:attrNameLst>
                                      </p:cBhvr>
                                      <p:to>
                                        <p:strVal val="visible"/>
                                      </p:to>
                                    </p:set>
                                    <p:animEffect transition="in" filter="wipe(down)">
                                      <p:cBhvr>
                                        <p:cTn id="43" dur="500"/>
                                        <p:tgtEl>
                                          <p:spTgt spid="33"/>
                                        </p:tgtEl>
                                      </p:cBhvr>
                                    </p:animEffect>
                                  </p:childTnLst>
                                </p:cTn>
                              </p:par>
                              <p:par>
                                <p:cTn id="44" presetID="22" presetClass="entr" presetSubtype="4" fill="hold" nodeType="withEffect">
                                  <p:stCondLst>
                                    <p:cond delay="500"/>
                                  </p:stCondLst>
                                  <p:childTnLst>
                                    <p:set>
                                      <p:cBhvr>
                                        <p:cTn id="45" dur="1" fill="hold">
                                          <p:stCondLst>
                                            <p:cond delay="0"/>
                                          </p:stCondLst>
                                        </p:cTn>
                                        <p:tgtEl>
                                          <p:spTgt spid="35"/>
                                        </p:tgtEl>
                                        <p:attrNameLst>
                                          <p:attrName>style.visibility</p:attrName>
                                        </p:attrNameLst>
                                      </p:cBhvr>
                                      <p:to>
                                        <p:strVal val="visible"/>
                                      </p:to>
                                    </p:set>
                                    <p:animEffect transition="in" filter="wipe(down)">
                                      <p:cBhvr>
                                        <p:cTn id="46" dur="500"/>
                                        <p:tgtEl>
                                          <p:spTgt spid="35"/>
                                        </p:tgtEl>
                                      </p:cBhvr>
                                    </p:animEffect>
                                  </p:childTnLst>
                                </p:cTn>
                              </p:par>
                            </p:childTnLst>
                          </p:cTn>
                        </p:par>
                        <p:par>
                          <p:cTn id="47" fill="hold">
                            <p:stCondLst>
                              <p:cond delay="2010"/>
                            </p:stCondLst>
                            <p:childTnLst>
                              <p:par>
                                <p:cTn id="48" presetID="14" presetClass="entr" presetSubtype="10"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randombar(horizontal)">
                                      <p:cBhvr>
                                        <p:cTn id="50" dur="500"/>
                                        <p:tgtEl>
                                          <p:spTgt spid="46"/>
                                        </p:tgtEl>
                                      </p:cBhvr>
                                    </p:animEffect>
                                  </p:childTnLst>
                                </p:cTn>
                              </p:par>
                            </p:childTnLst>
                          </p:cTn>
                        </p:par>
                        <p:par>
                          <p:cTn id="51" fill="hold">
                            <p:stCondLst>
                              <p:cond delay="2510"/>
                            </p:stCondLst>
                            <p:childTnLst>
                              <p:par>
                                <p:cTn id="52" presetID="14" presetClass="entr" presetSubtype="10" fill="hold" grpId="0" nodeType="afterEffect">
                                  <p:stCondLst>
                                    <p:cond delay="0"/>
                                  </p:stCondLst>
                                  <p:iterate type="lt">
                                    <p:tmPct val="10000"/>
                                  </p:iterate>
                                  <p:childTnLst>
                                    <p:set>
                                      <p:cBhvr>
                                        <p:cTn id="53" dur="1" fill="hold">
                                          <p:stCondLst>
                                            <p:cond delay="0"/>
                                          </p:stCondLst>
                                        </p:cTn>
                                        <p:tgtEl>
                                          <p:spTgt spid="47"/>
                                        </p:tgtEl>
                                        <p:attrNameLst>
                                          <p:attrName>style.visibility</p:attrName>
                                        </p:attrNameLst>
                                      </p:cBhvr>
                                      <p:to>
                                        <p:strVal val="visible"/>
                                      </p:to>
                                    </p:set>
                                    <p:animEffect transition="in" filter="randombar(horizontal)">
                                      <p:cBhvr>
                                        <p:cTn id="54" dur="350"/>
                                        <p:tgtEl>
                                          <p:spTgt spid="47"/>
                                        </p:tgtEl>
                                      </p:cBhvr>
                                    </p:animEffect>
                                  </p:childTnLst>
                                </p:cTn>
                              </p:par>
                            </p:childTnLst>
                          </p:cTn>
                        </p:par>
                        <p:par>
                          <p:cTn id="55" fill="hold">
                            <p:stCondLst>
                              <p:cond delay="4435"/>
                            </p:stCondLst>
                            <p:childTnLst>
                              <p:par>
                                <p:cTn id="56" presetID="14" presetClass="entr" presetSubtype="10" fill="hold" grpId="0"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randombar(horizontal)">
                                      <p:cBhvr>
                                        <p:cTn id="58" dur="500"/>
                                        <p:tgtEl>
                                          <p:spTgt spid="48"/>
                                        </p:tgtEl>
                                      </p:cBhvr>
                                    </p:animEffect>
                                  </p:childTnLst>
                                </p:cTn>
                              </p:par>
                            </p:childTnLst>
                          </p:cTn>
                        </p:par>
                        <p:par>
                          <p:cTn id="59" fill="hold">
                            <p:stCondLst>
                              <p:cond delay="4935"/>
                            </p:stCondLst>
                            <p:childTnLst>
                              <p:par>
                                <p:cTn id="60" presetID="14" presetClass="entr" presetSubtype="10" fill="hold" grpId="0" nodeType="afterEffect">
                                  <p:stCondLst>
                                    <p:cond delay="0"/>
                                  </p:stCondLst>
                                  <p:iterate type="lt">
                                    <p:tmPct val="10000"/>
                                  </p:iterate>
                                  <p:childTnLst>
                                    <p:set>
                                      <p:cBhvr>
                                        <p:cTn id="61" dur="1" fill="hold">
                                          <p:stCondLst>
                                            <p:cond delay="0"/>
                                          </p:stCondLst>
                                        </p:cTn>
                                        <p:tgtEl>
                                          <p:spTgt spid="49"/>
                                        </p:tgtEl>
                                        <p:attrNameLst>
                                          <p:attrName>style.visibility</p:attrName>
                                        </p:attrNameLst>
                                      </p:cBhvr>
                                      <p:to>
                                        <p:strVal val="visible"/>
                                      </p:to>
                                    </p:set>
                                    <p:animEffect transition="in" filter="randombar(horizontal)">
                                      <p:cBhvr>
                                        <p:cTn id="62" dur="350"/>
                                        <p:tgtEl>
                                          <p:spTgt spid="49"/>
                                        </p:tgtEl>
                                      </p:cBhvr>
                                    </p:animEffect>
                                  </p:childTnLst>
                                </p:cTn>
                              </p:par>
                            </p:childTnLst>
                          </p:cTn>
                        </p:par>
                        <p:par>
                          <p:cTn id="63" fill="hold">
                            <p:stCondLst>
                              <p:cond delay="6860"/>
                            </p:stCondLst>
                            <p:childTnLst>
                              <p:par>
                                <p:cTn id="64" presetID="14" presetClass="entr" presetSubtype="10" fill="hold" grpId="0"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randombar(horizontal)">
                                      <p:cBhvr>
                                        <p:cTn id="66" dur="500"/>
                                        <p:tgtEl>
                                          <p:spTgt spid="50"/>
                                        </p:tgtEl>
                                      </p:cBhvr>
                                    </p:animEffect>
                                  </p:childTnLst>
                                </p:cTn>
                              </p:par>
                            </p:childTnLst>
                          </p:cTn>
                        </p:par>
                        <p:par>
                          <p:cTn id="67" fill="hold">
                            <p:stCondLst>
                              <p:cond delay="7360"/>
                            </p:stCondLst>
                            <p:childTnLst>
                              <p:par>
                                <p:cTn id="68" presetID="14" presetClass="entr" presetSubtype="10" fill="hold" grpId="0" nodeType="afterEffect">
                                  <p:stCondLst>
                                    <p:cond delay="0"/>
                                  </p:stCondLst>
                                  <p:iterate type="lt">
                                    <p:tmPct val="10000"/>
                                  </p:iterate>
                                  <p:childTnLst>
                                    <p:set>
                                      <p:cBhvr>
                                        <p:cTn id="69" dur="1" fill="hold">
                                          <p:stCondLst>
                                            <p:cond delay="0"/>
                                          </p:stCondLst>
                                        </p:cTn>
                                        <p:tgtEl>
                                          <p:spTgt spid="53"/>
                                        </p:tgtEl>
                                        <p:attrNameLst>
                                          <p:attrName>style.visibility</p:attrName>
                                        </p:attrNameLst>
                                      </p:cBhvr>
                                      <p:to>
                                        <p:strVal val="visible"/>
                                      </p:to>
                                    </p:set>
                                    <p:animEffect transition="in" filter="randombar(horizontal)">
                                      <p:cBhvr>
                                        <p:cTn id="70" dur="350"/>
                                        <p:tgtEl>
                                          <p:spTgt spid="53"/>
                                        </p:tgtEl>
                                      </p:cBhvr>
                                    </p:animEffect>
                                  </p:childTnLst>
                                </p:cTn>
                              </p:par>
                            </p:childTnLst>
                          </p:cTn>
                        </p:par>
                        <p:par>
                          <p:cTn id="71" fill="hold">
                            <p:stCondLst>
                              <p:cond delay="9285"/>
                            </p:stCondLst>
                            <p:childTnLst>
                              <p:par>
                                <p:cTn id="72" presetID="14" presetClass="entr" presetSubtype="10" fill="hold" grpId="0"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randombar(horizontal)">
                                      <p:cBhvr>
                                        <p:cTn id="74" dur="500"/>
                                        <p:tgtEl>
                                          <p:spTgt spid="54"/>
                                        </p:tgtEl>
                                      </p:cBhvr>
                                    </p:animEffect>
                                  </p:childTnLst>
                                </p:cTn>
                              </p:par>
                            </p:childTnLst>
                          </p:cTn>
                        </p:par>
                        <p:par>
                          <p:cTn id="75" fill="hold">
                            <p:stCondLst>
                              <p:cond delay="9785"/>
                            </p:stCondLst>
                            <p:childTnLst>
                              <p:par>
                                <p:cTn id="76" presetID="14" presetClass="entr" presetSubtype="10" fill="hold" grpId="0" nodeType="afterEffect">
                                  <p:stCondLst>
                                    <p:cond delay="0"/>
                                  </p:stCondLst>
                                  <p:iterate type="lt">
                                    <p:tmPct val="10000"/>
                                  </p:iterate>
                                  <p:childTnLst>
                                    <p:set>
                                      <p:cBhvr>
                                        <p:cTn id="77" dur="1" fill="hold">
                                          <p:stCondLst>
                                            <p:cond delay="0"/>
                                          </p:stCondLst>
                                        </p:cTn>
                                        <p:tgtEl>
                                          <p:spTgt spid="55"/>
                                        </p:tgtEl>
                                        <p:attrNameLst>
                                          <p:attrName>style.visibility</p:attrName>
                                        </p:attrNameLst>
                                      </p:cBhvr>
                                      <p:to>
                                        <p:strVal val="visible"/>
                                      </p:to>
                                    </p:set>
                                    <p:animEffect transition="in" filter="randombar(horizontal)">
                                      <p:cBhvr>
                                        <p:cTn id="78" dur="350"/>
                                        <p:tgtEl>
                                          <p:spTgt spid="55"/>
                                        </p:tgtEl>
                                      </p:cBhvr>
                                    </p:animEffect>
                                  </p:childTnLst>
                                </p:cTn>
                              </p:par>
                            </p:childTnLst>
                          </p:cTn>
                        </p:par>
                        <p:par>
                          <p:cTn id="79" fill="hold">
                            <p:stCondLst>
                              <p:cond delay="11710"/>
                            </p:stCondLst>
                            <p:childTnLst>
                              <p:par>
                                <p:cTn id="80" presetID="14" presetClass="entr" presetSubtype="10" fill="hold" grpId="0" nodeType="afterEffect">
                                  <p:stCondLst>
                                    <p:cond delay="0"/>
                                  </p:stCondLst>
                                  <p:childTnLst>
                                    <p:set>
                                      <p:cBhvr>
                                        <p:cTn id="81" dur="1" fill="hold">
                                          <p:stCondLst>
                                            <p:cond delay="0"/>
                                          </p:stCondLst>
                                        </p:cTn>
                                        <p:tgtEl>
                                          <p:spTgt spid="56"/>
                                        </p:tgtEl>
                                        <p:attrNameLst>
                                          <p:attrName>style.visibility</p:attrName>
                                        </p:attrNameLst>
                                      </p:cBhvr>
                                      <p:to>
                                        <p:strVal val="visible"/>
                                      </p:to>
                                    </p:set>
                                    <p:animEffect transition="in" filter="randombar(horizontal)">
                                      <p:cBhvr>
                                        <p:cTn id="82" dur="500"/>
                                        <p:tgtEl>
                                          <p:spTgt spid="56"/>
                                        </p:tgtEl>
                                      </p:cBhvr>
                                    </p:animEffect>
                                  </p:childTnLst>
                                </p:cTn>
                              </p:par>
                            </p:childTnLst>
                          </p:cTn>
                        </p:par>
                        <p:par>
                          <p:cTn id="83" fill="hold">
                            <p:stCondLst>
                              <p:cond delay="12210"/>
                            </p:stCondLst>
                            <p:childTnLst>
                              <p:par>
                                <p:cTn id="84" presetID="14" presetClass="entr" presetSubtype="10" fill="hold" grpId="0" nodeType="afterEffect">
                                  <p:stCondLst>
                                    <p:cond delay="0"/>
                                  </p:stCondLst>
                                  <p:iterate type="lt">
                                    <p:tmPct val="10000"/>
                                  </p:iterate>
                                  <p:childTnLst>
                                    <p:set>
                                      <p:cBhvr>
                                        <p:cTn id="85" dur="1" fill="hold">
                                          <p:stCondLst>
                                            <p:cond delay="0"/>
                                          </p:stCondLst>
                                        </p:cTn>
                                        <p:tgtEl>
                                          <p:spTgt spid="57"/>
                                        </p:tgtEl>
                                        <p:attrNameLst>
                                          <p:attrName>style.visibility</p:attrName>
                                        </p:attrNameLst>
                                      </p:cBhvr>
                                      <p:to>
                                        <p:strVal val="visible"/>
                                      </p:to>
                                    </p:set>
                                    <p:animEffect transition="in" filter="randombar(horizontal)">
                                      <p:cBhvr>
                                        <p:cTn id="86" dur="3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24" grpId="0" animBg="1"/>
      <p:bldP spid="25" grpId="0" animBg="1"/>
      <p:bldP spid="26" grpId="0" animBg="1"/>
      <p:bldP spid="37" grpId="0" animBg="1"/>
      <p:bldP spid="38" grpId="0" animBg="1"/>
      <p:bldP spid="46" grpId="0"/>
      <p:bldP spid="47" grpId="0"/>
      <p:bldP spid="48" grpId="0"/>
      <p:bldP spid="49" grpId="0"/>
      <p:bldP spid="50" grpId="0"/>
      <p:bldP spid="53" grpId="0"/>
      <p:bldP spid="54" grpId="0"/>
      <p:bldP spid="55" grpId="0"/>
      <p:bldP spid="56" grpId="0"/>
      <p:bldP spid="5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gency"/>
          <p:cNvSpPr txBox="1"/>
          <p:nvPr/>
        </p:nvSpPr>
        <p:spPr>
          <a:xfrm>
            <a:off x="5658255" y="2083439"/>
            <a:ext cx="1269899" cy="1672124"/>
          </a:xfrm>
          <a:prstGeom prst="rect">
            <a:avLst/>
          </a:prstGeom>
          <a:noFill/>
        </p:spPr>
        <p:txBody>
          <a:bodyPr wrap="none" rtlCol="0">
            <a:spAutoFit/>
          </a:bodyPr>
          <a:lstStyle/>
          <a:p>
            <a:r>
              <a:rPr lang="en-US" altLang="zh-CN" sz="10266" dirty="0" smtClean="0">
                <a:solidFill>
                  <a:srgbClr val="00B0F0"/>
                </a:solidFill>
                <a:latin typeface="Agency FB" pitchFamily="34" charset="0"/>
                <a:ea typeface="汉鼎繁细等线" pitchFamily="49" charset="-122"/>
              </a:rPr>
              <a:t>02</a:t>
            </a:r>
            <a:endParaRPr lang="zh-CN" altLang="en-US" sz="10266" dirty="0">
              <a:solidFill>
                <a:srgbClr val="00B0F0"/>
              </a:solidFill>
              <a:latin typeface="Agency FB" pitchFamily="34" charset="0"/>
              <a:ea typeface="汉鼎繁细等线" pitchFamily="49" charset="-122"/>
            </a:endParaRPr>
          </a:p>
        </p:txBody>
      </p:sp>
      <p:sp>
        <p:nvSpPr>
          <p:cNvPr id="7" name="TextBox 4"/>
          <p:cNvSpPr txBox="1"/>
          <p:nvPr/>
        </p:nvSpPr>
        <p:spPr>
          <a:xfrm>
            <a:off x="5081172" y="3511190"/>
            <a:ext cx="2178802" cy="689676"/>
          </a:xfrm>
          <a:prstGeom prst="rect">
            <a:avLst/>
          </a:prstGeom>
          <a:noFill/>
        </p:spPr>
        <p:txBody>
          <a:bodyPr wrap="none" rtlCol="0">
            <a:spAutoFit/>
          </a:bodyPr>
          <a:lstStyle/>
          <a:p>
            <a:pPr algn="ctr">
              <a:lnSpc>
                <a:spcPct val="150000"/>
              </a:lnSpc>
            </a:pPr>
            <a:r>
              <a:rPr lang="zh-CN" altLang="en-US" sz="2933" dirty="0">
                <a:solidFill>
                  <a:srgbClr val="00B0F0"/>
                </a:solidFill>
                <a:latin typeface="微软雅黑" pitchFamily="34" charset="-122"/>
                <a:ea typeface="微软雅黑" pitchFamily="34" charset="-122"/>
              </a:rPr>
              <a:t>成绩与经验 </a:t>
            </a:r>
            <a:endParaRPr lang="en-US" altLang="zh-CN" sz="2933" dirty="0">
              <a:solidFill>
                <a:srgbClr val="00B0F0"/>
              </a:solidFill>
              <a:latin typeface="微软雅黑" pitchFamily="34" charset="-122"/>
              <a:ea typeface="微软雅黑" pitchFamily="34" charset="-122"/>
            </a:endParaRPr>
          </a:p>
        </p:txBody>
      </p:sp>
      <p:sp>
        <p:nvSpPr>
          <p:cNvPr id="8" name="TextBox 4"/>
          <p:cNvSpPr txBox="1"/>
          <p:nvPr/>
        </p:nvSpPr>
        <p:spPr>
          <a:xfrm>
            <a:off x="4794980" y="4240196"/>
            <a:ext cx="2751188" cy="379463"/>
          </a:xfrm>
          <a:prstGeom prst="rect">
            <a:avLst/>
          </a:prstGeom>
          <a:noFill/>
        </p:spPr>
        <p:txBody>
          <a:bodyPr wrap="square" rtlCol="0">
            <a:spAutoFit/>
          </a:bodyPr>
          <a:lstStyle/>
          <a:p>
            <a:pPr algn="ctr"/>
            <a:r>
              <a:rPr lang="en-US" altLang="zh-CN" sz="933" dirty="0" smtClean="0">
                <a:solidFill>
                  <a:srgbClr val="00B0F0"/>
                </a:solidFill>
                <a:latin typeface="微软雅黑" pitchFamily="34" charset="-122"/>
                <a:ea typeface="微软雅黑" pitchFamily="34" charset="-122"/>
              </a:rPr>
              <a:t>ADD DIRECTORY </a:t>
            </a:r>
            <a:r>
              <a:rPr lang="en-US" altLang="zh-CN" sz="933" dirty="0">
                <a:solidFill>
                  <a:srgbClr val="00B0F0"/>
                </a:solidFill>
                <a:latin typeface="微软雅黑" pitchFamily="34" charset="-122"/>
                <a:ea typeface="微软雅黑" pitchFamily="34" charset="-122"/>
              </a:rPr>
              <a:t>ONE TITLESADD DIRECTORY ONE TITLES</a:t>
            </a:r>
          </a:p>
        </p:txBody>
      </p:sp>
    </p:spTree>
    <p:extLst>
      <p:ext uri="{BB962C8B-B14F-4D97-AF65-F5344CB8AC3E}">
        <p14:creationId xmlns:p14="http://schemas.microsoft.com/office/powerpoint/2010/main" val="14298084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14" presetClass="entr" presetSubtype="10" fill="hold" grpId="0" nodeType="withEffect">
                                  <p:stCondLst>
                                    <p:cond delay="60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52" presetClass="entr" presetSubtype="0" fill="hold" grpId="0" nodeType="withEffect">
                                  <p:stCondLst>
                                    <p:cond delay="600"/>
                                  </p:stCondLst>
                                  <p:iterate type="lt">
                                    <p:tmPct val="10000"/>
                                  </p:iterate>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2"/>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工作达标情况</a:t>
            </a: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grpSp>
        <p:nvGrpSpPr>
          <p:cNvPr id="12" name="组合 11"/>
          <p:cNvGrpSpPr/>
          <p:nvPr/>
        </p:nvGrpSpPr>
        <p:grpSpPr>
          <a:xfrm>
            <a:off x="334685" y="1760570"/>
            <a:ext cx="4537075" cy="3289299"/>
            <a:chOff x="334685" y="1588293"/>
            <a:chExt cx="4537075" cy="3289299"/>
          </a:xfrm>
        </p:grpSpPr>
        <p:graphicFrame>
          <p:nvGraphicFramePr>
            <p:cNvPr id="90" name="图表 13"/>
            <p:cNvGraphicFramePr>
              <a:graphicFrameLocks/>
            </p:cNvGraphicFramePr>
            <p:nvPr>
              <p:extLst>
                <p:ext uri="{D42A27DB-BD31-4B8C-83A1-F6EECF244321}">
                  <p14:modId xmlns:p14="http://schemas.microsoft.com/office/powerpoint/2010/main" val="3687490672"/>
                </p:ext>
              </p:extLst>
            </p:nvPr>
          </p:nvGraphicFramePr>
          <p:xfrm>
            <a:off x="334685" y="1588293"/>
            <a:ext cx="4537075" cy="3289299"/>
          </p:xfrm>
          <a:graphic>
            <a:graphicData uri="http://schemas.openxmlformats.org/presentationml/2006/ole">
              <mc:AlternateContent xmlns:mc="http://schemas.openxmlformats.org/markup-compatibility/2006">
                <mc:Choice xmlns:v="urn:schemas-microsoft-com:vml" Requires="v">
                  <p:oleObj spid="_x0000_s1746" name="工作表" r:id="rId7" imgW="4438638" imgH="3181437" progId="Excel.Sheet.8">
                    <p:embed/>
                  </p:oleObj>
                </mc:Choice>
                <mc:Fallback>
                  <p:oleObj name="工作表" r:id="rId7" imgW="4438638" imgH="3181437" progId="Excel.Sheet.8">
                    <p:embed/>
                    <p:pic>
                      <p:nvPicPr>
                        <p:cNvPr id="0" name=""/>
                        <p:cNvPicPr>
                          <a:picLocks noChangeArrowheads="1"/>
                        </p:cNvPicPr>
                        <p:nvPr/>
                      </p:nvPicPr>
                      <p:blipFill>
                        <a:blip r:embed="rId8"/>
                        <a:srcRect/>
                        <a:stretch>
                          <a:fillRect/>
                        </a:stretch>
                      </p:blipFill>
                      <p:spPr bwMode="auto">
                        <a:xfrm>
                          <a:off x="334685" y="1588293"/>
                          <a:ext cx="4537075" cy="32892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0" name="组合 9"/>
            <p:cNvGrpSpPr/>
            <p:nvPr/>
          </p:nvGrpSpPr>
          <p:grpSpPr>
            <a:xfrm>
              <a:off x="344523" y="1693876"/>
              <a:ext cx="4479855" cy="3103536"/>
              <a:chOff x="344523" y="1693876"/>
              <a:chExt cx="4479855" cy="3103536"/>
            </a:xfrm>
          </p:grpSpPr>
          <p:grpSp>
            <p:nvGrpSpPr>
              <p:cNvPr id="78" name="dd"/>
              <p:cNvGrpSpPr>
                <a:grpSpLocks/>
              </p:cNvGrpSpPr>
              <p:nvPr/>
            </p:nvGrpSpPr>
            <p:grpSpPr bwMode="auto">
              <a:xfrm>
                <a:off x="344523" y="1693876"/>
                <a:ext cx="4479855" cy="3103536"/>
                <a:chOff x="-50768" y="-50768"/>
                <a:chExt cx="4480132" cy="3102384"/>
              </a:xfrm>
            </p:grpSpPr>
            <p:graphicFrame>
              <p:nvGraphicFramePr>
                <p:cNvPr id="80" name="图表 86"/>
                <p:cNvGraphicFramePr>
                  <a:graphicFrameLocks/>
                </p:cNvGraphicFramePr>
                <p:nvPr>
                  <p:extLst>
                    <p:ext uri="{D42A27DB-BD31-4B8C-83A1-F6EECF244321}">
                      <p14:modId xmlns:p14="http://schemas.microsoft.com/office/powerpoint/2010/main" val="3907228322"/>
                    </p:ext>
                  </p:extLst>
                </p:nvPr>
              </p:nvGraphicFramePr>
              <p:xfrm>
                <a:off x="-50768" y="-50768"/>
                <a:ext cx="4480132" cy="3102384"/>
              </p:xfrm>
              <a:graphic>
                <a:graphicData uri="http://schemas.openxmlformats.org/drawingml/2006/chart">
                  <c:chart xmlns:c="http://schemas.openxmlformats.org/drawingml/2006/chart" xmlns:r="http://schemas.openxmlformats.org/officeDocument/2006/relationships" r:id="rId9"/>
                </a:graphicData>
              </a:graphic>
            </p:graphicFrame>
            <p:sp>
              <p:nvSpPr>
                <p:cNvPr id="81" name="87"/>
                <p:cNvSpPr>
                  <a:spLocks noChangeArrowheads="1"/>
                </p:cNvSpPr>
                <p:nvPr/>
              </p:nvSpPr>
              <p:spPr bwMode="auto">
                <a:xfrm>
                  <a:off x="1233563" y="634764"/>
                  <a:ext cx="1857490" cy="18312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DFBE9"/>
                    </a:solidFill>
                  </a:endParaRPr>
                </a:p>
              </p:txBody>
            </p:sp>
            <p:sp>
              <p:nvSpPr>
                <p:cNvPr id="82" name="88"/>
                <p:cNvSpPr txBox="1">
                  <a:spLocks noChangeArrowheads="1"/>
                </p:cNvSpPr>
                <p:nvPr/>
              </p:nvSpPr>
              <p:spPr bwMode="auto">
                <a:xfrm>
                  <a:off x="1721201" y="858785"/>
                  <a:ext cx="9637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dirty="0">
                      <a:latin typeface="Vivaldi" panose="03020602050506090804" pitchFamily="66" charset="0"/>
                    </a:rPr>
                    <a:t>90</a:t>
                  </a:r>
                  <a:r>
                    <a:rPr lang="en-US" altLang="zh-CN" sz="2800" dirty="0">
                      <a:latin typeface="Vivaldi" panose="03020602050506090804" pitchFamily="66" charset="0"/>
                    </a:rPr>
                    <a:t>%</a:t>
                  </a:r>
                  <a:endParaRPr lang="zh-CN" altLang="en-US" sz="4800" dirty="0">
                    <a:latin typeface="Vivaldi" panose="03020602050506090804" pitchFamily="66" charset="0"/>
                  </a:endParaRPr>
                </a:p>
              </p:txBody>
            </p:sp>
            <p:sp>
              <p:nvSpPr>
                <p:cNvPr id="83" name="89"/>
                <p:cNvSpPr>
                  <a:spLocks noChangeArrowheads="1"/>
                </p:cNvSpPr>
                <p:nvPr/>
              </p:nvSpPr>
              <p:spPr bwMode="auto">
                <a:xfrm>
                  <a:off x="1720957" y="1612301"/>
                  <a:ext cx="849365" cy="399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rgbClr val="2C2710"/>
                      </a:solidFill>
                      <a:latin typeface="微软雅黑" panose="020B0503020204020204" pitchFamily="34" charset="-122"/>
                      <a:ea typeface="微软雅黑" panose="020B0503020204020204" pitchFamily="34" charset="-122"/>
                    </a:rPr>
                    <a:t>分类</a:t>
                  </a:r>
                  <a:r>
                    <a:rPr lang="en-US" altLang="zh-CN" sz="2000" dirty="0">
                      <a:solidFill>
                        <a:srgbClr val="2C2710"/>
                      </a:solidFill>
                      <a:latin typeface="微软雅黑" panose="020B0503020204020204" pitchFamily="34" charset="-122"/>
                      <a:ea typeface="微软雅黑" panose="020B0503020204020204" pitchFamily="34" charset="-122"/>
                    </a:rPr>
                    <a:t>1</a:t>
                  </a:r>
                  <a:endParaRPr lang="zh-CN" altLang="en-US" sz="2000" dirty="0"/>
                </a:p>
              </p:txBody>
            </p:sp>
          </p:grpSp>
          <p:sp>
            <p:nvSpPr>
              <p:cNvPr id="79" name="91"/>
              <p:cNvSpPr>
                <a:spLocks noChangeArrowheads="1"/>
              </p:cNvSpPr>
              <p:nvPr/>
            </p:nvSpPr>
            <p:spPr bwMode="auto">
              <a:xfrm>
                <a:off x="1557338" y="2309813"/>
                <a:ext cx="1998662" cy="1971675"/>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DFBE9"/>
                  </a:solidFill>
                </a:endParaRPr>
              </a:p>
            </p:txBody>
          </p:sp>
        </p:grpSp>
      </p:grpSp>
      <p:grpSp>
        <p:nvGrpSpPr>
          <p:cNvPr id="13" name="组合 12"/>
          <p:cNvGrpSpPr/>
          <p:nvPr/>
        </p:nvGrpSpPr>
        <p:grpSpPr>
          <a:xfrm>
            <a:off x="3786188" y="1864552"/>
            <a:ext cx="4498975" cy="3081337"/>
            <a:chOff x="3786188" y="1692275"/>
            <a:chExt cx="4498975" cy="3081337"/>
          </a:xfrm>
        </p:grpSpPr>
        <p:graphicFrame>
          <p:nvGraphicFramePr>
            <p:cNvPr id="85" name="图表 13"/>
            <p:cNvGraphicFramePr>
              <a:graphicFrameLocks/>
            </p:cNvGraphicFramePr>
            <p:nvPr>
              <p:extLst>
                <p:ext uri="{D42A27DB-BD31-4B8C-83A1-F6EECF244321}">
                  <p14:modId xmlns:p14="http://schemas.microsoft.com/office/powerpoint/2010/main" val="18006711"/>
                </p:ext>
              </p:extLst>
            </p:nvPr>
          </p:nvGraphicFramePr>
          <p:xfrm>
            <a:off x="3786188" y="1692275"/>
            <a:ext cx="4498975" cy="3081337"/>
          </p:xfrm>
          <a:graphic>
            <a:graphicData uri="http://schemas.openxmlformats.org/presentationml/2006/ole">
              <mc:AlternateContent xmlns:mc="http://schemas.openxmlformats.org/markup-compatibility/2006">
                <mc:Choice xmlns:v="urn:schemas-microsoft-com:vml" Requires="v">
                  <p:oleObj spid="_x0000_s1747" name="图表" r:id="rId11" imgW="4381475" imgH="3000375" progId="">
                    <p:embed/>
                  </p:oleObj>
                </mc:Choice>
                <mc:Fallback>
                  <p:oleObj name="图表" r:id="rId11" imgW="4381475" imgH="3000375" progId="">
                    <p:embed/>
                    <p:pic>
                      <p:nvPicPr>
                        <p:cNvPr id="0" name=""/>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86188" y="1692275"/>
                          <a:ext cx="4498975" cy="3081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6" name="78"/>
            <p:cNvSpPr>
              <a:spLocks noChangeArrowheads="1"/>
            </p:cNvSpPr>
            <p:nvPr/>
          </p:nvSpPr>
          <p:spPr bwMode="auto">
            <a:xfrm>
              <a:off x="5068888" y="2379662"/>
              <a:ext cx="1857375" cy="18319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DFBE9"/>
                </a:solidFill>
              </a:endParaRPr>
            </a:p>
          </p:txBody>
        </p:sp>
        <p:sp>
          <p:nvSpPr>
            <p:cNvPr id="87" name="18"/>
            <p:cNvSpPr txBox="1">
              <a:spLocks noChangeArrowheads="1"/>
            </p:cNvSpPr>
            <p:nvPr/>
          </p:nvSpPr>
          <p:spPr bwMode="auto">
            <a:xfrm>
              <a:off x="5538062" y="2603766"/>
              <a:ext cx="1000532" cy="83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dirty="0">
                  <a:latin typeface="Vivaldi" panose="03020602050506090804" pitchFamily="66" charset="0"/>
                </a:rPr>
                <a:t>78</a:t>
              </a:r>
              <a:r>
                <a:rPr lang="en-US" altLang="zh-CN" sz="2800" dirty="0">
                  <a:latin typeface="Vivaldi" panose="03020602050506090804" pitchFamily="66" charset="0"/>
                </a:rPr>
                <a:t>%</a:t>
              </a:r>
              <a:endParaRPr lang="zh-CN" altLang="en-US" sz="4800" dirty="0">
                <a:latin typeface="Vivaldi" panose="03020602050506090804" pitchFamily="66" charset="0"/>
              </a:endParaRPr>
            </a:p>
          </p:txBody>
        </p:sp>
        <p:sp>
          <p:nvSpPr>
            <p:cNvPr id="88" name="21"/>
            <p:cNvSpPr>
              <a:spLocks noChangeArrowheads="1"/>
            </p:cNvSpPr>
            <p:nvPr/>
          </p:nvSpPr>
          <p:spPr bwMode="auto">
            <a:xfrm>
              <a:off x="5556251" y="3357562"/>
              <a:ext cx="84931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rgbClr val="2C2710"/>
                  </a:solidFill>
                  <a:latin typeface="微软雅黑" panose="020B0503020204020204" pitchFamily="34" charset="-122"/>
                  <a:ea typeface="微软雅黑" panose="020B0503020204020204" pitchFamily="34" charset="-122"/>
                </a:rPr>
                <a:t>分类</a:t>
              </a:r>
              <a:r>
                <a:rPr lang="en-US" altLang="zh-CN" sz="2000" dirty="0">
                  <a:solidFill>
                    <a:srgbClr val="2C2710"/>
                  </a:solidFill>
                  <a:latin typeface="微软雅黑" panose="020B0503020204020204" pitchFamily="34" charset="-122"/>
                  <a:ea typeface="微软雅黑" panose="020B0503020204020204" pitchFamily="34" charset="-122"/>
                </a:rPr>
                <a:t>2</a:t>
              </a:r>
              <a:endParaRPr lang="zh-CN" altLang="en-US" sz="2000" dirty="0"/>
            </a:p>
          </p:txBody>
        </p:sp>
        <p:sp>
          <p:nvSpPr>
            <p:cNvPr id="89" name="79"/>
            <p:cNvSpPr>
              <a:spLocks noChangeArrowheads="1"/>
            </p:cNvSpPr>
            <p:nvPr/>
          </p:nvSpPr>
          <p:spPr bwMode="auto">
            <a:xfrm>
              <a:off x="4997450" y="2309812"/>
              <a:ext cx="1998664" cy="1971675"/>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DFBE9"/>
                </a:solidFill>
              </a:endParaRPr>
            </a:p>
          </p:txBody>
        </p:sp>
      </p:grpSp>
      <p:sp>
        <p:nvSpPr>
          <p:cNvPr id="92" name="41"/>
          <p:cNvSpPr>
            <a:spLocks noChangeArrowheads="1"/>
          </p:cNvSpPr>
          <p:nvPr/>
        </p:nvSpPr>
        <p:spPr bwMode="auto">
          <a:xfrm>
            <a:off x="5081588" y="5045853"/>
            <a:ext cx="1971675" cy="923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latinLnBrk="1">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93" name="e8"/>
          <p:cNvGrpSpPr>
            <a:grpSpLocks/>
          </p:cNvGrpSpPr>
          <p:nvPr/>
        </p:nvGrpSpPr>
        <p:grpSpPr bwMode="auto">
          <a:xfrm>
            <a:off x="4823638" y="4678995"/>
            <a:ext cx="2506663" cy="211214"/>
            <a:chOff x="0" y="0"/>
            <a:chExt cx="2444" cy="206"/>
          </a:xfrm>
        </p:grpSpPr>
        <p:sp>
          <p:nvSpPr>
            <p:cNvPr id="94" name="9"/>
            <p:cNvSpPr>
              <a:spLocks/>
            </p:cNvSpPr>
            <p:nvPr/>
          </p:nvSpPr>
          <p:spPr bwMode="auto">
            <a:xfrm>
              <a:off x="0" y="0"/>
              <a:ext cx="169" cy="204"/>
            </a:xfrm>
            <a:custGeom>
              <a:avLst/>
              <a:gdLst>
                <a:gd name="T0" fmla="*/ 0 w 71"/>
                <a:gd name="T1" fmla="*/ 106 h 83"/>
                <a:gd name="T2" fmla="*/ 69 w 71"/>
                <a:gd name="T3" fmla="*/ 88 h 83"/>
                <a:gd name="T4" fmla="*/ 90 w 71"/>
                <a:gd name="T5" fmla="*/ 96 h 83"/>
                <a:gd name="T6" fmla="*/ 81 w 71"/>
                <a:gd name="T7" fmla="*/ 42 h 83"/>
                <a:gd name="T8" fmla="*/ 150 w 71"/>
                <a:gd name="T9" fmla="*/ 20 h 83"/>
                <a:gd name="T10" fmla="*/ 157 w 71"/>
                <a:gd name="T11" fmla="*/ 64 h 83"/>
                <a:gd name="T12" fmla="*/ 150 w 71"/>
                <a:gd name="T13" fmla="*/ 76 h 83"/>
                <a:gd name="T14" fmla="*/ 126 w 71"/>
                <a:gd name="T15" fmla="*/ 79 h 83"/>
                <a:gd name="T16" fmla="*/ 121 w 71"/>
                <a:gd name="T17" fmla="*/ 57 h 83"/>
                <a:gd name="T18" fmla="*/ 145 w 71"/>
                <a:gd name="T19" fmla="*/ 52 h 83"/>
                <a:gd name="T20" fmla="*/ 152 w 71"/>
                <a:gd name="T21" fmla="*/ 57 h 83"/>
                <a:gd name="T22" fmla="*/ 133 w 71"/>
                <a:gd name="T23" fmla="*/ 20 h 83"/>
                <a:gd name="T24" fmla="*/ 86 w 71"/>
                <a:gd name="T25" fmla="*/ 52 h 83"/>
                <a:gd name="T26" fmla="*/ 117 w 71"/>
                <a:gd name="T27" fmla="*/ 101 h 83"/>
                <a:gd name="T28" fmla="*/ 131 w 71"/>
                <a:gd name="T29" fmla="*/ 103 h 83"/>
                <a:gd name="T30" fmla="*/ 131 w 71"/>
                <a:gd name="T31" fmla="*/ 108 h 83"/>
                <a:gd name="T32" fmla="*/ 114 w 71"/>
                <a:gd name="T33" fmla="*/ 113 h 83"/>
                <a:gd name="T34" fmla="*/ 86 w 71"/>
                <a:gd name="T35" fmla="*/ 160 h 83"/>
                <a:gd name="T36" fmla="*/ 126 w 71"/>
                <a:gd name="T37" fmla="*/ 197 h 83"/>
                <a:gd name="T38" fmla="*/ 152 w 71"/>
                <a:gd name="T39" fmla="*/ 157 h 83"/>
                <a:gd name="T40" fmla="*/ 145 w 71"/>
                <a:gd name="T41" fmla="*/ 162 h 83"/>
                <a:gd name="T42" fmla="*/ 121 w 71"/>
                <a:gd name="T43" fmla="*/ 157 h 83"/>
                <a:gd name="T44" fmla="*/ 126 w 71"/>
                <a:gd name="T45" fmla="*/ 135 h 83"/>
                <a:gd name="T46" fmla="*/ 150 w 71"/>
                <a:gd name="T47" fmla="*/ 138 h 83"/>
                <a:gd name="T48" fmla="*/ 159 w 71"/>
                <a:gd name="T49" fmla="*/ 182 h 83"/>
                <a:gd name="T50" fmla="*/ 121 w 71"/>
                <a:gd name="T51" fmla="*/ 204 h 83"/>
                <a:gd name="T52" fmla="*/ 83 w 71"/>
                <a:gd name="T53" fmla="*/ 177 h 83"/>
                <a:gd name="T54" fmla="*/ 93 w 71"/>
                <a:gd name="T55" fmla="*/ 118 h 83"/>
                <a:gd name="T56" fmla="*/ 67 w 71"/>
                <a:gd name="T57" fmla="*/ 128 h 83"/>
                <a:gd name="T58" fmla="*/ 10 w 71"/>
                <a:gd name="T59" fmla="*/ 116 h 83"/>
                <a:gd name="T60" fmla="*/ 0 w 71"/>
                <a:gd name="T61" fmla="*/ 108 h 83"/>
                <a:gd name="T62" fmla="*/ 0 w 71"/>
                <a:gd name="T63" fmla="*/ 106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95" name="10"/>
            <p:cNvSpPr>
              <a:spLocks/>
            </p:cNvSpPr>
            <p:nvPr/>
          </p:nvSpPr>
          <p:spPr bwMode="auto">
            <a:xfrm>
              <a:off x="145" y="91"/>
              <a:ext cx="2155" cy="32"/>
            </a:xfrm>
            <a:custGeom>
              <a:avLst/>
              <a:gdLst>
                <a:gd name="T0" fmla="*/ 59 w 910"/>
                <a:gd name="T1" fmla="*/ 0 h 13"/>
                <a:gd name="T2" fmla="*/ 270 w 910"/>
                <a:gd name="T3" fmla="*/ 10 h 13"/>
                <a:gd name="T4" fmla="*/ 348 w 910"/>
                <a:gd name="T5" fmla="*/ 12 h 13"/>
                <a:gd name="T6" fmla="*/ 1762 w 910"/>
                <a:gd name="T7" fmla="*/ 12 h 13"/>
                <a:gd name="T8" fmla="*/ 2041 w 910"/>
                <a:gd name="T9" fmla="*/ 2 h 13"/>
                <a:gd name="T10" fmla="*/ 2136 w 910"/>
                <a:gd name="T11" fmla="*/ 0 h 13"/>
                <a:gd name="T12" fmla="*/ 2155 w 910"/>
                <a:gd name="T13" fmla="*/ 17 h 13"/>
                <a:gd name="T14" fmla="*/ 2136 w 910"/>
                <a:gd name="T15" fmla="*/ 32 h 13"/>
                <a:gd name="T16" fmla="*/ 1923 w 910"/>
                <a:gd name="T17" fmla="*/ 25 h 13"/>
                <a:gd name="T18" fmla="*/ 1655 w 910"/>
                <a:gd name="T19" fmla="*/ 20 h 13"/>
                <a:gd name="T20" fmla="*/ 791 w 910"/>
                <a:gd name="T21" fmla="*/ 20 h 13"/>
                <a:gd name="T22" fmla="*/ 118 w 910"/>
                <a:gd name="T23" fmla="*/ 30 h 13"/>
                <a:gd name="T24" fmla="*/ 21 w 910"/>
                <a:gd name="T25" fmla="*/ 32 h 13"/>
                <a:gd name="T26" fmla="*/ 2 w 910"/>
                <a:gd name="T27" fmla="*/ 15 h 13"/>
                <a:gd name="T28" fmla="*/ 19 w 910"/>
                <a:gd name="T29" fmla="*/ 0 h 13"/>
                <a:gd name="T30" fmla="*/ 59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96" name="11"/>
            <p:cNvSpPr>
              <a:spLocks/>
            </p:cNvSpPr>
            <p:nvPr/>
          </p:nvSpPr>
          <p:spPr bwMode="auto">
            <a:xfrm>
              <a:off x="2276" y="7"/>
              <a:ext cx="168" cy="199"/>
            </a:xfrm>
            <a:custGeom>
              <a:avLst/>
              <a:gdLst>
                <a:gd name="T0" fmla="*/ 40 w 71"/>
                <a:gd name="T1" fmla="*/ 98 h 81"/>
                <a:gd name="T2" fmla="*/ 54 w 71"/>
                <a:gd name="T3" fmla="*/ 93 h 81"/>
                <a:gd name="T4" fmla="*/ 83 w 71"/>
                <a:gd name="T5" fmla="*/ 39 h 81"/>
                <a:gd name="T6" fmla="*/ 35 w 71"/>
                <a:gd name="T7" fmla="*/ 12 h 81"/>
                <a:gd name="T8" fmla="*/ 19 w 71"/>
                <a:gd name="T9" fmla="*/ 49 h 81"/>
                <a:gd name="T10" fmla="*/ 24 w 71"/>
                <a:gd name="T11" fmla="*/ 44 h 81"/>
                <a:gd name="T12" fmla="*/ 47 w 71"/>
                <a:gd name="T13" fmla="*/ 49 h 81"/>
                <a:gd name="T14" fmla="*/ 45 w 71"/>
                <a:gd name="T15" fmla="*/ 71 h 81"/>
                <a:gd name="T16" fmla="*/ 21 w 71"/>
                <a:gd name="T17" fmla="*/ 69 h 81"/>
                <a:gd name="T18" fmla="*/ 12 w 71"/>
                <a:gd name="T19" fmla="*/ 22 h 81"/>
                <a:gd name="T20" fmla="*/ 54 w 71"/>
                <a:gd name="T21" fmla="*/ 2 h 81"/>
                <a:gd name="T22" fmla="*/ 90 w 71"/>
                <a:gd name="T23" fmla="*/ 39 h 81"/>
                <a:gd name="T24" fmla="*/ 80 w 71"/>
                <a:gd name="T25" fmla="*/ 88 h 81"/>
                <a:gd name="T26" fmla="*/ 168 w 71"/>
                <a:gd name="T27" fmla="*/ 98 h 81"/>
                <a:gd name="T28" fmla="*/ 78 w 71"/>
                <a:gd name="T29" fmla="*/ 111 h 81"/>
                <a:gd name="T30" fmla="*/ 90 w 71"/>
                <a:gd name="T31" fmla="*/ 157 h 81"/>
                <a:gd name="T32" fmla="*/ 64 w 71"/>
                <a:gd name="T33" fmla="*/ 194 h 81"/>
                <a:gd name="T34" fmla="*/ 19 w 71"/>
                <a:gd name="T35" fmla="*/ 187 h 81"/>
                <a:gd name="T36" fmla="*/ 12 w 71"/>
                <a:gd name="T37" fmla="*/ 142 h 81"/>
                <a:gd name="T38" fmla="*/ 19 w 71"/>
                <a:gd name="T39" fmla="*/ 133 h 81"/>
                <a:gd name="T40" fmla="*/ 43 w 71"/>
                <a:gd name="T41" fmla="*/ 128 h 81"/>
                <a:gd name="T42" fmla="*/ 47 w 71"/>
                <a:gd name="T43" fmla="*/ 152 h 81"/>
                <a:gd name="T44" fmla="*/ 21 w 71"/>
                <a:gd name="T45" fmla="*/ 152 h 81"/>
                <a:gd name="T46" fmla="*/ 19 w 71"/>
                <a:gd name="T47" fmla="*/ 147 h 81"/>
                <a:gd name="T48" fmla="*/ 31 w 71"/>
                <a:gd name="T49" fmla="*/ 187 h 81"/>
                <a:gd name="T50" fmla="*/ 85 w 71"/>
                <a:gd name="T51" fmla="*/ 155 h 81"/>
                <a:gd name="T52" fmla="*/ 50 w 71"/>
                <a:gd name="T53" fmla="*/ 103 h 81"/>
                <a:gd name="T54" fmla="*/ 40 w 71"/>
                <a:gd name="T55" fmla="*/ 101 h 81"/>
                <a:gd name="T56" fmla="*/ 40 w 71"/>
                <a:gd name="T57" fmla="*/ 98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98" name="90"/>
          <p:cNvSpPr>
            <a:spLocks noChangeArrowheads="1"/>
          </p:cNvSpPr>
          <p:nvPr/>
        </p:nvSpPr>
        <p:spPr bwMode="auto">
          <a:xfrm>
            <a:off x="1600201" y="5045853"/>
            <a:ext cx="1936750" cy="923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latinLnBrk="1">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a:t>
            </a:r>
          </a:p>
        </p:txBody>
      </p:sp>
      <p:grpSp>
        <p:nvGrpSpPr>
          <p:cNvPr id="99" name="er"/>
          <p:cNvGrpSpPr>
            <a:grpSpLocks/>
          </p:cNvGrpSpPr>
          <p:nvPr/>
        </p:nvGrpSpPr>
        <p:grpSpPr bwMode="auto">
          <a:xfrm>
            <a:off x="1383526" y="4678995"/>
            <a:ext cx="2508250" cy="211334"/>
            <a:chOff x="0" y="0"/>
            <a:chExt cx="2444" cy="206"/>
          </a:xfrm>
        </p:grpSpPr>
        <p:sp>
          <p:nvSpPr>
            <p:cNvPr id="100" name="9"/>
            <p:cNvSpPr>
              <a:spLocks/>
            </p:cNvSpPr>
            <p:nvPr/>
          </p:nvSpPr>
          <p:spPr bwMode="auto">
            <a:xfrm>
              <a:off x="0" y="0"/>
              <a:ext cx="169" cy="204"/>
            </a:xfrm>
            <a:custGeom>
              <a:avLst/>
              <a:gdLst>
                <a:gd name="T0" fmla="*/ 0 w 71"/>
                <a:gd name="T1" fmla="*/ 106 h 83"/>
                <a:gd name="T2" fmla="*/ 69 w 71"/>
                <a:gd name="T3" fmla="*/ 88 h 83"/>
                <a:gd name="T4" fmla="*/ 90 w 71"/>
                <a:gd name="T5" fmla="*/ 96 h 83"/>
                <a:gd name="T6" fmla="*/ 81 w 71"/>
                <a:gd name="T7" fmla="*/ 42 h 83"/>
                <a:gd name="T8" fmla="*/ 150 w 71"/>
                <a:gd name="T9" fmla="*/ 20 h 83"/>
                <a:gd name="T10" fmla="*/ 157 w 71"/>
                <a:gd name="T11" fmla="*/ 64 h 83"/>
                <a:gd name="T12" fmla="*/ 150 w 71"/>
                <a:gd name="T13" fmla="*/ 76 h 83"/>
                <a:gd name="T14" fmla="*/ 126 w 71"/>
                <a:gd name="T15" fmla="*/ 79 h 83"/>
                <a:gd name="T16" fmla="*/ 121 w 71"/>
                <a:gd name="T17" fmla="*/ 57 h 83"/>
                <a:gd name="T18" fmla="*/ 145 w 71"/>
                <a:gd name="T19" fmla="*/ 52 h 83"/>
                <a:gd name="T20" fmla="*/ 152 w 71"/>
                <a:gd name="T21" fmla="*/ 57 h 83"/>
                <a:gd name="T22" fmla="*/ 133 w 71"/>
                <a:gd name="T23" fmla="*/ 20 h 83"/>
                <a:gd name="T24" fmla="*/ 86 w 71"/>
                <a:gd name="T25" fmla="*/ 52 h 83"/>
                <a:gd name="T26" fmla="*/ 117 w 71"/>
                <a:gd name="T27" fmla="*/ 101 h 83"/>
                <a:gd name="T28" fmla="*/ 131 w 71"/>
                <a:gd name="T29" fmla="*/ 103 h 83"/>
                <a:gd name="T30" fmla="*/ 131 w 71"/>
                <a:gd name="T31" fmla="*/ 108 h 83"/>
                <a:gd name="T32" fmla="*/ 114 w 71"/>
                <a:gd name="T33" fmla="*/ 113 h 83"/>
                <a:gd name="T34" fmla="*/ 86 w 71"/>
                <a:gd name="T35" fmla="*/ 160 h 83"/>
                <a:gd name="T36" fmla="*/ 126 w 71"/>
                <a:gd name="T37" fmla="*/ 197 h 83"/>
                <a:gd name="T38" fmla="*/ 152 w 71"/>
                <a:gd name="T39" fmla="*/ 157 h 83"/>
                <a:gd name="T40" fmla="*/ 145 w 71"/>
                <a:gd name="T41" fmla="*/ 162 h 83"/>
                <a:gd name="T42" fmla="*/ 121 w 71"/>
                <a:gd name="T43" fmla="*/ 157 h 83"/>
                <a:gd name="T44" fmla="*/ 126 w 71"/>
                <a:gd name="T45" fmla="*/ 135 h 83"/>
                <a:gd name="T46" fmla="*/ 150 w 71"/>
                <a:gd name="T47" fmla="*/ 138 h 83"/>
                <a:gd name="T48" fmla="*/ 159 w 71"/>
                <a:gd name="T49" fmla="*/ 182 h 83"/>
                <a:gd name="T50" fmla="*/ 121 w 71"/>
                <a:gd name="T51" fmla="*/ 204 h 83"/>
                <a:gd name="T52" fmla="*/ 83 w 71"/>
                <a:gd name="T53" fmla="*/ 177 h 83"/>
                <a:gd name="T54" fmla="*/ 93 w 71"/>
                <a:gd name="T55" fmla="*/ 118 h 83"/>
                <a:gd name="T56" fmla="*/ 67 w 71"/>
                <a:gd name="T57" fmla="*/ 128 h 83"/>
                <a:gd name="T58" fmla="*/ 10 w 71"/>
                <a:gd name="T59" fmla="*/ 116 h 83"/>
                <a:gd name="T60" fmla="*/ 0 w 71"/>
                <a:gd name="T61" fmla="*/ 108 h 83"/>
                <a:gd name="T62" fmla="*/ 0 w 71"/>
                <a:gd name="T63" fmla="*/ 106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01" name="10"/>
            <p:cNvSpPr>
              <a:spLocks/>
            </p:cNvSpPr>
            <p:nvPr/>
          </p:nvSpPr>
          <p:spPr bwMode="auto">
            <a:xfrm>
              <a:off x="145" y="91"/>
              <a:ext cx="2155" cy="32"/>
            </a:xfrm>
            <a:custGeom>
              <a:avLst/>
              <a:gdLst>
                <a:gd name="T0" fmla="*/ 59 w 910"/>
                <a:gd name="T1" fmla="*/ 0 h 13"/>
                <a:gd name="T2" fmla="*/ 270 w 910"/>
                <a:gd name="T3" fmla="*/ 10 h 13"/>
                <a:gd name="T4" fmla="*/ 348 w 910"/>
                <a:gd name="T5" fmla="*/ 12 h 13"/>
                <a:gd name="T6" fmla="*/ 1762 w 910"/>
                <a:gd name="T7" fmla="*/ 12 h 13"/>
                <a:gd name="T8" fmla="*/ 2041 w 910"/>
                <a:gd name="T9" fmla="*/ 2 h 13"/>
                <a:gd name="T10" fmla="*/ 2136 w 910"/>
                <a:gd name="T11" fmla="*/ 0 h 13"/>
                <a:gd name="T12" fmla="*/ 2155 w 910"/>
                <a:gd name="T13" fmla="*/ 17 h 13"/>
                <a:gd name="T14" fmla="*/ 2136 w 910"/>
                <a:gd name="T15" fmla="*/ 32 h 13"/>
                <a:gd name="T16" fmla="*/ 1923 w 910"/>
                <a:gd name="T17" fmla="*/ 25 h 13"/>
                <a:gd name="T18" fmla="*/ 1655 w 910"/>
                <a:gd name="T19" fmla="*/ 20 h 13"/>
                <a:gd name="T20" fmla="*/ 791 w 910"/>
                <a:gd name="T21" fmla="*/ 20 h 13"/>
                <a:gd name="T22" fmla="*/ 118 w 910"/>
                <a:gd name="T23" fmla="*/ 30 h 13"/>
                <a:gd name="T24" fmla="*/ 21 w 910"/>
                <a:gd name="T25" fmla="*/ 32 h 13"/>
                <a:gd name="T26" fmla="*/ 2 w 910"/>
                <a:gd name="T27" fmla="*/ 15 h 13"/>
                <a:gd name="T28" fmla="*/ 19 w 910"/>
                <a:gd name="T29" fmla="*/ 0 h 13"/>
                <a:gd name="T30" fmla="*/ 59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02" name="11"/>
            <p:cNvSpPr>
              <a:spLocks/>
            </p:cNvSpPr>
            <p:nvPr/>
          </p:nvSpPr>
          <p:spPr bwMode="auto">
            <a:xfrm>
              <a:off x="2276" y="7"/>
              <a:ext cx="168" cy="199"/>
            </a:xfrm>
            <a:custGeom>
              <a:avLst/>
              <a:gdLst>
                <a:gd name="T0" fmla="*/ 40 w 71"/>
                <a:gd name="T1" fmla="*/ 98 h 81"/>
                <a:gd name="T2" fmla="*/ 54 w 71"/>
                <a:gd name="T3" fmla="*/ 93 h 81"/>
                <a:gd name="T4" fmla="*/ 83 w 71"/>
                <a:gd name="T5" fmla="*/ 39 h 81"/>
                <a:gd name="T6" fmla="*/ 35 w 71"/>
                <a:gd name="T7" fmla="*/ 12 h 81"/>
                <a:gd name="T8" fmla="*/ 19 w 71"/>
                <a:gd name="T9" fmla="*/ 49 h 81"/>
                <a:gd name="T10" fmla="*/ 24 w 71"/>
                <a:gd name="T11" fmla="*/ 44 h 81"/>
                <a:gd name="T12" fmla="*/ 47 w 71"/>
                <a:gd name="T13" fmla="*/ 49 h 81"/>
                <a:gd name="T14" fmla="*/ 45 w 71"/>
                <a:gd name="T15" fmla="*/ 71 h 81"/>
                <a:gd name="T16" fmla="*/ 21 w 71"/>
                <a:gd name="T17" fmla="*/ 69 h 81"/>
                <a:gd name="T18" fmla="*/ 12 w 71"/>
                <a:gd name="T19" fmla="*/ 22 h 81"/>
                <a:gd name="T20" fmla="*/ 54 w 71"/>
                <a:gd name="T21" fmla="*/ 2 h 81"/>
                <a:gd name="T22" fmla="*/ 90 w 71"/>
                <a:gd name="T23" fmla="*/ 39 h 81"/>
                <a:gd name="T24" fmla="*/ 80 w 71"/>
                <a:gd name="T25" fmla="*/ 88 h 81"/>
                <a:gd name="T26" fmla="*/ 168 w 71"/>
                <a:gd name="T27" fmla="*/ 98 h 81"/>
                <a:gd name="T28" fmla="*/ 78 w 71"/>
                <a:gd name="T29" fmla="*/ 111 h 81"/>
                <a:gd name="T30" fmla="*/ 90 w 71"/>
                <a:gd name="T31" fmla="*/ 157 h 81"/>
                <a:gd name="T32" fmla="*/ 64 w 71"/>
                <a:gd name="T33" fmla="*/ 194 h 81"/>
                <a:gd name="T34" fmla="*/ 19 w 71"/>
                <a:gd name="T35" fmla="*/ 187 h 81"/>
                <a:gd name="T36" fmla="*/ 12 w 71"/>
                <a:gd name="T37" fmla="*/ 142 h 81"/>
                <a:gd name="T38" fmla="*/ 19 w 71"/>
                <a:gd name="T39" fmla="*/ 133 h 81"/>
                <a:gd name="T40" fmla="*/ 43 w 71"/>
                <a:gd name="T41" fmla="*/ 128 h 81"/>
                <a:gd name="T42" fmla="*/ 47 w 71"/>
                <a:gd name="T43" fmla="*/ 152 h 81"/>
                <a:gd name="T44" fmla="*/ 21 w 71"/>
                <a:gd name="T45" fmla="*/ 152 h 81"/>
                <a:gd name="T46" fmla="*/ 19 w 71"/>
                <a:gd name="T47" fmla="*/ 147 h 81"/>
                <a:gd name="T48" fmla="*/ 31 w 71"/>
                <a:gd name="T49" fmla="*/ 187 h 81"/>
                <a:gd name="T50" fmla="*/ 85 w 71"/>
                <a:gd name="T51" fmla="*/ 155 h 81"/>
                <a:gd name="T52" fmla="*/ 50 w 71"/>
                <a:gd name="T53" fmla="*/ 103 h 81"/>
                <a:gd name="T54" fmla="*/ 40 w 71"/>
                <a:gd name="T55" fmla="*/ 101 h 81"/>
                <a:gd name="T56" fmla="*/ 40 w 71"/>
                <a:gd name="T57" fmla="*/ 98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7223125" y="1864552"/>
            <a:ext cx="4498975" cy="3081338"/>
            <a:chOff x="7223125" y="1692275"/>
            <a:chExt cx="4498975" cy="3081338"/>
          </a:xfrm>
        </p:grpSpPr>
        <p:graphicFrame>
          <p:nvGraphicFramePr>
            <p:cNvPr id="104" name="图表 97"/>
            <p:cNvGraphicFramePr>
              <a:graphicFrameLocks/>
            </p:cNvGraphicFramePr>
            <p:nvPr>
              <p:extLst>
                <p:ext uri="{D42A27DB-BD31-4B8C-83A1-F6EECF244321}">
                  <p14:modId xmlns:p14="http://schemas.microsoft.com/office/powerpoint/2010/main" val="3269757546"/>
                </p:ext>
              </p:extLst>
            </p:nvPr>
          </p:nvGraphicFramePr>
          <p:xfrm>
            <a:off x="7223125" y="1692275"/>
            <a:ext cx="4498975" cy="3081338"/>
          </p:xfrm>
          <a:graphic>
            <a:graphicData uri="http://schemas.openxmlformats.org/presentationml/2006/ole">
              <mc:AlternateContent xmlns:mc="http://schemas.openxmlformats.org/markup-compatibility/2006">
                <mc:Choice xmlns:v="urn:schemas-microsoft-com:vml" Requires="v">
                  <p:oleObj spid="_x0000_s1748" name="图表" r:id="rId14" imgW="4381475" imgH="3000375" progId="">
                    <p:embed/>
                  </p:oleObj>
                </mc:Choice>
                <mc:Fallback>
                  <p:oleObj name="图表" r:id="rId14" imgW="4381475" imgH="3000375" progId="">
                    <p:embed/>
                    <p:pic>
                      <p:nvPicPr>
                        <p:cNvPr id="0" name=""/>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23125" y="1692275"/>
                          <a:ext cx="4498975" cy="3081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5" name="98"/>
            <p:cNvSpPr>
              <a:spLocks noChangeArrowheads="1"/>
            </p:cNvSpPr>
            <p:nvPr/>
          </p:nvSpPr>
          <p:spPr bwMode="auto">
            <a:xfrm>
              <a:off x="8507413" y="2379663"/>
              <a:ext cx="1857375" cy="18319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DFBE9"/>
                </a:solidFill>
              </a:endParaRPr>
            </a:p>
          </p:txBody>
        </p:sp>
        <p:sp>
          <p:nvSpPr>
            <p:cNvPr id="106" name="99"/>
            <p:cNvSpPr txBox="1">
              <a:spLocks noChangeArrowheads="1"/>
            </p:cNvSpPr>
            <p:nvPr/>
          </p:nvSpPr>
          <p:spPr bwMode="auto">
            <a:xfrm>
              <a:off x="8995020" y="2603767"/>
              <a:ext cx="963665" cy="83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dirty="0">
                  <a:latin typeface="Vivaldi" panose="03020602050506090804" pitchFamily="66" charset="0"/>
                </a:rPr>
                <a:t>56</a:t>
              </a:r>
              <a:r>
                <a:rPr lang="en-US" altLang="zh-CN" sz="2800" dirty="0">
                  <a:latin typeface="Vivaldi" panose="03020602050506090804" pitchFamily="66" charset="0"/>
                </a:rPr>
                <a:t>%</a:t>
              </a:r>
              <a:endParaRPr lang="zh-CN" altLang="en-US" sz="4800" dirty="0">
                <a:latin typeface="Vivaldi" panose="03020602050506090804" pitchFamily="66" charset="0"/>
              </a:endParaRPr>
            </a:p>
          </p:txBody>
        </p:sp>
        <p:sp>
          <p:nvSpPr>
            <p:cNvPr id="107" name="100"/>
            <p:cNvSpPr>
              <a:spLocks noChangeArrowheads="1"/>
            </p:cNvSpPr>
            <p:nvPr/>
          </p:nvSpPr>
          <p:spPr bwMode="auto">
            <a:xfrm>
              <a:off x="8994776" y="3357563"/>
              <a:ext cx="84931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2C2710"/>
                  </a:solidFill>
                  <a:latin typeface="微软雅黑" panose="020B0503020204020204" pitchFamily="34" charset="-122"/>
                  <a:ea typeface="微软雅黑" panose="020B0503020204020204" pitchFamily="34" charset="-122"/>
                </a:rPr>
                <a:t>分类</a:t>
              </a:r>
              <a:r>
                <a:rPr lang="en-US" altLang="zh-CN" sz="2000">
                  <a:solidFill>
                    <a:srgbClr val="2C2710"/>
                  </a:solidFill>
                  <a:latin typeface="微软雅黑" panose="020B0503020204020204" pitchFamily="34" charset="-122"/>
                  <a:ea typeface="微软雅黑" panose="020B0503020204020204" pitchFamily="34" charset="-122"/>
                </a:rPr>
                <a:t>3</a:t>
              </a:r>
              <a:endParaRPr lang="zh-CN" altLang="en-US" sz="2000"/>
            </a:p>
          </p:txBody>
        </p:sp>
        <p:sp>
          <p:nvSpPr>
            <p:cNvPr id="108" name="102"/>
            <p:cNvSpPr>
              <a:spLocks noChangeArrowheads="1"/>
            </p:cNvSpPr>
            <p:nvPr/>
          </p:nvSpPr>
          <p:spPr bwMode="auto">
            <a:xfrm>
              <a:off x="8435975" y="2309813"/>
              <a:ext cx="1998663" cy="1971674"/>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DFBE9"/>
                </a:solidFill>
              </a:endParaRPr>
            </a:p>
          </p:txBody>
        </p:sp>
      </p:grpSp>
      <p:sp>
        <p:nvSpPr>
          <p:cNvPr id="110" name="er"/>
          <p:cNvSpPr>
            <a:spLocks noChangeArrowheads="1"/>
          </p:cNvSpPr>
          <p:nvPr/>
        </p:nvSpPr>
        <p:spPr bwMode="auto">
          <a:xfrm>
            <a:off x="8674101" y="5045853"/>
            <a:ext cx="16906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latinLnBrk="1">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输入</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8262163" y="4678995"/>
            <a:ext cx="2506663" cy="211334"/>
            <a:chOff x="8221662" y="5513370"/>
            <a:chExt cx="2506663" cy="211334"/>
          </a:xfrm>
        </p:grpSpPr>
        <p:sp>
          <p:nvSpPr>
            <p:cNvPr id="112" name="9"/>
            <p:cNvSpPr>
              <a:spLocks/>
            </p:cNvSpPr>
            <p:nvPr/>
          </p:nvSpPr>
          <p:spPr bwMode="auto">
            <a:xfrm>
              <a:off x="8221662" y="5513370"/>
              <a:ext cx="173333" cy="209282"/>
            </a:xfrm>
            <a:custGeom>
              <a:avLst/>
              <a:gdLst>
                <a:gd name="T0" fmla="*/ 0 w 71"/>
                <a:gd name="T1" fmla="*/ 106 h 83"/>
                <a:gd name="T2" fmla="*/ 69 w 71"/>
                <a:gd name="T3" fmla="*/ 88 h 83"/>
                <a:gd name="T4" fmla="*/ 90 w 71"/>
                <a:gd name="T5" fmla="*/ 96 h 83"/>
                <a:gd name="T6" fmla="*/ 81 w 71"/>
                <a:gd name="T7" fmla="*/ 42 h 83"/>
                <a:gd name="T8" fmla="*/ 150 w 71"/>
                <a:gd name="T9" fmla="*/ 20 h 83"/>
                <a:gd name="T10" fmla="*/ 157 w 71"/>
                <a:gd name="T11" fmla="*/ 64 h 83"/>
                <a:gd name="T12" fmla="*/ 150 w 71"/>
                <a:gd name="T13" fmla="*/ 76 h 83"/>
                <a:gd name="T14" fmla="*/ 126 w 71"/>
                <a:gd name="T15" fmla="*/ 79 h 83"/>
                <a:gd name="T16" fmla="*/ 121 w 71"/>
                <a:gd name="T17" fmla="*/ 57 h 83"/>
                <a:gd name="T18" fmla="*/ 145 w 71"/>
                <a:gd name="T19" fmla="*/ 52 h 83"/>
                <a:gd name="T20" fmla="*/ 152 w 71"/>
                <a:gd name="T21" fmla="*/ 57 h 83"/>
                <a:gd name="T22" fmla="*/ 133 w 71"/>
                <a:gd name="T23" fmla="*/ 20 h 83"/>
                <a:gd name="T24" fmla="*/ 86 w 71"/>
                <a:gd name="T25" fmla="*/ 52 h 83"/>
                <a:gd name="T26" fmla="*/ 117 w 71"/>
                <a:gd name="T27" fmla="*/ 101 h 83"/>
                <a:gd name="T28" fmla="*/ 131 w 71"/>
                <a:gd name="T29" fmla="*/ 103 h 83"/>
                <a:gd name="T30" fmla="*/ 131 w 71"/>
                <a:gd name="T31" fmla="*/ 108 h 83"/>
                <a:gd name="T32" fmla="*/ 114 w 71"/>
                <a:gd name="T33" fmla="*/ 113 h 83"/>
                <a:gd name="T34" fmla="*/ 86 w 71"/>
                <a:gd name="T35" fmla="*/ 160 h 83"/>
                <a:gd name="T36" fmla="*/ 126 w 71"/>
                <a:gd name="T37" fmla="*/ 197 h 83"/>
                <a:gd name="T38" fmla="*/ 152 w 71"/>
                <a:gd name="T39" fmla="*/ 157 h 83"/>
                <a:gd name="T40" fmla="*/ 145 w 71"/>
                <a:gd name="T41" fmla="*/ 162 h 83"/>
                <a:gd name="T42" fmla="*/ 121 w 71"/>
                <a:gd name="T43" fmla="*/ 157 h 83"/>
                <a:gd name="T44" fmla="*/ 126 w 71"/>
                <a:gd name="T45" fmla="*/ 135 h 83"/>
                <a:gd name="T46" fmla="*/ 150 w 71"/>
                <a:gd name="T47" fmla="*/ 138 h 83"/>
                <a:gd name="T48" fmla="*/ 159 w 71"/>
                <a:gd name="T49" fmla="*/ 182 h 83"/>
                <a:gd name="T50" fmla="*/ 121 w 71"/>
                <a:gd name="T51" fmla="*/ 204 h 83"/>
                <a:gd name="T52" fmla="*/ 83 w 71"/>
                <a:gd name="T53" fmla="*/ 177 h 83"/>
                <a:gd name="T54" fmla="*/ 93 w 71"/>
                <a:gd name="T55" fmla="*/ 118 h 83"/>
                <a:gd name="T56" fmla="*/ 67 w 71"/>
                <a:gd name="T57" fmla="*/ 128 h 83"/>
                <a:gd name="T58" fmla="*/ 10 w 71"/>
                <a:gd name="T59" fmla="*/ 116 h 83"/>
                <a:gd name="T60" fmla="*/ 0 w 71"/>
                <a:gd name="T61" fmla="*/ 108 h 83"/>
                <a:gd name="T62" fmla="*/ 0 w 71"/>
                <a:gd name="T63" fmla="*/ 106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13" name="10"/>
            <p:cNvSpPr>
              <a:spLocks/>
            </p:cNvSpPr>
            <p:nvPr/>
          </p:nvSpPr>
          <p:spPr bwMode="auto">
            <a:xfrm>
              <a:off x="8370380" y="5606726"/>
              <a:ext cx="2210253" cy="32829"/>
            </a:xfrm>
            <a:custGeom>
              <a:avLst/>
              <a:gdLst>
                <a:gd name="T0" fmla="*/ 59 w 910"/>
                <a:gd name="T1" fmla="*/ 0 h 13"/>
                <a:gd name="T2" fmla="*/ 270 w 910"/>
                <a:gd name="T3" fmla="*/ 10 h 13"/>
                <a:gd name="T4" fmla="*/ 348 w 910"/>
                <a:gd name="T5" fmla="*/ 12 h 13"/>
                <a:gd name="T6" fmla="*/ 1762 w 910"/>
                <a:gd name="T7" fmla="*/ 12 h 13"/>
                <a:gd name="T8" fmla="*/ 2041 w 910"/>
                <a:gd name="T9" fmla="*/ 2 h 13"/>
                <a:gd name="T10" fmla="*/ 2136 w 910"/>
                <a:gd name="T11" fmla="*/ 0 h 13"/>
                <a:gd name="T12" fmla="*/ 2155 w 910"/>
                <a:gd name="T13" fmla="*/ 17 h 13"/>
                <a:gd name="T14" fmla="*/ 2136 w 910"/>
                <a:gd name="T15" fmla="*/ 32 h 13"/>
                <a:gd name="T16" fmla="*/ 1923 w 910"/>
                <a:gd name="T17" fmla="*/ 25 h 13"/>
                <a:gd name="T18" fmla="*/ 1655 w 910"/>
                <a:gd name="T19" fmla="*/ 20 h 13"/>
                <a:gd name="T20" fmla="*/ 791 w 910"/>
                <a:gd name="T21" fmla="*/ 20 h 13"/>
                <a:gd name="T22" fmla="*/ 118 w 910"/>
                <a:gd name="T23" fmla="*/ 30 h 13"/>
                <a:gd name="T24" fmla="*/ 21 w 910"/>
                <a:gd name="T25" fmla="*/ 32 h 13"/>
                <a:gd name="T26" fmla="*/ 2 w 910"/>
                <a:gd name="T27" fmla="*/ 15 h 13"/>
                <a:gd name="T28" fmla="*/ 19 w 910"/>
                <a:gd name="T29" fmla="*/ 0 h 13"/>
                <a:gd name="T30" fmla="*/ 59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sp>
          <p:nvSpPr>
            <p:cNvPr id="114" name="11"/>
            <p:cNvSpPr>
              <a:spLocks/>
            </p:cNvSpPr>
            <p:nvPr/>
          </p:nvSpPr>
          <p:spPr bwMode="auto">
            <a:xfrm>
              <a:off x="10556018" y="5520551"/>
              <a:ext cx="172307" cy="204153"/>
            </a:xfrm>
            <a:custGeom>
              <a:avLst/>
              <a:gdLst>
                <a:gd name="T0" fmla="*/ 40 w 71"/>
                <a:gd name="T1" fmla="*/ 98 h 81"/>
                <a:gd name="T2" fmla="*/ 54 w 71"/>
                <a:gd name="T3" fmla="*/ 93 h 81"/>
                <a:gd name="T4" fmla="*/ 83 w 71"/>
                <a:gd name="T5" fmla="*/ 39 h 81"/>
                <a:gd name="T6" fmla="*/ 35 w 71"/>
                <a:gd name="T7" fmla="*/ 12 h 81"/>
                <a:gd name="T8" fmla="*/ 19 w 71"/>
                <a:gd name="T9" fmla="*/ 49 h 81"/>
                <a:gd name="T10" fmla="*/ 24 w 71"/>
                <a:gd name="T11" fmla="*/ 44 h 81"/>
                <a:gd name="T12" fmla="*/ 47 w 71"/>
                <a:gd name="T13" fmla="*/ 49 h 81"/>
                <a:gd name="T14" fmla="*/ 45 w 71"/>
                <a:gd name="T15" fmla="*/ 71 h 81"/>
                <a:gd name="T16" fmla="*/ 21 w 71"/>
                <a:gd name="T17" fmla="*/ 69 h 81"/>
                <a:gd name="T18" fmla="*/ 12 w 71"/>
                <a:gd name="T19" fmla="*/ 22 h 81"/>
                <a:gd name="T20" fmla="*/ 54 w 71"/>
                <a:gd name="T21" fmla="*/ 2 h 81"/>
                <a:gd name="T22" fmla="*/ 90 w 71"/>
                <a:gd name="T23" fmla="*/ 39 h 81"/>
                <a:gd name="T24" fmla="*/ 80 w 71"/>
                <a:gd name="T25" fmla="*/ 88 h 81"/>
                <a:gd name="T26" fmla="*/ 168 w 71"/>
                <a:gd name="T27" fmla="*/ 98 h 81"/>
                <a:gd name="T28" fmla="*/ 78 w 71"/>
                <a:gd name="T29" fmla="*/ 111 h 81"/>
                <a:gd name="T30" fmla="*/ 90 w 71"/>
                <a:gd name="T31" fmla="*/ 157 h 81"/>
                <a:gd name="T32" fmla="*/ 64 w 71"/>
                <a:gd name="T33" fmla="*/ 194 h 81"/>
                <a:gd name="T34" fmla="*/ 19 w 71"/>
                <a:gd name="T35" fmla="*/ 187 h 81"/>
                <a:gd name="T36" fmla="*/ 12 w 71"/>
                <a:gd name="T37" fmla="*/ 142 h 81"/>
                <a:gd name="T38" fmla="*/ 19 w 71"/>
                <a:gd name="T39" fmla="*/ 133 h 81"/>
                <a:gd name="T40" fmla="*/ 43 w 71"/>
                <a:gd name="T41" fmla="*/ 128 h 81"/>
                <a:gd name="T42" fmla="*/ 47 w 71"/>
                <a:gd name="T43" fmla="*/ 152 h 81"/>
                <a:gd name="T44" fmla="*/ 21 w 71"/>
                <a:gd name="T45" fmla="*/ 152 h 81"/>
                <a:gd name="T46" fmla="*/ 19 w 71"/>
                <a:gd name="T47" fmla="*/ 147 h 81"/>
                <a:gd name="T48" fmla="*/ 31 w 71"/>
                <a:gd name="T49" fmla="*/ 187 h 81"/>
                <a:gd name="T50" fmla="*/ 85 w 71"/>
                <a:gd name="T51" fmla="*/ 155 h 81"/>
                <a:gd name="T52" fmla="*/ 50 w 71"/>
                <a:gd name="T53" fmla="*/ 103 h 81"/>
                <a:gd name="T54" fmla="*/ 40 w 71"/>
                <a:gd name="T55" fmla="*/ 101 h 81"/>
                <a:gd name="T56" fmla="*/ 40 w 71"/>
                <a:gd name="T57" fmla="*/ 98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solidFill>
                  <a:schemeClr val="bg1">
                    <a:lumMod val="50000"/>
                  </a:schemeClr>
                </a:solidFill>
                <a:latin typeface="微软雅黑" panose="020B0503020204020204" pitchFamily="34" charset="-122"/>
                <a:ea typeface="微软雅黑" panose="020B0503020204020204" pitchFamily="34" charset="-122"/>
              </a:endParaRPr>
            </a:p>
          </p:txBody>
        </p:sp>
      </p:grpSp>
      <p:pic>
        <p:nvPicPr>
          <p:cNvPr id="54" name="图片 53"/>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357144" y="-97157"/>
            <a:ext cx="2352285" cy="3654744"/>
          </a:xfrm>
          <a:prstGeom prst="rect">
            <a:avLst/>
          </a:prstGeom>
        </p:spPr>
      </p:pic>
    </p:spTree>
    <p:extLst>
      <p:ext uri="{BB962C8B-B14F-4D97-AF65-F5344CB8AC3E}">
        <p14:creationId xmlns:p14="http://schemas.microsoft.com/office/powerpoint/2010/main" val="1244117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50"/>
                                </p:stCondLst>
                                <p:childTnLst>
                                  <p:par>
                                    <p:cTn id="13" presetID="2" presetClass="entr" presetSubtype="1" fill="hold" nodeType="afterEffect" p14:presetBounceEnd="66000">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14:bounceEnd="66000">
                                          <p:cBhvr additive="base">
                                            <p:cTn id="15" dur="2000" fill="hold"/>
                                            <p:tgtEl>
                                              <p:spTgt spid="54"/>
                                            </p:tgtEl>
                                            <p:attrNameLst>
                                              <p:attrName>ppt_x</p:attrName>
                                            </p:attrNameLst>
                                          </p:cBhvr>
                                          <p:tavLst>
                                            <p:tav tm="0">
                                              <p:val>
                                                <p:strVal val="#ppt_x"/>
                                              </p:val>
                                            </p:tav>
                                            <p:tav tm="100000">
                                              <p:val>
                                                <p:strVal val="#ppt_x"/>
                                              </p:val>
                                            </p:tav>
                                          </p:tavLst>
                                        </p:anim>
                                        <p:anim calcmode="lin" valueType="num" p14:bounceEnd="66000">
                                          <p:cBhvr additive="base">
                                            <p:cTn id="16" dur="2000" fill="hold"/>
                                            <p:tgtEl>
                                              <p:spTgt spid="54"/>
                                            </p:tgtEl>
                                            <p:attrNameLst>
                                              <p:attrName>ppt_y</p:attrName>
                                            </p:attrNameLst>
                                          </p:cBhvr>
                                          <p:tavLst>
                                            <p:tav tm="0">
                                              <p:val>
                                                <p:strVal val="0-#ppt_h/2"/>
                                              </p:val>
                                            </p:tav>
                                            <p:tav tm="100000">
                                              <p:val>
                                                <p:strVal val="#ppt_y"/>
                                              </p:val>
                                            </p:tav>
                                          </p:tavLst>
                                        </p:anim>
                                      </p:childTnLst>
                                    </p:cTn>
                                  </p:par>
                                </p:childTnLst>
                              </p:cTn>
                            </p:par>
                            <p:par>
                              <p:cTn id="17" fill="hold">
                                <p:stCondLst>
                                  <p:cond delay="2950"/>
                                </p:stCondLst>
                                <p:childTnLst>
                                  <p:par>
                                    <p:cTn id="18" presetID="21" presetClass="entr" presetSubtype="1"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2000"/>
                                            <p:tgtEl>
                                              <p:spTgt spid="12"/>
                                            </p:tgtEl>
                                          </p:cBhvr>
                                        </p:animEffect>
                                      </p:childTnLst>
                                    </p:cTn>
                                  </p:par>
                                </p:childTnLst>
                              </p:cTn>
                            </p:par>
                            <p:par>
                              <p:cTn id="21" fill="hold">
                                <p:stCondLst>
                                  <p:cond delay="4950"/>
                                </p:stCondLst>
                                <p:childTnLst>
                                  <p:par>
                                    <p:cTn id="22" presetID="21" presetClass="entr" presetSubtype="1"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heel(1)">
                                          <p:cBhvr>
                                            <p:cTn id="24" dur="2000"/>
                                            <p:tgtEl>
                                              <p:spTgt spid="13"/>
                                            </p:tgtEl>
                                          </p:cBhvr>
                                        </p:animEffect>
                                      </p:childTnLst>
                                    </p:cTn>
                                  </p:par>
                                </p:childTnLst>
                              </p:cTn>
                            </p:par>
                            <p:par>
                              <p:cTn id="25" fill="hold">
                                <p:stCondLst>
                                  <p:cond delay="6950"/>
                                </p:stCondLst>
                                <p:childTnLst>
                                  <p:par>
                                    <p:cTn id="26" presetID="21" presetClass="entr" presetSubtype="1"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2000"/>
                                            <p:tgtEl>
                                              <p:spTgt spid="6"/>
                                            </p:tgtEl>
                                          </p:cBhvr>
                                        </p:animEffect>
                                      </p:childTnLst>
                                    </p:cTn>
                                  </p:par>
                                </p:childTnLst>
                              </p:cTn>
                            </p:par>
                            <p:par>
                              <p:cTn id="29" fill="hold">
                                <p:stCondLst>
                                  <p:cond delay="8950"/>
                                </p:stCondLst>
                                <p:childTnLst>
                                  <p:par>
                                    <p:cTn id="30" presetID="16" presetClass="entr" presetSubtype="21"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par>
                                    <p:cTn id="33" presetID="16" presetClass="entr" presetSubtype="21" fill="hold" nodeType="with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barn(inVertical)">
                                          <p:cBhvr>
                                            <p:cTn id="35" dur="500"/>
                                            <p:tgtEl>
                                              <p:spTgt spid="93"/>
                                            </p:tgtEl>
                                          </p:cBhvr>
                                        </p:animEffect>
                                      </p:childTnLst>
                                    </p:cTn>
                                  </p:par>
                                  <p:par>
                                    <p:cTn id="36" presetID="16" presetClass="entr" presetSubtype="21" fill="hold" nodeType="withEffect">
                                      <p:stCondLst>
                                        <p:cond delay="0"/>
                                      </p:stCondLst>
                                      <p:childTnLst>
                                        <p:set>
                                          <p:cBhvr>
                                            <p:cTn id="37" dur="1" fill="hold">
                                              <p:stCondLst>
                                                <p:cond delay="0"/>
                                              </p:stCondLst>
                                            </p:cTn>
                                            <p:tgtEl>
                                              <p:spTgt spid="99"/>
                                            </p:tgtEl>
                                            <p:attrNameLst>
                                              <p:attrName>style.visibility</p:attrName>
                                            </p:attrNameLst>
                                          </p:cBhvr>
                                          <p:to>
                                            <p:strVal val="visible"/>
                                          </p:to>
                                        </p:set>
                                        <p:animEffect transition="in" filter="barn(inVertical)">
                                          <p:cBhvr>
                                            <p:cTn id="38" dur="500"/>
                                            <p:tgtEl>
                                              <p:spTgt spid="99"/>
                                            </p:tgtEl>
                                          </p:cBhvr>
                                        </p:animEffect>
                                      </p:childTnLst>
                                    </p:cTn>
                                  </p:par>
                                </p:childTnLst>
                              </p:cTn>
                            </p:par>
                            <p:par>
                              <p:cTn id="39" fill="hold">
                                <p:stCondLst>
                                  <p:cond delay="9450"/>
                                </p:stCondLst>
                                <p:childTnLst>
                                  <p:par>
                                    <p:cTn id="40" presetID="14" presetClass="entr" presetSubtype="10" fill="hold" grpId="0" nodeType="after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randombar(horizontal)">
                                          <p:cBhvr>
                                            <p:cTn id="42" dur="500"/>
                                            <p:tgtEl>
                                              <p:spTgt spid="98"/>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92"/>
                                            </p:tgtEl>
                                            <p:attrNameLst>
                                              <p:attrName>style.visibility</p:attrName>
                                            </p:attrNameLst>
                                          </p:cBhvr>
                                          <p:to>
                                            <p:strVal val="visible"/>
                                          </p:to>
                                        </p:set>
                                        <p:animEffect transition="in" filter="randombar(horizontal)">
                                          <p:cBhvr>
                                            <p:cTn id="45" dur="500"/>
                                            <p:tgtEl>
                                              <p:spTgt spid="92"/>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0"/>
                                            </p:tgtEl>
                                            <p:attrNameLst>
                                              <p:attrName>style.visibility</p:attrName>
                                            </p:attrNameLst>
                                          </p:cBhvr>
                                          <p:to>
                                            <p:strVal val="visible"/>
                                          </p:to>
                                        </p:set>
                                        <p:animEffect transition="in" filter="randombar(horizontal)">
                                          <p:cBhvr>
                                            <p:cTn id="48"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2" grpId="0"/>
          <p:bldP spid="98" grpId="0"/>
          <p:bldP spid="1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50"/>
                                </p:stCondLst>
                                <p:childTnLst>
                                  <p:par>
                                    <p:cTn id="13" presetID="2" presetClass="entr" presetSubtype="1"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2000" fill="hold"/>
                                            <p:tgtEl>
                                              <p:spTgt spid="54"/>
                                            </p:tgtEl>
                                            <p:attrNameLst>
                                              <p:attrName>ppt_x</p:attrName>
                                            </p:attrNameLst>
                                          </p:cBhvr>
                                          <p:tavLst>
                                            <p:tav tm="0">
                                              <p:val>
                                                <p:strVal val="#ppt_x"/>
                                              </p:val>
                                            </p:tav>
                                            <p:tav tm="100000">
                                              <p:val>
                                                <p:strVal val="#ppt_x"/>
                                              </p:val>
                                            </p:tav>
                                          </p:tavLst>
                                        </p:anim>
                                        <p:anim calcmode="lin" valueType="num">
                                          <p:cBhvr additive="base">
                                            <p:cTn id="16" dur="2000" fill="hold"/>
                                            <p:tgtEl>
                                              <p:spTgt spid="54"/>
                                            </p:tgtEl>
                                            <p:attrNameLst>
                                              <p:attrName>ppt_y</p:attrName>
                                            </p:attrNameLst>
                                          </p:cBhvr>
                                          <p:tavLst>
                                            <p:tav tm="0">
                                              <p:val>
                                                <p:strVal val="0-#ppt_h/2"/>
                                              </p:val>
                                            </p:tav>
                                            <p:tav tm="100000">
                                              <p:val>
                                                <p:strVal val="#ppt_y"/>
                                              </p:val>
                                            </p:tav>
                                          </p:tavLst>
                                        </p:anim>
                                      </p:childTnLst>
                                    </p:cTn>
                                  </p:par>
                                </p:childTnLst>
                              </p:cTn>
                            </p:par>
                            <p:par>
                              <p:cTn id="17" fill="hold">
                                <p:stCondLst>
                                  <p:cond delay="2950"/>
                                </p:stCondLst>
                                <p:childTnLst>
                                  <p:par>
                                    <p:cTn id="18" presetID="21" presetClass="entr" presetSubtype="1"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2000"/>
                                            <p:tgtEl>
                                              <p:spTgt spid="12"/>
                                            </p:tgtEl>
                                          </p:cBhvr>
                                        </p:animEffect>
                                      </p:childTnLst>
                                    </p:cTn>
                                  </p:par>
                                </p:childTnLst>
                              </p:cTn>
                            </p:par>
                            <p:par>
                              <p:cTn id="21" fill="hold">
                                <p:stCondLst>
                                  <p:cond delay="4950"/>
                                </p:stCondLst>
                                <p:childTnLst>
                                  <p:par>
                                    <p:cTn id="22" presetID="21" presetClass="entr" presetSubtype="1"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heel(1)">
                                          <p:cBhvr>
                                            <p:cTn id="24" dur="2000"/>
                                            <p:tgtEl>
                                              <p:spTgt spid="13"/>
                                            </p:tgtEl>
                                          </p:cBhvr>
                                        </p:animEffect>
                                      </p:childTnLst>
                                    </p:cTn>
                                  </p:par>
                                </p:childTnLst>
                              </p:cTn>
                            </p:par>
                            <p:par>
                              <p:cTn id="25" fill="hold">
                                <p:stCondLst>
                                  <p:cond delay="6950"/>
                                </p:stCondLst>
                                <p:childTnLst>
                                  <p:par>
                                    <p:cTn id="26" presetID="21" presetClass="entr" presetSubtype="1"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2000"/>
                                            <p:tgtEl>
                                              <p:spTgt spid="6"/>
                                            </p:tgtEl>
                                          </p:cBhvr>
                                        </p:animEffect>
                                      </p:childTnLst>
                                    </p:cTn>
                                  </p:par>
                                </p:childTnLst>
                              </p:cTn>
                            </p:par>
                            <p:par>
                              <p:cTn id="29" fill="hold">
                                <p:stCondLst>
                                  <p:cond delay="8950"/>
                                </p:stCondLst>
                                <p:childTnLst>
                                  <p:par>
                                    <p:cTn id="30" presetID="16" presetClass="entr" presetSubtype="21"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par>
                                    <p:cTn id="33" presetID="16" presetClass="entr" presetSubtype="21" fill="hold" nodeType="with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barn(inVertical)">
                                          <p:cBhvr>
                                            <p:cTn id="35" dur="500"/>
                                            <p:tgtEl>
                                              <p:spTgt spid="93"/>
                                            </p:tgtEl>
                                          </p:cBhvr>
                                        </p:animEffect>
                                      </p:childTnLst>
                                    </p:cTn>
                                  </p:par>
                                  <p:par>
                                    <p:cTn id="36" presetID="16" presetClass="entr" presetSubtype="21" fill="hold" nodeType="withEffect">
                                      <p:stCondLst>
                                        <p:cond delay="0"/>
                                      </p:stCondLst>
                                      <p:childTnLst>
                                        <p:set>
                                          <p:cBhvr>
                                            <p:cTn id="37" dur="1" fill="hold">
                                              <p:stCondLst>
                                                <p:cond delay="0"/>
                                              </p:stCondLst>
                                            </p:cTn>
                                            <p:tgtEl>
                                              <p:spTgt spid="99"/>
                                            </p:tgtEl>
                                            <p:attrNameLst>
                                              <p:attrName>style.visibility</p:attrName>
                                            </p:attrNameLst>
                                          </p:cBhvr>
                                          <p:to>
                                            <p:strVal val="visible"/>
                                          </p:to>
                                        </p:set>
                                        <p:animEffect transition="in" filter="barn(inVertical)">
                                          <p:cBhvr>
                                            <p:cTn id="38" dur="500"/>
                                            <p:tgtEl>
                                              <p:spTgt spid="99"/>
                                            </p:tgtEl>
                                          </p:cBhvr>
                                        </p:animEffect>
                                      </p:childTnLst>
                                    </p:cTn>
                                  </p:par>
                                </p:childTnLst>
                              </p:cTn>
                            </p:par>
                            <p:par>
                              <p:cTn id="39" fill="hold">
                                <p:stCondLst>
                                  <p:cond delay="9450"/>
                                </p:stCondLst>
                                <p:childTnLst>
                                  <p:par>
                                    <p:cTn id="40" presetID="14" presetClass="entr" presetSubtype="10" fill="hold" grpId="0" nodeType="after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randombar(horizontal)">
                                          <p:cBhvr>
                                            <p:cTn id="42" dur="500"/>
                                            <p:tgtEl>
                                              <p:spTgt spid="98"/>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92"/>
                                            </p:tgtEl>
                                            <p:attrNameLst>
                                              <p:attrName>style.visibility</p:attrName>
                                            </p:attrNameLst>
                                          </p:cBhvr>
                                          <p:to>
                                            <p:strVal val="visible"/>
                                          </p:to>
                                        </p:set>
                                        <p:animEffect transition="in" filter="randombar(horizontal)">
                                          <p:cBhvr>
                                            <p:cTn id="45" dur="500"/>
                                            <p:tgtEl>
                                              <p:spTgt spid="92"/>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0"/>
                                            </p:tgtEl>
                                            <p:attrNameLst>
                                              <p:attrName>style.visibility</p:attrName>
                                            </p:attrNameLst>
                                          </p:cBhvr>
                                          <p:to>
                                            <p:strVal val="visible"/>
                                          </p:to>
                                        </p:set>
                                        <p:animEffect transition="in" filter="randombar(horizontal)">
                                          <p:cBhvr>
                                            <p:cTn id="48"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2" grpId="0"/>
          <p:bldP spid="98" grpId="0"/>
          <p:bldP spid="110"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获得的荣誉</a:t>
            </a:r>
          </a:p>
        </p:txBody>
      </p:sp>
      <p:sp>
        <p:nvSpPr>
          <p:cNvPr id="52"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sp>
        <p:nvSpPr>
          <p:cNvPr id="6" name="Freeform 1"/>
          <p:cNvSpPr/>
          <p:nvPr/>
        </p:nvSpPr>
        <p:spPr bwMode="auto">
          <a:xfrm>
            <a:off x="3520910" y="1910482"/>
            <a:ext cx="2199273" cy="2144829"/>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a:ln w="25400">
            <a:solidFill>
              <a:srgbClr val="00B0F0"/>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fontAlgn="auto">
              <a:spcBef>
                <a:spcPts val="0"/>
              </a:spcBef>
              <a:spcAft>
                <a:spcPts val="0"/>
              </a:spcAft>
            </a:pPr>
            <a:endParaRPr lang="zh-CN" altLang="en-US" sz="7200" b="1" dirty="0">
              <a:solidFill>
                <a:prstClr val="white"/>
              </a:solidFill>
              <a:effectLst>
                <a:innerShdw blurRad="63500" dist="50800" dir="13500000">
                  <a:prstClr val="black">
                    <a:alpha val="50000"/>
                  </a:prstClr>
                </a:innerShdw>
              </a:effectLst>
              <a:latin typeface="Stencil" pitchFamily="82" charset="0"/>
              <a:ea typeface="微软雅黑" panose="020B0503020204020204" pitchFamily="34" charset="-122"/>
            </a:endParaRPr>
          </a:p>
        </p:txBody>
      </p:sp>
      <p:sp>
        <p:nvSpPr>
          <p:cNvPr id="7" name="Freeform 1"/>
          <p:cNvSpPr/>
          <p:nvPr/>
        </p:nvSpPr>
        <p:spPr bwMode="auto">
          <a:xfrm>
            <a:off x="3549964" y="4179362"/>
            <a:ext cx="2199273" cy="2144827"/>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w="25400">
            <a:solidFill>
              <a:srgbClr val="00B0F0"/>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fontAlgn="auto">
              <a:spcBef>
                <a:spcPts val="0"/>
              </a:spcBef>
              <a:spcAft>
                <a:spcPts val="0"/>
              </a:spcAft>
            </a:pPr>
            <a:endParaRPr lang="zh-CN" altLang="en-US" sz="7200" b="1" dirty="0">
              <a:solidFill>
                <a:prstClr val="white"/>
              </a:solidFill>
              <a:effectLst>
                <a:innerShdw blurRad="63500" dist="50800" dir="13500000">
                  <a:prstClr val="black">
                    <a:alpha val="50000"/>
                  </a:prstClr>
                </a:innerShdw>
              </a:effectLst>
              <a:latin typeface="Stencil" pitchFamily="82" charset="0"/>
              <a:ea typeface="微软雅黑" panose="020B0503020204020204" pitchFamily="34" charset="-122"/>
            </a:endParaRPr>
          </a:p>
        </p:txBody>
      </p:sp>
      <p:sp>
        <p:nvSpPr>
          <p:cNvPr id="8" name="Freeform 1"/>
          <p:cNvSpPr/>
          <p:nvPr/>
        </p:nvSpPr>
        <p:spPr bwMode="auto">
          <a:xfrm>
            <a:off x="5883674" y="1910484"/>
            <a:ext cx="2199273" cy="2144827"/>
          </a:xfrm>
          <a:prstGeom prst="roundRect">
            <a:avLst/>
          </a:prstGeom>
          <a:blipFill dpi="0" rotWithShape="1">
            <a:blip r:embed="rId7">
              <a:extLst>
                <a:ext uri="{28A0092B-C50C-407E-A947-70E740481C1C}">
                  <a14:useLocalDpi xmlns:a14="http://schemas.microsoft.com/office/drawing/2010/main" val="0"/>
                </a:ext>
              </a:extLst>
            </a:blip>
            <a:srcRect/>
            <a:stretch>
              <a:fillRect/>
            </a:stretch>
          </a:blipFill>
          <a:ln w="25400">
            <a:solidFill>
              <a:srgbClr val="00B0F0"/>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fontAlgn="auto">
              <a:spcBef>
                <a:spcPts val="0"/>
              </a:spcBef>
              <a:spcAft>
                <a:spcPts val="0"/>
              </a:spcAft>
            </a:pPr>
            <a:endParaRPr lang="zh-CN" altLang="en-US" sz="7200" b="1" dirty="0">
              <a:solidFill>
                <a:prstClr val="white"/>
              </a:solidFill>
              <a:effectLst>
                <a:innerShdw blurRad="63500" dist="50800" dir="13500000">
                  <a:prstClr val="black">
                    <a:alpha val="50000"/>
                  </a:prstClr>
                </a:innerShdw>
              </a:effectLst>
              <a:latin typeface="Stencil" pitchFamily="82" charset="0"/>
              <a:ea typeface="微软雅黑" panose="020B0503020204020204" pitchFamily="34" charset="-122"/>
            </a:endParaRPr>
          </a:p>
        </p:txBody>
      </p:sp>
      <p:sp>
        <p:nvSpPr>
          <p:cNvPr id="11" name="矩形 10"/>
          <p:cNvSpPr/>
          <p:nvPr/>
        </p:nvSpPr>
        <p:spPr>
          <a:xfrm>
            <a:off x="1519770" y="2478931"/>
            <a:ext cx="1814292" cy="378966"/>
          </a:xfrm>
          <a:prstGeom prst="rect">
            <a:avLst/>
          </a:pr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12" name="矩形 11"/>
          <p:cNvSpPr/>
          <p:nvPr/>
        </p:nvSpPr>
        <p:spPr>
          <a:xfrm>
            <a:off x="1519770" y="4948538"/>
            <a:ext cx="1814292" cy="378966"/>
          </a:xfrm>
          <a:prstGeom prst="rect">
            <a:avLst/>
          </a:pr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13" name="矩形 12"/>
          <p:cNvSpPr/>
          <p:nvPr/>
        </p:nvSpPr>
        <p:spPr>
          <a:xfrm>
            <a:off x="8416735" y="2478931"/>
            <a:ext cx="1814292" cy="378966"/>
          </a:xfrm>
          <a:prstGeom prst="rect">
            <a:avLst/>
          </a:pr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14" name="TextBox 16"/>
          <p:cNvSpPr txBox="1"/>
          <p:nvPr/>
        </p:nvSpPr>
        <p:spPr>
          <a:xfrm>
            <a:off x="929685" y="2888953"/>
            <a:ext cx="2404377" cy="923330"/>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7"/>
          <p:cNvSpPr txBox="1"/>
          <p:nvPr/>
        </p:nvSpPr>
        <p:spPr>
          <a:xfrm>
            <a:off x="929685" y="5358560"/>
            <a:ext cx="2404377" cy="923330"/>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8"/>
          <p:cNvSpPr txBox="1"/>
          <p:nvPr/>
        </p:nvSpPr>
        <p:spPr>
          <a:xfrm>
            <a:off x="8416735" y="2888953"/>
            <a:ext cx="2404377" cy="923330"/>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Freeform 1"/>
          <p:cNvSpPr/>
          <p:nvPr/>
        </p:nvSpPr>
        <p:spPr bwMode="auto">
          <a:xfrm>
            <a:off x="5883673" y="4179362"/>
            <a:ext cx="2199273" cy="2144827"/>
          </a:xfrm>
          <a:prstGeom prst="roundRect">
            <a:avLst/>
          </a:prstGeom>
          <a:blipFill dpi="0" rotWithShape="1">
            <a:blip r:embed="rId8">
              <a:extLst>
                <a:ext uri="{28A0092B-C50C-407E-A947-70E740481C1C}">
                  <a14:useLocalDpi xmlns:a14="http://schemas.microsoft.com/office/drawing/2010/main" val="0"/>
                </a:ext>
              </a:extLst>
            </a:blip>
            <a:srcRect/>
            <a:stretch>
              <a:fillRect/>
            </a:stretch>
          </a:blipFill>
          <a:ln w="25400">
            <a:solidFill>
              <a:srgbClr val="00B0F0"/>
            </a:solidFill>
          </a:ln>
          <a:effectLst>
            <a:outerShdw blurRad="419100" dist="8382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fontAlgn="auto">
              <a:spcBef>
                <a:spcPts val="0"/>
              </a:spcBef>
              <a:spcAft>
                <a:spcPts val="0"/>
              </a:spcAft>
            </a:pPr>
            <a:endParaRPr lang="zh-CN" altLang="en-US" sz="7200" b="1" dirty="0">
              <a:solidFill>
                <a:prstClr val="white"/>
              </a:solidFill>
              <a:effectLst>
                <a:innerShdw blurRad="63500" dist="50800" dir="13500000">
                  <a:prstClr val="black">
                    <a:alpha val="50000"/>
                  </a:prstClr>
                </a:innerShdw>
              </a:effectLst>
              <a:latin typeface="Stencil" pitchFamily="82" charset="0"/>
              <a:ea typeface="微软雅黑" panose="020B0503020204020204" pitchFamily="34" charset="-122"/>
            </a:endParaRPr>
          </a:p>
        </p:txBody>
      </p:sp>
      <p:sp>
        <p:nvSpPr>
          <p:cNvPr id="18" name="矩形 17"/>
          <p:cNvSpPr/>
          <p:nvPr/>
        </p:nvSpPr>
        <p:spPr>
          <a:xfrm>
            <a:off x="8416735" y="4948538"/>
            <a:ext cx="1814292" cy="378966"/>
          </a:xfrm>
          <a:prstGeom prst="rect">
            <a:avLst/>
          </a:prstGeom>
          <a:solidFill>
            <a:schemeClr val="bg1">
              <a:lumMod val="6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填写段落标题</a:t>
            </a:r>
          </a:p>
        </p:txBody>
      </p:sp>
      <p:sp>
        <p:nvSpPr>
          <p:cNvPr id="20" name="TextBox 18"/>
          <p:cNvSpPr txBox="1"/>
          <p:nvPr/>
        </p:nvSpPr>
        <p:spPr>
          <a:xfrm>
            <a:off x="8416735" y="5358560"/>
            <a:ext cx="2404377" cy="923330"/>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1" name="Picture 5" descr="C:\Users\Administrator\Desktop\春天\0066.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61706" y="227489"/>
            <a:ext cx="2235323" cy="2269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041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300"/>
                                            <p:tgtEl>
                                              <p:spTgt spid="51"/>
                                            </p:tgtEl>
                                          </p:cBhvr>
                                        </p:animEffect>
                                      </p:childTnLst>
                                    </p:cTn>
                                  </p:par>
                                </p:childTnLst>
                              </p:cTn>
                            </p:par>
                            <p:par>
                              <p:cTn id="8" fill="hold">
                                <p:stCondLst>
                                  <p:cond delay="420"/>
                                </p:stCondLst>
                                <p:childTnLst>
                                  <p:par>
                                    <p:cTn id="9" presetID="14" presetClass="entr" presetSubtype="1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randombar(horizontal)">
                                          <p:cBhvr>
                                            <p:cTn id="11" dur="500"/>
                                            <p:tgtEl>
                                              <p:spTgt spid="52"/>
                                            </p:tgtEl>
                                          </p:cBhvr>
                                        </p:animEffect>
                                      </p:childTnLst>
                                    </p:cTn>
                                  </p:par>
                                </p:childTnLst>
                              </p:cTn>
                            </p:par>
                            <p:par>
                              <p:cTn id="12" fill="hold">
                                <p:stCondLst>
                                  <p:cond delay="920"/>
                                </p:stCondLst>
                                <p:childTnLst>
                                  <p:par>
                                    <p:cTn id="13" presetID="2" presetClass="entr" presetSubtype="9" fill="hold" grpId="0" nodeType="afterEffect" p14:presetBounceEnd="66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66000">
                                          <p:cBhvr additive="base">
                                            <p:cTn id="15" dur="2000" fill="hold"/>
                                            <p:tgtEl>
                                              <p:spTgt spid="6"/>
                                            </p:tgtEl>
                                            <p:attrNameLst>
                                              <p:attrName>ppt_x</p:attrName>
                                            </p:attrNameLst>
                                          </p:cBhvr>
                                          <p:tavLst>
                                            <p:tav tm="0">
                                              <p:val>
                                                <p:strVal val="0-#ppt_w/2"/>
                                              </p:val>
                                            </p:tav>
                                            <p:tav tm="100000">
                                              <p:val>
                                                <p:strVal val="#ppt_x"/>
                                              </p:val>
                                            </p:tav>
                                          </p:tavLst>
                                        </p:anim>
                                        <p:anim calcmode="lin" valueType="num" p14:bounceEnd="66000">
                                          <p:cBhvr additive="base">
                                            <p:cTn id="16" dur="20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66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66000">
                                          <p:cBhvr additive="base">
                                            <p:cTn id="19" dur="2000" fill="hold"/>
                                            <p:tgtEl>
                                              <p:spTgt spid="8"/>
                                            </p:tgtEl>
                                            <p:attrNameLst>
                                              <p:attrName>ppt_x</p:attrName>
                                            </p:attrNameLst>
                                          </p:cBhvr>
                                          <p:tavLst>
                                            <p:tav tm="0">
                                              <p:val>
                                                <p:strVal val="1+#ppt_w/2"/>
                                              </p:val>
                                            </p:tav>
                                            <p:tav tm="100000">
                                              <p:val>
                                                <p:strVal val="#ppt_x"/>
                                              </p:val>
                                            </p:tav>
                                          </p:tavLst>
                                        </p:anim>
                                        <p:anim calcmode="lin" valueType="num" p14:bounceEnd="66000">
                                          <p:cBhvr additive="base">
                                            <p:cTn id="20" dur="2000" fill="hold"/>
                                            <p:tgtEl>
                                              <p:spTgt spid="8"/>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14:presetBounceEnd="66000">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14:bounceEnd="66000">
                                          <p:cBhvr additive="base">
                                            <p:cTn id="23" dur="2000" fill="hold"/>
                                            <p:tgtEl>
                                              <p:spTgt spid="7"/>
                                            </p:tgtEl>
                                            <p:attrNameLst>
                                              <p:attrName>ppt_x</p:attrName>
                                            </p:attrNameLst>
                                          </p:cBhvr>
                                          <p:tavLst>
                                            <p:tav tm="0">
                                              <p:val>
                                                <p:strVal val="0-#ppt_w/2"/>
                                              </p:val>
                                            </p:tav>
                                            <p:tav tm="100000">
                                              <p:val>
                                                <p:strVal val="#ppt_x"/>
                                              </p:val>
                                            </p:tav>
                                          </p:tavLst>
                                        </p:anim>
                                        <p:anim calcmode="lin" valueType="num" p14:bounceEnd="66000">
                                          <p:cBhvr additive="base">
                                            <p:cTn id="24" dur="20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14:presetBounceEnd="66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66000">
                                          <p:cBhvr additive="base">
                                            <p:cTn id="27" dur="2000" fill="hold"/>
                                            <p:tgtEl>
                                              <p:spTgt spid="17"/>
                                            </p:tgtEl>
                                            <p:attrNameLst>
                                              <p:attrName>ppt_x</p:attrName>
                                            </p:attrNameLst>
                                          </p:cBhvr>
                                          <p:tavLst>
                                            <p:tav tm="0">
                                              <p:val>
                                                <p:strVal val="1+#ppt_w/2"/>
                                              </p:val>
                                            </p:tav>
                                            <p:tav tm="100000">
                                              <p:val>
                                                <p:strVal val="#ppt_x"/>
                                              </p:val>
                                            </p:tav>
                                          </p:tavLst>
                                        </p:anim>
                                        <p:anim calcmode="lin" valueType="num" p14:bounceEnd="66000">
                                          <p:cBhvr additive="base">
                                            <p:cTn id="28" dur="2000" fill="hold"/>
                                            <p:tgtEl>
                                              <p:spTgt spid="17"/>
                                            </p:tgtEl>
                                            <p:attrNameLst>
                                              <p:attrName>ppt_y</p:attrName>
                                            </p:attrNameLst>
                                          </p:cBhvr>
                                          <p:tavLst>
                                            <p:tav tm="0">
                                              <p:val>
                                                <p:strVal val="1+#ppt_h/2"/>
                                              </p:val>
                                            </p:tav>
                                            <p:tav tm="100000">
                                              <p:val>
                                                <p:strVal val="#ppt_y"/>
                                              </p:val>
                                            </p:tav>
                                          </p:tavLst>
                                        </p:anim>
                                      </p:childTnLst>
                                    </p:cTn>
                                  </p:par>
                                  <p:par>
                                    <p:cTn id="29" presetID="42" presetClass="entr" presetSubtype="0" fill="hold" nodeType="withEffect">
                                      <p:stCondLst>
                                        <p:cond delay="10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2920"/>
                                </p:stCondLst>
                                <p:childTnLst>
                                  <p:par>
                                    <p:cTn id="35" presetID="16" presetClass="entr" presetSubtype="42"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outHorizontal)">
                                          <p:cBhvr>
                                            <p:cTn id="37" dur="500"/>
                                            <p:tgtEl>
                                              <p:spTgt spid="11"/>
                                            </p:tgtEl>
                                          </p:cBhvr>
                                        </p:animEffect>
                                      </p:childTnLst>
                                    </p:cTn>
                                  </p:par>
                                  <p:par>
                                    <p:cTn id="38" presetID="16" presetClass="entr" presetSubtype="42"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arn(outHorizontal)">
                                          <p:cBhvr>
                                            <p:cTn id="40" dur="500"/>
                                            <p:tgtEl>
                                              <p:spTgt spid="12"/>
                                            </p:tgtEl>
                                          </p:cBhvr>
                                        </p:animEffect>
                                      </p:childTnLst>
                                    </p:cTn>
                                  </p:par>
                                  <p:par>
                                    <p:cTn id="41" presetID="16" presetClass="entr" presetSubtype="42"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outHorizontal)">
                                          <p:cBhvr>
                                            <p:cTn id="43" dur="500"/>
                                            <p:tgtEl>
                                              <p:spTgt spid="13"/>
                                            </p:tgtEl>
                                          </p:cBhvr>
                                        </p:animEffect>
                                      </p:childTnLst>
                                    </p:cTn>
                                  </p:par>
                                  <p:par>
                                    <p:cTn id="44" presetID="16" presetClass="entr" presetSubtype="42"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barn(outHorizontal)">
                                          <p:cBhvr>
                                            <p:cTn id="46" dur="500"/>
                                            <p:tgtEl>
                                              <p:spTgt spid="18"/>
                                            </p:tgtEl>
                                          </p:cBhvr>
                                        </p:animEffect>
                                      </p:childTnLst>
                                    </p:cTn>
                                  </p:par>
                                </p:childTnLst>
                              </p:cTn>
                            </p:par>
                            <p:par>
                              <p:cTn id="47" fill="hold">
                                <p:stCondLst>
                                  <p:cond delay="3420"/>
                                </p:stCondLst>
                                <p:childTnLst>
                                  <p:par>
                                    <p:cTn id="48" presetID="14" presetClass="entr" presetSubtype="10" fill="hold" grpId="0" nodeType="afterEffect">
                                      <p:stCondLst>
                                        <p:cond delay="0"/>
                                      </p:stCondLst>
                                      <p:iterate type="lt">
                                        <p:tmPct val="10000"/>
                                      </p:iterate>
                                      <p:childTnLst>
                                        <p:set>
                                          <p:cBhvr>
                                            <p:cTn id="49" dur="1" fill="hold">
                                              <p:stCondLst>
                                                <p:cond delay="0"/>
                                              </p:stCondLst>
                                            </p:cTn>
                                            <p:tgtEl>
                                              <p:spTgt spid="14"/>
                                            </p:tgtEl>
                                            <p:attrNameLst>
                                              <p:attrName>style.visibility</p:attrName>
                                            </p:attrNameLst>
                                          </p:cBhvr>
                                          <p:to>
                                            <p:strVal val="visible"/>
                                          </p:to>
                                        </p:set>
                                        <p:animEffect transition="in" filter="randombar(horizontal)">
                                          <p:cBhvr>
                                            <p:cTn id="50" dur="300"/>
                                            <p:tgtEl>
                                              <p:spTgt spid="14"/>
                                            </p:tgtEl>
                                          </p:cBhvr>
                                        </p:animEffect>
                                      </p:childTnLst>
                                    </p:cTn>
                                  </p:par>
                                </p:childTnLst>
                              </p:cTn>
                            </p:par>
                            <p:par>
                              <p:cTn id="51" fill="hold">
                                <p:stCondLst>
                                  <p:cond delay="4860"/>
                                </p:stCondLst>
                                <p:childTnLst>
                                  <p:par>
                                    <p:cTn id="52" presetID="14" presetClass="entr" presetSubtype="10" fill="hold" grpId="0" nodeType="afterEffect">
                                      <p:stCondLst>
                                        <p:cond delay="0"/>
                                      </p:stCondLst>
                                      <p:iterate type="lt">
                                        <p:tmPct val="10000"/>
                                      </p:iterate>
                                      <p:childTnLst>
                                        <p:set>
                                          <p:cBhvr>
                                            <p:cTn id="53" dur="1" fill="hold">
                                              <p:stCondLst>
                                                <p:cond delay="0"/>
                                              </p:stCondLst>
                                            </p:cTn>
                                            <p:tgtEl>
                                              <p:spTgt spid="15"/>
                                            </p:tgtEl>
                                            <p:attrNameLst>
                                              <p:attrName>style.visibility</p:attrName>
                                            </p:attrNameLst>
                                          </p:cBhvr>
                                          <p:to>
                                            <p:strVal val="visible"/>
                                          </p:to>
                                        </p:set>
                                        <p:animEffect transition="in" filter="randombar(horizontal)">
                                          <p:cBhvr>
                                            <p:cTn id="54" dur="300"/>
                                            <p:tgtEl>
                                              <p:spTgt spid="15"/>
                                            </p:tgtEl>
                                          </p:cBhvr>
                                        </p:animEffect>
                                      </p:childTnLst>
                                    </p:cTn>
                                  </p:par>
                                </p:childTnLst>
                              </p:cTn>
                            </p:par>
                            <p:par>
                              <p:cTn id="55" fill="hold">
                                <p:stCondLst>
                                  <p:cond delay="6300"/>
                                </p:stCondLst>
                                <p:childTnLst>
                                  <p:par>
                                    <p:cTn id="56" presetID="14" presetClass="entr" presetSubtype="10" fill="hold" grpId="0" nodeType="afterEffect">
                                      <p:stCondLst>
                                        <p:cond delay="0"/>
                                      </p:stCondLst>
                                      <p:iterate type="lt">
                                        <p:tmPct val="10000"/>
                                      </p:iterate>
                                      <p:childTnLst>
                                        <p:set>
                                          <p:cBhvr>
                                            <p:cTn id="57" dur="1" fill="hold">
                                              <p:stCondLst>
                                                <p:cond delay="0"/>
                                              </p:stCondLst>
                                            </p:cTn>
                                            <p:tgtEl>
                                              <p:spTgt spid="16"/>
                                            </p:tgtEl>
                                            <p:attrNameLst>
                                              <p:attrName>style.visibility</p:attrName>
                                            </p:attrNameLst>
                                          </p:cBhvr>
                                          <p:to>
                                            <p:strVal val="visible"/>
                                          </p:to>
                                        </p:set>
                                        <p:animEffect transition="in" filter="randombar(horizontal)">
                                          <p:cBhvr>
                                            <p:cTn id="58" dur="300"/>
                                            <p:tgtEl>
                                              <p:spTgt spid="16"/>
                                            </p:tgtEl>
                                          </p:cBhvr>
                                        </p:animEffect>
                                      </p:childTnLst>
                                    </p:cTn>
                                  </p:par>
                                </p:childTnLst>
                              </p:cTn>
                            </p:par>
                            <p:par>
                              <p:cTn id="59" fill="hold">
                                <p:stCondLst>
                                  <p:cond delay="7740"/>
                                </p:stCondLst>
                                <p:childTnLst>
                                  <p:par>
                                    <p:cTn id="60" presetID="14" presetClass="entr" presetSubtype="10" fill="hold" grpId="0" nodeType="afterEffect">
                                      <p:stCondLst>
                                        <p:cond delay="0"/>
                                      </p:stCondLst>
                                      <p:iterate type="lt">
                                        <p:tmPct val="10000"/>
                                      </p:iterate>
                                      <p:childTnLst>
                                        <p:set>
                                          <p:cBhvr>
                                            <p:cTn id="61" dur="1" fill="hold">
                                              <p:stCondLst>
                                                <p:cond delay="0"/>
                                              </p:stCondLst>
                                            </p:cTn>
                                            <p:tgtEl>
                                              <p:spTgt spid="20"/>
                                            </p:tgtEl>
                                            <p:attrNameLst>
                                              <p:attrName>style.visibility</p:attrName>
                                            </p:attrNameLst>
                                          </p:cBhvr>
                                          <p:to>
                                            <p:strVal val="visible"/>
                                          </p:to>
                                        </p:set>
                                        <p:animEffect transition="in" filter="randombar(horizontal)">
                                          <p:cBhvr>
                                            <p:cTn id="62" dur="3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6" grpId="0" animBg="1"/>
          <p:bldP spid="7" grpId="0" animBg="1"/>
          <p:bldP spid="8" grpId="0" animBg="1"/>
          <p:bldP spid="11" grpId="0" animBg="1"/>
          <p:bldP spid="12" grpId="0" animBg="1"/>
          <p:bldP spid="13" grpId="0" animBg="1"/>
          <p:bldP spid="14" grpId="0"/>
          <p:bldP spid="15" grpId="0"/>
          <p:bldP spid="16" grpId="0"/>
          <p:bldP spid="17" grpId="0" animBg="1"/>
          <p:bldP spid="18" grpId="0" animBg="1"/>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300"/>
                                            <p:tgtEl>
                                              <p:spTgt spid="51"/>
                                            </p:tgtEl>
                                          </p:cBhvr>
                                        </p:animEffect>
                                      </p:childTnLst>
                                    </p:cTn>
                                  </p:par>
                                </p:childTnLst>
                              </p:cTn>
                            </p:par>
                            <p:par>
                              <p:cTn id="8" fill="hold">
                                <p:stCondLst>
                                  <p:cond delay="420"/>
                                </p:stCondLst>
                                <p:childTnLst>
                                  <p:par>
                                    <p:cTn id="9" presetID="14" presetClass="entr" presetSubtype="1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randombar(horizontal)">
                                          <p:cBhvr>
                                            <p:cTn id="11" dur="500"/>
                                            <p:tgtEl>
                                              <p:spTgt spid="52"/>
                                            </p:tgtEl>
                                          </p:cBhvr>
                                        </p:animEffect>
                                      </p:childTnLst>
                                    </p:cTn>
                                  </p:par>
                                </p:childTnLst>
                              </p:cTn>
                            </p:par>
                            <p:par>
                              <p:cTn id="12" fill="hold">
                                <p:stCondLst>
                                  <p:cond delay="920"/>
                                </p:stCondLst>
                                <p:childTnLst>
                                  <p:par>
                                    <p:cTn id="13" presetID="2" presetClass="entr" presetSubtype="9"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000" fill="hold"/>
                                            <p:tgtEl>
                                              <p:spTgt spid="6"/>
                                            </p:tgtEl>
                                            <p:attrNameLst>
                                              <p:attrName>ppt_x</p:attrName>
                                            </p:attrNameLst>
                                          </p:cBhvr>
                                          <p:tavLst>
                                            <p:tav tm="0">
                                              <p:val>
                                                <p:strVal val="0-#ppt_w/2"/>
                                              </p:val>
                                            </p:tav>
                                            <p:tav tm="100000">
                                              <p:val>
                                                <p:strVal val="#ppt_x"/>
                                              </p:val>
                                            </p:tav>
                                          </p:tavLst>
                                        </p:anim>
                                        <p:anim calcmode="lin" valueType="num">
                                          <p:cBhvr additive="base">
                                            <p:cTn id="16" dur="20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2000" fill="hold"/>
                                            <p:tgtEl>
                                              <p:spTgt spid="8"/>
                                            </p:tgtEl>
                                            <p:attrNameLst>
                                              <p:attrName>ppt_x</p:attrName>
                                            </p:attrNameLst>
                                          </p:cBhvr>
                                          <p:tavLst>
                                            <p:tav tm="0">
                                              <p:val>
                                                <p:strVal val="1+#ppt_w/2"/>
                                              </p:val>
                                            </p:tav>
                                            <p:tav tm="100000">
                                              <p:val>
                                                <p:strVal val="#ppt_x"/>
                                              </p:val>
                                            </p:tav>
                                          </p:tavLst>
                                        </p:anim>
                                        <p:anim calcmode="lin" valueType="num">
                                          <p:cBhvr additive="base">
                                            <p:cTn id="20" dur="2000" fill="hold"/>
                                            <p:tgtEl>
                                              <p:spTgt spid="8"/>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2000" fill="hold"/>
                                            <p:tgtEl>
                                              <p:spTgt spid="7"/>
                                            </p:tgtEl>
                                            <p:attrNameLst>
                                              <p:attrName>ppt_x</p:attrName>
                                            </p:attrNameLst>
                                          </p:cBhvr>
                                          <p:tavLst>
                                            <p:tav tm="0">
                                              <p:val>
                                                <p:strVal val="0-#ppt_w/2"/>
                                              </p:val>
                                            </p:tav>
                                            <p:tav tm="100000">
                                              <p:val>
                                                <p:strVal val="#ppt_x"/>
                                              </p:val>
                                            </p:tav>
                                          </p:tavLst>
                                        </p:anim>
                                        <p:anim calcmode="lin" valueType="num">
                                          <p:cBhvr additive="base">
                                            <p:cTn id="24" dur="20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2000" fill="hold"/>
                                            <p:tgtEl>
                                              <p:spTgt spid="17"/>
                                            </p:tgtEl>
                                            <p:attrNameLst>
                                              <p:attrName>ppt_x</p:attrName>
                                            </p:attrNameLst>
                                          </p:cBhvr>
                                          <p:tavLst>
                                            <p:tav tm="0">
                                              <p:val>
                                                <p:strVal val="1+#ppt_w/2"/>
                                              </p:val>
                                            </p:tav>
                                            <p:tav tm="100000">
                                              <p:val>
                                                <p:strVal val="#ppt_x"/>
                                              </p:val>
                                            </p:tav>
                                          </p:tavLst>
                                        </p:anim>
                                        <p:anim calcmode="lin" valueType="num">
                                          <p:cBhvr additive="base">
                                            <p:cTn id="28" dur="2000" fill="hold"/>
                                            <p:tgtEl>
                                              <p:spTgt spid="17"/>
                                            </p:tgtEl>
                                            <p:attrNameLst>
                                              <p:attrName>ppt_y</p:attrName>
                                            </p:attrNameLst>
                                          </p:cBhvr>
                                          <p:tavLst>
                                            <p:tav tm="0">
                                              <p:val>
                                                <p:strVal val="1+#ppt_h/2"/>
                                              </p:val>
                                            </p:tav>
                                            <p:tav tm="100000">
                                              <p:val>
                                                <p:strVal val="#ppt_y"/>
                                              </p:val>
                                            </p:tav>
                                          </p:tavLst>
                                        </p:anim>
                                      </p:childTnLst>
                                    </p:cTn>
                                  </p:par>
                                  <p:par>
                                    <p:cTn id="29" presetID="42" presetClass="entr" presetSubtype="0" fill="hold" nodeType="withEffect">
                                      <p:stCondLst>
                                        <p:cond delay="10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2920"/>
                                </p:stCondLst>
                                <p:childTnLst>
                                  <p:par>
                                    <p:cTn id="35" presetID="16" presetClass="entr" presetSubtype="42"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outHorizontal)">
                                          <p:cBhvr>
                                            <p:cTn id="37" dur="500"/>
                                            <p:tgtEl>
                                              <p:spTgt spid="11"/>
                                            </p:tgtEl>
                                          </p:cBhvr>
                                        </p:animEffect>
                                      </p:childTnLst>
                                    </p:cTn>
                                  </p:par>
                                  <p:par>
                                    <p:cTn id="38" presetID="16" presetClass="entr" presetSubtype="42"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arn(outHorizontal)">
                                          <p:cBhvr>
                                            <p:cTn id="40" dur="500"/>
                                            <p:tgtEl>
                                              <p:spTgt spid="12"/>
                                            </p:tgtEl>
                                          </p:cBhvr>
                                        </p:animEffect>
                                      </p:childTnLst>
                                    </p:cTn>
                                  </p:par>
                                  <p:par>
                                    <p:cTn id="41" presetID="16" presetClass="entr" presetSubtype="42"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outHorizontal)">
                                          <p:cBhvr>
                                            <p:cTn id="43" dur="500"/>
                                            <p:tgtEl>
                                              <p:spTgt spid="13"/>
                                            </p:tgtEl>
                                          </p:cBhvr>
                                        </p:animEffect>
                                      </p:childTnLst>
                                    </p:cTn>
                                  </p:par>
                                  <p:par>
                                    <p:cTn id="44" presetID="16" presetClass="entr" presetSubtype="42"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barn(outHorizontal)">
                                          <p:cBhvr>
                                            <p:cTn id="46" dur="500"/>
                                            <p:tgtEl>
                                              <p:spTgt spid="18"/>
                                            </p:tgtEl>
                                          </p:cBhvr>
                                        </p:animEffect>
                                      </p:childTnLst>
                                    </p:cTn>
                                  </p:par>
                                </p:childTnLst>
                              </p:cTn>
                            </p:par>
                            <p:par>
                              <p:cTn id="47" fill="hold">
                                <p:stCondLst>
                                  <p:cond delay="3420"/>
                                </p:stCondLst>
                                <p:childTnLst>
                                  <p:par>
                                    <p:cTn id="48" presetID="14" presetClass="entr" presetSubtype="10" fill="hold" grpId="0" nodeType="afterEffect">
                                      <p:stCondLst>
                                        <p:cond delay="0"/>
                                      </p:stCondLst>
                                      <p:iterate type="lt">
                                        <p:tmPct val="10000"/>
                                      </p:iterate>
                                      <p:childTnLst>
                                        <p:set>
                                          <p:cBhvr>
                                            <p:cTn id="49" dur="1" fill="hold">
                                              <p:stCondLst>
                                                <p:cond delay="0"/>
                                              </p:stCondLst>
                                            </p:cTn>
                                            <p:tgtEl>
                                              <p:spTgt spid="14"/>
                                            </p:tgtEl>
                                            <p:attrNameLst>
                                              <p:attrName>style.visibility</p:attrName>
                                            </p:attrNameLst>
                                          </p:cBhvr>
                                          <p:to>
                                            <p:strVal val="visible"/>
                                          </p:to>
                                        </p:set>
                                        <p:animEffect transition="in" filter="randombar(horizontal)">
                                          <p:cBhvr>
                                            <p:cTn id="50" dur="300"/>
                                            <p:tgtEl>
                                              <p:spTgt spid="14"/>
                                            </p:tgtEl>
                                          </p:cBhvr>
                                        </p:animEffect>
                                      </p:childTnLst>
                                    </p:cTn>
                                  </p:par>
                                </p:childTnLst>
                              </p:cTn>
                            </p:par>
                            <p:par>
                              <p:cTn id="51" fill="hold">
                                <p:stCondLst>
                                  <p:cond delay="4860"/>
                                </p:stCondLst>
                                <p:childTnLst>
                                  <p:par>
                                    <p:cTn id="52" presetID="14" presetClass="entr" presetSubtype="10" fill="hold" grpId="0" nodeType="afterEffect">
                                      <p:stCondLst>
                                        <p:cond delay="0"/>
                                      </p:stCondLst>
                                      <p:iterate type="lt">
                                        <p:tmPct val="10000"/>
                                      </p:iterate>
                                      <p:childTnLst>
                                        <p:set>
                                          <p:cBhvr>
                                            <p:cTn id="53" dur="1" fill="hold">
                                              <p:stCondLst>
                                                <p:cond delay="0"/>
                                              </p:stCondLst>
                                            </p:cTn>
                                            <p:tgtEl>
                                              <p:spTgt spid="15"/>
                                            </p:tgtEl>
                                            <p:attrNameLst>
                                              <p:attrName>style.visibility</p:attrName>
                                            </p:attrNameLst>
                                          </p:cBhvr>
                                          <p:to>
                                            <p:strVal val="visible"/>
                                          </p:to>
                                        </p:set>
                                        <p:animEffect transition="in" filter="randombar(horizontal)">
                                          <p:cBhvr>
                                            <p:cTn id="54" dur="300"/>
                                            <p:tgtEl>
                                              <p:spTgt spid="15"/>
                                            </p:tgtEl>
                                          </p:cBhvr>
                                        </p:animEffect>
                                      </p:childTnLst>
                                    </p:cTn>
                                  </p:par>
                                </p:childTnLst>
                              </p:cTn>
                            </p:par>
                            <p:par>
                              <p:cTn id="55" fill="hold">
                                <p:stCondLst>
                                  <p:cond delay="6300"/>
                                </p:stCondLst>
                                <p:childTnLst>
                                  <p:par>
                                    <p:cTn id="56" presetID="14" presetClass="entr" presetSubtype="10" fill="hold" grpId="0" nodeType="afterEffect">
                                      <p:stCondLst>
                                        <p:cond delay="0"/>
                                      </p:stCondLst>
                                      <p:iterate type="lt">
                                        <p:tmPct val="10000"/>
                                      </p:iterate>
                                      <p:childTnLst>
                                        <p:set>
                                          <p:cBhvr>
                                            <p:cTn id="57" dur="1" fill="hold">
                                              <p:stCondLst>
                                                <p:cond delay="0"/>
                                              </p:stCondLst>
                                            </p:cTn>
                                            <p:tgtEl>
                                              <p:spTgt spid="16"/>
                                            </p:tgtEl>
                                            <p:attrNameLst>
                                              <p:attrName>style.visibility</p:attrName>
                                            </p:attrNameLst>
                                          </p:cBhvr>
                                          <p:to>
                                            <p:strVal val="visible"/>
                                          </p:to>
                                        </p:set>
                                        <p:animEffect transition="in" filter="randombar(horizontal)">
                                          <p:cBhvr>
                                            <p:cTn id="58" dur="300"/>
                                            <p:tgtEl>
                                              <p:spTgt spid="16"/>
                                            </p:tgtEl>
                                          </p:cBhvr>
                                        </p:animEffect>
                                      </p:childTnLst>
                                    </p:cTn>
                                  </p:par>
                                </p:childTnLst>
                              </p:cTn>
                            </p:par>
                            <p:par>
                              <p:cTn id="59" fill="hold">
                                <p:stCondLst>
                                  <p:cond delay="7740"/>
                                </p:stCondLst>
                                <p:childTnLst>
                                  <p:par>
                                    <p:cTn id="60" presetID="14" presetClass="entr" presetSubtype="10" fill="hold" grpId="0" nodeType="afterEffect">
                                      <p:stCondLst>
                                        <p:cond delay="0"/>
                                      </p:stCondLst>
                                      <p:iterate type="lt">
                                        <p:tmPct val="10000"/>
                                      </p:iterate>
                                      <p:childTnLst>
                                        <p:set>
                                          <p:cBhvr>
                                            <p:cTn id="61" dur="1" fill="hold">
                                              <p:stCondLst>
                                                <p:cond delay="0"/>
                                              </p:stCondLst>
                                            </p:cTn>
                                            <p:tgtEl>
                                              <p:spTgt spid="20"/>
                                            </p:tgtEl>
                                            <p:attrNameLst>
                                              <p:attrName>style.visibility</p:attrName>
                                            </p:attrNameLst>
                                          </p:cBhvr>
                                          <p:to>
                                            <p:strVal val="visible"/>
                                          </p:to>
                                        </p:set>
                                        <p:animEffect transition="in" filter="randombar(horizontal)">
                                          <p:cBhvr>
                                            <p:cTn id="62" dur="3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6" grpId="0" animBg="1"/>
          <p:bldP spid="7" grpId="0" animBg="1"/>
          <p:bldP spid="8" grpId="0" animBg="1"/>
          <p:bldP spid="11" grpId="0" animBg="1"/>
          <p:bldP spid="12" grpId="0" animBg="1"/>
          <p:bldP spid="13" grpId="0" animBg="1"/>
          <p:bldP spid="14" grpId="0"/>
          <p:bldP spid="15" grpId="0"/>
          <p:bldP spid="16" grpId="0"/>
          <p:bldP spid="17" grpId="0" animBg="1"/>
          <p:bldP spid="18" grpId="0" animBg="1"/>
          <p:bldP spid="20"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取得的成绩</a:t>
            </a:r>
          </a:p>
        </p:txBody>
      </p:sp>
      <p:sp>
        <p:nvSpPr>
          <p:cNvPr id="6"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2890395" y="2064951"/>
            <a:ext cx="4510558" cy="424069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29"/>
          <p:cNvSpPr txBox="1"/>
          <p:nvPr/>
        </p:nvSpPr>
        <p:spPr>
          <a:xfrm>
            <a:off x="1120516" y="3006769"/>
            <a:ext cx="2199760" cy="769441"/>
          </a:xfrm>
          <a:prstGeom prst="rect">
            <a:avLst/>
          </a:prstGeom>
          <a:noFill/>
        </p:spPr>
        <p:txBody>
          <a:bodyPr wrap="square" lIns="0" tIns="0" rIns="0" bIns="0" rtlCol="0">
            <a:spAutoFit/>
          </a:bodyPr>
          <a:lstStyle/>
          <a:p>
            <a:pPr defTabSz="1219170">
              <a:lnSpc>
                <a:spcPts val="2000"/>
              </a:lnSpc>
              <a:defRPr/>
            </a:pPr>
            <a:r>
              <a:rPr lang="zh-CN" altLang="en-US" sz="1200" kern="0" dirty="0">
                <a:solidFill>
                  <a:schemeClr val="bg1">
                    <a:lumMod val="50000"/>
                  </a:schemeClr>
                </a:solidFill>
                <a:latin typeface="微软雅黑" pitchFamily="34" charset="-122"/>
                <a:ea typeface="微软雅黑" pitchFamily="34" charset="-122"/>
              </a:rPr>
              <a:t>请在这里输入本职位</a:t>
            </a:r>
            <a:r>
              <a:rPr lang="zh-CN" altLang="en-US" sz="1200" kern="0" dirty="0" smtClean="0">
                <a:solidFill>
                  <a:schemeClr val="bg1">
                    <a:lumMod val="50000"/>
                  </a:schemeClr>
                </a:solidFill>
                <a:latin typeface="微软雅黑" pitchFamily="34" charset="-122"/>
                <a:ea typeface="微软雅黑" pitchFamily="34" charset="-122"/>
              </a:rPr>
              <a:t>日常工作。文字</a:t>
            </a:r>
            <a:r>
              <a:rPr lang="zh-CN" altLang="en-US" sz="1200" kern="0" dirty="0">
                <a:solidFill>
                  <a:schemeClr val="bg1">
                    <a:lumMod val="50000"/>
                  </a:schemeClr>
                </a:solidFill>
                <a:latin typeface="微软雅黑" pitchFamily="34" charset="-122"/>
                <a:ea typeface="微软雅黑" pitchFamily="34" charset="-122"/>
              </a:rPr>
              <a:t>内容需概括精炼，言简意赅的说明分项</a:t>
            </a:r>
            <a:r>
              <a:rPr lang="zh-CN" altLang="en-US" sz="1200" kern="0" dirty="0" smtClean="0">
                <a:solidFill>
                  <a:schemeClr val="bg1">
                    <a:lumMod val="50000"/>
                  </a:schemeClr>
                </a:solidFill>
                <a:latin typeface="微软雅黑" pitchFamily="34" charset="-122"/>
                <a:ea typeface="微软雅黑" pitchFamily="34" charset="-122"/>
              </a:rPr>
              <a:t>内容</a:t>
            </a:r>
            <a:endParaRPr lang="en-US" altLang="zh-CN" sz="1200" kern="0" dirty="0">
              <a:solidFill>
                <a:schemeClr val="bg1">
                  <a:lumMod val="50000"/>
                </a:schemeClr>
              </a:solidFill>
              <a:latin typeface="微软雅黑" pitchFamily="34" charset="-122"/>
              <a:ea typeface="微软雅黑" pitchFamily="34" charset="-122"/>
            </a:endParaRPr>
          </a:p>
        </p:txBody>
      </p:sp>
      <p:sp>
        <p:nvSpPr>
          <p:cNvPr id="9" name="TextBox 30"/>
          <p:cNvSpPr txBox="1"/>
          <p:nvPr/>
        </p:nvSpPr>
        <p:spPr>
          <a:xfrm>
            <a:off x="1120517" y="2556295"/>
            <a:ext cx="1863157" cy="348878"/>
          </a:xfrm>
          <a:prstGeom prst="rect">
            <a:avLst/>
          </a:prstGeom>
          <a:noFill/>
        </p:spPr>
        <p:txBody>
          <a:bodyPr wrap="square" lIns="0" tIns="0" rIns="0" bIns="0" rtlCol="0">
            <a:spAutoFit/>
          </a:bodyPr>
          <a:lstStyle/>
          <a:p>
            <a:r>
              <a:rPr lang="zh-CN" altLang="en-US" sz="2267"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itchFamily="34" charset="-122"/>
                <a:ea typeface="微软雅黑" pitchFamily="34" charset="-122"/>
              </a:rPr>
              <a:t>标题关键字</a:t>
            </a:r>
          </a:p>
        </p:txBody>
      </p:sp>
      <p:sp>
        <p:nvSpPr>
          <p:cNvPr id="10" name="TextBox 29"/>
          <p:cNvSpPr txBox="1"/>
          <p:nvPr/>
        </p:nvSpPr>
        <p:spPr>
          <a:xfrm>
            <a:off x="1120516" y="5215015"/>
            <a:ext cx="2199760" cy="769441"/>
          </a:xfrm>
          <a:prstGeom prst="rect">
            <a:avLst/>
          </a:prstGeom>
          <a:noFill/>
        </p:spPr>
        <p:txBody>
          <a:bodyPr wrap="square" lIns="0" tIns="0" rIns="0" bIns="0" rtlCol="0">
            <a:spAutoFit/>
          </a:bodyPr>
          <a:lstStyle/>
          <a:p>
            <a:pPr defTabSz="1219170">
              <a:lnSpc>
                <a:spcPts val="2000"/>
              </a:lnSpc>
              <a:defRPr/>
            </a:pPr>
            <a:r>
              <a:rPr lang="zh-CN" altLang="en-US" sz="1200" kern="0" dirty="0">
                <a:solidFill>
                  <a:schemeClr val="bg1">
                    <a:lumMod val="50000"/>
                  </a:schemeClr>
                </a:solidFill>
                <a:latin typeface="微软雅黑" pitchFamily="34" charset="-122"/>
                <a:ea typeface="微软雅黑" pitchFamily="34" charset="-122"/>
              </a:rPr>
              <a:t>请在这里输入本职位日常工作。文字内容需概括精炼，言简意赅的说明分项内容</a:t>
            </a:r>
          </a:p>
        </p:txBody>
      </p:sp>
      <p:sp>
        <p:nvSpPr>
          <p:cNvPr id="11" name="TextBox 30"/>
          <p:cNvSpPr txBox="1"/>
          <p:nvPr/>
        </p:nvSpPr>
        <p:spPr>
          <a:xfrm>
            <a:off x="1120517" y="4764539"/>
            <a:ext cx="1863157" cy="348878"/>
          </a:xfrm>
          <a:prstGeom prst="rect">
            <a:avLst/>
          </a:prstGeom>
          <a:noFill/>
        </p:spPr>
        <p:txBody>
          <a:bodyPr wrap="square" lIns="0" tIns="0" rIns="0" bIns="0" rtlCol="0">
            <a:spAutoFit/>
          </a:bodyPr>
          <a:lstStyle/>
          <a:p>
            <a:r>
              <a:rPr lang="zh-CN" altLang="en-US" sz="2267"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itchFamily="34" charset="-122"/>
                <a:ea typeface="微软雅黑" pitchFamily="34" charset="-122"/>
              </a:rPr>
              <a:t>标题关键字</a:t>
            </a:r>
          </a:p>
        </p:txBody>
      </p:sp>
      <p:sp>
        <p:nvSpPr>
          <p:cNvPr id="12" name="TextBox 29"/>
          <p:cNvSpPr txBox="1"/>
          <p:nvPr/>
        </p:nvSpPr>
        <p:spPr>
          <a:xfrm>
            <a:off x="7553231" y="3006769"/>
            <a:ext cx="2199760" cy="769441"/>
          </a:xfrm>
          <a:prstGeom prst="rect">
            <a:avLst/>
          </a:prstGeom>
          <a:noFill/>
        </p:spPr>
        <p:txBody>
          <a:bodyPr wrap="square" lIns="0" tIns="0" rIns="0" bIns="0" rtlCol="0">
            <a:spAutoFit/>
          </a:bodyPr>
          <a:lstStyle/>
          <a:p>
            <a:pPr defTabSz="1219170">
              <a:lnSpc>
                <a:spcPts val="2000"/>
              </a:lnSpc>
              <a:defRPr/>
            </a:pPr>
            <a:r>
              <a:rPr lang="zh-CN" altLang="en-US" sz="1200" kern="0" dirty="0">
                <a:solidFill>
                  <a:schemeClr val="bg1">
                    <a:lumMod val="50000"/>
                  </a:schemeClr>
                </a:solidFill>
                <a:latin typeface="微软雅黑" pitchFamily="34" charset="-122"/>
                <a:ea typeface="微软雅黑" pitchFamily="34" charset="-122"/>
              </a:rPr>
              <a:t>请在这里输入本职位日常工作。文字内容需概括精炼，言简意赅的说明分项内容</a:t>
            </a:r>
          </a:p>
        </p:txBody>
      </p:sp>
      <p:sp>
        <p:nvSpPr>
          <p:cNvPr id="13" name="TextBox 30"/>
          <p:cNvSpPr txBox="1"/>
          <p:nvPr/>
        </p:nvSpPr>
        <p:spPr>
          <a:xfrm>
            <a:off x="7553233" y="2556295"/>
            <a:ext cx="1863157" cy="348878"/>
          </a:xfrm>
          <a:prstGeom prst="rect">
            <a:avLst/>
          </a:prstGeom>
          <a:noFill/>
        </p:spPr>
        <p:txBody>
          <a:bodyPr wrap="square" lIns="0" tIns="0" rIns="0" bIns="0" rtlCol="0">
            <a:spAutoFit/>
          </a:bodyPr>
          <a:lstStyle/>
          <a:p>
            <a:r>
              <a:rPr lang="zh-CN" altLang="en-US" sz="2267"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itchFamily="34" charset="-122"/>
                <a:ea typeface="微软雅黑" pitchFamily="34" charset="-122"/>
              </a:rPr>
              <a:t>标题关键字</a:t>
            </a:r>
          </a:p>
        </p:txBody>
      </p:sp>
      <p:sp>
        <p:nvSpPr>
          <p:cNvPr id="14" name="TextBox 29"/>
          <p:cNvSpPr txBox="1"/>
          <p:nvPr/>
        </p:nvSpPr>
        <p:spPr>
          <a:xfrm>
            <a:off x="7553231" y="5119004"/>
            <a:ext cx="2199760" cy="769441"/>
          </a:xfrm>
          <a:prstGeom prst="rect">
            <a:avLst/>
          </a:prstGeom>
          <a:noFill/>
        </p:spPr>
        <p:txBody>
          <a:bodyPr wrap="square" lIns="0" tIns="0" rIns="0" bIns="0" rtlCol="0">
            <a:spAutoFit/>
          </a:bodyPr>
          <a:lstStyle/>
          <a:p>
            <a:pPr defTabSz="1219170">
              <a:lnSpc>
                <a:spcPts val="2000"/>
              </a:lnSpc>
              <a:defRPr/>
            </a:pPr>
            <a:r>
              <a:rPr lang="zh-CN" altLang="en-US" sz="1200" kern="0" dirty="0">
                <a:solidFill>
                  <a:schemeClr val="bg1">
                    <a:lumMod val="50000"/>
                  </a:schemeClr>
                </a:solidFill>
                <a:latin typeface="微软雅黑" pitchFamily="34" charset="-122"/>
                <a:ea typeface="微软雅黑" pitchFamily="34" charset="-122"/>
              </a:rPr>
              <a:t>请在这里输入本职位日常工作。文字内容需概括精炼，言简意赅的说明分项内容</a:t>
            </a:r>
          </a:p>
        </p:txBody>
      </p:sp>
      <p:sp>
        <p:nvSpPr>
          <p:cNvPr id="15" name="TextBox 30"/>
          <p:cNvSpPr txBox="1"/>
          <p:nvPr/>
        </p:nvSpPr>
        <p:spPr>
          <a:xfrm>
            <a:off x="7553233" y="4668529"/>
            <a:ext cx="1863157" cy="348878"/>
          </a:xfrm>
          <a:prstGeom prst="rect">
            <a:avLst/>
          </a:prstGeom>
          <a:noFill/>
        </p:spPr>
        <p:txBody>
          <a:bodyPr wrap="square" lIns="0" tIns="0" rIns="0" bIns="0" rtlCol="0">
            <a:spAutoFit/>
          </a:bodyPr>
          <a:lstStyle/>
          <a:p>
            <a:r>
              <a:rPr lang="zh-CN" altLang="en-US" sz="2267"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itchFamily="34" charset="-122"/>
                <a:ea typeface="微软雅黑" pitchFamily="34" charset="-122"/>
              </a:rPr>
              <a:t>标题关键字</a:t>
            </a:r>
          </a:p>
        </p:txBody>
      </p:sp>
      <p:sp>
        <p:nvSpPr>
          <p:cNvPr id="16" name="PA_文本框 11"/>
          <p:cNvSpPr txBox="1"/>
          <p:nvPr>
            <p:custDataLst>
              <p:tags r:id="rId2"/>
            </p:custDataLst>
          </p:nvPr>
        </p:nvSpPr>
        <p:spPr>
          <a:xfrm>
            <a:off x="4078950" y="3642722"/>
            <a:ext cx="2441261" cy="830997"/>
          </a:xfrm>
          <a:prstGeom prst="rect">
            <a:avLst/>
          </a:prstGeom>
          <a:noFill/>
        </p:spPr>
        <p:txBody>
          <a:bodyPr wrap="square" rtlCol="0">
            <a:spAutoFit/>
          </a:bodyPr>
          <a:lstStyle/>
          <a:p>
            <a:pPr algn="ctr"/>
            <a:r>
              <a:rPr lang="zh-CN" altLang="en-US" sz="4800" b="1" dirty="0" smtClean="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成 绩</a:t>
            </a:r>
            <a:endParaRPr lang="zh-CN" altLang="en-US" sz="4800" b="1" dirty="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endParaRPr>
          </a:p>
        </p:txBody>
      </p:sp>
      <p:pic>
        <p:nvPicPr>
          <p:cNvPr id="20" name="Picture 4"/>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val="0"/>
              </a:ext>
            </a:extLst>
          </a:blip>
          <a:stretch>
            <a:fillRect/>
          </a:stretch>
        </p:blipFill>
        <p:spPr bwMode="auto">
          <a:xfrm rot="2258574">
            <a:off x="5827235" y="173751"/>
            <a:ext cx="1944892" cy="3209073"/>
          </a:xfrm>
          <a:prstGeom prst="rect">
            <a:avLst/>
          </a:prstGeom>
          <a:noFill/>
          <a:extLst>
            <a:ext uri="{909E8E84-426E-40DD-AFC4-6F175D3DCCD1}">
              <a14:hiddenFill xmlns:a14="http://schemas.microsoft.com/office/drawing/2010/main">
                <a:solidFill>
                  <a:srgbClr val="FFFFFF"/>
                </a:solidFill>
              </a14:hiddenFill>
            </a:ext>
          </a:extLst>
        </p:spPr>
      </p:pic>
      <p:pic>
        <p:nvPicPr>
          <p:cNvPr id="21" name="图片 2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39342" y="4117681"/>
            <a:ext cx="3017111" cy="2981616"/>
          </a:xfrm>
          <a:prstGeom prst="rect">
            <a:avLst/>
          </a:prstGeom>
          <a:effectLst>
            <a:softEdge rad="635000"/>
          </a:effectLst>
        </p:spPr>
      </p:pic>
    </p:spTree>
    <p:extLst>
      <p:ext uri="{BB962C8B-B14F-4D97-AF65-F5344CB8AC3E}">
        <p14:creationId xmlns:p14="http://schemas.microsoft.com/office/powerpoint/2010/main" val="23713297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7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par>
                                    <p:cTn id="12" presetID="2" presetClass="entr" presetSubtype="6" fill="hold" nodeType="withEffect" p14:presetBounceEnd="66000">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14:bounceEnd="66000">
                                          <p:cBhvr additive="base">
                                            <p:cTn id="14" dur="2000" fill="hold"/>
                                            <p:tgtEl>
                                              <p:spTgt spid="21"/>
                                            </p:tgtEl>
                                            <p:attrNameLst>
                                              <p:attrName>ppt_x</p:attrName>
                                            </p:attrNameLst>
                                          </p:cBhvr>
                                          <p:tavLst>
                                            <p:tav tm="0">
                                              <p:val>
                                                <p:strVal val="1+#ppt_w/2"/>
                                              </p:val>
                                            </p:tav>
                                            <p:tav tm="100000">
                                              <p:val>
                                                <p:strVal val="#ppt_x"/>
                                              </p:val>
                                            </p:tav>
                                          </p:tavLst>
                                        </p:anim>
                                        <p:anim calcmode="lin" valueType="num" p14:bounceEnd="66000">
                                          <p:cBhvr additive="base">
                                            <p:cTn id="15" dur="2000" fill="hold"/>
                                            <p:tgtEl>
                                              <p:spTgt spid="21"/>
                                            </p:tgtEl>
                                            <p:attrNameLst>
                                              <p:attrName>ppt_y</p:attrName>
                                            </p:attrNameLst>
                                          </p:cBhvr>
                                          <p:tavLst>
                                            <p:tav tm="0">
                                              <p:val>
                                                <p:strVal val="1+#ppt_h/2"/>
                                              </p:val>
                                            </p:tav>
                                            <p:tav tm="100000">
                                              <p:val>
                                                <p:strVal val="#ppt_y"/>
                                              </p:val>
                                            </p:tav>
                                          </p:tavLst>
                                        </p:anim>
                                      </p:childTnLst>
                                    </p:cTn>
                                  </p:par>
                                </p:childTnLst>
                              </p:cTn>
                            </p:par>
                            <p:par>
                              <p:cTn id="16" fill="hold">
                                <p:stCondLst>
                                  <p:cond delay="27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3200"/>
                                </p:stCondLst>
                                <p:childTnLst>
                                  <p:par>
                                    <p:cTn id="23" presetID="2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37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420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par>
                              <p:cTn id="43" fill="hold">
                                <p:stCondLst>
                                  <p:cond delay="4700"/>
                                </p:stCondLst>
                                <p:childTnLst>
                                  <p:par>
                                    <p:cTn id="44" presetID="22" presetClass="entr" presetSubtype="8"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par>
                                    <p:cTn id="50" presetID="14" presetClass="entr" presetSubtype="10" fill="hold" grpId="0" nodeType="withEffect">
                                      <p:stCondLst>
                                        <p:cond delay="0"/>
                                      </p:stCondLst>
                                      <p:iterate type="lt">
                                        <p:tmPct val="10000"/>
                                      </p:iterate>
                                      <p:childTnLst>
                                        <p:set>
                                          <p:cBhvr>
                                            <p:cTn id="51" dur="1" fill="hold">
                                              <p:stCondLst>
                                                <p:cond delay="0"/>
                                              </p:stCondLst>
                                            </p:cTn>
                                            <p:tgtEl>
                                              <p:spTgt spid="16"/>
                                            </p:tgtEl>
                                            <p:attrNameLst>
                                              <p:attrName>style.visibility</p:attrName>
                                            </p:attrNameLst>
                                          </p:cBhvr>
                                          <p:to>
                                            <p:strVal val="visible"/>
                                          </p:to>
                                        </p:set>
                                        <p:animEffect transition="in" filter="randombar(horizontal)">
                                          <p:cBhvr>
                                            <p:cTn id="52" dur="500"/>
                                            <p:tgtEl>
                                              <p:spTgt spid="16"/>
                                            </p:tgtEl>
                                          </p:cBhvr>
                                        </p:animEffect>
                                      </p:childTnLst>
                                    </p:cTn>
                                  </p:par>
                                </p:childTnLst>
                              </p:cTn>
                            </p:par>
                            <p:par>
                              <p:cTn id="53" fill="hold">
                                <p:stCondLst>
                                  <p:cond delay="5250"/>
                                </p:stCondLst>
                                <p:childTnLst>
                                  <p:par>
                                    <p:cTn id="54" presetID="22" presetClass="entr" presetSubtype="4"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down)">
                                          <p:cBhvr>
                                            <p:cTn id="56" dur="9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p:bldP spid="10" grpId="0"/>
          <p:bldP spid="11" grpId="0"/>
          <p:bldP spid="12" grpId="0"/>
          <p:bldP spid="13" grpId="0"/>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7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par>
                                    <p:cTn id="12" presetID="2" presetClass="entr" presetSubtype="6" fill="hold" nodeType="with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2000" fill="hold"/>
                                            <p:tgtEl>
                                              <p:spTgt spid="21"/>
                                            </p:tgtEl>
                                            <p:attrNameLst>
                                              <p:attrName>ppt_x</p:attrName>
                                            </p:attrNameLst>
                                          </p:cBhvr>
                                          <p:tavLst>
                                            <p:tav tm="0">
                                              <p:val>
                                                <p:strVal val="1+#ppt_w/2"/>
                                              </p:val>
                                            </p:tav>
                                            <p:tav tm="100000">
                                              <p:val>
                                                <p:strVal val="#ppt_x"/>
                                              </p:val>
                                            </p:tav>
                                          </p:tavLst>
                                        </p:anim>
                                        <p:anim calcmode="lin" valueType="num">
                                          <p:cBhvr additive="base">
                                            <p:cTn id="15" dur="2000" fill="hold"/>
                                            <p:tgtEl>
                                              <p:spTgt spid="21"/>
                                            </p:tgtEl>
                                            <p:attrNameLst>
                                              <p:attrName>ppt_y</p:attrName>
                                            </p:attrNameLst>
                                          </p:cBhvr>
                                          <p:tavLst>
                                            <p:tav tm="0">
                                              <p:val>
                                                <p:strVal val="1+#ppt_h/2"/>
                                              </p:val>
                                            </p:tav>
                                            <p:tav tm="100000">
                                              <p:val>
                                                <p:strVal val="#ppt_y"/>
                                              </p:val>
                                            </p:tav>
                                          </p:tavLst>
                                        </p:anim>
                                      </p:childTnLst>
                                    </p:cTn>
                                  </p:par>
                                </p:childTnLst>
                              </p:cTn>
                            </p:par>
                            <p:par>
                              <p:cTn id="16" fill="hold">
                                <p:stCondLst>
                                  <p:cond delay="27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3200"/>
                                </p:stCondLst>
                                <p:childTnLst>
                                  <p:par>
                                    <p:cTn id="23" presetID="2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37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420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par>
                              <p:cTn id="43" fill="hold">
                                <p:stCondLst>
                                  <p:cond delay="4700"/>
                                </p:stCondLst>
                                <p:childTnLst>
                                  <p:par>
                                    <p:cTn id="44" presetID="22" presetClass="entr" presetSubtype="8"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par>
                                    <p:cTn id="50" presetID="14" presetClass="entr" presetSubtype="10" fill="hold" grpId="0" nodeType="withEffect">
                                      <p:stCondLst>
                                        <p:cond delay="0"/>
                                      </p:stCondLst>
                                      <p:iterate type="lt">
                                        <p:tmPct val="10000"/>
                                      </p:iterate>
                                      <p:childTnLst>
                                        <p:set>
                                          <p:cBhvr>
                                            <p:cTn id="51" dur="1" fill="hold">
                                              <p:stCondLst>
                                                <p:cond delay="0"/>
                                              </p:stCondLst>
                                            </p:cTn>
                                            <p:tgtEl>
                                              <p:spTgt spid="16"/>
                                            </p:tgtEl>
                                            <p:attrNameLst>
                                              <p:attrName>style.visibility</p:attrName>
                                            </p:attrNameLst>
                                          </p:cBhvr>
                                          <p:to>
                                            <p:strVal val="visible"/>
                                          </p:to>
                                        </p:set>
                                        <p:animEffect transition="in" filter="randombar(horizontal)">
                                          <p:cBhvr>
                                            <p:cTn id="52" dur="500"/>
                                            <p:tgtEl>
                                              <p:spTgt spid="16"/>
                                            </p:tgtEl>
                                          </p:cBhvr>
                                        </p:animEffect>
                                      </p:childTnLst>
                                    </p:cTn>
                                  </p:par>
                                </p:childTnLst>
                              </p:cTn>
                            </p:par>
                            <p:par>
                              <p:cTn id="53" fill="hold">
                                <p:stCondLst>
                                  <p:cond delay="5250"/>
                                </p:stCondLst>
                                <p:childTnLst>
                                  <p:par>
                                    <p:cTn id="54" presetID="22" presetClass="entr" presetSubtype="4"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down)">
                                          <p:cBhvr>
                                            <p:cTn id="56" dur="9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p:bldP spid="10" grpId="0"/>
          <p:bldP spid="11" grpId="0"/>
          <p:bldP spid="12" grpId="0"/>
          <p:bldP spid="13" grpId="0"/>
          <p:bldP spid="14" grpId="0"/>
          <p:bldP spid="15" grpId="0"/>
          <p:bldP spid="1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5904" y="0"/>
            <a:ext cx="3860192" cy="6858000"/>
          </a:xfrm>
          <a:prstGeom prst="rect">
            <a:avLst/>
          </a:prstGeom>
          <a:effectLst>
            <a:softEdge rad="1079500"/>
          </a:effectLst>
        </p:spPr>
      </p:pic>
      <p:grpSp>
        <p:nvGrpSpPr>
          <p:cNvPr id="12" name="组合 11"/>
          <p:cNvGrpSpPr/>
          <p:nvPr/>
        </p:nvGrpSpPr>
        <p:grpSpPr>
          <a:xfrm>
            <a:off x="781461" y="3218939"/>
            <a:ext cx="1550629" cy="1791465"/>
            <a:chOff x="1135986" y="1137186"/>
            <a:chExt cx="1163482" cy="1343702"/>
          </a:xfrm>
          <a:blipFill dpi="0" rotWithShape="1">
            <a:blip r:embed="rId5">
              <a:extLst>
                <a:ext uri="{28A0092B-C50C-407E-A947-70E740481C1C}">
                  <a14:useLocalDpi xmlns:a14="http://schemas.microsoft.com/office/drawing/2010/main" val="0"/>
                </a:ext>
              </a:extLst>
            </a:blip>
            <a:srcRect/>
            <a:stretch>
              <a:fillRect/>
            </a:stretch>
          </a:blipFill>
        </p:grpSpPr>
        <p:sp>
          <p:nvSpPr>
            <p:cNvPr id="13" name="Freeform 27"/>
            <p:cNvSpPr>
              <a:spLocks/>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p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prstClr val="white"/>
                </a:solidFill>
                <a:effectLst/>
                <a:uLnTx/>
                <a:uFillTx/>
                <a:latin typeface="Calibri"/>
                <a:ea typeface="微软雅黑"/>
                <a:cs typeface="+mn-ea"/>
                <a:sym typeface="+mn-lt"/>
              </a:endParaRPr>
            </a:p>
          </p:txBody>
        </p:sp>
        <p:sp>
          <p:nvSpPr>
            <p:cNvPr id="14"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p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82" tIns="60941" rIns="121882" bIns="60941"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prstClr val="black"/>
                </a:solidFill>
                <a:effectLst/>
                <a:uLnTx/>
                <a:uFillTx/>
                <a:cs typeface="+mn-ea"/>
                <a:sym typeface="+mn-lt"/>
              </a:endParaRPr>
            </a:p>
          </p:txBody>
        </p:sp>
      </p:grpSp>
      <p:grpSp>
        <p:nvGrpSpPr>
          <p:cNvPr id="15" name="组合 14"/>
          <p:cNvGrpSpPr/>
          <p:nvPr/>
        </p:nvGrpSpPr>
        <p:grpSpPr>
          <a:xfrm>
            <a:off x="2935521" y="2012195"/>
            <a:ext cx="1550629" cy="1791465"/>
            <a:chOff x="1135986" y="1137186"/>
            <a:chExt cx="1163482" cy="1343702"/>
          </a:xfrm>
          <a:blipFill dpi="0" rotWithShape="1">
            <a:blip r:embed="rId5">
              <a:extLst>
                <a:ext uri="{28A0092B-C50C-407E-A947-70E740481C1C}">
                  <a14:useLocalDpi xmlns:a14="http://schemas.microsoft.com/office/drawing/2010/main" val="0"/>
                </a:ext>
              </a:extLst>
            </a:blip>
            <a:srcRect/>
            <a:stretch>
              <a:fillRect/>
            </a:stretch>
          </a:blipFill>
        </p:grpSpPr>
        <p:sp>
          <p:nvSpPr>
            <p:cNvPr id="16" name="Freeform 27"/>
            <p:cNvSpPr>
              <a:spLocks/>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p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prstClr val="white"/>
                </a:solidFill>
                <a:effectLst/>
                <a:uLnTx/>
                <a:uFillTx/>
                <a:latin typeface="Calibri"/>
                <a:ea typeface="微软雅黑"/>
                <a:cs typeface="+mn-ea"/>
                <a:sym typeface="+mn-lt"/>
              </a:endParaRPr>
            </a:p>
          </p:txBody>
        </p:sp>
        <p:sp>
          <p:nvSpPr>
            <p:cNvPr id="17"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p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82" tIns="60941" rIns="121882" bIns="60941"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prstClr val="black"/>
                </a:solidFill>
                <a:effectLst/>
                <a:uLnTx/>
                <a:uFillTx/>
                <a:cs typeface="+mn-ea"/>
                <a:sym typeface="+mn-lt"/>
              </a:endParaRPr>
            </a:p>
          </p:txBody>
        </p:sp>
      </p:grpSp>
      <p:grpSp>
        <p:nvGrpSpPr>
          <p:cNvPr id="21" name="组合 20"/>
          <p:cNvGrpSpPr/>
          <p:nvPr/>
        </p:nvGrpSpPr>
        <p:grpSpPr>
          <a:xfrm>
            <a:off x="7310461" y="2178736"/>
            <a:ext cx="1550629" cy="1791465"/>
            <a:chOff x="1135986" y="1137186"/>
            <a:chExt cx="1163482" cy="1343702"/>
          </a:xfrm>
          <a:blipFill dpi="0" rotWithShape="1">
            <a:blip r:embed="rId5">
              <a:extLst>
                <a:ext uri="{28A0092B-C50C-407E-A947-70E740481C1C}">
                  <a14:useLocalDpi xmlns:a14="http://schemas.microsoft.com/office/drawing/2010/main" val="0"/>
                </a:ext>
              </a:extLst>
            </a:blip>
            <a:srcRect/>
            <a:stretch>
              <a:fillRect/>
            </a:stretch>
          </a:blipFill>
        </p:grpSpPr>
        <p:sp>
          <p:nvSpPr>
            <p:cNvPr id="22" name="Freeform 27"/>
            <p:cNvSpPr>
              <a:spLocks/>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p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prstClr val="white"/>
                </a:solidFill>
                <a:effectLst/>
                <a:uLnTx/>
                <a:uFillTx/>
                <a:latin typeface="Calibri"/>
                <a:ea typeface="微软雅黑"/>
                <a:cs typeface="+mn-ea"/>
                <a:sym typeface="+mn-lt"/>
              </a:endParaRPr>
            </a:p>
          </p:txBody>
        </p:sp>
        <p:sp>
          <p:nvSpPr>
            <p:cNvPr id="23"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p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82" tIns="60941" rIns="121882" bIns="60941"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prstClr val="black"/>
                </a:solidFill>
                <a:effectLst/>
                <a:uLnTx/>
                <a:uFillTx/>
                <a:cs typeface="+mn-ea"/>
                <a:sym typeface="+mn-lt"/>
              </a:endParaRPr>
            </a:p>
          </p:txBody>
        </p:sp>
      </p:grpSp>
      <p:grpSp>
        <p:nvGrpSpPr>
          <p:cNvPr id="24" name="组合 23"/>
          <p:cNvGrpSpPr/>
          <p:nvPr/>
        </p:nvGrpSpPr>
        <p:grpSpPr>
          <a:xfrm>
            <a:off x="9458824" y="3437841"/>
            <a:ext cx="1550629" cy="1791465"/>
            <a:chOff x="1135986" y="1137186"/>
            <a:chExt cx="1163482" cy="1343702"/>
          </a:xfrm>
          <a:blipFill dpi="0" rotWithShape="1">
            <a:blip r:embed="rId5">
              <a:extLst>
                <a:ext uri="{28A0092B-C50C-407E-A947-70E740481C1C}">
                  <a14:useLocalDpi xmlns:a14="http://schemas.microsoft.com/office/drawing/2010/main" val="0"/>
                </a:ext>
              </a:extLst>
            </a:blip>
            <a:srcRect/>
            <a:stretch>
              <a:fillRect/>
            </a:stretch>
          </a:blipFill>
        </p:grpSpPr>
        <p:sp>
          <p:nvSpPr>
            <p:cNvPr id="25" name="Freeform 27"/>
            <p:cNvSpPr>
              <a:spLocks/>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p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prstClr val="white"/>
                </a:solidFill>
                <a:effectLst/>
                <a:uLnTx/>
                <a:uFillTx/>
                <a:latin typeface="Calibri"/>
                <a:ea typeface="微软雅黑"/>
                <a:cs typeface="+mn-ea"/>
                <a:sym typeface="+mn-lt"/>
              </a:endParaRPr>
            </a:p>
          </p:txBody>
        </p:sp>
        <p:sp>
          <p:nvSpPr>
            <p:cNvPr id="26"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p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82" tIns="60941" rIns="121882" bIns="60941"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prstClr val="black"/>
                </a:solidFill>
                <a:effectLst/>
                <a:uLnTx/>
                <a:uFillTx/>
                <a:cs typeface="+mn-ea"/>
                <a:sym typeface="+mn-lt"/>
              </a:endParaRPr>
            </a:p>
          </p:txBody>
        </p:sp>
      </p:grpSp>
      <p:sp>
        <p:nvSpPr>
          <p:cNvPr id="27" name="文本框 37"/>
          <p:cNvSpPr>
            <a:spLocks noChangeArrowheads="1"/>
          </p:cNvSpPr>
          <p:nvPr/>
        </p:nvSpPr>
        <p:spPr bwMode="auto">
          <a:xfrm>
            <a:off x="1143553" y="3829552"/>
            <a:ext cx="8002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fontAlgn="base">
              <a:spcBef>
                <a:spcPct val="0"/>
              </a:spcBef>
              <a:spcAft>
                <a:spcPct val="0"/>
              </a:spcAft>
              <a:buNone/>
            </a:pPr>
            <a:r>
              <a:rPr lang="zh-CN" altLang="en-US" sz="2400" b="1" dirty="0">
                <a:solidFill>
                  <a:srgbClr val="00B0F0"/>
                </a:solidFill>
                <a:latin typeface="Calibri"/>
                <a:ea typeface="微软雅黑"/>
                <a:cs typeface="+mn-ea"/>
                <a:sym typeface="+mn-lt"/>
              </a:rPr>
              <a:t>激励</a:t>
            </a:r>
          </a:p>
        </p:txBody>
      </p:sp>
      <p:sp>
        <p:nvSpPr>
          <p:cNvPr id="28" name="文本框 37"/>
          <p:cNvSpPr>
            <a:spLocks noChangeArrowheads="1"/>
          </p:cNvSpPr>
          <p:nvPr/>
        </p:nvSpPr>
        <p:spPr bwMode="auto">
          <a:xfrm>
            <a:off x="3320751" y="2622814"/>
            <a:ext cx="8002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400" fontAlgn="base">
              <a:spcBef>
                <a:spcPct val="0"/>
              </a:spcBef>
              <a:spcAft>
                <a:spcPct val="0"/>
              </a:spcAft>
              <a:buNone/>
            </a:pPr>
            <a:r>
              <a:rPr lang="zh-CN" altLang="en-US" sz="2400" b="1" dirty="0">
                <a:solidFill>
                  <a:srgbClr val="00B0F0"/>
                </a:solidFill>
                <a:latin typeface="Calibri"/>
                <a:ea typeface="微软雅黑"/>
                <a:cs typeface="+mn-ea"/>
                <a:sym typeface="+mn-lt"/>
              </a:rPr>
              <a:t>提升</a:t>
            </a:r>
          </a:p>
        </p:txBody>
      </p:sp>
      <p:sp>
        <p:nvSpPr>
          <p:cNvPr id="30" name="文本框 37"/>
          <p:cNvSpPr>
            <a:spLocks noChangeArrowheads="1"/>
          </p:cNvSpPr>
          <p:nvPr/>
        </p:nvSpPr>
        <p:spPr bwMode="auto">
          <a:xfrm>
            <a:off x="7685660" y="2792102"/>
            <a:ext cx="8002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400" fontAlgn="base">
              <a:spcBef>
                <a:spcPct val="0"/>
              </a:spcBef>
              <a:spcAft>
                <a:spcPct val="0"/>
              </a:spcAft>
              <a:buNone/>
            </a:pPr>
            <a:r>
              <a:rPr lang="zh-CN" altLang="en-US" sz="2400" b="1" dirty="0">
                <a:solidFill>
                  <a:srgbClr val="00B0F0"/>
                </a:solidFill>
                <a:latin typeface="Calibri"/>
                <a:ea typeface="微软雅黑"/>
                <a:cs typeface="+mn-ea"/>
                <a:sym typeface="+mn-lt"/>
              </a:rPr>
              <a:t>增强</a:t>
            </a:r>
          </a:p>
        </p:txBody>
      </p:sp>
      <p:sp>
        <p:nvSpPr>
          <p:cNvPr id="31" name="文本框 37"/>
          <p:cNvSpPr>
            <a:spLocks noChangeArrowheads="1"/>
          </p:cNvSpPr>
          <p:nvPr/>
        </p:nvSpPr>
        <p:spPr bwMode="auto">
          <a:xfrm>
            <a:off x="9856638" y="4086153"/>
            <a:ext cx="8002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400" fontAlgn="base">
              <a:spcBef>
                <a:spcPct val="0"/>
              </a:spcBef>
              <a:spcAft>
                <a:spcPct val="0"/>
              </a:spcAft>
              <a:buNone/>
            </a:pPr>
            <a:r>
              <a:rPr lang="zh-CN" altLang="en-US" sz="2400" b="1" dirty="0">
                <a:solidFill>
                  <a:srgbClr val="00B0F0"/>
                </a:solidFill>
                <a:latin typeface="Calibri"/>
                <a:ea typeface="微软雅黑"/>
                <a:cs typeface="+mn-ea"/>
                <a:sym typeface="+mn-lt"/>
              </a:rPr>
              <a:t>鼓舞</a:t>
            </a:r>
          </a:p>
        </p:txBody>
      </p:sp>
      <p:sp>
        <p:nvSpPr>
          <p:cNvPr id="32" name="文本框 14"/>
          <p:cNvSpPr txBox="1">
            <a:spLocks noChangeArrowheads="1"/>
          </p:cNvSpPr>
          <p:nvPr/>
        </p:nvSpPr>
        <p:spPr bwMode="auto">
          <a:xfrm>
            <a:off x="694954" y="5210120"/>
            <a:ext cx="1997853" cy="1200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6" rIns="91428" bIns="45716">
            <a:spAutoFit/>
          </a:bodyPr>
          <a:lstStyle>
            <a:lvl1pPr eaLnBrk="0" hangingPunct="0">
              <a:defRPr>
                <a:solidFill>
                  <a:schemeClr val="tx1"/>
                </a:solidFill>
                <a:latin typeface="等线" charset="-122"/>
                <a:ea typeface="等线" charset="-122"/>
              </a:defRPr>
            </a:lvl1pPr>
            <a:lvl2pPr marL="742950" indent="-285750" eaLnBrk="0" hangingPunct="0">
              <a:defRPr>
                <a:solidFill>
                  <a:schemeClr val="tx1"/>
                </a:solidFill>
                <a:latin typeface="等线" charset="-122"/>
                <a:ea typeface="等线" charset="-122"/>
              </a:defRPr>
            </a:lvl2pPr>
            <a:lvl3pPr marL="1143000" indent="-228600" eaLnBrk="0" hangingPunct="0">
              <a:defRPr>
                <a:solidFill>
                  <a:schemeClr val="tx1"/>
                </a:solidFill>
                <a:latin typeface="等线" charset="-122"/>
                <a:ea typeface="等线" charset="-122"/>
              </a:defRPr>
            </a:lvl3pPr>
            <a:lvl4pPr marL="1600200" indent="-228600" eaLnBrk="0" hangingPunct="0">
              <a:defRPr>
                <a:solidFill>
                  <a:schemeClr val="tx1"/>
                </a:solidFill>
                <a:latin typeface="等线" charset="-122"/>
                <a:ea typeface="等线" charset="-122"/>
              </a:defRPr>
            </a:lvl4pPr>
            <a:lvl5pPr marL="2057400" indent="-228600" eaLnBrk="0" hangingPunct="0">
              <a:defRPr>
                <a:solidFill>
                  <a:schemeClr val="tx1"/>
                </a:solidFill>
                <a:latin typeface="等线" charset="-122"/>
                <a:ea typeface="等线" charset="-122"/>
              </a:defRPr>
            </a:lvl5pPr>
            <a:lvl6pPr marL="2514600" indent="-228600" eaLnBrk="0" fontAlgn="base" hangingPunct="0">
              <a:spcBef>
                <a:spcPct val="0"/>
              </a:spcBef>
              <a:spcAft>
                <a:spcPct val="0"/>
              </a:spcAft>
              <a:defRPr>
                <a:solidFill>
                  <a:schemeClr val="tx1"/>
                </a:solidFill>
                <a:latin typeface="等线" charset="-122"/>
                <a:ea typeface="等线" charset="-122"/>
              </a:defRPr>
            </a:lvl6pPr>
            <a:lvl7pPr marL="2971800" indent="-228600" eaLnBrk="0" fontAlgn="base" hangingPunct="0">
              <a:spcBef>
                <a:spcPct val="0"/>
              </a:spcBef>
              <a:spcAft>
                <a:spcPct val="0"/>
              </a:spcAft>
              <a:defRPr>
                <a:solidFill>
                  <a:schemeClr val="tx1"/>
                </a:solidFill>
                <a:latin typeface="等线" charset="-122"/>
                <a:ea typeface="等线" charset="-122"/>
              </a:defRPr>
            </a:lvl7pPr>
            <a:lvl8pPr marL="3429000" indent="-228600" eaLnBrk="0" fontAlgn="base" hangingPunct="0">
              <a:spcBef>
                <a:spcPct val="0"/>
              </a:spcBef>
              <a:spcAft>
                <a:spcPct val="0"/>
              </a:spcAft>
              <a:defRPr>
                <a:solidFill>
                  <a:schemeClr val="tx1"/>
                </a:solidFill>
                <a:latin typeface="等线" charset="-122"/>
                <a:ea typeface="等线" charset="-122"/>
              </a:defRPr>
            </a:lvl8pPr>
            <a:lvl9pPr marL="3886200" indent="-228600" eaLnBrk="0" fontAlgn="base" hangingPunct="0">
              <a:spcBef>
                <a:spcPct val="0"/>
              </a:spcBef>
              <a:spcAft>
                <a:spcPct val="0"/>
              </a:spcAft>
              <a:defRPr>
                <a:solidFill>
                  <a:schemeClr val="tx1"/>
                </a:solidFill>
                <a:latin typeface="等线" charset="-122"/>
                <a:ea typeface="等线" charset="-122"/>
              </a:defRPr>
            </a:lvl9pPr>
          </a:lstStyle>
          <a:p>
            <a:pPr eaLnBrk="1" hangingPunct="1">
              <a:lnSpc>
                <a:spcPct val="15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a:t>
            </a:r>
            <a:r>
              <a:rPr lang="zh-CN" altLang="en-US" sz="1200" dirty="0" smtClean="0">
                <a:solidFill>
                  <a:schemeClr val="bg1">
                    <a:lumMod val="50000"/>
                  </a:schemeClr>
                </a:solidFill>
                <a:latin typeface="微软雅黑" pitchFamily="34" charset="-122"/>
                <a:ea typeface="微软雅黑" pitchFamily="34" charset="-122"/>
              </a:rPr>
              <a:t>后</a:t>
            </a:r>
            <a:endParaRPr lang="zh-CN" altLang="en-US" sz="1200" dirty="0">
              <a:solidFill>
                <a:schemeClr val="bg1">
                  <a:lumMod val="50000"/>
                </a:schemeClr>
              </a:solidFill>
              <a:latin typeface="微软雅黑" pitchFamily="34" charset="-122"/>
              <a:ea typeface="微软雅黑" pitchFamily="34" charset="-122"/>
            </a:endParaRPr>
          </a:p>
        </p:txBody>
      </p:sp>
      <p:sp>
        <p:nvSpPr>
          <p:cNvPr id="33" name="文本框 17"/>
          <p:cNvSpPr txBox="1">
            <a:spLocks noChangeArrowheads="1"/>
          </p:cNvSpPr>
          <p:nvPr/>
        </p:nvSpPr>
        <p:spPr bwMode="auto">
          <a:xfrm>
            <a:off x="2757696" y="4045022"/>
            <a:ext cx="2056108" cy="1200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6" rIns="91428" bIns="45716">
            <a:spAutoFit/>
          </a:bodyPr>
          <a:lstStyle>
            <a:lvl1pPr eaLnBrk="0" hangingPunct="0">
              <a:defRPr>
                <a:solidFill>
                  <a:schemeClr val="tx1"/>
                </a:solidFill>
                <a:latin typeface="等线" charset="-122"/>
                <a:ea typeface="等线" charset="-122"/>
              </a:defRPr>
            </a:lvl1pPr>
            <a:lvl2pPr marL="742950" indent="-285750" eaLnBrk="0" hangingPunct="0">
              <a:defRPr>
                <a:solidFill>
                  <a:schemeClr val="tx1"/>
                </a:solidFill>
                <a:latin typeface="等线" charset="-122"/>
                <a:ea typeface="等线" charset="-122"/>
              </a:defRPr>
            </a:lvl2pPr>
            <a:lvl3pPr marL="1143000" indent="-228600" eaLnBrk="0" hangingPunct="0">
              <a:defRPr>
                <a:solidFill>
                  <a:schemeClr val="tx1"/>
                </a:solidFill>
                <a:latin typeface="等线" charset="-122"/>
                <a:ea typeface="等线" charset="-122"/>
              </a:defRPr>
            </a:lvl3pPr>
            <a:lvl4pPr marL="1600200" indent="-228600" eaLnBrk="0" hangingPunct="0">
              <a:defRPr>
                <a:solidFill>
                  <a:schemeClr val="tx1"/>
                </a:solidFill>
                <a:latin typeface="等线" charset="-122"/>
                <a:ea typeface="等线" charset="-122"/>
              </a:defRPr>
            </a:lvl4pPr>
            <a:lvl5pPr marL="2057400" indent="-228600" eaLnBrk="0" hangingPunct="0">
              <a:defRPr>
                <a:solidFill>
                  <a:schemeClr val="tx1"/>
                </a:solidFill>
                <a:latin typeface="等线" charset="-122"/>
                <a:ea typeface="等线" charset="-122"/>
              </a:defRPr>
            </a:lvl5pPr>
            <a:lvl6pPr marL="2514600" indent="-228600" eaLnBrk="0" fontAlgn="base" hangingPunct="0">
              <a:spcBef>
                <a:spcPct val="0"/>
              </a:spcBef>
              <a:spcAft>
                <a:spcPct val="0"/>
              </a:spcAft>
              <a:defRPr>
                <a:solidFill>
                  <a:schemeClr val="tx1"/>
                </a:solidFill>
                <a:latin typeface="等线" charset="-122"/>
                <a:ea typeface="等线" charset="-122"/>
              </a:defRPr>
            </a:lvl6pPr>
            <a:lvl7pPr marL="2971800" indent="-228600" eaLnBrk="0" fontAlgn="base" hangingPunct="0">
              <a:spcBef>
                <a:spcPct val="0"/>
              </a:spcBef>
              <a:spcAft>
                <a:spcPct val="0"/>
              </a:spcAft>
              <a:defRPr>
                <a:solidFill>
                  <a:schemeClr val="tx1"/>
                </a:solidFill>
                <a:latin typeface="等线" charset="-122"/>
                <a:ea typeface="等线" charset="-122"/>
              </a:defRPr>
            </a:lvl7pPr>
            <a:lvl8pPr marL="3429000" indent="-228600" eaLnBrk="0" fontAlgn="base" hangingPunct="0">
              <a:spcBef>
                <a:spcPct val="0"/>
              </a:spcBef>
              <a:spcAft>
                <a:spcPct val="0"/>
              </a:spcAft>
              <a:defRPr>
                <a:solidFill>
                  <a:schemeClr val="tx1"/>
                </a:solidFill>
                <a:latin typeface="等线" charset="-122"/>
                <a:ea typeface="等线" charset="-122"/>
              </a:defRPr>
            </a:lvl8pPr>
            <a:lvl9pPr marL="3886200" indent="-228600" eaLnBrk="0" fontAlgn="base" hangingPunct="0">
              <a:spcBef>
                <a:spcPct val="0"/>
              </a:spcBef>
              <a:spcAft>
                <a:spcPct val="0"/>
              </a:spcAft>
              <a:defRPr>
                <a:solidFill>
                  <a:schemeClr val="tx1"/>
                </a:solidFill>
                <a:latin typeface="等线" charset="-122"/>
                <a:ea typeface="等线" charset="-122"/>
              </a:defRPr>
            </a:lvl9pPr>
          </a:lstStyle>
          <a:p>
            <a:pPr eaLnBrk="1" hangingPunct="1">
              <a:lnSpc>
                <a:spcPct val="15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a:t>
            </a:r>
            <a:r>
              <a:rPr lang="zh-CN" altLang="en-US" sz="1200" dirty="0" smtClean="0">
                <a:solidFill>
                  <a:schemeClr val="bg1">
                    <a:lumMod val="50000"/>
                  </a:schemeClr>
                </a:solidFill>
                <a:latin typeface="微软雅黑" pitchFamily="34" charset="-122"/>
                <a:ea typeface="微软雅黑" pitchFamily="34" charset="-122"/>
              </a:rPr>
              <a:t>后</a:t>
            </a:r>
            <a:endParaRPr lang="zh-CN" altLang="en-US" sz="1200" dirty="0">
              <a:solidFill>
                <a:schemeClr val="bg1">
                  <a:lumMod val="50000"/>
                </a:schemeClr>
              </a:solidFill>
              <a:latin typeface="微软雅黑" pitchFamily="34" charset="-122"/>
              <a:ea typeface="微软雅黑" pitchFamily="34" charset="-122"/>
            </a:endParaRPr>
          </a:p>
        </p:txBody>
      </p:sp>
      <p:sp>
        <p:nvSpPr>
          <p:cNvPr id="35" name="文本框 17"/>
          <p:cNvSpPr txBox="1">
            <a:spLocks noChangeArrowheads="1"/>
          </p:cNvSpPr>
          <p:nvPr/>
        </p:nvSpPr>
        <p:spPr bwMode="auto">
          <a:xfrm>
            <a:off x="7195003" y="4060618"/>
            <a:ext cx="2100367" cy="1477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6" rIns="91428" bIns="45716">
            <a:spAutoFit/>
          </a:bodyPr>
          <a:lstStyle>
            <a:lvl1pPr eaLnBrk="0" hangingPunct="0">
              <a:defRPr>
                <a:solidFill>
                  <a:schemeClr val="tx1"/>
                </a:solidFill>
                <a:latin typeface="等线" charset="-122"/>
                <a:ea typeface="等线" charset="-122"/>
              </a:defRPr>
            </a:lvl1pPr>
            <a:lvl2pPr marL="742950" indent="-285750" eaLnBrk="0" hangingPunct="0">
              <a:defRPr>
                <a:solidFill>
                  <a:schemeClr val="tx1"/>
                </a:solidFill>
                <a:latin typeface="等线" charset="-122"/>
                <a:ea typeface="等线" charset="-122"/>
              </a:defRPr>
            </a:lvl2pPr>
            <a:lvl3pPr marL="1143000" indent="-228600" eaLnBrk="0" hangingPunct="0">
              <a:defRPr>
                <a:solidFill>
                  <a:schemeClr val="tx1"/>
                </a:solidFill>
                <a:latin typeface="等线" charset="-122"/>
                <a:ea typeface="等线" charset="-122"/>
              </a:defRPr>
            </a:lvl3pPr>
            <a:lvl4pPr marL="1600200" indent="-228600" eaLnBrk="0" hangingPunct="0">
              <a:defRPr>
                <a:solidFill>
                  <a:schemeClr val="tx1"/>
                </a:solidFill>
                <a:latin typeface="等线" charset="-122"/>
                <a:ea typeface="等线" charset="-122"/>
              </a:defRPr>
            </a:lvl4pPr>
            <a:lvl5pPr marL="2057400" indent="-228600" eaLnBrk="0" hangingPunct="0">
              <a:defRPr>
                <a:solidFill>
                  <a:schemeClr val="tx1"/>
                </a:solidFill>
                <a:latin typeface="等线" charset="-122"/>
                <a:ea typeface="等线" charset="-122"/>
              </a:defRPr>
            </a:lvl5pPr>
            <a:lvl6pPr marL="2514600" indent="-228600" eaLnBrk="0" fontAlgn="base" hangingPunct="0">
              <a:spcBef>
                <a:spcPct val="0"/>
              </a:spcBef>
              <a:spcAft>
                <a:spcPct val="0"/>
              </a:spcAft>
              <a:defRPr>
                <a:solidFill>
                  <a:schemeClr val="tx1"/>
                </a:solidFill>
                <a:latin typeface="等线" charset="-122"/>
                <a:ea typeface="等线" charset="-122"/>
              </a:defRPr>
            </a:lvl6pPr>
            <a:lvl7pPr marL="2971800" indent="-228600" eaLnBrk="0" fontAlgn="base" hangingPunct="0">
              <a:spcBef>
                <a:spcPct val="0"/>
              </a:spcBef>
              <a:spcAft>
                <a:spcPct val="0"/>
              </a:spcAft>
              <a:defRPr>
                <a:solidFill>
                  <a:schemeClr val="tx1"/>
                </a:solidFill>
                <a:latin typeface="等线" charset="-122"/>
                <a:ea typeface="等线" charset="-122"/>
              </a:defRPr>
            </a:lvl7pPr>
            <a:lvl8pPr marL="3429000" indent="-228600" eaLnBrk="0" fontAlgn="base" hangingPunct="0">
              <a:spcBef>
                <a:spcPct val="0"/>
              </a:spcBef>
              <a:spcAft>
                <a:spcPct val="0"/>
              </a:spcAft>
              <a:defRPr>
                <a:solidFill>
                  <a:schemeClr val="tx1"/>
                </a:solidFill>
                <a:latin typeface="等线" charset="-122"/>
                <a:ea typeface="等线" charset="-122"/>
              </a:defRPr>
            </a:lvl8pPr>
            <a:lvl9pPr marL="3886200" indent="-228600" eaLnBrk="0" fontAlgn="base" hangingPunct="0">
              <a:spcBef>
                <a:spcPct val="0"/>
              </a:spcBef>
              <a:spcAft>
                <a:spcPct val="0"/>
              </a:spcAft>
              <a:defRPr>
                <a:solidFill>
                  <a:schemeClr val="tx1"/>
                </a:solidFill>
                <a:latin typeface="等线" charset="-122"/>
                <a:ea typeface="等线" charset="-122"/>
              </a:defRPr>
            </a:lvl9pPr>
          </a:lstStyle>
          <a:p>
            <a:pPr eaLnBrk="1" hangingPunct="1">
              <a:lnSpc>
                <a:spcPct val="15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您的内容打在这里，或者通过复制您的文本后您的内容打在这里，或者通过复制您的文本后</a:t>
            </a:r>
          </a:p>
          <a:p>
            <a:pPr eaLnBrk="1" hangingPunct="1">
              <a:lnSpc>
                <a:spcPct val="150000"/>
              </a:lnSpc>
            </a:pPr>
            <a:endParaRPr lang="zh-CN" altLang="en-US" sz="1200" dirty="0">
              <a:solidFill>
                <a:schemeClr val="bg1">
                  <a:lumMod val="50000"/>
                </a:schemeClr>
              </a:solidFill>
              <a:latin typeface="微软雅黑" pitchFamily="34" charset="-122"/>
              <a:ea typeface="微软雅黑" pitchFamily="34" charset="-122"/>
            </a:endParaRPr>
          </a:p>
        </p:txBody>
      </p:sp>
      <p:sp>
        <p:nvSpPr>
          <p:cNvPr id="36" name="文本框 17"/>
          <p:cNvSpPr txBox="1">
            <a:spLocks noChangeArrowheads="1"/>
          </p:cNvSpPr>
          <p:nvPr/>
        </p:nvSpPr>
        <p:spPr bwMode="auto">
          <a:xfrm>
            <a:off x="9458824" y="5246986"/>
            <a:ext cx="1981125" cy="144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6" rIns="91428" bIns="45716">
            <a:spAutoFit/>
          </a:bodyPr>
          <a:lstStyle>
            <a:lvl1pPr eaLnBrk="0" hangingPunct="0">
              <a:defRPr>
                <a:solidFill>
                  <a:schemeClr val="tx1"/>
                </a:solidFill>
                <a:latin typeface="等线" charset="-122"/>
                <a:ea typeface="等线" charset="-122"/>
              </a:defRPr>
            </a:lvl1pPr>
            <a:lvl2pPr marL="742950" indent="-285750" eaLnBrk="0" hangingPunct="0">
              <a:defRPr>
                <a:solidFill>
                  <a:schemeClr val="tx1"/>
                </a:solidFill>
                <a:latin typeface="等线" charset="-122"/>
                <a:ea typeface="等线" charset="-122"/>
              </a:defRPr>
            </a:lvl2pPr>
            <a:lvl3pPr marL="1143000" indent="-228600" eaLnBrk="0" hangingPunct="0">
              <a:defRPr>
                <a:solidFill>
                  <a:schemeClr val="tx1"/>
                </a:solidFill>
                <a:latin typeface="等线" charset="-122"/>
                <a:ea typeface="等线" charset="-122"/>
              </a:defRPr>
            </a:lvl3pPr>
            <a:lvl4pPr marL="1600200" indent="-228600" eaLnBrk="0" hangingPunct="0">
              <a:defRPr>
                <a:solidFill>
                  <a:schemeClr val="tx1"/>
                </a:solidFill>
                <a:latin typeface="等线" charset="-122"/>
                <a:ea typeface="等线" charset="-122"/>
              </a:defRPr>
            </a:lvl4pPr>
            <a:lvl5pPr marL="2057400" indent="-228600" eaLnBrk="0" hangingPunct="0">
              <a:defRPr>
                <a:solidFill>
                  <a:schemeClr val="tx1"/>
                </a:solidFill>
                <a:latin typeface="等线" charset="-122"/>
                <a:ea typeface="等线" charset="-122"/>
              </a:defRPr>
            </a:lvl5pPr>
            <a:lvl6pPr marL="2514600" indent="-228600" eaLnBrk="0" fontAlgn="base" hangingPunct="0">
              <a:spcBef>
                <a:spcPct val="0"/>
              </a:spcBef>
              <a:spcAft>
                <a:spcPct val="0"/>
              </a:spcAft>
              <a:defRPr>
                <a:solidFill>
                  <a:schemeClr val="tx1"/>
                </a:solidFill>
                <a:latin typeface="等线" charset="-122"/>
                <a:ea typeface="等线" charset="-122"/>
              </a:defRPr>
            </a:lvl6pPr>
            <a:lvl7pPr marL="2971800" indent="-228600" eaLnBrk="0" fontAlgn="base" hangingPunct="0">
              <a:spcBef>
                <a:spcPct val="0"/>
              </a:spcBef>
              <a:spcAft>
                <a:spcPct val="0"/>
              </a:spcAft>
              <a:defRPr>
                <a:solidFill>
                  <a:schemeClr val="tx1"/>
                </a:solidFill>
                <a:latin typeface="等线" charset="-122"/>
                <a:ea typeface="等线" charset="-122"/>
              </a:defRPr>
            </a:lvl7pPr>
            <a:lvl8pPr marL="3429000" indent="-228600" eaLnBrk="0" fontAlgn="base" hangingPunct="0">
              <a:spcBef>
                <a:spcPct val="0"/>
              </a:spcBef>
              <a:spcAft>
                <a:spcPct val="0"/>
              </a:spcAft>
              <a:defRPr>
                <a:solidFill>
                  <a:schemeClr val="tx1"/>
                </a:solidFill>
                <a:latin typeface="等线" charset="-122"/>
                <a:ea typeface="等线" charset="-122"/>
              </a:defRPr>
            </a:lvl8pPr>
            <a:lvl9pPr marL="3886200" indent="-228600" eaLnBrk="0" fontAlgn="base" hangingPunct="0">
              <a:spcBef>
                <a:spcPct val="0"/>
              </a:spcBef>
              <a:spcAft>
                <a:spcPct val="0"/>
              </a:spcAft>
              <a:defRPr>
                <a:solidFill>
                  <a:schemeClr val="tx1"/>
                </a:solidFill>
                <a:latin typeface="等线" charset="-122"/>
                <a:ea typeface="等线" charset="-122"/>
              </a:defRPr>
            </a:lvl9pPr>
          </a:lstStyle>
          <a:p>
            <a:pPr eaLnBrk="1" hangingPunct="1">
              <a:lnSpc>
                <a:spcPct val="15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您的内容打在这里，或者通过复制您的文本后您的内容打在这里，或者通过复制您的文本后</a:t>
            </a:r>
          </a:p>
          <a:p>
            <a:pPr eaLnBrk="1" hangingPunct="1">
              <a:lnSpc>
                <a:spcPct val="150000"/>
              </a:lnSpc>
            </a:pPr>
            <a:endParaRPr lang="zh-CN" altLang="en-US" sz="1200" dirty="0">
              <a:solidFill>
                <a:schemeClr val="bg1">
                  <a:lumMod val="50000"/>
                </a:schemeClr>
              </a:solidFill>
              <a:latin typeface="微软雅黑" pitchFamily="34" charset="-122"/>
              <a:ea typeface="微软雅黑" pitchFamily="34" charset="-122"/>
            </a:endParaRPr>
          </a:p>
        </p:txBody>
      </p:sp>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smtClean="0">
                <a:ln>
                  <a:solidFill>
                    <a:schemeClr val="bg1"/>
                  </a:solidFill>
                </a:ln>
                <a:blipFill dpi="0" rotWithShape="1">
                  <a:blip r:embed="rId6">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工作经验</a:t>
            </a:r>
            <a:endParaRPr lang="zh-CN" altLang="en-US" sz="4800" b="1" dirty="0">
              <a:ln>
                <a:solidFill>
                  <a:schemeClr val="bg1"/>
                </a:solidFill>
              </a:ln>
              <a:blipFill dpi="0" rotWithShape="1">
                <a:blip r:embed="rId6">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endParaRP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spTree>
    <p:extLst>
      <p:ext uri="{BB962C8B-B14F-4D97-AF65-F5344CB8AC3E}">
        <p14:creationId xmlns:p14="http://schemas.microsoft.com/office/powerpoint/2010/main" val="20154180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39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890"/>
                            </p:stCondLst>
                            <p:childTnLst>
                              <p:par>
                                <p:cTn id="13" presetID="53" presetClass="entr" presetSubtype="16"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1390"/>
                            </p:stCondLst>
                            <p:childTnLst>
                              <p:par>
                                <p:cTn id="19" presetID="5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par>
                          <p:cTn id="24" fill="hold">
                            <p:stCondLst>
                              <p:cond delay="1890"/>
                            </p:stCondLst>
                            <p:childTnLst>
                              <p:par>
                                <p:cTn id="25" presetID="53" presetClass="entr" presetSubtype="16"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childTnLst>
                          </p:cTn>
                        </p:par>
                        <p:par>
                          <p:cTn id="30" fill="hold">
                            <p:stCondLst>
                              <p:cond delay="2390"/>
                            </p:stCondLst>
                            <p:childTnLst>
                              <p:par>
                                <p:cTn id="31" presetID="53" presetClass="entr" presetSubtype="16"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par>
                          <p:cTn id="36" fill="hold">
                            <p:stCondLst>
                              <p:cond delay="2890"/>
                            </p:stCondLst>
                            <p:childTnLst>
                              <p:par>
                                <p:cTn id="37" presetID="16" presetClass="entr" presetSubtype="21"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barn(inVertical)">
                                      <p:cBhvr>
                                        <p:cTn id="39" dur="500"/>
                                        <p:tgtEl>
                                          <p:spTgt spid="27"/>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barn(inVertical)">
                                      <p:cBhvr>
                                        <p:cTn id="42" dur="500"/>
                                        <p:tgtEl>
                                          <p:spTgt spid="28"/>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barn(inVertical)">
                                      <p:cBhvr>
                                        <p:cTn id="45" dur="500"/>
                                        <p:tgtEl>
                                          <p:spTgt spid="30"/>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barn(inVertical)">
                                      <p:cBhvr>
                                        <p:cTn id="48" dur="500"/>
                                        <p:tgtEl>
                                          <p:spTgt spid="31"/>
                                        </p:tgtEl>
                                      </p:cBhvr>
                                    </p:animEffect>
                                  </p:childTnLst>
                                </p:cTn>
                              </p:par>
                            </p:childTnLst>
                          </p:cTn>
                        </p:par>
                        <p:par>
                          <p:cTn id="49" fill="hold">
                            <p:stCondLst>
                              <p:cond delay="3390"/>
                            </p:stCondLst>
                            <p:childTnLst>
                              <p:par>
                                <p:cTn id="50" presetID="2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par>
                          <p:cTn id="53" fill="hold">
                            <p:stCondLst>
                              <p:cond delay="3890"/>
                            </p:stCondLst>
                            <p:childTnLst>
                              <p:par>
                                <p:cTn id="54" presetID="22" presetClass="entr" presetSubtype="8"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par>
                          <p:cTn id="57" fill="hold">
                            <p:stCondLst>
                              <p:cond delay="4390"/>
                            </p:stCondLst>
                            <p:childTnLst>
                              <p:par>
                                <p:cTn id="58" presetID="22" presetClass="entr" presetSubtype="8"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childTnLst>
                          </p:cTn>
                        </p:par>
                        <p:par>
                          <p:cTn id="61" fill="hold">
                            <p:stCondLst>
                              <p:cond delay="4890"/>
                            </p:stCondLst>
                            <p:childTnLst>
                              <p:par>
                                <p:cTn id="62" presetID="22" presetClass="entr" presetSubtype="8"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0" grpId="0"/>
      <p:bldP spid="31" grpId="0"/>
      <p:bldP spid="32" grpId="0"/>
      <p:bldP spid="33" grpId="0"/>
      <p:bldP spid="35" grpId="0"/>
      <p:bldP spid="36" grpId="0"/>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gency"/>
          <p:cNvSpPr txBox="1"/>
          <p:nvPr/>
        </p:nvSpPr>
        <p:spPr>
          <a:xfrm>
            <a:off x="5658255" y="2083439"/>
            <a:ext cx="1311578" cy="1672124"/>
          </a:xfrm>
          <a:prstGeom prst="rect">
            <a:avLst/>
          </a:prstGeom>
          <a:noFill/>
        </p:spPr>
        <p:txBody>
          <a:bodyPr wrap="none" rtlCol="0">
            <a:spAutoFit/>
          </a:bodyPr>
          <a:lstStyle/>
          <a:p>
            <a:r>
              <a:rPr lang="en-US" altLang="zh-CN" sz="10266" dirty="0" smtClean="0">
                <a:solidFill>
                  <a:srgbClr val="00B0F0"/>
                </a:solidFill>
                <a:latin typeface="Agency FB" pitchFamily="34" charset="0"/>
                <a:ea typeface="汉鼎繁细等线" pitchFamily="49" charset="-122"/>
              </a:rPr>
              <a:t>03</a:t>
            </a:r>
            <a:endParaRPr lang="zh-CN" altLang="en-US" sz="10266" dirty="0">
              <a:solidFill>
                <a:srgbClr val="00B0F0"/>
              </a:solidFill>
              <a:latin typeface="Agency FB" pitchFamily="34" charset="0"/>
              <a:ea typeface="汉鼎繁细等线" pitchFamily="49" charset="-122"/>
            </a:endParaRPr>
          </a:p>
        </p:txBody>
      </p:sp>
      <p:sp>
        <p:nvSpPr>
          <p:cNvPr id="7" name="TextBox 4"/>
          <p:cNvSpPr txBox="1"/>
          <p:nvPr/>
        </p:nvSpPr>
        <p:spPr>
          <a:xfrm>
            <a:off x="5136476" y="3511190"/>
            <a:ext cx="2068194" cy="689676"/>
          </a:xfrm>
          <a:prstGeom prst="rect">
            <a:avLst/>
          </a:prstGeom>
          <a:noFill/>
        </p:spPr>
        <p:txBody>
          <a:bodyPr wrap="none" rtlCol="0">
            <a:spAutoFit/>
          </a:bodyPr>
          <a:lstStyle/>
          <a:p>
            <a:pPr algn="ctr">
              <a:lnSpc>
                <a:spcPct val="150000"/>
              </a:lnSpc>
            </a:pPr>
            <a:r>
              <a:rPr lang="zh-CN" altLang="en-US" sz="2933" dirty="0">
                <a:solidFill>
                  <a:srgbClr val="00B0F0"/>
                </a:solidFill>
                <a:latin typeface="微软雅黑" pitchFamily="34" charset="-122"/>
                <a:ea typeface="微软雅黑" pitchFamily="34" charset="-122"/>
              </a:rPr>
              <a:t>问题与不足</a:t>
            </a:r>
            <a:endParaRPr lang="en-US" altLang="zh-CN" sz="2933" dirty="0">
              <a:solidFill>
                <a:srgbClr val="00B0F0"/>
              </a:solidFill>
              <a:latin typeface="微软雅黑" pitchFamily="34" charset="-122"/>
              <a:ea typeface="微软雅黑" pitchFamily="34" charset="-122"/>
            </a:endParaRPr>
          </a:p>
        </p:txBody>
      </p:sp>
      <p:sp>
        <p:nvSpPr>
          <p:cNvPr id="8" name="TextBox 4"/>
          <p:cNvSpPr txBox="1"/>
          <p:nvPr/>
        </p:nvSpPr>
        <p:spPr>
          <a:xfrm>
            <a:off x="4794980" y="4240196"/>
            <a:ext cx="2751188" cy="379463"/>
          </a:xfrm>
          <a:prstGeom prst="rect">
            <a:avLst/>
          </a:prstGeom>
          <a:noFill/>
        </p:spPr>
        <p:txBody>
          <a:bodyPr wrap="square" rtlCol="0">
            <a:spAutoFit/>
          </a:bodyPr>
          <a:lstStyle/>
          <a:p>
            <a:pPr algn="ctr"/>
            <a:r>
              <a:rPr lang="en-US" altLang="zh-CN" sz="933" dirty="0" smtClean="0">
                <a:solidFill>
                  <a:srgbClr val="00B0F0"/>
                </a:solidFill>
                <a:latin typeface="微软雅黑" pitchFamily="34" charset="-122"/>
                <a:ea typeface="微软雅黑" pitchFamily="34" charset="-122"/>
              </a:rPr>
              <a:t>ADD DIRECTORY </a:t>
            </a:r>
            <a:r>
              <a:rPr lang="en-US" altLang="zh-CN" sz="933" dirty="0">
                <a:solidFill>
                  <a:srgbClr val="00B0F0"/>
                </a:solidFill>
                <a:latin typeface="微软雅黑" pitchFamily="34" charset="-122"/>
                <a:ea typeface="微软雅黑" pitchFamily="34" charset="-122"/>
              </a:rPr>
              <a:t>ONE TITLESADD DIRECTORY ONE TITLES</a:t>
            </a:r>
          </a:p>
        </p:txBody>
      </p:sp>
    </p:spTree>
    <p:extLst>
      <p:ext uri="{BB962C8B-B14F-4D97-AF65-F5344CB8AC3E}">
        <p14:creationId xmlns:p14="http://schemas.microsoft.com/office/powerpoint/2010/main" val="35697889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14" presetClass="entr" presetSubtype="10" fill="hold" grpId="0" nodeType="withEffect">
                                  <p:stCondLst>
                                    <p:cond delay="60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52" presetClass="entr" presetSubtype="0" fill="hold" grpId="0" nodeType="withEffect">
                                  <p:stCondLst>
                                    <p:cond delay="600"/>
                                  </p:stCondLst>
                                  <p:iterate type="lt">
                                    <p:tmPct val="10000"/>
                                  </p:iterate>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smtClean="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问题</a:t>
            </a:r>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与不足</a:t>
            </a:r>
          </a:p>
        </p:txBody>
      </p:sp>
      <p:sp>
        <p:nvSpPr>
          <p:cNvPr id="4" name="TextBox 4"/>
          <p:cNvSpPr txBox="1"/>
          <p:nvPr/>
        </p:nvSpPr>
        <p:spPr>
          <a:xfrm>
            <a:off x="1556776" y="1610358"/>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grpSp>
        <p:nvGrpSpPr>
          <p:cNvPr id="51" name="Group 19"/>
          <p:cNvGrpSpPr/>
          <p:nvPr/>
        </p:nvGrpSpPr>
        <p:grpSpPr>
          <a:xfrm>
            <a:off x="1006438" y="3316470"/>
            <a:ext cx="9745773" cy="1466331"/>
            <a:chOff x="1212082" y="2089253"/>
            <a:chExt cx="5401827" cy="812594"/>
          </a:xfrm>
          <a:solidFill>
            <a:srgbClr val="FF9400"/>
          </a:solidFill>
        </p:grpSpPr>
        <p:sp>
          <p:nvSpPr>
            <p:cNvPr id="52" name="Freeform 15"/>
            <p:cNvSpPr>
              <a:spLocks noChangeAspect="1"/>
            </p:cNvSpPr>
            <p:nvPr/>
          </p:nvSpPr>
          <p:spPr>
            <a:xfrm>
              <a:off x="5166109"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rgbClr val="0070C0"/>
            </a:solidFill>
            <a:ln w="6350" cap="flat" cmpd="sng" algn="ctr">
              <a:noFill/>
              <a:prstDash val="solid"/>
              <a:miter lim="800000"/>
            </a:ln>
            <a:effectLst/>
          </p:spPr>
          <p:txBody>
            <a:bodyPr rtlCol="0" anchor="ctr"/>
            <a:lstStyle/>
            <a:p>
              <a:pPr algn="ctr" defTabSz="1219170">
                <a:defRPr/>
              </a:pPr>
              <a:endParaRPr lang="en-US" sz="2400" kern="0">
                <a:solidFill>
                  <a:sysClr val="window" lastClr="FFFFFF"/>
                </a:solidFill>
                <a:latin typeface="Calibri"/>
              </a:endParaRPr>
            </a:p>
          </p:txBody>
        </p:sp>
        <p:sp>
          <p:nvSpPr>
            <p:cNvPr id="53" name="Freeform 16"/>
            <p:cNvSpPr>
              <a:spLocks noChangeAspect="1"/>
            </p:cNvSpPr>
            <p:nvPr/>
          </p:nvSpPr>
          <p:spPr>
            <a:xfrm>
              <a:off x="3848100"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chemeClr val="accent1">
                <a:lumMod val="40000"/>
                <a:lumOff val="60000"/>
              </a:schemeClr>
            </a:solidFill>
            <a:ln w="6350" cap="flat" cmpd="sng" algn="ctr">
              <a:noFill/>
              <a:prstDash val="solid"/>
              <a:miter lim="800000"/>
            </a:ln>
            <a:effectLst/>
          </p:spPr>
          <p:txBody>
            <a:bodyPr rtlCol="0" anchor="ctr"/>
            <a:lstStyle/>
            <a:p>
              <a:pPr algn="ctr" defTabSz="1219170">
                <a:defRPr/>
              </a:pPr>
              <a:endParaRPr lang="en-US" sz="2400" kern="0">
                <a:solidFill>
                  <a:sysClr val="window" lastClr="FFFFFF"/>
                </a:solidFill>
                <a:latin typeface="Calibri"/>
              </a:endParaRPr>
            </a:p>
          </p:txBody>
        </p:sp>
        <p:sp>
          <p:nvSpPr>
            <p:cNvPr id="54" name="Freeform 17"/>
            <p:cNvSpPr>
              <a:spLocks noChangeAspect="1"/>
            </p:cNvSpPr>
            <p:nvPr/>
          </p:nvSpPr>
          <p:spPr>
            <a:xfrm>
              <a:off x="2530091"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rgbClr val="00B0F0"/>
            </a:solidFill>
            <a:ln w="6350" cap="flat" cmpd="sng" algn="ctr">
              <a:noFill/>
              <a:prstDash val="solid"/>
              <a:miter lim="800000"/>
            </a:ln>
            <a:effectLst/>
          </p:spPr>
          <p:txBody>
            <a:bodyPr rtlCol="0" anchor="ctr"/>
            <a:lstStyle/>
            <a:p>
              <a:pPr algn="ctr" defTabSz="1219170">
                <a:defRPr/>
              </a:pPr>
              <a:endParaRPr lang="en-US" sz="2400" kern="0">
                <a:solidFill>
                  <a:sysClr val="window" lastClr="FFFFFF"/>
                </a:solidFill>
                <a:latin typeface="Calibri"/>
              </a:endParaRPr>
            </a:p>
          </p:txBody>
        </p:sp>
        <p:sp>
          <p:nvSpPr>
            <p:cNvPr id="55" name="Freeform 18"/>
            <p:cNvSpPr>
              <a:spLocks noChangeAspect="1"/>
            </p:cNvSpPr>
            <p:nvPr/>
          </p:nvSpPr>
          <p:spPr>
            <a:xfrm>
              <a:off x="1212082"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chemeClr val="accent1">
                <a:lumMod val="40000"/>
                <a:lumOff val="60000"/>
              </a:schemeClr>
            </a:solidFill>
            <a:ln w="6350" cap="flat" cmpd="sng" algn="ctr">
              <a:noFill/>
              <a:prstDash val="solid"/>
              <a:miter lim="800000"/>
            </a:ln>
            <a:effectLst/>
          </p:spPr>
          <p:txBody>
            <a:bodyPr rtlCol="0" anchor="ctr"/>
            <a:lstStyle/>
            <a:p>
              <a:pPr algn="ctr" defTabSz="1219170">
                <a:defRPr/>
              </a:pPr>
              <a:endParaRPr lang="en-US" sz="2400" kern="0">
                <a:solidFill>
                  <a:sysClr val="window" lastClr="FFFFFF"/>
                </a:solidFill>
                <a:latin typeface="Calibri"/>
              </a:endParaRPr>
            </a:p>
          </p:txBody>
        </p:sp>
      </p:grpSp>
      <p:pic>
        <p:nvPicPr>
          <p:cNvPr id="5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577285" y="2441355"/>
            <a:ext cx="1508652" cy="167628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977119" y="2441355"/>
            <a:ext cx="1508652" cy="167628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376953" y="2441355"/>
            <a:ext cx="1508652" cy="167628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776786" y="2441355"/>
            <a:ext cx="1508652" cy="1676280"/>
          </a:xfrm>
          <a:prstGeom prst="rect">
            <a:avLst/>
          </a:prstGeom>
          <a:noFill/>
          <a:extLst>
            <a:ext uri="{909E8E84-426E-40DD-AFC4-6F175D3DCCD1}">
              <a14:hiddenFill xmlns:a14="http://schemas.microsoft.com/office/drawing/2010/main">
                <a:solidFill>
                  <a:srgbClr val="FFFFFF"/>
                </a:solidFill>
              </a14:hiddenFill>
            </a:ext>
          </a:extLst>
        </p:spPr>
      </p:pic>
      <p:sp>
        <p:nvSpPr>
          <p:cNvPr id="60" name="Oval 20"/>
          <p:cNvSpPr>
            <a:spLocks noChangeAspect="1"/>
          </p:cNvSpPr>
          <p:nvPr/>
        </p:nvSpPr>
        <p:spPr>
          <a:xfrm>
            <a:off x="1712972" y="2718837"/>
            <a:ext cx="1253336" cy="922161"/>
          </a:xfrm>
          <a:prstGeom prst="ellipse">
            <a:avLst/>
          </a:prstGeom>
          <a:noFill/>
          <a:ln w="19050" cap="flat" cmpd="sng" algn="ctr">
            <a:noFill/>
            <a:prstDash val="solid"/>
            <a:miter lim="800000"/>
          </a:ln>
          <a:effectLst/>
        </p:spPr>
        <p:txBody>
          <a:bodyPr lIns="86709" tIns="43355" rIns="86709" bIns="43355" rtlCol="0" anchor="ctr"/>
          <a:lstStyle/>
          <a:p>
            <a:pPr algn="ctr" defTabSz="1219170">
              <a:defRPr/>
            </a:pPr>
            <a:r>
              <a:rPr lang="en-US" sz="5333" kern="0" dirty="0">
                <a:solidFill>
                  <a:sysClr val="window" lastClr="FFFFFF"/>
                </a:solidFill>
                <a:effectLst>
                  <a:glow rad="63500">
                    <a:srgbClr val="18665F">
                      <a:alpha val="40000"/>
                    </a:srgbClr>
                  </a:glow>
                </a:effectLst>
                <a:latin typeface="Agency FB" pitchFamily="34" charset="0"/>
                <a:cs typeface="Arial" panose="020B0604020202020204" pitchFamily="34" charset="0"/>
              </a:rPr>
              <a:t>01</a:t>
            </a:r>
          </a:p>
        </p:txBody>
      </p:sp>
      <p:sp>
        <p:nvSpPr>
          <p:cNvPr id="61" name="Oval 22"/>
          <p:cNvSpPr>
            <a:spLocks noChangeAspect="1"/>
          </p:cNvSpPr>
          <p:nvPr/>
        </p:nvSpPr>
        <p:spPr>
          <a:xfrm>
            <a:off x="6505196" y="2718837"/>
            <a:ext cx="1253336" cy="922161"/>
          </a:xfrm>
          <a:prstGeom prst="ellipse">
            <a:avLst/>
          </a:prstGeom>
          <a:noFill/>
          <a:ln w="19050" cap="flat" cmpd="sng" algn="ctr">
            <a:noFill/>
            <a:prstDash val="solid"/>
            <a:miter lim="800000"/>
          </a:ln>
          <a:effectLst/>
        </p:spPr>
        <p:txBody>
          <a:bodyPr lIns="86709" tIns="43355" rIns="86709" bIns="43355" rtlCol="0" anchor="ctr"/>
          <a:lstStyle/>
          <a:p>
            <a:pPr algn="ctr" defTabSz="1219170">
              <a:defRPr/>
            </a:pPr>
            <a:r>
              <a:rPr lang="en-US" sz="5333" kern="0" dirty="0">
                <a:solidFill>
                  <a:sysClr val="window" lastClr="FFFFFF"/>
                </a:solidFill>
                <a:effectLst>
                  <a:glow rad="63500">
                    <a:srgbClr val="18665F">
                      <a:alpha val="40000"/>
                    </a:srgbClr>
                  </a:glow>
                </a:effectLst>
                <a:latin typeface="Agency FB" pitchFamily="34" charset="0"/>
                <a:cs typeface="Arial" panose="020B0604020202020204" pitchFamily="34" charset="0"/>
              </a:rPr>
              <a:t>03</a:t>
            </a:r>
          </a:p>
        </p:txBody>
      </p:sp>
      <p:sp>
        <p:nvSpPr>
          <p:cNvPr id="62" name="Oval 23"/>
          <p:cNvSpPr>
            <a:spLocks noChangeAspect="1"/>
          </p:cNvSpPr>
          <p:nvPr/>
        </p:nvSpPr>
        <p:spPr>
          <a:xfrm>
            <a:off x="8901309" y="2718837"/>
            <a:ext cx="1253336" cy="922161"/>
          </a:xfrm>
          <a:prstGeom prst="ellipse">
            <a:avLst/>
          </a:prstGeom>
          <a:noFill/>
          <a:ln w="19050" cap="flat" cmpd="sng" algn="ctr">
            <a:noFill/>
            <a:prstDash val="solid"/>
            <a:miter lim="800000"/>
          </a:ln>
          <a:effectLst/>
        </p:spPr>
        <p:txBody>
          <a:bodyPr lIns="86709" tIns="43355" rIns="86709" bIns="43355" rtlCol="0" anchor="ctr"/>
          <a:lstStyle/>
          <a:p>
            <a:pPr algn="ctr" defTabSz="1219170">
              <a:defRPr/>
            </a:pPr>
            <a:r>
              <a:rPr lang="en-US" sz="5333" kern="0" dirty="0">
                <a:solidFill>
                  <a:sysClr val="window" lastClr="FFFFFF"/>
                </a:solidFill>
                <a:effectLst>
                  <a:glow rad="63500">
                    <a:srgbClr val="18665F">
                      <a:alpha val="40000"/>
                    </a:srgbClr>
                  </a:glow>
                </a:effectLst>
                <a:latin typeface="Agency FB" pitchFamily="34" charset="0"/>
                <a:cs typeface="Arial" panose="020B0604020202020204" pitchFamily="34" charset="0"/>
              </a:rPr>
              <a:t>04</a:t>
            </a:r>
          </a:p>
        </p:txBody>
      </p:sp>
      <p:sp>
        <p:nvSpPr>
          <p:cNvPr id="63" name="Oval 23"/>
          <p:cNvSpPr>
            <a:spLocks noChangeAspect="1"/>
          </p:cNvSpPr>
          <p:nvPr/>
        </p:nvSpPr>
        <p:spPr>
          <a:xfrm>
            <a:off x="4109084" y="2718837"/>
            <a:ext cx="1253336" cy="922161"/>
          </a:xfrm>
          <a:prstGeom prst="ellipse">
            <a:avLst/>
          </a:prstGeom>
          <a:noFill/>
          <a:ln w="19050" cap="flat" cmpd="sng" algn="ctr">
            <a:noFill/>
            <a:prstDash val="solid"/>
            <a:miter lim="800000"/>
          </a:ln>
          <a:effectLst/>
        </p:spPr>
        <p:txBody>
          <a:bodyPr lIns="86709" tIns="43355" rIns="86709" bIns="43355" rtlCol="0" anchor="ctr"/>
          <a:lstStyle/>
          <a:p>
            <a:pPr algn="ctr" defTabSz="1219170">
              <a:defRPr/>
            </a:pPr>
            <a:r>
              <a:rPr lang="en-US" sz="5333" kern="0" dirty="0">
                <a:solidFill>
                  <a:sysClr val="window" lastClr="FFFFFF"/>
                </a:solidFill>
                <a:effectLst>
                  <a:glow rad="63500">
                    <a:srgbClr val="18665F">
                      <a:alpha val="40000"/>
                    </a:srgbClr>
                  </a:glow>
                </a:effectLst>
                <a:latin typeface="Agency FB" pitchFamily="34" charset="0"/>
                <a:cs typeface="Arial" panose="020B0604020202020204" pitchFamily="34" charset="0"/>
              </a:rPr>
              <a:t>02</a:t>
            </a:r>
          </a:p>
        </p:txBody>
      </p:sp>
      <p:sp>
        <p:nvSpPr>
          <p:cNvPr id="64" name="TextBox 23"/>
          <p:cNvSpPr txBox="1"/>
          <p:nvPr/>
        </p:nvSpPr>
        <p:spPr>
          <a:xfrm>
            <a:off x="1265687" y="4962674"/>
            <a:ext cx="2034413" cy="1195552"/>
          </a:xfrm>
          <a:prstGeom prst="rect">
            <a:avLst/>
          </a:prstGeom>
          <a:noFill/>
        </p:spPr>
        <p:txBody>
          <a:bodyPr wrap="square" lIns="86709" tIns="43355" rIns="86709" bIns="43355" rtlCol="0">
            <a:spAutoFit/>
          </a:bodyPr>
          <a:lstStyle/>
          <a:p>
            <a:pPr algn="ctr" defTabSz="1219170">
              <a:lnSpc>
                <a:spcPct val="150000"/>
              </a:lnSpc>
              <a:defRPr/>
            </a:pPr>
            <a:r>
              <a:rPr lang="zh-CN" altLang="en-US" sz="1200" kern="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kern="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65" name="TextBox 24"/>
          <p:cNvSpPr txBox="1"/>
          <p:nvPr/>
        </p:nvSpPr>
        <p:spPr>
          <a:xfrm>
            <a:off x="1733674" y="4589053"/>
            <a:ext cx="1098441" cy="364556"/>
          </a:xfrm>
          <a:prstGeom prst="rect">
            <a:avLst/>
          </a:prstGeom>
          <a:noFill/>
        </p:spPr>
        <p:txBody>
          <a:bodyPr wrap="none" lIns="86709" tIns="43355" rIns="86709" bIns="43355" rtlCol="0">
            <a:spAutoFit/>
          </a:bodyPr>
          <a:lstStyle/>
          <a:p>
            <a:pPr algn="ctr" defTabSz="1219170">
              <a:defRPr/>
            </a:pPr>
            <a:r>
              <a:rPr lang="zh-CN" altLang="en-US" b="1" kern="0" dirty="0">
                <a:solidFill>
                  <a:srgbClr val="00B0F0"/>
                </a:solidFill>
                <a:ea typeface="微软雅黑" panose="020B0503020204020204" pitchFamily="34" charset="-122"/>
              </a:rPr>
              <a:t>文字内容</a:t>
            </a:r>
          </a:p>
        </p:txBody>
      </p:sp>
      <p:sp>
        <p:nvSpPr>
          <p:cNvPr id="66" name="TextBox 23"/>
          <p:cNvSpPr txBox="1"/>
          <p:nvPr/>
        </p:nvSpPr>
        <p:spPr>
          <a:xfrm>
            <a:off x="3588132" y="4962674"/>
            <a:ext cx="2034413" cy="1195552"/>
          </a:xfrm>
          <a:prstGeom prst="rect">
            <a:avLst/>
          </a:prstGeom>
          <a:noFill/>
        </p:spPr>
        <p:txBody>
          <a:bodyPr wrap="square" lIns="86709" tIns="43355" rIns="86709" bIns="43355" rtlCol="0">
            <a:spAutoFit/>
          </a:bodyPr>
          <a:lstStyle/>
          <a:p>
            <a:pPr algn="ctr" defTabSz="1219170">
              <a:lnSpc>
                <a:spcPct val="150000"/>
              </a:lnSpc>
              <a:defRPr/>
            </a:pPr>
            <a:r>
              <a:rPr lang="zh-CN" altLang="en-US" sz="1200" kern="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kern="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67" name="TextBox 24"/>
          <p:cNvSpPr txBox="1"/>
          <p:nvPr/>
        </p:nvSpPr>
        <p:spPr>
          <a:xfrm>
            <a:off x="4056120" y="4589053"/>
            <a:ext cx="1098441" cy="364556"/>
          </a:xfrm>
          <a:prstGeom prst="rect">
            <a:avLst/>
          </a:prstGeom>
          <a:noFill/>
        </p:spPr>
        <p:txBody>
          <a:bodyPr wrap="none" lIns="86709" tIns="43355" rIns="86709" bIns="43355" rtlCol="0">
            <a:spAutoFit/>
          </a:bodyPr>
          <a:lstStyle/>
          <a:p>
            <a:pPr algn="ctr" defTabSz="1219170">
              <a:defRPr/>
            </a:pPr>
            <a:r>
              <a:rPr lang="zh-CN" altLang="en-US" b="1" kern="0" dirty="0">
                <a:solidFill>
                  <a:srgbClr val="00B0F0"/>
                </a:solidFill>
                <a:ea typeface="微软雅黑" panose="020B0503020204020204" pitchFamily="34" charset="-122"/>
              </a:rPr>
              <a:t>文字内容</a:t>
            </a:r>
          </a:p>
        </p:txBody>
      </p:sp>
      <p:sp>
        <p:nvSpPr>
          <p:cNvPr id="68" name="TextBox 23"/>
          <p:cNvSpPr txBox="1"/>
          <p:nvPr/>
        </p:nvSpPr>
        <p:spPr>
          <a:xfrm>
            <a:off x="6066220" y="4962674"/>
            <a:ext cx="2034413" cy="1195552"/>
          </a:xfrm>
          <a:prstGeom prst="rect">
            <a:avLst/>
          </a:prstGeom>
          <a:noFill/>
        </p:spPr>
        <p:txBody>
          <a:bodyPr wrap="square" lIns="86709" tIns="43355" rIns="86709" bIns="43355" rtlCol="0">
            <a:spAutoFit/>
          </a:bodyPr>
          <a:lstStyle/>
          <a:p>
            <a:pPr algn="ctr" defTabSz="1219170">
              <a:lnSpc>
                <a:spcPct val="150000"/>
              </a:lnSpc>
              <a:defRPr/>
            </a:pPr>
            <a:r>
              <a:rPr lang="zh-CN" altLang="en-US" sz="1200" kern="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kern="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69" name="TextBox 24"/>
          <p:cNvSpPr txBox="1"/>
          <p:nvPr/>
        </p:nvSpPr>
        <p:spPr>
          <a:xfrm>
            <a:off x="6534208" y="4589053"/>
            <a:ext cx="1098441" cy="364556"/>
          </a:xfrm>
          <a:prstGeom prst="rect">
            <a:avLst/>
          </a:prstGeom>
          <a:noFill/>
        </p:spPr>
        <p:txBody>
          <a:bodyPr wrap="none" lIns="86709" tIns="43355" rIns="86709" bIns="43355" rtlCol="0">
            <a:spAutoFit/>
          </a:bodyPr>
          <a:lstStyle/>
          <a:p>
            <a:pPr algn="ctr" defTabSz="1219170">
              <a:defRPr/>
            </a:pPr>
            <a:r>
              <a:rPr lang="zh-CN" altLang="en-US" b="1" kern="0" dirty="0">
                <a:solidFill>
                  <a:srgbClr val="00B0F0"/>
                </a:solidFill>
                <a:ea typeface="微软雅黑" panose="020B0503020204020204" pitchFamily="34" charset="-122"/>
              </a:rPr>
              <a:t>文字内容</a:t>
            </a:r>
          </a:p>
        </p:txBody>
      </p:sp>
      <p:sp>
        <p:nvSpPr>
          <p:cNvPr id="70" name="TextBox 23"/>
          <p:cNvSpPr txBox="1"/>
          <p:nvPr/>
        </p:nvSpPr>
        <p:spPr>
          <a:xfrm>
            <a:off x="8466487" y="4962674"/>
            <a:ext cx="2034413" cy="1195552"/>
          </a:xfrm>
          <a:prstGeom prst="rect">
            <a:avLst/>
          </a:prstGeom>
          <a:noFill/>
        </p:spPr>
        <p:txBody>
          <a:bodyPr wrap="square" lIns="86709" tIns="43355" rIns="86709" bIns="43355" rtlCol="0">
            <a:spAutoFit/>
          </a:bodyPr>
          <a:lstStyle/>
          <a:p>
            <a:pPr algn="ctr" defTabSz="1219170">
              <a:lnSpc>
                <a:spcPct val="150000"/>
              </a:lnSpc>
              <a:defRPr/>
            </a:pPr>
            <a:r>
              <a:rPr lang="zh-CN" altLang="en-US" sz="1200" kern="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kern="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71" name="TextBox 24"/>
          <p:cNvSpPr txBox="1"/>
          <p:nvPr/>
        </p:nvSpPr>
        <p:spPr>
          <a:xfrm>
            <a:off x="8934474" y="4589053"/>
            <a:ext cx="1098441" cy="364556"/>
          </a:xfrm>
          <a:prstGeom prst="rect">
            <a:avLst/>
          </a:prstGeom>
          <a:noFill/>
        </p:spPr>
        <p:txBody>
          <a:bodyPr wrap="none" lIns="86709" tIns="43355" rIns="86709" bIns="43355" rtlCol="0">
            <a:spAutoFit/>
          </a:bodyPr>
          <a:lstStyle/>
          <a:p>
            <a:pPr algn="ctr" defTabSz="1219170">
              <a:defRPr/>
            </a:pPr>
            <a:r>
              <a:rPr lang="zh-CN" altLang="en-US" b="1" kern="0" dirty="0">
                <a:solidFill>
                  <a:srgbClr val="00B0F0"/>
                </a:solidFill>
                <a:ea typeface="微软雅黑" panose="020B0503020204020204" pitchFamily="34" charset="-122"/>
              </a:rPr>
              <a:t>文字内容</a:t>
            </a:r>
          </a:p>
        </p:txBody>
      </p:sp>
      <p:pic>
        <p:nvPicPr>
          <p:cNvPr id="26" name="Picture 5" descr="C:\Users\Administrator\Desktop\春天\006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63788" y="876631"/>
            <a:ext cx="2235323" cy="2269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3765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2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20"/>
                            </p:stCondLst>
                            <p:childTnLst>
                              <p:par>
                                <p:cTn id="13" presetID="22" presetClass="entr" presetSubtype="8"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left)">
                                      <p:cBhvr>
                                        <p:cTn id="15" dur="500"/>
                                        <p:tgtEl>
                                          <p:spTgt spid="51"/>
                                        </p:tgtEl>
                                      </p:cBhvr>
                                    </p:animEffect>
                                  </p:childTnLst>
                                </p:cTn>
                              </p:par>
                            </p:childTnLst>
                          </p:cTn>
                        </p:par>
                        <p:par>
                          <p:cTn id="16" fill="hold">
                            <p:stCondLst>
                              <p:cond delay="1420"/>
                            </p:stCondLst>
                            <p:childTnLst>
                              <p:par>
                                <p:cTn id="17" presetID="53" presetClass="entr" presetSubtype="16"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500" fill="hold"/>
                                        <p:tgtEl>
                                          <p:spTgt spid="56"/>
                                        </p:tgtEl>
                                        <p:attrNameLst>
                                          <p:attrName>ppt_w</p:attrName>
                                        </p:attrNameLst>
                                      </p:cBhvr>
                                      <p:tavLst>
                                        <p:tav tm="0">
                                          <p:val>
                                            <p:fltVal val="0"/>
                                          </p:val>
                                        </p:tav>
                                        <p:tav tm="100000">
                                          <p:val>
                                            <p:strVal val="#ppt_w"/>
                                          </p:val>
                                        </p:tav>
                                      </p:tavLst>
                                    </p:anim>
                                    <p:anim calcmode="lin" valueType="num">
                                      <p:cBhvr>
                                        <p:cTn id="20" dur="500" fill="hold"/>
                                        <p:tgtEl>
                                          <p:spTgt spid="56"/>
                                        </p:tgtEl>
                                        <p:attrNameLst>
                                          <p:attrName>ppt_h</p:attrName>
                                        </p:attrNameLst>
                                      </p:cBhvr>
                                      <p:tavLst>
                                        <p:tav tm="0">
                                          <p:val>
                                            <p:fltVal val="0"/>
                                          </p:val>
                                        </p:tav>
                                        <p:tav tm="100000">
                                          <p:val>
                                            <p:strVal val="#ppt_h"/>
                                          </p:val>
                                        </p:tav>
                                      </p:tavLst>
                                    </p:anim>
                                    <p:animEffect transition="in" filter="fade">
                                      <p:cBhvr>
                                        <p:cTn id="21" dur="500"/>
                                        <p:tgtEl>
                                          <p:spTgt spid="56"/>
                                        </p:tgtEl>
                                      </p:cBhvr>
                                    </p:animEffect>
                                  </p:childTnLst>
                                </p:cTn>
                              </p:par>
                            </p:childTnLst>
                          </p:cTn>
                        </p:par>
                        <p:par>
                          <p:cTn id="22" fill="hold">
                            <p:stCondLst>
                              <p:cond delay="1920"/>
                            </p:stCondLst>
                            <p:childTnLst>
                              <p:par>
                                <p:cTn id="23" presetID="53" presetClass="entr" presetSubtype="16"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childTnLst>
                          </p:cTn>
                        </p:par>
                        <p:par>
                          <p:cTn id="28" fill="hold">
                            <p:stCondLst>
                              <p:cond delay="2420"/>
                            </p:stCondLst>
                            <p:childTnLst>
                              <p:par>
                                <p:cTn id="29" presetID="53" presetClass="entr" presetSubtype="16"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p:cTn id="31" dur="500" fill="hold"/>
                                        <p:tgtEl>
                                          <p:spTgt spid="58"/>
                                        </p:tgtEl>
                                        <p:attrNameLst>
                                          <p:attrName>ppt_w</p:attrName>
                                        </p:attrNameLst>
                                      </p:cBhvr>
                                      <p:tavLst>
                                        <p:tav tm="0">
                                          <p:val>
                                            <p:fltVal val="0"/>
                                          </p:val>
                                        </p:tav>
                                        <p:tav tm="100000">
                                          <p:val>
                                            <p:strVal val="#ppt_w"/>
                                          </p:val>
                                        </p:tav>
                                      </p:tavLst>
                                    </p:anim>
                                    <p:anim calcmode="lin" valueType="num">
                                      <p:cBhvr>
                                        <p:cTn id="32" dur="500" fill="hold"/>
                                        <p:tgtEl>
                                          <p:spTgt spid="58"/>
                                        </p:tgtEl>
                                        <p:attrNameLst>
                                          <p:attrName>ppt_h</p:attrName>
                                        </p:attrNameLst>
                                      </p:cBhvr>
                                      <p:tavLst>
                                        <p:tav tm="0">
                                          <p:val>
                                            <p:fltVal val="0"/>
                                          </p:val>
                                        </p:tav>
                                        <p:tav tm="100000">
                                          <p:val>
                                            <p:strVal val="#ppt_h"/>
                                          </p:val>
                                        </p:tav>
                                      </p:tavLst>
                                    </p:anim>
                                    <p:animEffect transition="in" filter="fade">
                                      <p:cBhvr>
                                        <p:cTn id="33" dur="500"/>
                                        <p:tgtEl>
                                          <p:spTgt spid="58"/>
                                        </p:tgtEl>
                                      </p:cBhvr>
                                    </p:animEffect>
                                  </p:childTnLst>
                                </p:cTn>
                              </p:par>
                            </p:childTnLst>
                          </p:cTn>
                        </p:par>
                        <p:par>
                          <p:cTn id="34" fill="hold">
                            <p:stCondLst>
                              <p:cond delay="2920"/>
                            </p:stCondLst>
                            <p:childTnLst>
                              <p:par>
                                <p:cTn id="35" presetID="53" presetClass="entr" presetSubtype="16"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3420"/>
                            </p:stCondLst>
                            <p:childTnLst>
                              <p:par>
                                <p:cTn id="41" presetID="53" presetClass="entr" presetSubtype="16"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p:cTn id="43" dur="500" fill="hold"/>
                                        <p:tgtEl>
                                          <p:spTgt spid="60"/>
                                        </p:tgtEl>
                                        <p:attrNameLst>
                                          <p:attrName>ppt_w</p:attrName>
                                        </p:attrNameLst>
                                      </p:cBhvr>
                                      <p:tavLst>
                                        <p:tav tm="0">
                                          <p:val>
                                            <p:fltVal val="0"/>
                                          </p:val>
                                        </p:tav>
                                        <p:tav tm="100000">
                                          <p:val>
                                            <p:strVal val="#ppt_w"/>
                                          </p:val>
                                        </p:tav>
                                      </p:tavLst>
                                    </p:anim>
                                    <p:anim calcmode="lin" valueType="num">
                                      <p:cBhvr>
                                        <p:cTn id="44" dur="500" fill="hold"/>
                                        <p:tgtEl>
                                          <p:spTgt spid="60"/>
                                        </p:tgtEl>
                                        <p:attrNameLst>
                                          <p:attrName>ppt_h</p:attrName>
                                        </p:attrNameLst>
                                      </p:cBhvr>
                                      <p:tavLst>
                                        <p:tav tm="0">
                                          <p:val>
                                            <p:fltVal val="0"/>
                                          </p:val>
                                        </p:tav>
                                        <p:tav tm="100000">
                                          <p:val>
                                            <p:strVal val="#ppt_h"/>
                                          </p:val>
                                        </p:tav>
                                      </p:tavLst>
                                    </p:anim>
                                    <p:animEffect transition="in" filter="fade">
                                      <p:cBhvr>
                                        <p:cTn id="45" dur="500"/>
                                        <p:tgtEl>
                                          <p:spTgt spid="6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p:cTn id="48" dur="500" fill="hold"/>
                                        <p:tgtEl>
                                          <p:spTgt spid="61"/>
                                        </p:tgtEl>
                                        <p:attrNameLst>
                                          <p:attrName>ppt_w</p:attrName>
                                        </p:attrNameLst>
                                      </p:cBhvr>
                                      <p:tavLst>
                                        <p:tav tm="0">
                                          <p:val>
                                            <p:fltVal val="0"/>
                                          </p:val>
                                        </p:tav>
                                        <p:tav tm="100000">
                                          <p:val>
                                            <p:strVal val="#ppt_w"/>
                                          </p:val>
                                        </p:tav>
                                      </p:tavLst>
                                    </p:anim>
                                    <p:anim calcmode="lin" valueType="num">
                                      <p:cBhvr>
                                        <p:cTn id="49" dur="500" fill="hold"/>
                                        <p:tgtEl>
                                          <p:spTgt spid="61"/>
                                        </p:tgtEl>
                                        <p:attrNameLst>
                                          <p:attrName>ppt_h</p:attrName>
                                        </p:attrNameLst>
                                      </p:cBhvr>
                                      <p:tavLst>
                                        <p:tav tm="0">
                                          <p:val>
                                            <p:fltVal val="0"/>
                                          </p:val>
                                        </p:tav>
                                        <p:tav tm="100000">
                                          <p:val>
                                            <p:strVal val="#ppt_h"/>
                                          </p:val>
                                        </p:tav>
                                      </p:tavLst>
                                    </p:anim>
                                    <p:animEffect transition="in" filter="fade">
                                      <p:cBhvr>
                                        <p:cTn id="50" dur="500"/>
                                        <p:tgtEl>
                                          <p:spTgt spid="6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p:cTn id="53" dur="500" fill="hold"/>
                                        <p:tgtEl>
                                          <p:spTgt spid="62"/>
                                        </p:tgtEl>
                                        <p:attrNameLst>
                                          <p:attrName>ppt_w</p:attrName>
                                        </p:attrNameLst>
                                      </p:cBhvr>
                                      <p:tavLst>
                                        <p:tav tm="0">
                                          <p:val>
                                            <p:fltVal val="0"/>
                                          </p:val>
                                        </p:tav>
                                        <p:tav tm="100000">
                                          <p:val>
                                            <p:strVal val="#ppt_w"/>
                                          </p:val>
                                        </p:tav>
                                      </p:tavLst>
                                    </p:anim>
                                    <p:anim calcmode="lin" valueType="num">
                                      <p:cBhvr>
                                        <p:cTn id="54" dur="500" fill="hold"/>
                                        <p:tgtEl>
                                          <p:spTgt spid="62"/>
                                        </p:tgtEl>
                                        <p:attrNameLst>
                                          <p:attrName>ppt_h</p:attrName>
                                        </p:attrNameLst>
                                      </p:cBhvr>
                                      <p:tavLst>
                                        <p:tav tm="0">
                                          <p:val>
                                            <p:fltVal val="0"/>
                                          </p:val>
                                        </p:tav>
                                        <p:tav tm="100000">
                                          <p:val>
                                            <p:strVal val="#ppt_h"/>
                                          </p:val>
                                        </p:tav>
                                      </p:tavLst>
                                    </p:anim>
                                    <p:animEffect transition="in" filter="fade">
                                      <p:cBhvr>
                                        <p:cTn id="55" dur="500"/>
                                        <p:tgtEl>
                                          <p:spTgt spid="62"/>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 calcmode="lin" valueType="num">
                                      <p:cBhvr>
                                        <p:cTn id="58" dur="500" fill="hold"/>
                                        <p:tgtEl>
                                          <p:spTgt spid="63"/>
                                        </p:tgtEl>
                                        <p:attrNameLst>
                                          <p:attrName>ppt_w</p:attrName>
                                        </p:attrNameLst>
                                      </p:cBhvr>
                                      <p:tavLst>
                                        <p:tav tm="0">
                                          <p:val>
                                            <p:fltVal val="0"/>
                                          </p:val>
                                        </p:tav>
                                        <p:tav tm="100000">
                                          <p:val>
                                            <p:strVal val="#ppt_w"/>
                                          </p:val>
                                        </p:tav>
                                      </p:tavLst>
                                    </p:anim>
                                    <p:anim calcmode="lin" valueType="num">
                                      <p:cBhvr>
                                        <p:cTn id="59" dur="500" fill="hold"/>
                                        <p:tgtEl>
                                          <p:spTgt spid="63"/>
                                        </p:tgtEl>
                                        <p:attrNameLst>
                                          <p:attrName>ppt_h</p:attrName>
                                        </p:attrNameLst>
                                      </p:cBhvr>
                                      <p:tavLst>
                                        <p:tav tm="0">
                                          <p:val>
                                            <p:fltVal val="0"/>
                                          </p:val>
                                        </p:tav>
                                        <p:tav tm="100000">
                                          <p:val>
                                            <p:strVal val="#ppt_h"/>
                                          </p:val>
                                        </p:tav>
                                      </p:tavLst>
                                    </p:anim>
                                    <p:animEffect transition="in" filter="fade">
                                      <p:cBhvr>
                                        <p:cTn id="60" dur="500"/>
                                        <p:tgtEl>
                                          <p:spTgt spid="63"/>
                                        </p:tgtEl>
                                      </p:cBhvr>
                                    </p:animEffect>
                                  </p:childTnLst>
                                </p:cTn>
                              </p:par>
                            </p:childTnLst>
                          </p:cTn>
                        </p:par>
                        <p:par>
                          <p:cTn id="61" fill="hold">
                            <p:stCondLst>
                              <p:cond delay="3920"/>
                            </p:stCondLst>
                            <p:childTnLst>
                              <p:par>
                                <p:cTn id="62" presetID="12" presetClass="entr" presetSubtype="4" fill="hold" grpId="0" nodeType="afterEffect">
                                  <p:stCondLst>
                                    <p:cond delay="0"/>
                                  </p:stCondLst>
                                  <p:childTnLst>
                                    <p:set>
                                      <p:cBhvr>
                                        <p:cTn id="63" dur="1" fill="hold">
                                          <p:stCondLst>
                                            <p:cond delay="0"/>
                                          </p:stCondLst>
                                        </p:cTn>
                                        <p:tgtEl>
                                          <p:spTgt spid="64"/>
                                        </p:tgtEl>
                                        <p:attrNameLst>
                                          <p:attrName>style.visibility</p:attrName>
                                        </p:attrNameLst>
                                      </p:cBhvr>
                                      <p:to>
                                        <p:strVal val="visible"/>
                                      </p:to>
                                    </p:set>
                                    <p:anim calcmode="lin" valueType="num">
                                      <p:cBhvr additive="base">
                                        <p:cTn id="64" dur="500"/>
                                        <p:tgtEl>
                                          <p:spTgt spid="64"/>
                                        </p:tgtEl>
                                        <p:attrNameLst>
                                          <p:attrName>ppt_y</p:attrName>
                                        </p:attrNameLst>
                                      </p:cBhvr>
                                      <p:tavLst>
                                        <p:tav tm="0">
                                          <p:val>
                                            <p:strVal val="#ppt_y+#ppt_h*1.125000"/>
                                          </p:val>
                                        </p:tav>
                                        <p:tav tm="100000">
                                          <p:val>
                                            <p:strVal val="#ppt_y"/>
                                          </p:val>
                                        </p:tav>
                                      </p:tavLst>
                                    </p:anim>
                                    <p:animEffect transition="in" filter="wipe(up)">
                                      <p:cBhvr>
                                        <p:cTn id="65" dur="500"/>
                                        <p:tgtEl>
                                          <p:spTgt spid="64"/>
                                        </p:tgtEl>
                                      </p:cBhvr>
                                    </p:animEffect>
                                  </p:childTnLst>
                                </p:cTn>
                              </p:par>
                              <p:par>
                                <p:cTn id="66" presetID="12" presetClass="entr" presetSubtype="1" fill="hold" grpId="0" nodeType="with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additive="base">
                                        <p:cTn id="68" dur="500"/>
                                        <p:tgtEl>
                                          <p:spTgt spid="65"/>
                                        </p:tgtEl>
                                        <p:attrNameLst>
                                          <p:attrName>ppt_y</p:attrName>
                                        </p:attrNameLst>
                                      </p:cBhvr>
                                      <p:tavLst>
                                        <p:tav tm="0">
                                          <p:val>
                                            <p:strVal val="#ppt_y-#ppt_h*1.125000"/>
                                          </p:val>
                                        </p:tav>
                                        <p:tav tm="100000">
                                          <p:val>
                                            <p:strVal val="#ppt_y"/>
                                          </p:val>
                                        </p:tav>
                                      </p:tavLst>
                                    </p:anim>
                                    <p:animEffect transition="in" filter="wipe(down)">
                                      <p:cBhvr>
                                        <p:cTn id="69" dur="500"/>
                                        <p:tgtEl>
                                          <p:spTgt spid="65"/>
                                        </p:tgtEl>
                                      </p:cBhvr>
                                    </p:animEffect>
                                  </p:childTnLst>
                                </p:cTn>
                              </p:par>
                            </p:childTnLst>
                          </p:cTn>
                        </p:par>
                        <p:par>
                          <p:cTn id="70" fill="hold">
                            <p:stCondLst>
                              <p:cond delay="4420"/>
                            </p:stCondLst>
                            <p:childTnLst>
                              <p:par>
                                <p:cTn id="71" presetID="12" presetClass="entr" presetSubtype="4" fill="hold" grpId="0" nodeType="afterEffect">
                                  <p:stCondLst>
                                    <p:cond delay="0"/>
                                  </p:stCondLst>
                                  <p:childTnLst>
                                    <p:set>
                                      <p:cBhvr>
                                        <p:cTn id="72" dur="1" fill="hold">
                                          <p:stCondLst>
                                            <p:cond delay="0"/>
                                          </p:stCondLst>
                                        </p:cTn>
                                        <p:tgtEl>
                                          <p:spTgt spid="66"/>
                                        </p:tgtEl>
                                        <p:attrNameLst>
                                          <p:attrName>style.visibility</p:attrName>
                                        </p:attrNameLst>
                                      </p:cBhvr>
                                      <p:to>
                                        <p:strVal val="visible"/>
                                      </p:to>
                                    </p:set>
                                    <p:anim calcmode="lin" valueType="num">
                                      <p:cBhvr additive="base">
                                        <p:cTn id="73" dur="500"/>
                                        <p:tgtEl>
                                          <p:spTgt spid="66"/>
                                        </p:tgtEl>
                                        <p:attrNameLst>
                                          <p:attrName>ppt_y</p:attrName>
                                        </p:attrNameLst>
                                      </p:cBhvr>
                                      <p:tavLst>
                                        <p:tav tm="0">
                                          <p:val>
                                            <p:strVal val="#ppt_y+#ppt_h*1.125000"/>
                                          </p:val>
                                        </p:tav>
                                        <p:tav tm="100000">
                                          <p:val>
                                            <p:strVal val="#ppt_y"/>
                                          </p:val>
                                        </p:tav>
                                      </p:tavLst>
                                    </p:anim>
                                    <p:animEffect transition="in" filter="wipe(up)">
                                      <p:cBhvr>
                                        <p:cTn id="74" dur="500"/>
                                        <p:tgtEl>
                                          <p:spTgt spid="66"/>
                                        </p:tgtEl>
                                      </p:cBhvr>
                                    </p:animEffect>
                                  </p:childTnLst>
                                </p:cTn>
                              </p:par>
                              <p:par>
                                <p:cTn id="75" presetID="12" presetClass="entr" presetSubtype="1"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 calcmode="lin" valueType="num">
                                      <p:cBhvr additive="base">
                                        <p:cTn id="77" dur="500"/>
                                        <p:tgtEl>
                                          <p:spTgt spid="67"/>
                                        </p:tgtEl>
                                        <p:attrNameLst>
                                          <p:attrName>ppt_y</p:attrName>
                                        </p:attrNameLst>
                                      </p:cBhvr>
                                      <p:tavLst>
                                        <p:tav tm="0">
                                          <p:val>
                                            <p:strVal val="#ppt_y-#ppt_h*1.125000"/>
                                          </p:val>
                                        </p:tav>
                                        <p:tav tm="100000">
                                          <p:val>
                                            <p:strVal val="#ppt_y"/>
                                          </p:val>
                                        </p:tav>
                                      </p:tavLst>
                                    </p:anim>
                                    <p:animEffect transition="in" filter="wipe(down)">
                                      <p:cBhvr>
                                        <p:cTn id="78" dur="500"/>
                                        <p:tgtEl>
                                          <p:spTgt spid="67"/>
                                        </p:tgtEl>
                                      </p:cBhvr>
                                    </p:animEffect>
                                  </p:childTnLst>
                                </p:cTn>
                              </p:par>
                            </p:childTnLst>
                          </p:cTn>
                        </p:par>
                        <p:par>
                          <p:cTn id="79" fill="hold">
                            <p:stCondLst>
                              <p:cond delay="4920"/>
                            </p:stCondLst>
                            <p:childTnLst>
                              <p:par>
                                <p:cTn id="80" presetID="12" presetClass="entr" presetSubtype="4" fill="hold" grpId="0" nodeType="afterEffect">
                                  <p:stCondLst>
                                    <p:cond delay="0"/>
                                  </p:stCondLst>
                                  <p:childTnLst>
                                    <p:set>
                                      <p:cBhvr>
                                        <p:cTn id="81" dur="1" fill="hold">
                                          <p:stCondLst>
                                            <p:cond delay="0"/>
                                          </p:stCondLst>
                                        </p:cTn>
                                        <p:tgtEl>
                                          <p:spTgt spid="68"/>
                                        </p:tgtEl>
                                        <p:attrNameLst>
                                          <p:attrName>style.visibility</p:attrName>
                                        </p:attrNameLst>
                                      </p:cBhvr>
                                      <p:to>
                                        <p:strVal val="visible"/>
                                      </p:to>
                                    </p:set>
                                    <p:anim calcmode="lin" valueType="num">
                                      <p:cBhvr additive="base">
                                        <p:cTn id="82" dur="500"/>
                                        <p:tgtEl>
                                          <p:spTgt spid="68"/>
                                        </p:tgtEl>
                                        <p:attrNameLst>
                                          <p:attrName>ppt_y</p:attrName>
                                        </p:attrNameLst>
                                      </p:cBhvr>
                                      <p:tavLst>
                                        <p:tav tm="0">
                                          <p:val>
                                            <p:strVal val="#ppt_y+#ppt_h*1.125000"/>
                                          </p:val>
                                        </p:tav>
                                        <p:tav tm="100000">
                                          <p:val>
                                            <p:strVal val="#ppt_y"/>
                                          </p:val>
                                        </p:tav>
                                      </p:tavLst>
                                    </p:anim>
                                    <p:animEffect transition="in" filter="wipe(up)">
                                      <p:cBhvr>
                                        <p:cTn id="83" dur="500"/>
                                        <p:tgtEl>
                                          <p:spTgt spid="68"/>
                                        </p:tgtEl>
                                      </p:cBhvr>
                                    </p:animEffect>
                                  </p:childTnLst>
                                </p:cTn>
                              </p:par>
                              <p:par>
                                <p:cTn id="84" presetID="12" presetClass="entr" presetSubtype="1" fill="hold" grpId="0" nodeType="withEffect">
                                  <p:stCondLst>
                                    <p:cond delay="0"/>
                                  </p:stCondLst>
                                  <p:childTnLst>
                                    <p:set>
                                      <p:cBhvr>
                                        <p:cTn id="85" dur="1" fill="hold">
                                          <p:stCondLst>
                                            <p:cond delay="0"/>
                                          </p:stCondLst>
                                        </p:cTn>
                                        <p:tgtEl>
                                          <p:spTgt spid="69"/>
                                        </p:tgtEl>
                                        <p:attrNameLst>
                                          <p:attrName>style.visibility</p:attrName>
                                        </p:attrNameLst>
                                      </p:cBhvr>
                                      <p:to>
                                        <p:strVal val="visible"/>
                                      </p:to>
                                    </p:set>
                                    <p:anim calcmode="lin" valueType="num">
                                      <p:cBhvr additive="base">
                                        <p:cTn id="86" dur="500"/>
                                        <p:tgtEl>
                                          <p:spTgt spid="69"/>
                                        </p:tgtEl>
                                        <p:attrNameLst>
                                          <p:attrName>ppt_y</p:attrName>
                                        </p:attrNameLst>
                                      </p:cBhvr>
                                      <p:tavLst>
                                        <p:tav tm="0">
                                          <p:val>
                                            <p:strVal val="#ppt_y-#ppt_h*1.125000"/>
                                          </p:val>
                                        </p:tav>
                                        <p:tav tm="100000">
                                          <p:val>
                                            <p:strVal val="#ppt_y"/>
                                          </p:val>
                                        </p:tav>
                                      </p:tavLst>
                                    </p:anim>
                                    <p:animEffect transition="in" filter="wipe(down)">
                                      <p:cBhvr>
                                        <p:cTn id="87" dur="500"/>
                                        <p:tgtEl>
                                          <p:spTgt spid="69"/>
                                        </p:tgtEl>
                                      </p:cBhvr>
                                    </p:animEffect>
                                  </p:childTnLst>
                                </p:cTn>
                              </p:par>
                            </p:childTnLst>
                          </p:cTn>
                        </p:par>
                        <p:par>
                          <p:cTn id="88" fill="hold">
                            <p:stCondLst>
                              <p:cond delay="5420"/>
                            </p:stCondLst>
                            <p:childTnLst>
                              <p:par>
                                <p:cTn id="89" presetID="12" presetClass="entr" presetSubtype="4" fill="hold" grpId="0" nodeType="afterEffect">
                                  <p:stCondLst>
                                    <p:cond delay="0"/>
                                  </p:stCondLst>
                                  <p:childTnLst>
                                    <p:set>
                                      <p:cBhvr>
                                        <p:cTn id="90" dur="1" fill="hold">
                                          <p:stCondLst>
                                            <p:cond delay="0"/>
                                          </p:stCondLst>
                                        </p:cTn>
                                        <p:tgtEl>
                                          <p:spTgt spid="70"/>
                                        </p:tgtEl>
                                        <p:attrNameLst>
                                          <p:attrName>style.visibility</p:attrName>
                                        </p:attrNameLst>
                                      </p:cBhvr>
                                      <p:to>
                                        <p:strVal val="visible"/>
                                      </p:to>
                                    </p:set>
                                    <p:anim calcmode="lin" valueType="num">
                                      <p:cBhvr additive="base">
                                        <p:cTn id="91" dur="500"/>
                                        <p:tgtEl>
                                          <p:spTgt spid="70"/>
                                        </p:tgtEl>
                                        <p:attrNameLst>
                                          <p:attrName>ppt_y</p:attrName>
                                        </p:attrNameLst>
                                      </p:cBhvr>
                                      <p:tavLst>
                                        <p:tav tm="0">
                                          <p:val>
                                            <p:strVal val="#ppt_y+#ppt_h*1.125000"/>
                                          </p:val>
                                        </p:tav>
                                        <p:tav tm="100000">
                                          <p:val>
                                            <p:strVal val="#ppt_y"/>
                                          </p:val>
                                        </p:tav>
                                      </p:tavLst>
                                    </p:anim>
                                    <p:animEffect transition="in" filter="wipe(up)">
                                      <p:cBhvr>
                                        <p:cTn id="92" dur="500"/>
                                        <p:tgtEl>
                                          <p:spTgt spid="70"/>
                                        </p:tgtEl>
                                      </p:cBhvr>
                                    </p:animEffect>
                                  </p:childTnLst>
                                </p:cTn>
                              </p:par>
                              <p:par>
                                <p:cTn id="93" presetID="12" presetClass="entr" presetSubtype="1" fill="hold" grpId="0" nodeType="withEffect">
                                  <p:stCondLst>
                                    <p:cond delay="0"/>
                                  </p:stCondLst>
                                  <p:childTnLst>
                                    <p:set>
                                      <p:cBhvr>
                                        <p:cTn id="94" dur="1" fill="hold">
                                          <p:stCondLst>
                                            <p:cond delay="0"/>
                                          </p:stCondLst>
                                        </p:cTn>
                                        <p:tgtEl>
                                          <p:spTgt spid="71"/>
                                        </p:tgtEl>
                                        <p:attrNameLst>
                                          <p:attrName>style.visibility</p:attrName>
                                        </p:attrNameLst>
                                      </p:cBhvr>
                                      <p:to>
                                        <p:strVal val="visible"/>
                                      </p:to>
                                    </p:set>
                                    <p:anim calcmode="lin" valueType="num">
                                      <p:cBhvr additive="base">
                                        <p:cTn id="95" dur="500"/>
                                        <p:tgtEl>
                                          <p:spTgt spid="71"/>
                                        </p:tgtEl>
                                        <p:attrNameLst>
                                          <p:attrName>ppt_y</p:attrName>
                                        </p:attrNameLst>
                                      </p:cBhvr>
                                      <p:tavLst>
                                        <p:tav tm="0">
                                          <p:val>
                                            <p:strVal val="#ppt_y-#ppt_h*1.125000"/>
                                          </p:val>
                                        </p:tav>
                                        <p:tav tm="100000">
                                          <p:val>
                                            <p:strVal val="#ppt_y"/>
                                          </p:val>
                                        </p:tav>
                                      </p:tavLst>
                                    </p:anim>
                                    <p:animEffect transition="in" filter="wipe(down)">
                                      <p:cBhvr>
                                        <p:cTn id="96" dur="500"/>
                                        <p:tgtEl>
                                          <p:spTgt spid="71"/>
                                        </p:tgtEl>
                                      </p:cBhvr>
                                    </p:animEffect>
                                  </p:childTnLst>
                                </p:cTn>
                              </p:par>
                              <p:par>
                                <p:cTn id="97" presetID="42" presetClass="entr" presetSubtype="0" fill="hold" nodeType="withEffect">
                                  <p:stCondLst>
                                    <p:cond delay="100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1000"/>
                                        <p:tgtEl>
                                          <p:spTgt spid="26"/>
                                        </p:tgtEl>
                                      </p:cBhvr>
                                    </p:animEffect>
                                    <p:anim calcmode="lin" valueType="num">
                                      <p:cBhvr>
                                        <p:cTn id="100" dur="1000" fill="hold"/>
                                        <p:tgtEl>
                                          <p:spTgt spid="26"/>
                                        </p:tgtEl>
                                        <p:attrNameLst>
                                          <p:attrName>ppt_x</p:attrName>
                                        </p:attrNameLst>
                                      </p:cBhvr>
                                      <p:tavLst>
                                        <p:tav tm="0">
                                          <p:val>
                                            <p:strVal val="#ppt_x"/>
                                          </p:val>
                                        </p:tav>
                                        <p:tav tm="100000">
                                          <p:val>
                                            <p:strVal val="#ppt_x"/>
                                          </p:val>
                                        </p:tav>
                                      </p:tavLst>
                                    </p:anim>
                                    <p:anim calcmode="lin" valueType="num">
                                      <p:cBhvr>
                                        <p:cTn id="10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0" grpId="0"/>
      <p:bldP spid="61" grpId="0"/>
      <p:bldP spid="62" grpId="0"/>
      <p:bldP spid="63" grpId="0"/>
      <p:bldP spid="64" grpId="0"/>
      <p:bldP spid="65" grpId="0"/>
      <p:bldP spid="66" grpId="0"/>
      <p:bldP spid="67" grpId="0"/>
      <p:bldP spid="68" grpId="0"/>
      <p:bldP spid="69" grpId="0"/>
      <p:bldP spid="70" grpId="0"/>
      <p:bldP spid="7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9">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不足原因分析</a:t>
            </a: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pic>
        <p:nvPicPr>
          <p:cNvPr id="38" name="图片 37"/>
          <p:cNvPicPr>
            <a:picLocks noChangeAspect="1"/>
          </p:cNvPicPr>
          <p:nvPr/>
        </p:nvPicPr>
        <p:blipFill>
          <a:blip r:embed="rId10">
            <a:extLst>
              <a:ext uri="{BEBA8EAE-BF5A-486C-A8C5-ECC9F3942E4B}">
                <a14:imgProps xmlns:a14="http://schemas.microsoft.com/office/drawing/2010/main">
                  <a14:imgLayer r:embed="rId11">
                    <a14:imgEffect>
                      <a14:artisticPastelsSmooth/>
                    </a14:imgEffect>
                    <a14:imgEffect>
                      <a14:colorTemperature colorTemp="5300"/>
                    </a14:imgEffect>
                  </a14:imgLayer>
                </a14:imgProps>
              </a:ext>
              <a:ext uri="{28A0092B-C50C-407E-A947-70E740481C1C}">
                <a14:useLocalDpi xmlns:a14="http://schemas.microsoft.com/office/drawing/2010/main" val="0"/>
              </a:ext>
            </a:extLst>
          </a:blip>
          <a:stretch>
            <a:fillRect/>
          </a:stretch>
        </p:blipFill>
        <p:spPr>
          <a:xfrm>
            <a:off x="600716" y="1401667"/>
            <a:ext cx="4442672" cy="2251638"/>
          </a:xfrm>
          <a:prstGeom prst="rect">
            <a:avLst/>
          </a:prstGeom>
          <a:effectLst>
            <a:softEdge rad="635000"/>
          </a:effectLst>
        </p:spPr>
      </p:pic>
      <p:grpSp>
        <p:nvGrpSpPr>
          <p:cNvPr id="39" name="组合 38"/>
          <p:cNvGrpSpPr/>
          <p:nvPr/>
        </p:nvGrpSpPr>
        <p:grpSpPr>
          <a:xfrm>
            <a:off x="4460480" y="2743517"/>
            <a:ext cx="3049605" cy="3321433"/>
            <a:chOff x="1081089" y="1878807"/>
            <a:chExt cx="2849561" cy="2146697"/>
          </a:xfrm>
        </p:grpSpPr>
        <p:sp>
          <p:nvSpPr>
            <p:cNvPr id="40" name="MH_SubTitle_5"/>
            <p:cNvSpPr>
              <a:spLocks/>
            </p:cNvSpPr>
            <p:nvPr>
              <p:custDataLst>
                <p:tags r:id="rId2"/>
              </p:custDataLst>
            </p:nvPr>
          </p:nvSpPr>
          <p:spPr bwMode="auto">
            <a:xfrm rot="-4481425">
              <a:off x="1377355" y="2054027"/>
              <a:ext cx="1044179" cy="1636712"/>
            </a:xfrm>
            <a:custGeom>
              <a:avLst/>
              <a:gdLst>
                <a:gd name="T0" fmla="*/ 1393759 w 1391478"/>
                <a:gd name="T1" fmla="*/ 636723 h 1635995"/>
                <a:gd name="T2" fmla="*/ 1347971 w 1391478"/>
                <a:gd name="T3" fmla="*/ 630767 h 1635995"/>
                <a:gd name="T4" fmla="*/ 747623 w 1391478"/>
                <a:gd name="T5" fmla="*/ 756571 h 1635995"/>
                <a:gd name="T6" fmla="*/ 740379 w 1391478"/>
                <a:gd name="T7" fmla="*/ 760959 h 1635995"/>
                <a:gd name="T8" fmla="*/ 740380 w 1391478"/>
                <a:gd name="T9" fmla="*/ 760960 h 1635995"/>
                <a:gd name="T10" fmla="*/ 657566 w 1391478"/>
                <a:gd name="T11" fmla="*/ 811110 h 1635995"/>
                <a:gd name="T12" fmla="*/ 419739 w 1391478"/>
                <a:gd name="T13" fmla="*/ 1030594 h 1635995"/>
                <a:gd name="T14" fmla="*/ 409948 w 1391478"/>
                <a:gd name="T15" fmla="*/ 1044168 h 1635995"/>
                <a:gd name="T16" fmla="*/ 355290 w 1391478"/>
                <a:gd name="T17" fmla="*/ 1119929 h 1635995"/>
                <a:gd name="T18" fmla="*/ 187053 w 1391478"/>
                <a:gd name="T19" fmla="*/ 1614977 h 1635995"/>
                <a:gd name="T20" fmla="*/ 186285 w 1391478"/>
                <a:gd name="T21" fmla="*/ 1638147 h 1635995"/>
                <a:gd name="T22" fmla="*/ 183949 w 1391478"/>
                <a:gd name="T23" fmla="*/ 1635039 h 1635995"/>
                <a:gd name="T24" fmla="*/ 22790 w 1391478"/>
                <a:gd name="T25" fmla="*/ 1253223 h 1635995"/>
                <a:gd name="T26" fmla="*/ 19935 w 1391478"/>
                <a:gd name="T27" fmla="*/ 1235279 h 1635995"/>
                <a:gd name="T28" fmla="*/ 6559 w 1391478"/>
                <a:gd name="T29" fmla="*/ 1151262 h 1635995"/>
                <a:gd name="T30" fmla="*/ 73939 w 1391478"/>
                <a:gd name="T31" fmla="*/ 640430 h 1635995"/>
                <a:gd name="T32" fmla="*/ 103134 w 1391478"/>
                <a:gd name="T33" fmla="*/ 575701 h 1635995"/>
                <a:gd name="T34" fmla="*/ 117713 w 1391478"/>
                <a:gd name="T35" fmla="*/ 543379 h 1635995"/>
                <a:gd name="T36" fmla="*/ 236234 w 1391478"/>
                <a:gd name="T37" fmla="*/ 360473 h 1635995"/>
                <a:gd name="T38" fmla="*/ 755849 w 1391478"/>
                <a:gd name="T39" fmla="*/ 5813 h 1635995"/>
                <a:gd name="T40" fmla="*/ 778298 w 1391478"/>
                <a:gd name="T41" fmla="*/ 0 h 1635995"/>
                <a:gd name="T42" fmla="*/ 871836 w 1391478"/>
                <a:gd name="T43" fmla="*/ 42160 h 1635995"/>
                <a:gd name="T44" fmla="*/ 1054800 w 1391478"/>
                <a:gd name="T45" fmla="*/ 160642 h 1635995"/>
                <a:gd name="T46" fmla="*/ 1374014 w 1391478"/>
                <a:gd name="T47" fmla="*/ 582575 h 163599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91478"/>
                <a:gd name="T73" fmla="*/ 0 h 1635995"/>
                <a:gd name="T74" fmla="*/ 1391478 w 1391478"/>
                <a:gd name="T75" fmla="*/ 1635995 h 163599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91478" h="1635995">
                  <a:moveTo>
                    <a:pt x="1391478" y="635886"/>
                  </a:moveTo>
                  <a:lnTo>
                    <a:pt x="1345765" y="629939"/>
                  </a:lnTo>
                  <a:cubicBezTo>
                    <a:pt x="1139491" y="613169"/>
                    <a:pt x="930592" y="656056"/>
                    <a:pt x="746399" y="755578"/>
                  </a:cubicBezTo>
                  <a:lnTo>
                    <a:pt x="739167" y="759960"/>
                  </a:lnTo>
                  <a:lnTo>
                    <a:pt x="739168" y="759961"/>
                  </a:lnTo>
                  <a:lnTo>
                    <a:pt x="656489" y="810045"/>
                  </a:lnTo>
                  <a:cubicBezTo>
                    <a:pt x="568889" y="869204"/>
                    <a:pt x="488604" y="942395"/>
                    <a:pt x="419052" y="1029241"/>
                  </a:cubicBezTo>
                  <a:cubicBezTo>
                    <a:pt x="415793" y="1033760"/>
                    <a:pt x="412535" y="1038279"/>
                    <a:pt x="409276" y="1042797"/>
                  </a:cubicBezTo>
                  <a:lnTo>
                    <a:pt x="354708" y="1118458"/>
                  </a:lnTo>
                  <a:cubicBezTo>
                    <a:pt x="256126" y="1270890"/>
                    <a:pt x="200722" y="1440961"/>
                    <a:pt x="186747" y="1612856"/>
                  </a:cubicBezTo>
                  <a:lnTo>
                    <a:pt x="185979" y="1635995"/>
                  </a:lnTo>
                  <a:lnTo>
                    <a:pt x="183649" y="1632891"/>
                  </a:lnTo>
                  <a:cubicBezTo>
                    <a:pt x="104772" y="1516091"/>
                    <a:pt x="50842" y="1386287"/>
                    <a:pt x="22754" y="1251576"/>
                  </a:cubicBezTo>
                  <a:lnTo>
                    <a:pt x="19902" y="1233656"/>
                  </a:lnTo>
                  <a:lnTo>
                    <a:pt x="6547" y="1149750"/>
                  </a:lnTo>
                  <a:cubicBezTo>
                    <a:pt x="-12341" y="978928"/>
                    <a:pt x="9501" y="803602"/>
                    <a:pt x="73819" y="639589"/>
                  </a:cubicBezTo>
                  <a:lnTo>
                    <a:pt x="102966" y="574945"/>
                  </a:lnTo>
                  <a:lnTo>
                    <a:pt x="117521" y="542665"/>
                  </a:lnTo>
                  <a:cubicBezTo>
                    <a:pt x="150073" y="479123"/>
                    <a:pt x="189478" y="417896"/>
                    <a:pt x="235847" y="359999"/>
                  </a:cubicBezTo>
                  <a:cubicBezTo>
                    <a:pt x="374954" y="186306"/>
                    <a:pt x="556985" y="67234"/>
                    <a:pt x="754612" y="5804"/>
                  </a:cubicBezTo>
                  <a:lnTo>
                    <a:pt x="777024" y="0"/>
                  </a:lnTo>
                  <a:lnTo>
                    <a:pt x="870409" y="42106"/>
                  </a:lnTo>
                  <a:cubicBezTo>
                    <a:pt x="933950" y="74659"/>
                    <a:pt x="995177" y="114063"/>
                    <a:pt x="1053074" y="160432"/>
                  </a:cubicBezTo>
                  <a:cubicBezTo>
                    <a:pt x="1197818" y="276354"/>
                    <a:pt x="1304632" y="422085"/>
                    <a:pt x="1371765" y="581810"/>
                  </a:cubicBezTo>
                  <a:lnTo>
                    <a:pt x="1391478" y="635886"/>
                  </a:lnTo>
                  <a:close/>
                </a:path>
              </a:pathLst>
            </a:custGeom>
            <a:solidFill>
              <a:schemeClr val="accent1">
                <a:alpha val="44000"/>
              </a:schemeClr>
            </a:solidFill>
            <a:ln w="12700">
              <a:solidFill>
                <a:srgbClr val="FFFFFF"/>
              </a:solidFill>
              <a:miter lim="800000"/>
              <a:headEnd/>
              <a:tailEnd/>
            </a:ln>
          </p:spPr>
          <p:txBody>
            <a:bodyPr lIns="0" tIns="288000" rIns="0" bIns="0">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dirty="0">
                  <a:solidFill>
                    <a:srgbClr val="FFFFFF"/>
                  </a:solidFill>
                  <a:latin typeface="+mn-lt"/>
                  <a:ea typeface="+mn-ea"/>
                </a:rPr>
                <a:t>E</a:t>
              </a:r>
              <a:endParaRPr lang="en-US" altLang="zh-CN" sz="2000" dirty="0" smtClean="0">
                <a:solidFill>
                  <a:srgbClr val="FFFFFF"/>
                </a:solidFill>
                <a:latin typeface="+mn-lt"/>
                <a:ea typeface="+mn-ea"/>
              </a:endParaRPr>
            </a:p>
          </p:txBody>
        </p:sp>
        <p:sp>
          <p:nvSpPr>
            <p:cNvPr id="41" name="MH_SubTitle_1"/>
            <p:cNvSpPr>
              <a:spLocks/>
            </p:cNvSpPr>
            <p:nvPr>
              <p:custDataLst>
                <p:tags r:id="rId3"/>
              </p:custDataLst>
            </p:nvPr>
          </p:nvSpPr>
          <p:spPr bwMode="auto">
            <a:xfrm>
              <a:off x="1825625" y="1878807"/>
              <a:ext cx="1371600" cy="1245394"/>
            </a:xfrm>
            <a:custGeom>
              <a:avLst/>
              <a:gdLst>
                <a:gd name="T0" fmla="*/ 724689 w 1372594"/>
                <a:gd name="T1" fmla="*/ 0 h 1661130"/>
                <a:gd name="T2" fmla="*/ 746756 w 1372594"/>
                <a:gd name="T3" fmla="*/ 6844 h 1661130"/>
                <a:gd name="T4" fmla="*/ 1247234 w 1372594"/>
                <a:gd name="T5" fmla="*/ 384585 h 1661130"/>
                <a:gd name="T6" fmla="*/ 1356618 w 1372594"/>
                <a:gd name="T7" fmla="*/ 572397 h 1661130"/>
                <a:gd name="T8" fmla="*/ 1369614 w 1372594"/>
                <a:gd name="T9" fmla="*/ 605289 h 1661130"/>
                <a:gd name="T10" fmla="*/ 1351615 w 1372594"/>
                <a:gd name="T11" fmla="*/ 603311 h 1661130"/>
                <a:gd name="T12" fmla="*/ 747916 w 1372594"/>
                <a:gd name="T13" fmla="*/ 746301 h 1661130"/>
                <a:gd name="T14" fmla="*/ 726827 w 1372594"/>
                <a:gd name="T15" fmla="*/ 760068 h 1661130"/>
                <a:gd name="T16" fmla="*/ 655978 w 1372594"/>
                <a:gd name="T17" fmla="*/ 806320 h 1661130"/>
                <a:gd name="T18" fmla="*/ 426378 w 1372594"/>
                <a:gd name="T19" fmla="*/ 1032960 h 1661130"/>
                <a:gd name="T20" fmla="*/ 410131 w 1372594"/>
                <a:gd name="T21" fmla="*/ 1057168 h 1661130"/>
                <a:gd name="T22" fmla="*/ 410131 w 1372594"/>
                <a:gd name="T23" fmla="*/ 1057167 h 1661130"/>
                <a:gd name="T24" fmla="*/ 367879 w 1372594"/>
                <a:gd name="T25" fmla="*/ 1120119 h 1661130"/>
                <a:gd name="T26" fmla="*/ 215996 w 1372594"/>
                <a:gd name="T27" fmla="*/ 1609116 h 1661130"/>
                <a:gd name="T28" fmla="*/ 215308 w 1372594"/>
                <a:gd name="T29" fmla="*/ 1659315 h 1661130"/>
                <a:gd name="T30" fmla="*/ 204837 w 1372594"/>
                <a:gd name="T31" fmla="*/ 1646322 h 1661130"/>
                <a:gd name="T32" fmla="*/ 56433 w 1372594"/>
                <a:gd name="T33" fmla="*/ 1359748 h 1661130"/>
                <a:gd name="T34" fmla="*/ 30013 w 1372594"/>
                <a:gd name="T35" fmla="*/ 1266880 h 1661130"/>
                <a:gd name="T36" fmla="*/ 30012 w 1372594"/>
                <a:gd name="T37" fmla="*/ 1266881 h 1661130"/>
                <a:gd name="T38" fmla="*/ 27702 w 1372594"/>
                <a:gd name="T39" fmla="*/ 1258757 h 1661130"/>
                <a:gd name="T40" fmla="*/ 64693 w 1372594"/>
                <a:gd name="T41" fmla="*/ 648158 h 1661130"/>
                <a:gd name="T42" fmla="*/ 82460 w 1372594"/>
                <a:gd name="T43" fmla="*/ 605681 h 1661130"/>
                <a:gd name="T44" fmla="*/ 104643 w 1372594"/>
                <a:gd name="T45" fmla="*/ 552649 h 1661130"/>
                <a:gd name="T46" fmla="*/ 442027 w 1372594"/>
                <a:gd name="T47" fmla="*/ 147136 h 1661130"/>
                <a:gd name="T48" fmla="*/ 629637 w 1372594"/>
                <a:gd name="T49" fmla="*/ 37635 h 16611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72594"/>
                <a:gd name="T76" fmla="*/ 0 h 1661130"/>
                <a:gd name="T77" fmla="*/ 1372594 w 1372594"/>
                <a:gd name="T78" fmla="*/ 1661130 h 166113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72594" h="1661130">
                  <a:moveTo>
                    <a:pt x="726266" y="0"/>
                  </a:moveTo>
                  <a:lnTo>
                    <a:pt x="748381" y="6850"/>
                  </a:lnTo>
                  <a:cubicBezTo>
                    <a:pt x="942906" y="77489"/>
                    <a:pt x="1119148" y="204974"/>
                    <a:pt x="1249948" y="385005"/>
                  </a:cubicBezTo>
                  <a:cubicBezTo>
                    <a:pt x="1293548" y="445015"/>
                    <a:pt x="1330036" y="508024"/>
                    <a:pt x="1359570" y="573024"/>
                  </a:cubicBezTo>
                  <a:lnTo>
                    <a:pt x="1372594" y="605952"/>
                  </a:lnTo>
                  <a:lnTo>
                    <a:pt x="1354556" y="603971"/>
                  </a:lnTo>
                  <a:cubicBezTo>
                    <a:pt x="1148536" y="591255"/>
                    <a:pt x="937813" y="637536"/>
                    <a:pt x="749543" y="747117"/>
                  </a:cubicBezTo>
                  <a:lnTo>
                    <a:pt x="728408" y="760899"/>
                  </a:lnTo>
                  <a:lnTo>
                    <a:pt x="657405" y="807202"/>
                  </a:lnTo>
                  <a:cubicBezTo>
                    <a:pt x="567389" y="872602"/>
                    <a:pt x="490511" y="949362"/>
                    <a:pt x="427305" y="1034089"/>
                  </a:cubicBezTo>
                  <a:lnTo>
                    <a:pt x="411023" y="1058323"/>
                  </a:lnTo>
                  <a:lnTo>
                    <a:pt x="411023" y="1058322"/>
                  </a:lnTo>
                  <a:lnTo>
                    <a:pt x="368680" y="1121343"/>
                  </a:lnTo>
                  <a:cubicBezTo>
                    <a:pt x="278631" y="1270776"/>
                    <a:pt x="227064" y="1439192"/>
                    <a:pt x="216467" y="1610875"/>
                  </a:cubicBezTo>
                  <a:lnTo>
                    <a:pt x="215776" y="1661130"/>
                  </a:lnTo>
                  <a:cubicBezTo>
                    <a:pt x="212278" y="1656794"/>
                    <a:pt x="208780" y="1652458"/>
                    <a:pt x="205283" y="1648122"/>
                  </a:cubicBezTo>
                  <a:cubicBezTo>
                    <a:pt x="139883" y="1558107"/>
                    <a:pt x="90487" y="1461346"/>
                    <a:pt x="56556" y="1361235"/>
                  </a:cubicBezTo>
                  <a:lnTo>
                    <a:pt x="30079" y="1268266"/>
                  </a:lnTo>
                  <a:lnTo>
                    <a:pt x="30078" y="1268267"/>
                  </a:lnTo>
                  <a:lnTo>
                    <a:pt x="27762" y="1260134"/>
                  </a:lnTo>
                  <a:cubicBezTo>
                    <a:pt x="-19596" y="1056200"/>
                    <a:pt x="-5804" y="843391"/>
                    <a:pt x="64834" y="648866"/>
                  </a:cubicBezTo>
                  <a:lnTo>
                    <a:pt x="82640" y="606344"/>
                  </a:lnTo>
                  <a:lnTo>
                    <a:pt x="104871" y="553253"/>
                  </a:lnTo>
                  <a:cubicBezTo>
                    <a:pt x="179427" y="396855"/>
                    <a:pt x="292963" y="256298"/>
                    <a:pt x="442989" y="147298"/>
                  </a:cubicBezTo>
                  <a:cubicBezTo>
                    <a:pt x="502999" y="103698"/>
                    <a:pt x="566007" y="67212"/>
                    <a:pt x="631007" y="37677"/>
                  </a:cubicBezTo>
                  <a:lnTo>
                    <a:pt x="726266" y="0"/>
                  </a:lnTo>
                  <a:close/>
                </a:path>
              </a:pathLst>
            </a:custGeom>
            <a:solidFill>
              <a:srgbClr val="0070C0">
                <a:alpha val="44000"/>
              </a:srgbClr>
            </a:solidFill>
            <a:ln w="12700">
              <a:solidFill>
                <a:srgbClr val="FFFFFF"/>
              </a:solidFill>
              <a:miter lim="800000"/>
              <a:headEnd/>
              <a:tailEnd/>
            </a:ln>
          </p:spPr>
          <p:txBody>
            <a:bodyPr lIns="0" tIns="288000" rIns="0" bIns="0">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dirty="0" smtClean="0">
                  <a:solidFill>
                    <a:srgbClr val="FFFFFF"/>
                  </a:solidFill>
                  <a:latin typeface="+mn-lt"/>
                  <a:ea typeface="+mn-ea"/>
                </a:rPr>
                <a:t>A</a:t>
              </a:r>
            </a:p>
          </p:txBody>
        </p:sp>
        <p:sp>
          <p:nvSpPr>
            <p:cNvPr id="42" name="MH_SubTitle_2"/>
            <p:cNvSpPr>
              <a:spLocks/>
            </p:cNvSpPr>
            <p:nvPr>
              <p:custDataLst>
                <p:tags r:id="rId4"/>
              </p:custDataLst>
            </p:nvPr>
          </p:nvSpPr>
          <p:spPr bwMode="auto">
            <a:xfrm rot="3293688">
              <a:off x="2656880" y="2058790"/>
              <a:ext cx="1110854" cy="1436687"/>
            </a:xfrm>
            <a:custGeom>
              <a:avLst/>
              <a:gdLst>
                <a:gd name="T0" fmla="*/ 235237 w 1479913"/>
                <a:gd name="T1" fmla="*/ 403387 h 1435996"/>
                <a:gd name="T2" fmla="*/ 247261 w 1479913"/>
                <a:gd name="T3" fmla="*/ 389748 h 1435996"/>
                <a:gd name="T4" fmla="*/ 303555 w 1479913"/>
                <a:gd name="T5" fmla="*/ 325899 h 1435996"/>
                <a:gd name="T6" fmla="*/ 950159 w 1479913"/>
                <a:gd name="T7" fmla="*/ 6168 h 1435996"/>
                <a:gd name="T8" fmla="*/ 1043472 w 1479913"/>
                <a:gd name="T9" fmla="*/ 0 h 1435996"/>
                <a:gd name="T10" fmla="*/ 1084289 w 1479913"/>
                <a:gd name="T11" fmla="*/ 29509 h 1435996"/>
                <a:gd name="T12" fmla="*/ 1481921 w 1479913"/>
                <a:gd name="T13" fmla="*/ 743688 h 1435996"/>
                <a:gd name="T14" fmla="*/ 1483591 w 1479913"/>
                <a:gd name="T15" fmla="*/ 768900 h 1435996"/>
                <a:gd name="T16" fmla="*/ 1392077 w 1479913"/>
                <a:gd name="T17" fmla="*/ 737049 h 1435996"/>
                <a:gd name="T18" fmla="*/ 1071052 w 1479913"/>
                <a:gd name="T19" fmla="*/ 693677 h 1435996"/>
                <a:gd name="T20" fmla="*/ 854338 w 1479913"/>
                <a:gd name="T21" fmla="*/ 718922 h 1435996"/>
                <a:gd name="T22" fmla="*/ 820101 w 1479913"/>
                <a:gd name="T23" fmla="*/ 728288 h 1435996"/>
                <a:gd name="T24" fmla="*/ 751539 w 1479913"/>
                <a:gd name="T25" fmla="*/ 747044 h 1435996"/>
                <a:gd name="T26" fmla="*/ 471758 w 1479913"/>
                <a:gd name="T27" fmla="*/ 886818 h 1435996"/>
                <a:gd name="T28" fmla="*/ 429688 w 1479913"/>
                <a:gd name="T29" fmla="*/ 919281 h 1435996"/>
                <a:gd name="T30" fmla="*/ 389815 w 1479913"/>
                <a:gd name="T31" fmla="*/ 950049 h 1435996"/>
                <a:gd name="T32" fmla="*/ 88952 w 1479913"/>
                <a:gd name="T33" fmla="*/ 1366267 h 1435996"/>
                <a:gd name="T34" fmla="*/ 63911 w 1479913"/>
                <a:gd name="T35" fmla="*/ 1438070 h 1435996"/>
                <a:gd name="T36" fmla="*/ 53422 w 1479913"/>
                <a:gd name="T37" fmla="*/ 1410773 h 1435996"/>
                <a:gd name="T38" fmla="*/ 0 w 1479913"/>
                <a:gd name="T39" fmla="*/ 1091591 h 1435996"/>
                <a:gd name="T40" fmla="*/ 2958 w 1479913"/>
                <a:gd name="T41" fmla="*/ 1006753 h 1435996"/>
                <a:gd name="T42" fmla="*/ 3841 w 1479913"/>
                <a:gd name="T43" fmla="*/ 981501 h 1435996"/>
                <a:gd name="T44" fmla="*/ 235237 w 1479913"/>
                <a:gd name="T45" fmla="*/ 403387 h 143599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79913"/>
                <a:gd name="T70" fmla="*/ 0 h 1435996"/>
                <a:gd name="T71" fmla="*/ 1479913 w 1479913"/>
                <a:gd name="T72" fmla="*/ 1435996 h 143599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79913" h="1435996">
                  <a:moveTo>
                    <a:pt x="234654" y="402805"/>
                  </a:moveTo>
                  <a:lnTo>
                    <a:pt x="246648" y="389187"/>
                  </a:lnTo>
                  <a:lnTo>
                    <a:pt x="302802" y="325428"/>
                  </a:lnTo>
                  <a:cubicBezTo>
                    <a:pt x="470261" y="152656"/>
                    <a:pt x="695391" y="35781"/>
                    <a:pt x="947803" y="6159"/>
                  </a:cubicBezTo>
                  <a:lnTo>
                    <a:pt x="1040885" y="0"/>
                  </a:lnTo>
                  <a:lnTo>
                    <a:pt x="1081601" y="29467"/>
                  </a:lnTo>
                  <a:cubicBezTo>
                    <a:pt x="1296576" y="201307"/>
                    <a:pt x="1444392" y="454144"/>
                    <a:pt x="1478246" y="742615"/>
                  </a:cubicBezTo>
                  <a:lnTo>
                    <a:pt x="1479913" y="767791"/>
                  </a:lnTo>
                  <a:lnTo>
                    <a:pt x="1388627" y="735987"/>
                  </a:lnTo>
                  <a:cubicBezTo>
                    <a:pt x="1287214" y="706174"/>
                    <a:pt x="1179649" y="690939"/>
                    <a:pt x="1068397" y="692677"/>
                  </a:cubicBezTo>
                  <a:cubicBezTo>
                    <a:pt x="994229" y="693835"/>
                    <a:pt x="921935" y="702482"/>
                    <a:pt x="852220" y="717885"/>
                  </a:cubicBezTo>
                  <a:lnTo>
                    <a:pt x="818068" y="727238"/>
                  </a:lnTo>
                  <a:lnTo>
                    <a:pt x="749675" y="745967"/>
                  </a:lnTo>
                  <a:cubicBezTo>
                    <a:pt x="649244" y="778934"/>
                    <a:pt x="555417" y="826281"/>
                    <a:pt x="470588" y="885539"/>
                  </a:cubicBezTo>
                  <a:lnTo>
                    <a:pt x="428623" y="917955"/>
                  </a:lnTo>
                  <a:lnTo>
                    <a:pt x="388849" y="948678"/>
                  </a:lnTo>
                  <a:cubicBezTo>
                    <a:pt x="257908" y="1060222"/>
                    <a:pt x="154178" y="1202570"/>
                    <a:pt x="88731" y="1364297"/>
                  </a:cubicBezTo>
                  <a:lnTo>
                    <a:pt x="63752" y="1435996"/>
                  </a:lnTo>
                  <a:lnTo>
                    <a:pt x="53290" y="1408738"/>
                  </a:lnTo>
                  <a:cubicBezTo>
                    <a:pt x="20324" y="1308306"/>
                    <a:pt x="1738" y="1201269"/>
                    <a:pt x="0" y="1090016"/>
                  </a:cubicBezTo>
                  <a:lnTo>
                    <a:pt x="2952" y="1005301"/>
                  </a:lnTo>
                  <a:lnTo>
                    <a:pt x="3832" y="980085"/>
                  </a:lnTo>
                  <a:cubicBezTo>
                    <a:pt x="22454" y="763044"/>
                    <a:pt x="105773" y="564036"/>
                    <a:pt x="234654" y="402805"/>
                  </a:cubicBezTo>
                  <a:close/>
                </a:path>
              </a:pathLst>
            </a:custGeom>
            <a:solidFill>
              <a:srgbClr val="515CBE">
                <a:alpha val="44000"/>
              </a:srgbClr>
            </a:solidFill>
            <a:ln w="12700">
              <a:solidFill>
                <a:srgbClr val="FFFFFF"/>
              </a:solidFill>
              <a:miter lim="800000"/>
              <a:headEnd/>
              <a:tailEnd/>
            </a:ln>
          </p:spPr>
          <p:txBody>
            <a:bodyPr lIns="216000" tIns="180000" rIns="0" bIns="0">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dirty="0" smtClean="0">
                  <a:solidFill>
                    <a:srgbClr val="FFFFFF"/>
                  </a:solidFill>
                  <a:latin typeface="+mn-lt"/>
                  <a:ea typeface="+mn-ea"/>
                </a:rPr>
                <a:t>B</a:t>
              </a:r>
            </a:p>
          </p:txBody>
        </p:sp>
        <p:sp>
          <p:nvSpPr>
            <p:cNvPr id="43" name="MH_SubTitle_3"/>
            <p:cNvSpPr>
              <a:spLocks/>
            </p:cNvSpPr>
            <p:nvPr>
              <p:custDataLst>
                <p:tags r:id="rId5"/>
              </p:custDataLst>
            </p:nvPr>
          </p:nvSpPr>
          <p:spPr bwMode="auto">
            <a:xfrm rot="-2051988">
              <a:off x="2292350" y="2751535"/>
              <a:ext cx="1360488" cy="1256109"/>
            </a:xfrm>
            <a:custGeom>
              <a:avLst/>
              <a:gdLst>
                <a:gd name="T0" fmla="*/ 1124542 w 1360520"/>
                <a:gd name="T1" fmla="*/ 0 h 1674619"/>
                <a:gd name="T2" fmla="*/ 1157614 w 1360520"/>
                <a:gd name="T3" fmla="*/ 41463 h 1674619"/>
                <a:gd name="T4" fmla="*/ 1301567 w 1360520"/>
                <a:gd name="T5" fmla="*/ 318406 h 1674619"/>
                <a:gd name="T6" fmla="*/ 1321374 w 1360520"/>
                <a:gd name="T7" fmla="*/ 386518 h 1674619"/>
                <a:gd name="T8" fmla="*/ 1321375 w 1360520"/>
                <a:gd name="T9" fmla="*/ 386518 h 1674619"/>
                <a:gd name="T10" fmla="*/ 1331266 w 1360520"/>
                <a:gd name="T11" fmla="*/ 420527 h 1674619"/>
                <a:gd name="T12" fmla="*/ 1359884 w 1360520"/>
                <a:gd name="T13" fmla="*/ 636353 h 1674619"/>
                <a:gd name="T14" fmla="*/ 1321642 w 1360520"/>
                <a:gd name="T15" fmla="*/ 957339 h 1674619"/>
                <a:gd name="T16" fmla="*/ 1291288 w 1360520"/>
                <a:gd name="T17" fmla="*/ 1049148 h 1674619"/>
                <a:gd name="T18" fmla="*/ 1291288 w 1360520"/>
                <a:gd name="T19" fmla="*/ 1049150 h 1674619"/>
                <a:gd name="T20" fmla="*/ 1288633 w 1360520"/>
                <a:gd name="T21" fmla="*/ 1057180 h 1674619"/>
                <a:gd name="T22" fmla="*/ 735115 w 1360520"/>
                <a:gd name="T23" fmla="*/ 1646866 h 1674619"/>
                <a:gd name="T24" fmla="*/ 664673 w 1360520"/>
                <a:gd name="T25" fmla="*/ 1675198 h 1674619"/>
                <a:gd name="T26" fmla="*/ 592595 w 1360520"/>
                <a:gd name="T27" fmla="*/ 1651346 h 1674619"/>
                <a:gd name="T28" fmla="*/ 3154 w 1360520"/>
                <a:gd name="T29" fmla="*/ 1097597 h 1674619"/>
                <a:gd name="T30" fmla="*/ 0 w 1360520"/>
                <a:gd name="T31" fmla="*/ 1089752 h 1674619"/>
                <a:gd name="T32" fmla="*/ 84745 w 1360520"/>
                <a:gd name="T33" fmla="*/ 1091366 h 1674619"/>
                <a:gd name="T34" fmla="*/ 592540 w 1360520"/>
                <a:gd name="T35" fmla="*/ 945606 h 1674619"/>
                <a:gd name="T36" fmla="*/ 640765 w 1360520"/>
                <a:gd name="T37" fmla="*/ 914180 h 1674619"/>
                <a:gd name="T38" fmla="*/ 640765 w 1360520"/>
                <a:gd name="T39" fmla="*/ 914179 h 1674619"/>
                <a:gd name="T40" fmla="*/ 679390 w 1360520"/>
                <a:gd name="T41" fmla="*/ 889009 h 1674619"/>
                <a:gd name="T42" fmla="*/ 901110 w 1360520"/>
                <a:gd name="T43" fmla="*/ 674359 h 1674619"/>
                <a:gd name="T44" fmla="*/ 947058 w 1360520"/>
                <a:gd name="T45" fmla="*/ 608686 h 1674619"/>
                <a:gd name="T46" fmla="*/ 950785 w 1360520"/>
                <a:gd name="T47" fmla="*/ 607600 h 1674619"/>
                <a:gd name="T48" fmla="*/ 950784 w 1360520"/>
                <a:gd name="T49" fmla="*/ 607600 h 1674619"/>
                <a:gd name="T50" fmla="*/ 947057 w 1360520"/>
                <a:gd name="T51" fmla="*/ 608685 h 1674619"/>
                <a:gd name="T52" fmla="*/ 960329 w 1360520"/>
                <a:gd name="T53" fmla="*/ 589711 h 1674619"/>
                <a:gd name="T54" fmla="*/ 1122766 w 1360520"/>
                <a:gd name="T55" fmla="*/ 93303 h 167461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360520"/>
                <a:gd name="T85" fmla="*/ 0 h 1674619"/>
                <a:gd name="T86" fmla="*/ 1360520 w 1360520"/>
                <a:gd name="T87" fmla="*/ 1674619 h 167461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360520" h="1674619">
                  <a:moveTo>
                    <a:pt x="1124620" y="0"/>
                  </a:moveTo>
                  <a:lnTo>
                    <a:pt x="1157695" y="41448"/>
                  </a:lnTo>
                  <a:cubicBezTo>
                    <a:pt x="1218286" y="125330"/>
                    <a:pt x="1267110" y="218397"/>
                    <a:pt x="1301660" y="318295"/>
                  </a:cubicBezTo>
                  <a:lnTo>
                    <a:pt x="1321467" y="386383"/>
                  </a:lnTo>
                  <a:lnTo>
                    <a:pt x="1321468" y="386383"/>
                  </a:lnTo>
                  <a:lnTo>
                    <a:pt x="1331359" y="420383"/>
                  </a:lnTo>
                  <a:cubicBezTo>
                    <a:pt x="1347862" y="489845"/>
                    <a:pt x="1357650" y="561994"/>
                    <a:pt x="1359980" y="636134"/>
                  </a:cubicBezTo>
                  <a:cubicBezTo>
                    <a:pt x="1363475" y="747345"/>
                    <a:pt x="1349943" y="855138"/>
                    <a:pt x="1321735" y="957009"/>
                  </a:cubicBezTo>
                  <a:lnTo>
                    <a:pt x="1291378" y="1048785"/>
                  </a:lnTo>
                  <a:lnTo>
                    <a:pt x="1291378" y="1048787"/>
                  </a:lnTo>
                  <a:lnTo>
                    <a:pt x="1288723" y="1056814"/>
                  </a:lnTo>
                  <a:cubicBezTo>
                    <a:pt x="1188110" y="1317200"/>
                    <a:pt x="988719" y="1529531"/>
                    <a:pt x="735166" y="1646296"/>
                  </a:cubicBezTo>
                  <a:lnTo>
                    <a:pt x="664721" y="1674619"/>
                  </a:lnTo>
                  <a:lnTo>
                    <a:pt x="592637" y="1650776"/>
                  </a:lnTo>
                  <a:cubicBezTo>
                    <a:pt x="332251" y="1550163"/>
                    <a:pt x="119920" y="1350772"/>
                    <a:pt x="3154" y="1097219"/>
                  </a:cubicBezTo>
                  <a:lnTo>
                    <a:pt x="0" y="1089374"/>
                  </a:lnTo>
                  <a:lnTo>
                    <a:pt x="84751" y="1090988"/>
                  </a:lnTo>
                  <a:cubicBezTo>
                    <a:pt x="270101" y="1085162"/>
                    <a:pt x="443010" y="1032726"/>
                    <a:pt x="592582" y="945279"/>
                  </a:cubicBezTo>
                  <a:lnTo>
                    <a:pt x="640810" y="913865"/>
                  </a:lnTo>
                  <a:lnTo>
                    <a:pt x="640810" y="913864"/>
                  </a:lnTo>
                  <a:lnTo>
                    <a:pt x="679438" y="888703"/>
                  </a:lnTo>
                  <a:cubicBezTo>
                    <a:pt x="763319" y="828110"/>
                    <a:pt x="838015" y="755750"/>
                    <a:pt x="901173" y="674125"/>
                  </a:cubicBezTo>
                  <a:lnTo>
                    <a:pt x="947124" y="608476"/>
                  </a:lnTo>
                  <a:lnTo>
                    <a:pt x="950851" y="607390"/>
                  </a:lnTo>
                  <a:cubicBezTo>
                    <a:pt x="951472" y="607210"/>
                    <a:pt x="951472" y="607210"/>
                    <a:pt x="950850" y="607390"/>
                  </a:cubicBezTo>
                  <a:lnTo>
                    <a:pt x="947123" y="608475"/>
                  </a:lnTo>
                  <a:lnTo>
                    <a:pt x="960398" y="589507"/>
                  </a:lnTo>
                  <a:cubicBezTo>
                    <a:pt x="1052406" y="443639"/>
                    <a:pt x="1110186" y="274360"/>
                    <a:pt x="1122844" y="93270"/>
                  </a:cubicBezTo>
                  <a:lnTo>
                    <a:pt x="1124620" y="0"/>
                  </a:lnTo>
                  <a:close/>
                </a:path>
              </a:pathLst>
            </a:custGeom>
            <a:solidFill>
              <a:srgbClr val="767ECC">
                <a:alpha val="44000"/>
              </a:srgbClr>
            </a:solidFill>
            <a:ln w="12700">
              <a:solidFill>
                <a:srgbClr val="FFFFFF"/>
              </a:solidFill>
              <a:miter lim="800000"/>
              <a:headEnd/>
              <a:tailEnd/>
            </a:ln>
          </p:spPr>
          <p:txBody>
            <a:bodyPr lIns="0" tIns="0" rIns="0" bIns="288000" anchor="b">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dirty="0" smtClean="0">
                  <a:solidFill>
                    <a:srgbClr val="FFFFFF"/>
                  </a:solidFill>
                  <a:latin typeface="+mn-lt"/>
                  <a:ea typeface="+mn-ea"/>
                </a:rPr>
                <a:t>C</a:t>
              </a:r>
            </a:p>
          </p:txBody>
        </p:sp>
        <p:sp>
          <p:nvSpPr>
            <p:cNvPr id="44" name="MH_SubTitle_4"/>
            <p:cNvSpPr>
              <a:spLocks/>
            </p:cNvSpPr>
            <p:nvPr>
              <p:custDataLst>
                <p:tags r:id="rId6"/>
              </p:custDataLst>
            </p:nvPr>
          </p:nvSpPr>
          <p:spPr bwMode="auto">
            <a:xfrm rot="1555885">
              <a:off x="1463676" y="2868216"/>
              <a:ext cx="1439863" cy="1157288"/>
            </a:xfrm>
            <a:custGeom>
              <a:avLst/>
              <a:gdLst>
                <a:gd name="T0" fmla="*/ 1323670 w 1440240"/>
                <a:gd name="T1" fmla="*/ 0 h 1543357"/>
                <a:gd name="T2" fmla="*/ 1357689 w 1440240"/>
                <a:gd name="T3" fmla="*/ 72499 h 1543357"/>
                <a:gd name="T4" fmla="*/ 1433278 w 1440240"/>
                <a:gd name="T5" fmla="*/ 371464 h 1543357"/>
                <a:gd name="T6" fmla="*/ 1435857 w 1440240"/>
                <a:gd name="T7" fmla="*/ 417465 h 1543357"/>
                <a:gd name="T8" fmla="*/ 1439077 w 1440240"/>
                <a:gd name="T9" fmla="*/ 474895 h 1543357"/>
                <a:gd name="T10" fmla="*/ 1312622 w 1440240"/>
                <a:gd name="T11" fmla="*/ 987529 h 1543357"/>
                <a:gd name="T12" fmla="*/ 1269052 w 1440240"/>
                <a:gd name="T13" fmla="*/ 1060176 h 1543357"/>
                <a:gd name="T14" fmla="*/ 1256081 w 1440240"/>
                <a:gd name="T15" fmla="*/ 1081801 h 1543357"/>
                <a:gd name="T16" fmla="*/ 578061 w 1440240"/>
                <a:gd name="T17" fmla="*/ 1534821 h 1543357"/>
                <a:gd name="T18" fmla="*/ 528422 w 1440240"/>
                <a:gd name="T19" fmla="*/ 1542436 h 1543357"/>
                <a:gd name="T20" fmla="*/ 448489 w 1440240"/>
                <a:gd name="T21" fmla="*/ 1494475 h 1543357"/>
                <a:gd name="T22" fmla="*/ 20823 w 1440240"/>
                <a:gd name="T23" fmla="*/ 916224 h 1543357"/>
                <a:gd name="T24" fmla="*/ 0 w 1440240"/>
                <a:gd name="T25" fmla="*/ 833905 h 1543357"/>
                <a:gd name="T26" fmla="*/ 68854 w 1440240"/>
                <a:gd name="T27" fmla="*/ 850629 h 1543357"/>
                <a:gd name="T28" fmla="*/ 582271 w 1440240"/>
                <a:gd name="T29" fmla="*/ 822728 h 1543357"/>
                <a:gd name="T30" fmla="*/ 662215 w 1440240"/>
                <a:gd name="T31" fmla="*/ 794154 h 1543357"/>
                <a:gd name="T32" fmla="*/ 662215 w 1440240"/>
                <a:gd name="T33" fmla="*/ 794153 h 1543357"/>
                <a:gd name="T34" fmla="*/ 679287 w 1440240"/>
                <a:gd name="T35" fmla="*/ 788050 h 1543357"/>
                <a:gd name="T36" fmla="*/ 1024140 w 1440240"/>
                <a:gd name="T37" fmla="*/ 559763 h 1543357"/>
                <a:gd name="T38" fmla="*/ 1026758 w 1440240"/>
                <a:gd name="T39" fmla="*/ 556901 h 1543357"/>
                <a:gd name="T40" fmla="*/ 1026761 w 1440240"/>
                <a:gd name="T41" fmla="*/ 556902 h 1543357"/>
                <a:gd name="T42" fmla="*/ 1095897 w 1440240"/>
                <a:gd name="T43" fmla="*/ 481408 h 1543357"/>
                <a:gd name="T44" fmla="*/ 1216953 w 1440240"/>
                <a:gd name="T45" fmla="*/ 300712 h 1543357"/>
                <a:gd name="T46" fmla="*/ 1299518 w 1440240"/>
                <a:gd name="T47" fmla="*/ 99486 h 15433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40240"/>
                <a:gd name="T73" fmla="*/ 0 h 1543357"/>
                <a:gd name="T74" fmla="*/ 1440240 w 1440240"/>
                <a:gd name="T75" fmla="*/ 1543357 h 154335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40240" h="1543357">
                  <a:moveTo>
                    <a:pt x="1324711" y="0"/>
                  </a:moveTo>
                  <a:lnTo>
                    <a:pt x="1358756" y="72541"/>
                  </a:lnTo>
                  <a:cubicBezTo>
                    <a:pt x="1398084" y="167961"/>
                    <a:pt x="1423633" y="268771"/>
                    <a:pt x="1434403" y="371686"/>
                  </a:cubicBezTo>
                  <a:lnTo>
                    <a:pt x="1436985" y="417714"/>
                  </a:lnTo>
                  <a:lnTo>
                    <a:pt x="1440208" y="475179"/>
                  </a:lnTo>
                  <a:cubicBezTo>
                    <a:pt x="1441550" y="648433"/>
                    <a:pt x="1400909" y="824488"/>
                    <a:pt x="1313654" y="988119"/>
                  </a:cubicBezTo>
                  <a:lnTo>
                    <a:pt x="1270048" y="1060809"/>
                  </a:lnTo>
                  <a:lnTo>
                    <a:pt x="1257068" y="1082446"/>
                  </a:lnTo>
                  <a:cubicBezTo>
                    <a:pt x="1095208" y="1323616"/>
                    <a:pt x="848239" y="1481041"/>
                    <a:pt x="578514" y="1535736"/>
                  </a:cubicBezTo>
                  <a:lnTo>
                    <a:pt x="528836" y="1543357"/>
                  </a:lnTo>
                  <a:lnTo>
                    <a:pt x="448840" y="1495366"/>
                  </a:lnTo>
                  <a:cubicBezTo>
                    <a:pt x="237816" y="1353739"/>
                    <a:pt x="90910" y="1146949"/>
                    <a:pt x="20838" y="916770"/>
                  </a:cubicBezTo>
                  <a:lnTo>
                    <a:pt x="0" y="834403"/>
                  </a:lnTo>
                  <a:lnTo>
                    <a:pt x="68908" y="851136"/>
                  </a:lnTo>
                  <a:cubicBezTo>
                    <a:pt x="241966" y="884120"/>
                    <a:pt x="418314" y="873271"/>
                    <a:pt x="582728" y="823220"/>
                  </a:cubicBezTo>
                  <a:lnTo>
                    <a:pt x="662734" y="794628"/>
                  </a:lnTo>
                  <a:lnTo>
                    <a:pt x="662734" y="794627"/>
                  </a:lnTo>
                  <a:lnTo>
                    <a:pt x="679821" y="788521"/>
                  </a:lnTo>
                  <a:cubicBezTo>
                    <a:pt x="807046" y="736084"/>
                    <a:pt x="924685" y="659151"/>
                    <a:pt x="1024944" y="560096"/>
                  </a:cubicBezTo>
                  <a:lnTo>
                    <a:pt x="1027565" y="557234"/>
                  </a:lnTo>
                  <a:cubicBezTo>
                    <a:pt x="1027566" y="557235"/>
                    <a:pt x="1027567" y="557234"/>
                    <a:pt x="1027568" y="557235"/>
                  </a:cubicBezTo>
                  <a:lnTo>
                    <a:pt x="1096758" y="481696"/>
                  </a:lnTo>
                  <a:cubicBezTo>
                    <a:pt x="1142298" y="426711"/>
                    <a:pt x="1183008" y="366344"/>
                    <a:pt x="1217910" y="300892"/>
                  </a:cubicBezTo>
                  <a:cubicBezTo>
                    <a:pt x="1252812" y="235439"/>
                    <a:pt x="1280255" y="168000"/>
                    <a:pt x="1300538" y="99546"/>
                  </a:cubicBezTo>
                  <a:lnTo>
                    <a:pt x="1324711" y="0"/>
                  </a:lnTo>
                  <a:close/>
                </a:path>
              </a:pathLst>
            </a:custGeom>
            <a:solidFill>
              <a:srgbClr val="00B0F0">
                <a:alpha val="44000"/>
              </a:srgbClr>
            </a:solidFill>
            <a:ln w="12700">
              <a:solidFill>
                <a:srgbClr val="FFFFFF"/>
              </a:solidFill>
              <a:miter lim="800000"/>
              <a:headEnd/>
              <a:tailEnd/>
            </a:ln>
          </p:spPr>
          <p:txBody>
            <a:bodyPr lIns="0" tIns="0" rIns="108000" bIns="288000" anchor="b">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dirty="0" smtClean="0">
                  <a:solidFill>
                    <a:srgbClr val="FFFFFF"/>
                  </a:solidFill>
                  <a:latin typeface="+mn-lt"/>
                  <a:ea typeface="+mn-ea"/>
                </a:rPr>
                <a:t>D</a:t>
              </a:r>
            </a:p>
          </p:txBody>
        </p:sp>
      </p:grpSp>
      <p:sp>
        <p:nvSpPr>
          <p:cNvPr id="45" name="文本框 8"/>
          <p:cNvSpPr txBox="1"/>
          <p:nvPr/>
        </p:nvSpPr>
        <p:spPr>
          <a:xfrm>
            <a:off x="6234642" y="1784043"/>
            <a:ext cx="1840828" cy="338633"/>
          </a:xfrm>
          <a:prstGeom prst="rect">
            <a:avLst/>
          </a:prstGeom>
          <a:noFill/>
        </p:spPr>
        <p:txBody>
          <a:bodyPr wrap="square" rtlCol="0">
            <a:spAutoFit/>
          </a:bodyPr>
          <a:lstStyle/>
          <a:p>
            <a:pP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46" name="矩形 45"/>
          <p:cNvSpPr/>
          <p:nvPr/>
        </p:nvSpPr>
        <p:spPr>
          <a:xfrm>
            <a:off x="6234642" y="2088640"/>
            <a:ext cx="2796889" cy="757130"/>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47" name="文本框 8"/>
          <p:cNvSpPr txBox="1"/>
          <p:nvPr/>
        </p:nvSpPr>
        <p:spPr>
          <a:xfrm>
            <a:off x="7868618" y="3514032"/>
            <a:ext cx="1840828" cy="338633"/>
          </a:xfrm>
          <a:prstGeom prst="rect">
            <a:avLst/>
          </a:prstGeom>
          <a:noFill/>
        </p:spPr>
        <p:txBody>
          <a:bodyPr wrap="square" rtlCol="0">
            <a:spAutoFit/>
          </a:bodyPr>
          <a:lstStyle/>
          <a:p>
            <a:pP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48" name="矩形 47"/>
          <p:cNvSpPr/>
          <p:nvPr/>
        </p:nvSpPr>
        <p:spPr>
          <a:xfrm>
            <a:off x="7868618" y="3818629"/>
            <a:ext cx="2796889" cy="757130"/>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49" name="文本框 8"/>
          <p:cNvSpPr txBox="1"/>
          <p:nvPr/>
        </p:nvSpPr>
        <p:spPr>
          <a:xfrm>
            <a:off x="7328949" y="5302273"/>
            <a:ext cx="1840828" cy="338633"/>
          </a:xfrm>
          <a:prstGeom prst="rect">
            <a:avLst/>
          </a:prstGeom>
          <a:noFill/>
        </p:spPr>
        <p:txBody>
          <a:bodyPr wrap="square" rtlCol="0">
            <a:spAutoFit/>
          </a:bodyPr>
          <a:lstStyle/>
          <a:p>
            <a:pP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50" name="矩形 49"/>
          <p:cNvSpPr/>
          <p:nvPr/>
        </p:nvSpPr>
        <p:spPr>
          <a:xfrm>
            <a:off x="7328949" y="5606870"/>
            <a:ext cx="2796889" cy="757130"/>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51" name="文本框 8"/>
          <p:cNvSpPr txBox="1"/>
          <p:nvPr/>
        </p:nvSpPr>
        <p:spPr>
          <a:xfrm>
            <a:off x="2891487" y="5350498"/>
            <a:ext cx="1840828" cy="338633"/>
          </a:xfrm>
          <a:prstGeom prst="rect">
            <a:avLst/>
          </a:prstGeom>
          <a:noFill/>
        </p:spPr>
        <p:txBody>
          <a:bodyPr wrap="square" rtlCol="0">
            <a:spAutoFit/>
          </a:bodyPr>
          <a:lstStyle/>
          <a:p>
            <a:pPr algn="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52" name="矩形 51"/>
          <p:cNvSpPr/>
          <p:nvPr/>
        </p:nvSpPr>
        <p:spPr>
          <a:xfrm>
            <a:off x="1935426" y="5655095"/>
            <a:ext cx="2796889" cy="757130"/>
          </a:xfrm>
          <a:prstGeom prst="rect">
            <a:avLst/>
          </a:prstGeom>
        </p:spPr>
        <p:txBody>
          <a:bodyPr wrap="square">
            <a:spAutoFit/>
          </a:bodyPr>
          <a:lstStyle/>
          <a:p>
            <a:pPr algn="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53" name="文本框 8"/>
          <p:cNvSpPr txBox="1"/>
          <p:nvPr/>
        </p:nvSpPr>
        <p:spPr>
          <a:xfrm>
            <a:off x="2505668" y="3479996"/>
            <a:ext cx="1840828" cy="338633"/>
          </a:xfrm>
          <a:prstGeom prst="rect">
            <a:avLst/>
          </a:prstGeom>
          <a:noFill/>
        </p:spPr>
        <p:txBody>
          <a:bodyPr wrap="square" rtlCol="0">
            <a:spAutoFit/>
          </a:bodyPr>
          <a:lstStyle/>
          <a:p>
            <a:pPr algn="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54" name="矩形 53"/>
          <p:cNvSpPr/>
          <p:nvPr/>
        </p:nvSpPr>
        <p:spPr>
          <a:xfrm>
            <a:off x="1549607" y="3784593"/>
            <a:ext cx="2796889" cy="757130"/>
          </a:xfrm>
          <a:prstGeom prst="rect">
            <a:avLst/>
          </a:prstGeom>
        </p:spPr>
        <p:txBody>
          <a:bodyPr wrap="square">
            <a:spAutoFit/>
          </a:bodyPr>
          <a:lstStyle/>
          <a:p>
            <a:pPr algn="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Tree>
    <p:extLst>
      <p:ext uri="{BB962C8B-B14F-4D97-AF65-F5344CB8AC3E}">
        <p14:creationId xmlns:p14="http://schemas.microsoft.com/office/powerpoint/2010/main" val="7030730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50"/>
                            </p:stCondLst>
                            <p:childTnLst>
                              <p:par>
                                <p:cTn id="13" presetID="22" presetClass="entr" presetSubtype="8"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childTnLst>
                          </p:cTn>
                        </p:par>
                        <p:par>
                          <p:cTn id="16" fill="hold">
                            <p:stCondLst>
                              <p:cond delay="1450"/>
                            </p:stCondLst>
                            <p:childTnLst>
                              <p:par>
                                <p:cTn id="17" presetID="35" presetClass="entr" presetSubtype="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anim calcmode="lin" valueType="num">
                                      <p:cBhvr>
                                        <p:cTn id="20" dur="500" fill="hold"/>
                                        <p:tgtEl>
                                          <p:spTgt spid="39"/>
                                        </p:tgtEl>
                                        <p:attrNameLst>
                                          <p:attrName>style.rotation</p:attrName>
                                        </p:attrNameLst>
                                      </p:cBhvr>
                                      <p:tavLst>
                                        <p:tav tm="0">
                                          <p:val>
                                            <p:fltVal val="720"/>
                                          </p:val>
                                        </p:tav>
                                        <p:tav tm="100000">
                                          <p:val>
                                            <p:fltVal val="0"/>
                                          </p:val>
                                        </p:tav>
                                      </p:tavLst>
                                    </p:anim>
                                    <p:anim calcmode="lin" valueType="num">
                                      <p:cBhvr>
                                        <p:cTn id="21" dur="500" fill="hold"/>
                                        <p:tgtEl>
                                          <p:spTgt spid="39"/>
                                        </p:tgtEl>
                                        <p:attrNameLst>
                                          <p:attrName>ppt_h</p:attrName>
                                        </p:attrNameLst>
                                      </p:cBhvr>
                                      <p:tavLst>
                                        <p:tav tm="0">
                                          <p:val>
                                            <p:fltVal val="0"/>
                                          </p:val>
                                        </p:tav>
                                        <p:tav tm="100000">
                                          <p:val>
                                            <p:strVal val="#ppt_h"/>
                                          </p:val>
                                        </p:tav>
                                      </p:tavLst>
                                    </p:anim>
                                    <p:anim calcmode="lin" valueType="num">
                                      <p:cBhvr>
                                        <p:cTn id="22" dur="500" fill="hold"/>
                                        <p:tgtEl>
                                          <p:spTgt spid="39"/>
                                        </p:tgtEl>
                                        <p:attrNameLst>
                                          <p:attrName>ppt_w</p:attrName>
                                        </p:attrNameLst>
                                      </p:cBhvr>
                                      <p:tavLst>
                                        <p:tav tm="0">
                                          <p:val>
                                            <p:fltVal val="0"/>
                                          </p:val>
                                        </p:tav>
                                        <p:tav tm="100000">
                                          <p:val>
                                            <p:strVal val="#ppt_w"/>
                                          </p:val>
                                        </p:tav>
                                      </p:tavLst>
                                    </p:anim>
                                  </p:childTnLst>
                                </p:cTn>
                              </p:par>
                            </p:childTnLst>
                          </p:cTn>
                        </p:par>
                        <p:par>
                          <p:cTn id="23" fill="hold">
                            <p:stCondLst>
                              <p:cond delay="1950"/>
                            </p:stCondLst>
                            <p:childTnLst>
                              <p:par>
                                <p:cTn id="24" presetID="22" presetClass="entr" presetSubtype="8"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left)">
                                      <p:cBhvr>
                                        <p:cTn id="26" dur="500"/>
                                        <p:tgtEl>
                                          <p:spTgt spid="45"/>
                                        </p:tgtEl>
                                      </p:cBhvr>
                                    </p:animEffect>
                                  </p:childTnLst>
                                </p:cTn>
                              </p:par>
                            </p:childTnLst>
                          </p:cTn>
                        </p:par>
                        <p:par>
                          <p:cTn id="27" fill="hold">
                            <p:stCondLst>
                              <p:cond delay="2450"/>
                            </p:stCondLst>
                            <p:childTnLst>
                              <p:par>
                                <p:cTn id="28" presetID="22" presetClass="entr" presetSubtype="8"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wipe(left)">
                                      <p:cBhvr>
                                        <p:cTn id="30" dur="1000"/>
                                        <p:tgtEl>
                                          <p:spTgt spid="46"/>
                                        </p:tgtEl>
                                      </p:cBhvr>
                                    </p:animEffect>
                                  </p:childTnLst>
                                </p:cTn>
                              </p:par>
                            </p:childTnLst>
                          </p:cTn>
                        </p:par>
                        <p:par>
                          <p:cTn id="31" fill="hold">
                            <p:stCondLst>
                              <p:cond delay="3450"/>
                            </p:stCondLst>
                            <p:childTnLst>
                              <p:par>
                                <p:cTn id="32" presetID="22" presetClass="entr" presetSubtype="8"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wipe(left)">
                                      <p:cBhvr>
                                        <p:cTn id="34" dur="500"/>
                                        <p:tgtEl>
                                          <p:spTgt spid="47"/>
                                        </p:tgtEl>
                                      </p:cBhvr>
                                    </p:animEffect>
                                  </p:childTnLst>
                                </p:cTn>
                              </p:par>
                            </p:childTnLst>
                          </p:cTn>
                        </p:par>
                        <p:par>
                          <p:cTn id="35" fill="hold">
                            <p:stCondLst>
                              <p:cond delay="3950"/>
                            </p:stCondLst>
                            <p:childTnLst>
                              <p:par>
                                <p:cTn id="36" presetID="22" presetClass="entr" presetSubtype="8"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1000"/>
                                        <p:tgtEl>
                                          <p:spTgt spid="48"/>
                                        </p:tgtEl>
                                      </p:cBhvr>
                                    </p:animEffect>
                                  </p:childTnLst>
                                </p:cTn>
                              </p:par>
                            </p:childTnLst>
                          </p:cTn>
                        </p:par>
                        <p:par>
                          <p:cTn id="39" fill="hold">
                            <p:stCondLst>
                              <p:cond delay="4950"/>
                            </p:stCondLst>
                            <p:childTnLst>
                              <p:par>
                                <p:cTn id="40" presetID="22" presetClass="entr" presetSubtype="8"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left)">
                                      <p:cBhvr>
                                        <p:cTn id="42" dur="500"/>
                                        <p:tgtEl>
                                          <p:spTgt spid="49"/>
                                        </p:tgtEl>
                                      </p:cBhvr>
                                    </p:animEffect>
                                  </p:childTnLst>
                                </p:cTn>
                              </p:par>
                            </p:childTnLst>
                          </p:cTn>
                        </p:par>
                        <p:par>
                          <p:cTn id="43" fill="hold">
                            <p:stCondLst>
                              <p:cond delay="5450"/>
                            </p:stCondLst>
                            <p:childTnLst>
                              <p:par>
                                <p:cTn id="44" presetID="22" presetClass="entr" presetSubtype="8"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left)">
                                      <p:cBhvr>
                                        <p:cTn id="46" dur="1000"/>
                                        <p:tgtEl>
                                          <p:spTgt spid="50"/>
                                        </p:tgtEl>
                                      </p:cBhvr>
                                    </p:animEffect>
                                  </p:childTnLst>
                                </p:cTn>
                              </p:par>
                            </p:childTnLst>
                          </p:cTn>
                        </p:par>
                        <p:par>
                          <p:cTn id="47" fill="hold">
                            <p:stCondLst>
                              <p:cond delay="6450"/>
                            </p:stCondLst>
                            <p:childTnLst>
                              <p:par>
                                <p:cTn id="48" presetID="22" presetClass="entr" presetSubtype="8" fill="hold" grpId="0"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left)">
                                      <p:cBhvr>
                                        <p:cTn id="50" dur="500"/>
                                        <p:tgtEl>
                                          <p:spTgt spid="51"/>
                                        </p:tgtEl>
                                      </p:cBhvr>
                                    </p:animEffect>
                                  </p:childTnLst>
                                </p:cTn>
                              </p:par>
                            </p:childTnLst>
                          </p:cTn>
                        </p:par>
                        <p:par>
                          <p:cTn id="51" fill="hold">
                            <p:stCondLst>
                              <p:cond delay="6950"/>
                            </p:stCondLst>
                            <p:childTnLst>
                              <p:par>
                                <p:cTn id="52" presetID="22" presetClass="entr" presetSubtype="8" fill="hold" grpId="0" nodeType="after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wipe(left)">
                                      <p:cBhvr>
                                        <p:cTn id="54" dur="1000"/>
                                        <p:tgtEl>
                                          <p:spTgt spid="52"/>
                                        </p:tgtEl>
                                      </p:cBhvr>
                                    </p:animEffect>
                                  </p:childTnLst>
                                </p:cTn>
                              </p:par>
                            </p:childTnLst>
                          </p:cTn>
                        </p:par>
                        <p:par>
                          <p:cTn id="55" fill="hold">
                            <p:stCondLst>
                              <p:cond delay="7950"/>
                            </p:stCondLst>
                            <p:childTnLst>
                              <p:par>
                                <p:cTn id="56" presetID="22" presetClass="entr" presetSubtype="8" fill="hold" grpId="0" nodeType="after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left)">
                                      <p:cBhvr>
                                        <p:cTn id="58" dur="500"/>
                                        <p:tgtEl>
                                          <p:spTgt spid="53"/>
                                        </p:tgtEl>
                                      </p:cBhvr>
                                    </p:animEffect>
                                  </p:childTnLst>
                                </p:cTn>
                              </p:par>
                            </p:childTnLst>
                          </p:cTn>
                        </p:par>
                        <p:par>
                          <p:cTn id="59" fill="hold">
                            <p:stCondLst>
                              <p:cond delay="8450"/>
                            </p:stCondLst>
                            <p:childTnLst>
                              <p:par>
                                <p:cTn id="60" presetID="22" presetClass="entr" presetSubtype="8" fill="hold" grpId="0" nodeType="after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wipe(left)">
                                      <p:cBhvr>
                                        <p:cTn id="62"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5" grpId="0"/>
      <p:bldP spid="46" grpId="0"/>
      <p:bldP spid="47" grpId="0"/>
      <p:bldP spid="48" grpId="0"/>
      <p:bldP spid="49" grpId="0"/>
      <p:bldP spid="50" grpId="0"/>
      <p:bldP spid="51" grpId="0"/>
      <p:bldP spid="52" grpId="0"/>
      <p:bldP spid="53" grpId="0"/>
      <p:bldP spid="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具体改善方法</a:t>
            </a: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grpSp>
        <p:nvGrpSpPr>
          <p:cNvPr id="21" name="8"/>
          <p:cNvGrpSpPr>
            <a:grpSpLocks/>
          </p:cNvGrpSpPr>
          <p:nvPr/>
        </p:nvGrpSpPr>
        <p:grpSpPr bwMode="auto">
          <a:xfrm>
            <a:off x="6802138" y="2772638"/>
            <a:ext cx="2471474" cy="267421"/>
            <a:chOff x="0" y="0"/>
            <a:chExt cx="2299" cy="199"/>
          </a:xfrm>
        </p:grpSpPr>
        <p:sp>
          <p:nvSpPr>
            <p:cNvPr id="22" name="10"/>
            <p:cNvSpPr>
              <a:spLocks/>
            </p:cNvSpPr>
            <p:nvPr/>
          </p:nvSpPr>
          <p:spPr bwMode="auto">
            <a:xfrm>
              <a:off x="0" y="84"/>
              <a:ext cx="2155" cy="32"/>
            </a:xfrm>
            <a:custGeom>
              <a:avLst/>
              <a:gdLst>
                <a:gd name="T0" fmla="*/ 59 w 910"/>
                <a:gd name="T1" fmla="*/ 0 h 13"/>
                <a:gd name="T2" fmla="*/ 270 w 910"/>
                <a:gd name="T3" fmla="*/ 10 h 13"/>
                <a:gd name="T4" fmla="*/ 348 w 910"/>
                <a:gd name="T5" fmla="*/ 12 h 13"/>
                <a:gd name="T6" fmla="*/ 1762 w 910"/>
                <a:gd name="T7" fmla="*/ 12 h 13"/>
                <a:gd name="T8" fmla="*/ 2041 w 910"/>
                <a:gd name="T9" fmla="*/ 2 h 13"/>
                <a:gd name="T10" fmla="*/ 2136 w 910"/>
                <a:gd name="T11" fmla="*/ 0 h 13"/>
                <a:gd name="T12" fmla="*/ 2155 w 910"/>
                <a:gd name="T13" fmla="*/ 17 h 13"/>
                <a:gd name="T14" fmla="*/ 2136 w 910"/>
                <a:gd name="T15" fmla="*/ 32 h 13"/>
                <a:gd name="T16" fmla="*/ 1923 w 910"/>
                <a:gd name="T17" fmla="*/ 25 h 13"/>
                <a:gd name="T18" fmla="*/ 1655 w 910"/>
                <a:gd name="T19" fmla="*/ 20 h 13"/>
                <a:gd name="T20" fmla="*/ 791 w 910"/>
                <a:gd name="T21" fmla="*/ 20 h 13"/>
                <a:gd name="T22" fmla="*/ 118 w 910"/>
                <a:gd name="T23" fmla="*/ 30 h 13"/>
                <a:gd name="T24" fmla="*/ 21 w 910"/>
                <a:gd name="T25" fmla="*/ 32 h 13"/>
                <a:gd name="T26" fmla="*/ 2 w 910"/>
                <a:gd name="T27" fmla="*/ 15 h 13"/>
                <a:gd name="T28" fmla="*/ 19 w 910"/>
                <a:gd name="T29" fmla="*/ 0 h 13"/>
                <a:gd name="T30" fmla="*/ 59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11"/>
            <p:cNvSpPr>
              <a:spLocks/>
            </p:cNvSpPr>
            <p:nvPr/>
          </p:nvSpPr>
          <p:spPr bwMode="auto">
            <a:xfrm>
              <a:off x="2131" y="0"/>
              <a:ext cx="168" cy="199"/>
            </a:xfrm>
            <a:custGeom>
              <a:avLst/>
              <a:gdLst>
                <a:gd name="T0" fmla="*/ 40 w 71"/>
                <a:gd name="T1" fmla="*/ 98 h 81"/>
                <a:gd name="T2" fmla="*/ 54 w 71"/>
                <a:gd name="T3" fmla="*/ 93 h 81"/>
                <a:gd name="T4" fmla="*/ 83 w 71"/>
                <a:gd name="T5" fmla="*/ 39 h 81"/>
                <a:gd name="T6" fmla="*/ 35 w 71"/>
                <a:gd name="T7" fmla="*/ 12 h 81"/>
                <a:gd name="T8" fmla="*/ 19 w 71"/>
                <a:gd name="T9" fmla="*/ 49 h 81"/>
                <a:gd name="T10" fmla="*/ 24 w 71"/>
                <a:gd name="T11" fmla="*/ 44 h 81"/>
                <a:gd name="T12" fmla="*/ 47 w 71"/>
                <a:gd name="T13" fmla="*/ 49 h 81"/>
                <a:gd name="T14" fmla="*/ 45 w 71"/>
                <a:gd name="T15" fmla="*/ 71 h 81"/>
                <a:gd name="T16" fmla="*/ 21 w 71"/>
                <a:gd name="T17" fmla="*/ 69 h 81"/>
                <a:gd name="T18" fmla="*/ 12 w 71"/>
                <a:gd name="T19" fmla="*/ 22 h 81"/>
                <a:gd name="T20" fmla="*/ 54 w 71"/>
                <a:gd name="T21" fmla="*/ 2 h 81"/>
                <a:gd name="T22" fmla="*/ 90 w 71"/>
                <a:gd name="T23" fmla="*/ 39 h 81"/>
                <a:gd name="T24" fmla="*/ 80 w 71"/>
                <a:gd name="T25" fmla="*/ 88 h 81"/>
                <a:gd name="T26" fmla="*/ 168 w 71"/>
                <a:gd name="T27" fmla="*/ 98 h 81"/>
                <a:gd name="T28" fmla="*/ 78 w 71"/>
                <a:gd name="T29" fmla="*/ 111 h 81"/>
                <a:gd name="T30" fmla="*/ 90 w 71"/>
                <a:gd name="T31" fmla="*/ 157 h 81"/>
                <a:gd name="T32" fmla="*/ 64 w 71"/>
                <a:gd name="T33" fmla="*/ 194 h 81"/>
                <a:gd name="T34" fmla="*/ 19 w 71"/>
                <a:gd name="T35" fmla="*/ 187 h 81"/>
                <a:gd name="T36" fmla="*/ 12 w 71"/>
                <a:gd name="T37" fmla="*/ 142 h 81"/>
                <a:gd name="T38" fmla="*/ 19 w 71"/>
                <a:gd name="T39" fmla="*/ 133 h 81"/>
                <a:gd name="T40" fmla="*/ 43 w 71"/>
                <a:gd name="T41" fmla="*/ 128 h 81"/>
                <a:gd name="T42" fmla="*/ 47 w 71"/>
                <a:gd name="T43" fmla="*/ 152 h 81"/>
                <a:gd name="T44" fmla="*/ 21 w 71"/>
                <a:gd name="T45" fmla="*/ 152 h 81"/>
                <a:gd name="T46" fmla="*/ 19 w 71"/>
                <a:gd name="T47" fmla="*/ 147 h 81"/>
                <a:gd name="T48" fmla="*/ 31 w 71"/>
                <a:gd name="T49" fmla="*/ 187 h 81"/>
                <a:gd name="T50" fmla="*/ 85 w 71"/>
                <a:gd name="T51" fmla="*/ 155 h 81"/>
                <a:gd name="T52" fmla="*/ 50 w 71"/>
                <a:gd name="T53" fmla="*/ 103 h 81"/>
                <a:gd name="T54" fmla="*/ 40 w 71"/>
                <a:gd name="T55" fmla="*/ 101 h 81"/>
                <a:gd name="T56" fmla="*/ 40 w 71"/>
                <a:gd name="T57" fmla="*/ 98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4" name="8"/>
          <p:cNvGrpSpPr>
            <a:grpSpLocks/>
          </p:cNvGrpSpPr>
          <p:nvPr/>
        </p:nvGrpSpPr>
        <p:grpSpPr bwMode="auto">
          <a:xfrm>
            <a:off x="4035126" y="2772638"/>
            <a:ext cx="2471474" cy="267421"/>
            <a:chOff x="0" y="0"/>
            <a:chExt cx="2299" cy="199"/>
          </a:xfrm>
        </p:grpSpPr>
        <p:sp>
          <p:nvSpPr>
            <p:cNvPr id="25" name="10"/>
            <p:cNvSpPr>
              <a:spLocks/>
            </p:cNvSpPr>
            <p:nvPr/>
          </p:nvSpPr>
          <p:spPr bwMode="auto">
            <a:xfrm>
              <a:off x="0" y="84"/>
              <a:ext cx="2155" cy="32"/>
            </a:xfrm>
            <a:custGeom>
              <a:avLst/>
              <a:gdLst>
                <a:gd name="T0" fmla="*/ 59 w 910"/>
                <a:gd name="T1" fmla="*/ 0 h 13"/>
                <a:gd name="T2" fmla="*/ 270 w 910"/>
                <a:gd name="T3" fmla="*/ 10 h 13"/>
                <a:gd name="T4" fmla="*/ 348 w 910"/>
                <a:gd name="T5" fmla="*/ 12 h 13"/>
                <a:gd name="T6" fmla="*/ 1762 w 910"/>
                <a:gd name="T7" fmla="*/ 12 h 13"/>
                <a:gd name="T8" fmla="*/ 2041 w 910"/>
                <a:gd name="T9" fmla="*/ 2 h 13"/>
                <a:gd name="T10" fmla="*/ 2136 w 910"/>
                <a:gd name="T11" fmla="*/ 0 h 13"/>
                <a:gd name="T12" fmla="*/ 2155 w 910"/>
                <a:gd name="T13" fmla="*/ 17 h 13"/>
                <a:gd name="T14" fmla="*/ 2136 w 910"/>
                <a:gd name="T15" fmla="*/ 32 h 13"/>
                <a:gd name="T16" fmla="*/ 1923 w 910"/>
                <a:gd name="T17" fmla="*/ 25 h 13"/>
                <a:gd name="T18" fmla="*/ 1655 w 910"/>
                <a:gd name="T19" fmla="*/ 20 h 13"/>
                <a:gd name="T20" fmla="*/ 791 w 910"/>
                <a:gd name="T21" fmla="*/ 20 h 13"/>
                <a:gd name="T22" fmla="*/ 118 w 910"/>
                <a:gd name="T23" fmla="*/ 30 h 13"/>
                <a:gd name="T24" fmla="*/ 21 w 910"/>
                <a:gd name="T25" fmla="*/ 32 h 13"/>
                <a:gd name="T26" fmla="*/ 2 w 910"/>
                <a:gd name="T27" fmla="*/ 15 h 13"/>
                <a:gd name="T28" fmla="*/ 19 w 910"/>
                <a:gd name="T29" fmla="*/ 0 h 13"/>
                <a:gd name="T30" fmla="*/ 59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11"/>
            <p:cNvSpPr>
              <a:spLocks/>
            </p:cNvSpPr>
            <p:nvPr/>
          </p:nvSpPr>
          <p:spPr bwMode="auto">
            <a:xfrm>
              <a:off x="2131" y="0"/>
              <a:ext cx="168" cy="199"/>
            </a:xfrm>
            <a:custGeom>
              <a:avLst/>
              <a:gdLst>
                <a:gd name="T0" fmla="*/ 40 w 71"/>
                <a:gd name="T1" fmla="*/ 98 h 81"/>
                <a:gd name="T2" fmla="*/ 54 w 71"/>
                <a:gd name="T3" fmla="*/ 93 h 81"/>
                <a:gd name="T4" fmla="*/ 83 w 71"/>
                <a:gd name="T5" fmla="*/ 39 h 81"/>
                <a:gd name="T6" fmla="*/ 35 w 71"/>
                <a:gd name="T7" fmla="*/ 12 h 81"/>
                <a:gd name="T8" fmla="*/ 19 w 71"/>
                <a:gd name="T9" fmla="*/ 49 h 81"/>
                <a:gd name="T10" fmla="*/ 24 w 71"/>
                <a:gd name="T11" fmla="*/ 44 h 81"/>
                <a:gd name="T12" fmla="*/ 47 w 71"/>
                <a:gd name="T13" fmla="*/ 49 h 81"/>
                <a:gd name="T14" fmla="*/ 45 w 71"/>
                <a:gd name="T15" fmla="*/ 71 h 81"/>
                <a:gd name="T16" fmla="*/ 21 w 71"/>
                <a:gd name="T17" fmla="*/ 69 h 81"/>
                <a:gd name="T18" fmla="*/ 12 w 71"/>
                <a:gd name="T19" fmla="*/ 22 h 81"/>
                <a:gd name="T20" fmla="*/ 54 w 71"/>
                <a:gd name="T21" fmla="*/ 2 h 81"/>
                <a:gd name="T22" fmla="*/ 90 w 71"/>
                <a:gd name="T23" fmla="*/ 39 h 81"/>
                <a:gd name="T24" fmla="*/ 80 w 71"/>
                <a:gd name="T25" fmla="*/ 88 h 81"/>
                <a:gd name="T26" fmla="*/ 168 w 71"/>
                <a:gd name="T27" fmla="*/ 98 h 81"/>
                <a:gd name="T28" fmla="*/ 78 w 71"/>
                <a:gd name="T29" fmla="*/ 111 h 81"/>
                <a:gd name="T30" fmla="*/ 90 w 71"/>
                <a:gd name="T31" fmla="*/ 157 h 81"/>
                <a:gd name="T32" fmla="*/ 64 w 71"/>
                <a:gd name="T33" fmla="*/ 194 h 81"/>
                <a:gd name="T34" fmla="*/ 19 w 71"/>
                <a:gd name="T35" fmla="*/ 187 h 81"/>
                <a:gd name="T36" fmla="*/ 12 w 71"/>
                <a:gd name="T37" fmla="*/ 142 h 81"/>
                <a:gd name="T38" fmla="*/ 19 w 71"/>
                <a:gd name="T39" fmla="*/ 133 h 81"/>
                <a:gd name="T40" fmla="*/ 43 w 71"/>
                <a:gd name="T41" fmla="*/ 128 h 81"/>
                <a:gd name="T42" fmla="*/ 47 w 71"/>
                <a:gd name="T43" fmla="*/ 152 h 81"/>
                <a:gd name="T44" fmla="*/ 21 w 71"/>
                <a:gd name="T45" fmla="*/ 152 h 81"/>
                <a:gd name="T46" fmla="*/ 19 w 71"/>
                <a:gd name="T47" fmla="*/ 147 h 81"/>
                <a:gd name="T48" fmla="*/ 31 w 71"/>
                <a:gd name="T49" fmla="*/ 187 h 81"/>
                <a:gd name="T50" fmla="*/ 85 w 71"/>
                <a:gd name="T51" fmla="*/ 155 h 81"/>
                <a:gd name="T52" fmla="*/ 50 w 71"/>
                <a:gd name="T53" fmla="*/ 103 h 81"/>
                <a:gd name="T54" fmla="*/ 40 w 71"/>
                <a:gd name="T55" fmla="*/ 101 h 81"/>
                <a:gd name="T56" fmla="*/ 40 w 71"/>
                <a:gd name="T57" fmla="*/ 98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7" name="8"/>
          <p:cNvGrpSpPr>
            <a:grpSpLocks/>
          </p:cNvGrpSpPr>
          <p:nvPr/>
        </p:nvGrpSpPr>
        <p:grpSpPr bwMode="auto">
          <a:xfrm>
            <a:off x="1117301" y="2772638"/>
            <a:ext cx="2471474" cy="267421"/>
            <a:chOff x="0" y="0"/>
            <a:chExt cx="2299" cy="199"/>
          </a:xfrm>
        </p:grpSpPr>
        <p:sp>
          <p:nvSpPr>
            <p:cNvPr id="28" name="10"/>
            <p:cNvSpPr>
              <a:spLocks/>
            </p:cNvSpPr>
            <p:nvPr/>
          </p:nvSpPr>
          <p:spPr bwMode="auto">
            <a:xfrm>
              <a:off x="0" y="84"/>
              <a:ext cx="2155" cy="32"/>
            </a:xfrm>
            <a:custGeom>
              <a:avLst/>
              <a:gdLst>
                <a:gd name="T0" fmla="*/ 59 w 910"/>
                <a:gd name="T1" fmla="*/ 0 h 13"/>
                <a:gd name="T2" fmla="*/ 270 w 910"/>
                <a:gd name="T3" fmla="*/ 10 h 13"/>
                <a:gd name="T4" fmla="*/ 348 w 910"/>
                <a:gd name="T5" fmla="*/ 12 h 13"/>
                <a:gd name="T6" fmla="*/ 1762 w 910"/>
                <a:gd name="T7" fmla="*/ 12 h 13"/>
                <a:gd name="T8" fmla="*/ 2041 w 910"/>
                <a:gd name="T9" fmla="*/ 2 h 13"/>
                <a:gd name="T10" fmla="*/ 2136 w 910"/>
                <a:gd name="T11" fmla="*/ 0 h 13"/>
                <a:gd name="T12" fmla="*/ 2155 w 910"/>
                <a:gd name="T13" fmla="*/ 17 h 13"/>
                <a:gd name="T14" fmla="*/ 2136 w 910"/>
                <a:gd name="T15" fmla="*/ 32 h 13"/>
                <a:gd name="T16" fmla="*/ 1923 w 910"/>
                <a:gd name="T17" fmla="*/ 25 h 13"/>
                <a:gd name="T18" fmla="*/ 1655 w 910"/>
                <a:gd name="T19" fmla="*/ 20 h 13"/>
                <a:gd name="T20" fmla="*/ 791 w 910"/>
                <a:gd name="T21" fmla="*/ 20 h 13"/>
                <a:gd name="T22" fmla="*/ 118 w 910"/>
                <a:gd name="T23" fmla="*/ 30 h 13"/>
                <a:gd name="T24" fmla="*/ 21 w 910"/>
                <a:gd name="T25" fmla="*/ 32 h 13"/>
                <a:gd name="T26" fmla="*/ 2 w 910"/>
                <a:gd name="T27" fmla="*/ 15 h 13"/>
                <a:gd name="T28" fmla="*/ 19 w 910"/>
                <a:gd name="T29" fmla="*/ 0 h 13"/>
                <a:gd name="T30" fmla="*/ 59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11"/>
            <p:cNvSpPr>
              <a:spLocks/>
            </p:cNvSpPr>
            <p:nvPr/>
          </p:nvSpPr>
          <p:spPr bwMode="auto">
            <a:xfrm>
              <a:off x="2131" y="0"/>
              <a:ext cx="168" cy="199"/>
            </a:xfrm>
            <a:custGeom>
              <a:avLst/>
              <a:gdLst>
                <a:gd name="T0" fmla="*/ 40 w 71"/>
                <a:gd name="T1" fmla="*/ 98 h 81"/>
                <a:gd name="T2" fmla="*/ 54 w 71"/>
                <a:gd name="T3" fmla="*/ 93 h 81"/>
                <a:gd name="T4" fmla="*/ 83 w 71"/>
                <a:gd name="T5" fmla="*/ 39 h 81"/>
                <a:gd name="T6" fmla="*/ 35 w 71"/>
                <a:gd name="T7" fmla="*/ 12 h 81"/>
                <a:gd name="T8" fmla="*/ 19 w 71"/>
                <a:gd name="T9" fmla="*/ 49 h 81"/>
                <a:gd name="T10" fmla="*/ 24 w 71"/>
                <a:gd name="T11" fmla="*/ 44 h 81"/>
                <a:gd name="T12" fmla="*/ 47 w 71"/>
                <a:gd name="T13" fmla="*/ 49 h 81"/>
                <a:gd name="T14" fmla="*/ 45 w 71"/>
                <a:gd name="T15" fmla="*/ 71 h 81"/>
                <a:gd name="T16" fmla="*/ 21 w 71"/>
                <a:gd name="T17" fmla="*/ 69 h 81"/>
                <a:gd name="T18" fmla="*/ 12 w 71"/>
                <a:gd name="T19" fmla="*/ 22 h 81"/>
                <a:gd name="T20" fmla="*/ 54 w 71"/>
                <a:gd name="T21" fmla="*/ 2 h 81"/>
                <a:gd name="T22" fmla="*/ 90 w 71"/>
                <a:gd name="T23" fmla="*/ 39 h 81"/>
                <a:gd name="T24" fmla="*/ 80 w 71"/>
                <a:gd name="T25" fmla="*/ 88 h 81"/>
                <a:gd name="T26" fmla="*/ 168 w 71"/>
                <a:gd name="T27" fmla="*/ 98 h 81"/>
                <a:gd name="T28" fmla="*/ 78 w 71"/>
                <a:gd name="T29" fmla="*/ 111 h 81"/>
                <a:gd name="T30" fmla="*/ 90 w 71"/>
                <a:gd name="T31" fmla="*/ 157 h 81"/>
                <a:gd name="T32" fmla="*/ 64 w 71"/>
                <a:gd name="T33" fmla="*/ 194 h 81"/>
                <a:gd name="T34" fmla="*/ 19 w 71"/>
                <a:gd name="T35" fmla="*/ 187 h 81"/>
                <a:gd name="T36" fmla="*/ 12 w 71"/>
                <a:gd name="T37" fmla="*/ 142 h 81"/>
                <a:gd name="T38" fmla="*/ 19 w 71"/>
                <a:gd name="T39" fmla="*/ 133 h 81"/>
                <a:gd name="T40" fmla="*/ 43 w 71"/>
                <a:gd name="T41" fmla="*/ 128 h 81"/>
                <a:gd name="T42" fmla="*/ 47 w 71"/>
                <a:gd name="T43" fmla="*/ 152 h 81"/>
                <a:gd name="T44" fmla="*/ 21 w 71"/>
                <a:gd name="T45" fmla="*/ 152 h 81"/>
                <a:gd name="T46" fmla="*/ 19 w 71"/>
                <a:gd name="T47" fmla="*/ 147 h 81"/>
                <a:gd name="T48" fmla="*/ 31 w 71"/>
                <a:gd name="T49" fmla="*/ 187 h 81"/>
                <a:gd name="T50" fmla="*/ 85 w 71"/>
                <a:gd name="T51" fmla="*/ 155 h 81"/>
                <a:gd name="T52" fmla="*/ 50 w 71"/>
                <a:gd name="T53" fmla="*/ 103 h 81"/>
                <a:gd name="T54" fmla="*/ 40 w 71"/>
                <a:gd name="T55" fmla="*/ 101 h 81"/>
                <a:gd name="T56" fmla="*/ 40 w 71"/>
                <a:gd name="T57" fmla="*/ 98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0" name="91"/>
          <p:cNvGrpSpPr>
            <a:grpSpLocks/>
          </p:cNvGrpSpPr>
          <p:nvPr/>
        </p:nvGrpSpPr>
        <p:grpSpPr bwMode="auto">
          <a:xfrm>
            <a:off x="415818" y="1762512"/>
            <a:ext cx="2056713" cy="2261082"/>
            <a:chOff x="-222708" y="-439749"/>
            <a:chExt cx="1787809" cy="1949190"/>
          </a:xfrm>
        </p:grpSpPr>
        <p:sp>
          <p:nvSpPr>
            <p:cNvPr id="31" name="5"/>
            <p:cNvSpPr>
              <a:spLocks noChangeArrowheads="1"/>
            </p:cNvSpPr>
            <p:nvPr/>
          </p:nvSpPr>
          <p:spPr bwMode="auto">
            <a:xfrm>
              <a:off x="0" y="0"/>
              <a:ext cx="1320162" cy="1319708"/>
            </a:xfrm>
            <a:prstGeom prst="ellipse">
              <a:avLst/>
            </a:prstGeom>
            <a:solidFill>
              <a:schemeClr val="bg1"/>
            </a:solidFill>
            <a:ln w="9525">
              <a:solidFill>
                <a:srgbClr val="00B0F0"/>
              </a:solidFill>
              <a:round/>
              <a:headEnd/>
              <a:tailEnd/>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DFBE9"/>
                </a:solidFill>
              </a:endParaRPr>
            </a:p>
          </p:txBody>
        </p:sp>
        <p:pic>
          <p:nvPicPr>
            <p:cNvPr id="32" name="图片 2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22708" y="-439749"/>
              <a:ext cx="1787809" cy="1949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92"/>
          <p:cNvGrpSpPr>
            <a:grpSpLocks/>
          </p:cNvGrpSpPr>
          <p:nvPr/>
        </p:nvGrpSpPr>
        <p:grpSpPr bwMode="auto">
          <a:xfrm>
            <a:off x="3623131" y="2202625"/>
            <a:ext cx="1715909" cy="1530876"/>
            <a:chOff x="0" y="0"/>
            <a:chExt cx="1492736" cy="1319708"/>
          </a:xfrm>
        </p:grpSpPr>
        <p:sp>
          <p:nvSpPr>
            <p:cNvPr id="34" name="33"/>
            <p:cNvSpPr>
              <a:spLocks noChangeArrowheads="1"/>
            </p:cNvSpPr>
            <p:nvPr/>
          </p:nvSpPr>
          <p:spPr bwMode="auto">
            <a:xfrm>
              <a:off x="0" y="0"/>
              <a:ext cx="1319613" cy="1319708"/>
            </a:xfrm>
            <a:prstGeom prst="ellipse">
              <a:avLst/>
            </a:prstGeom>
            <a:solidFill>
              <a:schemeClr val="bg1"/>
            </a:solidFill>
            <a:ln w="9525">
              <a:solidFill>
                <a:srgbClr val="00B0F0"/>
              </a:solidFill>
              <a:round/>
              <a:headEnd/>
              <a:tailEnd/>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DFBE9"/>
                </a:solidFill>
              </a:endParaRPr>
            </a:p>
          </p:txBody>
        </p:sp>
        <p:pic>
          <p:nvPicPr>
            <p:cNvPr id="35" name="图片 2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rot="327506" flipH="1">
              <a:off x="97723" y="27221"/>
              <a:ext cx="1395013" cy="123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 name="94"/>
          <p:cNvGrpSpPr>
            <a:grpSpLocks/>
          </p:cNvGrpSpPr>
          <p:nvPr/>
        </p:nvGrpSpPr>
        <p:grpSpPr bwMode="auto">
          <a:xfrm>
            <a:off x="8652928" y="2179588"/>
            <a:ext cx="2270104" cy="1557577"/>
            <a:chOff x="-654913" y="197652"/>
            <a:chExt cx="1973864" cy="1344012"/>
          </a:xfrm>
        </p:grpSpPr>
        <p:sp>
          <p:nvSpPr>
            <p:cNvPr id="37" name="75"/>
            <p:cNvSpPr>
              <a:spLocks noChangeArrowheads="1"/>
            </p:cNvSpPr>
            <p:nvPr/>
          </p:nvSpPr>
          <p:spPr bwMode="auto">
            <a:xfrm>
              <a:off x="0" y="220692"/>
              <a:ext cx="1318951" cy="1320972"/>
            </a:xfrm>
            <a:prstGeom prst="ellipse">
              <a:avLst/>
            </a:prstGeom>
            <a:solidFill>
              <a:schemeClr val="bg1"/>
            </a:solidFill>
            <a:ln w="9525">
              <a:solidFill>
                <a:srgbClr val="00B0F0"/>
              </a:solidFill>
              <a:round/>
              <a:headEnd/>
              <a:tailEnd/>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DFBE9"/>
                </a:solidFill>
              </a:endParaRPr>
            </a:p>
          </p:txBody>
        </p:sp>
        <p:pic>
          <p:nvPicPr>
            <p:cNvPr id="55" name="图片 86"/>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flipH="1">
              <a:off x="-654913" y="197652"/>
              <a:ext cx="1916820" cy="1306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695787" y="4022035"/>
            <a:ext cx="1930400" cy="2038529"/>
            <a:chOff x="639061" y="3607161"/>
            <a:chExt cx="1930400" cy="2038529"/>
          </a:xfrm>
        </p:grpSpPr>
        <p:grpSp>
          <p:nvGrpSpPr>
            <p:cNvPr id="2" name="组合 1"/>
            <p:cNvGrpSpPr/>
            <p:nvPr/>
          </p:nvGrpSpPr>
          <p:grpSpPr>
            <a:xfrm>
              <a:off x="1169484" y="4145572"/>
              <a:ext cx="882505" cy="253069"/>
              <a:chOff x="1169484" y="4145572"/>
              <a:chExt cx="882505" cy="253069"/>
            </a:xfrm>
          </p:grpSpPr>
          <p:sp>
            <p:nvSpPr>
              <p:cNvPr id="63" name="1332"/>
              <p:cNvSpPr>
                <a:spLocks noEditPoints="1"/>
              </p:cNvSpPr>
              <p:nvPr/>
            </p:nvSpPr>
            <p:spPr bwMode="auto">
              <a:xfrm flipV="1">
                <a:off x="1750793" y="4159631"/>
                <a:ext cx="301196" cy="224950"/>
              </a:xfrm>
              <a:custGeom>
                <a:avLst/>
                <a:gdLst>
                  <a:gd name="T0" fmla="*/ 0 w 43"/>
                  <a:gd name="T1" fmla="*/ 222250 h 32"/>
                  <a:gd name="T2" fmla="*/ 121831 w 43"/>
                  <a:gd name="T3" fmla="*/ 133350 h 32"/>
                  <a:gd name="T4" fmla="*/ 177209 w 43"/>
                  <a:gd name="T5" fmla="*/ 244475 h 32"/>
                  <a:gd name="T6" fmla="*/ 210436 w 43"/>
                  <a:gd name="T7" fmla="*/ 222250 h 32"/>
                  <a:gd name="T8" fmla="*/ 177209 w 43"/>
                  <a:gd name="T9" fmla="*/ 300038 h 32"/>
                  <a:gd name="T10" fmla="*/ 221512 w 43"/>
                  <a:gd name="T11" fmla="*/ 277813 h 32"/>
                  <a:gd name="T12" fmla="*/ 177209 w 43"/>
                  <a:gd name="T13" fmla="*/ 355600 h 32"/>
                  <a:gd name="T14" fmla="*/ 254738 w 43"/>
                  <a:gd name="T15" fmla="*/ 322263 h 32"/>
                  <a:gd name="T16" fmla="*/ 243663 w 43"/>
                  <a:gd name="T17" fmla="*/ 144463 h 32"/>
                  <a:gd name="T18" fmla="*/ 254738 w 43"/>
                  <a:gd name="T19" fmla="*/ 266700 h 32"/>
                  <a:gd name="T20" fmla="*/ 243663 w 43"/>
                  <a:gd name="T21" fmla="*/ 166688 h 32"/>
                  <a:gd name="T22" fmla="*/ 66453 w 43"/>
                  <a:gd name="T23" fmla="*/ 155575 h 32"/>
                  <a:gd name="T24" fmla="*/ 243663 w 43"/>
                  <a:gd name="T25" fmla="*/ 111125 h 32"/>
                  <a:gd name="T26" fmla="*/ 376570 w 43"/>
                  <a:gd name="T27" fmla="*/ 222250 h 32"/>
                  <a:gd name="T28" fmla="*/ 387645 w 43"/>
                  <a:gd name="T29" fmla="*/ 266700 h 32"/>
                  <a:gd name="T30" fmla="*/ 365494 w 43"/>
                  <a:gd name="T31" fmla="*/ 255588 h 32"/>
                  <a:gd name="T32" fmla="*/ 354419 w 43"/>
                  <a:gd name="T33" fmla="*/ 177800 h 32"/>
                  <a:gd name="T34" fmla="*/ 310116 w 43"/>
                  <a:gd name="T35" fmla="*/ 144463 h 32"/>
                  <a:gd name="T36" fmla="*/ 332267 w 43"/>
                  <a:gd name="T37" fmla="*/ 166688 h 32"/>
                  <a:gd name="T38" fmla="*/ 332267 w 43"/>
                  <a:gd name="T39" fmla="*/ 277813 h 32"/>
                  <a:gd name="T40" fmla="*/ 365494 w 43"/>
                  <a:gd name="T41" fmla="*/ 311150 h 32"/>
                  <a:gd name="T42" fmla="*/ 365494 w 43"/>
                  <a:gd name="T43" fmla="*/ 277813 h 32"/>
                  <a:gd name="T44" fmla="*/ 387645 w 43"/>
                  <a:gd name="T45" fmla="*/ 300038 h 32"/>
                  <a:gd name="T46" fmla="*/ 465174 w 43"/>
                  <a:gd name="T47" fmla="*/ 333375 h 32"/>
                  <a:gd name="T48" fmla="*/ 420872 w 43"/>
                  <a:gd name="T49" fmla="*/ 288925 h 32"/>
                  <a:gd name="T50" fmla="*/ 420872 w 43"/>
                  <a:gd name="T51" fmla="*/ 233363 h 32"/>
                  <a:gd name="T52" fmla="*/ 465174 w 43"/>
                  <a:gd name="T53" fmla="*/ 244475 h 32"/>
                  <a:gd name="T54" fmla="*/ 443023 w 43"/>
                  <a:gd name="T55" fmla="*/ 200025 h 32"/>
                  <a:gd name="T56" fmla="*/ 465174 w 43"/>
                  <a:gd name="T57" fmla="*/ 166688 h 32"/>
                  <a:gd name="T58" fmla="*/ 431948 w 43"/>
                  <a:gd name="T59" fmla="*/ 155575 h 32"/>
                  <a:gd name="T60" fmla="*/ 376570 w 43"/>
                  <a:gd name="T61" fmla="*/ 155575 h 32"/>
                  <a:gd name="T62" fmla="*/ 343343 w 43"/>
                  <a:gd name="T63" fmla="*/ 144463 h 32"/>
                  <a:gd name="T64" fmla="*/ 265814 w 43"/>
                  <a:gd name="T65" fmla="*/ 111125 h 32"/>
                  <a:gd name="T66" fmla="*/ 276890 w 43"/>
                  <a:gd name="T67" fmla="*/ 100013 h 32"/>
                  <a:gd name="T68" fmla="*/ 321192 w 43"/>
                  <a:gd name="T69" fmla="*/ 111125 h 32"/>
                  <a:gd name="T70" fmla="*/ 398721 w 43"/>
                  <a:gd name="T71" fmla="*/ 100013 h 32"/>
                  <a:gd name="T72" fmla="*/ 376570 w 43"/>
                  <a:gd name="T73" fmla="*/ 77788 h 32"/>
                  <a:gd name="T74" fmla="*/ 443023 w 43"/>
                  <a:gd name="T75" fmla="*/ 33338 h 32"/>
                  <a:gd name="T76" fmla="*/ 343343 w 43"/>
                  <a:gd name="T77" fmla="*/ 22225 h 32"/>
                  <a:gd name="T78" fmla="*/ 332267 w 43"/>
                  <a:gd name="T79" fmla="*/ 0 h 32"/>
                  <a:gd name="T80" fmla="*/ 299041 w 43"/>
                  <a:gd name="T81" fmla="*/ 33338 h 32"/>
                  <a:gd name="T82" fmla="*/ 276890 w 43"/>
                  <a:gd name="T83" fmla="*/ 88900 h 32"/>
                  <a:gd name="T84" fmla="*/ 99680 w 43"/>
                  <a:gd name="T85" fmla="*/ 122238 h 32"/>
                  <a:gd name="T86" fmla="*/ 0 w 43"/>
                  <a:gd name="T87" fmla="*/ 222250 h 32"/>
                  <a:gd name="T88" fmla="*/ 365494 w 43"/>
                  <a:gd name="T89" fmla="*/ 55563 h 32"/>
                  <a:gd name="T90" fmla="*/ 287965 w 43"/>
                  <a:gd name="T91" fmla="*/ 88900 h 32"/>
                  <a:gd name="T92" fmla="*/ 365494 w 43"/>
                  <a:gd name="T93" fmla="*/ 55563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0" y="20"/>
                    </a:moveTo>
                    <a:cubicBezTo>
                      <a:pt x="0" y="20"/>
                      <a:pt x="6" y="13"/>
                      <a:pt x="11" y="12"/>
                    </a:cubicBezTo>
                    <a:cubicBezTo>
                      <a:pt x="24" y="11"/>
                      <a:pt x="16" y="21"/>
                      <a:pt x="16" y="22"/>
                    </a:cubicBezTo>
                    <a:cubicBezTo>
                      <a:pt x="17" y="22"/>
                      <a:pt x="19" y="22"/>
                      <a:pt x="19" y="20"/>
                    </a:cubicBezTo>
                    <a:cubicBezTo>
                      <a:pt x="20" y="24"/>
                      <a:pt x="15" y="25"/>
                      <a:pt x="16" y="27"/>
                    </a:cubicBezTo>
                    <a:cubicBezTo>
                      <a:pt x="17" y="26"/>
                      <a:pt x="19" y="26"/>
                      <a:pt x="20" y="25"/>
                    </a:cubicBezTo>
                    <a:cubicBezTo>
                      <a:pt x="20" y="28"/>
                      <a:pt x="15" y="29"/>
                      <a:pt x="16" y="32"/>
                    </a:cubicBezTo>
                    <a:cubicBezTo>
                      <a:pt x="17" y="29"/>
                      <a:pt x="20" y="31"/>
                      <a:pt x="23" y="29"/>
                    </a:cubicBezTo>
                    <a:cubicBezTo>
                      <a:pt x="33" y="23"/>
                      <a:pt x="23" y="13"/>
                      <a:pt x="22" y="13"/>
                    </a:cubicBezTo>
                    <a:cubicBezTo>
                      <a:pt x="29" y="19"/>
                      <a:pt x="23" y="24"/>
                      <a:pt x="23" y="24"/>
                    </a:cubicBezTo>
                    <a:cubicBezTo>
                      <a:pt x="23" y="24"/>
                      <a:pt x="25" y="20"/>
                      <a:pt x="22" y="15"/>
                    </a:cubicBezTo>
                    <a:cubicBezTo>
                      <a:pt x="19" y="10"/>
                      <a:pt x="10" y="11"/>
                      <a:pt x="6" y="14"/>
                    </a:cubicBezTo>
                    <a:cubicBezTo>
                      <a:pt x="9" y="9"/>
                      <a:pt x="21" y="10"/>
                      <a:pt x="22" y="10"/>
                    </a:cubicBezTo>
                    <a:cubicBezTo>
                      <a:pt x="30" y="10"/>
                      <a:pt x="34" y="19"/>
                      <a:pt x="34" y="20"/>
                    </a:cubicBezTo>
                    <a:cubicBezTo>
                      <a:pt x="34" y="22"/>
                      <a:pt x="35" y="24"/>
                      <a:pt x="35" y="24"/>
                    </a:cubicBezTo>
                    <a:cubicBezTo>
                      <a:pt x="35" y="24"/>
                      <a:pt x="34" y="24"/>
                      <a:pt x="33" y="23"/>
                    </a:cubicBezTo>
                    <a:cubicBezTo>
                      <a:pt x="33" y="21"/>
                      <a:pt x="33" y="18"/>
                      <a:pt x="32" y="16"/>
                    </a:cubicBezTo>
                    <a:cubicBezTo>
                      <a:pt x="31" y="14"/>
                      <a:pt x="28" y="13"/>
                      <a:pt x="28" y="13"/>
                    </a:cubicBezTo>
                    <a:cubicBezTo>
                      <a:pt x="28" y="13"/>
                      <a:pt x="30" y="14"/>
                      <a:pt x="30" y="15"/>
                    </a:cubicBezTo>
                    <a:cubicBezTo>
                      <a:pt x="26" y="21"/>
                      <a:pt x="28" y="25"/>
                      <a:pt x="30" y="25"/>
                    </a:cubicBezTo>
                    <a:cubicBezTo>
                      <a:pt x="32" y="26"/>
                      <a:pt x="33" y="27"/>
                      <a:pt x="33" y="28"/>
                    </a:cubicBezTo>
                    <a:cubicBezTo>
                      <a:pt x="34" y="28"/>
                      <a:pt x="33" y="25"/>
                      <a:pt x="33" y="25"/>
                    </a:cubicBezTo>
                    <a:cubicBezTo>
                      <a:pt x="33" y="25"/>
                      <a:pt x="34" y="24"/>
                      <a:pt x="35" y="27"/>
                    </a:cubicBezTo>
                    <a:cubicBezTo>
                      <a:pt x="37" y="30"/>
                      <a:pt x="41" y="31"/>
                      <a:pt x="42" y="30"/>
                    </a:cubicBezTo>
                    <a:cubicBezTo>
                      <a:pt x="41" y="30"/>
                      <a:pt x="38" y="28"/>
                      <a:pt x="38" y="26"/>
                    </a:cubicBezTo>
                    <a:cubicBezTo>
                      <a:pt x="39" y="23"/>
                      <a:pt x="38" y="22"/>
                      <a:pt x="38" y="21"/>
                    </a:cubicBezTo>
                    <a:cubicBezTo>
                      <a:pt x="39" y="21"/>
                      <a:pt x="42" y="21"/>
                      <a:pt x="42" y="22"/>
                    </a:cubicBezTo>
                    <a:cubicBezTo>
                      <a:pt x="43" y="21"/>
                      <a:pt x="41" y="18"/>
                      <a:pt x="40" y="18"/>
                    </a:cubicBezTo>
                    <a:cubicBezTo>
                      <a:pt x="41" y="18"/>
                      <a:pt x="43" y="16"/>
                      <a:pt x="42" y="15"/>
                    </a:cubicBezTo>
                    <a:cubicBezTo>
                      <a:pt x="41" y="17"/>
                      <a:pt x="40" y="14"/>
                      <a:pt x="39" y="14"/>
                    </a:cubicBezTo>
                    <a:cubicBezTo>
                      <a:pt x="37" y="13"/>
                      <a:pt x="35" y="13"/>
                      <a:pt x="34" y="14"/>
                    </a:cubicBezTo>
                    <a:cubicBezTo>
                      <a:pt x="33" y="13"/>
                      <a:pt x="32" y="13"/>
                      <a:pt x="31" y="13"/>
                    </a:cubicBezTo>
                    <a:cubicBezTo>
                      <a:pt x="28" y="11"/>
                      <a:pt x="24" y="10"/>
                      <a:pt x="24" y="10"/>
                    </a:cubicBezTo>
                    <a:cubicBezTo>
                      <a:pt x="25" y="9"/>
                      <a:pt x="25" y="9"/>
                      <a:pt x="25" y="9"/>
                    </a:cubicBezTo>
                    <a:cubicBezTo>
                      <a:pt x="25" y="9"/>
                      <a:pt x="27" y="11"/>
                      <a:pt x="29" y="10"/>
                    </a:cubicBezTo>
                    <a:cubicBezTo>
                      <a:pt x="31" y="10"/>
                      <a:pt x="35" y="7"/>
                      <a:pt x="36" y="9"/>
                    </a:cubicBezTo>
                    <a:cubicBezTo>
                      <a:pt x="36" y="8"/>
                      <a:pt x="35" y="7"/>
                      <a:pt x="34" y="7"/>
                    </a:cubicBezTo>
                    <a:cubicBezTo>
                      <a:pt x="36" y="3"/>
                      <a:pt x="39" y="2"/>
                      <a:pt x="40" y="3"/>
                    </a:cubicBezTo>
                    <a:cubicBezTo>
                      <a:pt x="39" y="0"/>
                      <a:pt x="34" y="2"/>
                      <a:pt x="31" y="2"/>
                    </a:cubicBezTo>
                    <a:cubicBezTo>
                      <a:pt x="32" y="1"/>
                      <a:pt x="30" y="0"/>
                      <a:pt x="30" y="0"/>
                    </a:cubicBezTo>
                    <a:cubicBezTo>
                      <a:pt x="30" y="0"/>
                      <a:pt x="30" y="2"/>
                      <a:pt x="27" y="3"/>
                    </a:cubicBezTo>
                    <a:cubicBezTo>
                      <a:pt x="25" y="4"/>
                      <a:pt x="24" y="7"/>
                      <a:pt x="25" y="8"/>
                    </a:cubicBezTo>
                    <a:cubicBezTo>
                      <a:pt x="21" y="10"/>
                      <a:pt x="14" y="9"/>
                      <a:pt x="9" y="11"/>
                    </a:cubicBezTo>
                    <a:cubicBezTo>
                      <a:pt x="5" y="13"/>
                      <a:pt x="0" y="20"/>
                      <a:pt x="0" y="20"/>
                    </a:cubicBezTo>
                    <a:close/>
                    <a:moveTo>
                      <a:pt x="33" y="5"/>
                    </a:moveTo>
                    <a:cubicBezTo>
                      <a:pt x="34" y="7"/>
                      <a:pt x="26" y="8"/>
                      <a:pt x="26" y="8"/>
                    </a:cubicBezTo>
                    <a:cubicBezTo>
                      <a:pt x="26" y="8"/>
                      <a:pt x="32" y="2"/>
                      <a:pt x="33" y="5"/>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1333"/>
              <p:cNvSpPr>
                <a:spLocks noEditPoints="1"/>
              </p:cNvSpPr>
              <p:nvPr/>
            </p:nvSpPr>
            <p:spPr bwMode="auto">
              <a:xfrm flipV="1">
                <a:off x="1169484" y="4159631"/>
                <a:ext cx="301196" cy="224950"/>
              </a:xfrm>
              <a:custGeom>
                <a:avLst/>
                <a:gdLst>
                  <a:gd name="T0" fmla="*/ 365494 w 43"/>
                  <a:gd name="T1" fmla="*/ 122238 h 32"/>
                  <a:gd name="T2" fmla="*/ 199360 w 43"/>
                  <a:gd name="T3" fmla="*/ 88900 h 32"/>
                  <a:gd name="T4" fmla="*/ 166134 w 43"/>
                  <a:gd name="T5" fmla="*/ 33338 h 32"/>
                  <a:gd name="T6" fmla="*/ 143983 w 43"/>
                  <a:gd name="T7" fmla="*/ 0 h 32"/>
                  <a:gd name="T8" fmla="*/ 121831 w 43"/>
                  <a:gd name="T9" fmla="*/ 22225 h 32"/>
                  <a:gd name="T10" fmla="*/ 22151 w 43"/>
                  <a:gd name="T11" fmla="*/ 33338 h 32"/>
                  <a:gd name="T12" fmla="*/ 88605 w 43"/>
                  <a:gd name="T13" fmla="*/ 77788 h 32"/>
                  <a:gd name="T14" fmla="*/ 77529 w 43"/>
                  <a:gd name="T15" fmla="*/ 100013 h 32"/>
                  <a:gd name="T16" fmla="*/ 143983 w 43"/>
                  <a:gd name="T17" fmla="*/ 111125 h 32"/>
                  <a:gd name="T18" fmla="*/ 188285 w 43"/>
                  <a:gd name="T19" fmla="*/ 100013 h 32"/>
                  <a:gd name="T20" fmla="*/ 210436 w 43"/>
                  <a:gd name="T21" fmla="*/ 111125 h 32"/>
                  <a:gd name="T22" fmla="*/ 121831 w 43"/>
                  <a:gd name="T23" fmla="*/ 144463 h 32"/>
                  <a:gd name="T24" fmla="*/ 99680 w 43"/>
                  <a:gd name="T25" fmla="*/ 155575 h 32"/>
                  <a:gd name="T26" fmla="*/ 44302 w 43"/>
                  <a:gd name="T27" fmla="*/ 155575 h 32"/>
                  <a:gd name="T28" fmla="*/ 0 w 43"/>
                  <a:gd name="T29" fmla="*/ 166688 h 32"/>
                  <a:gd name="T30" fmla="*/ 33227 w 43"/>
                  <a:gd name="T31" fmla="*/ 200025 h 32"/>
                  <a:gd name="T32" fmla="*/ 11076 w 43"/>
                  <a:gd name="T33" fmla="*/ 244475 h 32"/>
                  <a:gd name="T34" fmla="*/ 55378 w 43"/>
                  <a:gd name="T35" fmla="*/ 233363 h 32"/>
                  <a:gd name="T36" fmla="*/ 44302 w 43"/>
                  <a:gd name="T37" fmla="*/ 288925 h 32"/>
                  <a:gd name="T38" fmla="*/ 0 w 43"/>
                  <a:gd name="T39" fmla="*/ 333375 h 32"/>
                  <a:gd name="T40" fmla="*/ 77529 w 43"/>
                  <a:gd name="T41" fmla="*/ 300038 h 32"/>
                  <a:gd name="T42" fmla="*/ 99680 w 43"/>
                  <a:gd name="T43" fmla="*/ 277813 h 32"/>
                  <a:gd name="T44" fmla="*/ 99680 w 43"/>
                  <a:gd name="T45" fmla="*/ 311150 h 32"/>
                  <a:gd name="T46" fmla="*/ 132907 w 43"/>
                  <a:gd name="T47" fmla="*/ 277813 h 32"/>
                  <a:gd name="T48" fmla="*/ 143983 w 43"/>
                  <a:gd name="T49" fmla="*/ 166688 h 32"/>
                  <a:gd name="T50" fmla="*/ 155058 w 43"/>
                  <a:gd name="T51" fmla="*/ 144463 h 32"/>
                  <a:gd name="T52" fmla="*/ 121831 w 43"/>
                  <a:gd name="T53" fmla="*/ 177800 h 32"/>
                  <a:gd name="T54" fmla="*/ 99680 w 43"/>
                  <a:gd name="T55" fmla="*/ 255588 h 32"/>
                  <a:gd name="T56" fmla="*/ 77529 w 43"/>
                  <a:gd name="T57" fmla="*/ 266700 h 32"/>
                  <a:gd name="T58" fmla="*/ 88605 w 43"/>
                  <a:gd name="T59" fmla="*/ 222250 h 32"/>
                  <a:gd name="T60" fmla="*/ 221512 w 43"/>
                  <a:gd name="T61" fmla="*/ 111125 h 32"/>
                  <a:gd name="T62" fmla="*/ 398721 w 43"/>
                  <a:gd name="T63" fmla="*/ 155575 h 32"/>
                  <a:gd name="T64" fmla="*/ 221512 w 43"/>
                  <a:gd name="T65" fmla="*/ 166688 h 32"/>
                  <a:gd name="T66" fmla="*/ 210436 w 43"/>
                  <a:gd name="T67" fmla="*/ 266700 h 32"/>
                  <a:gd name="T68" fmla="*/ 232587 w 43"/>
                  <a:gd name="T69" fmla="*/ 144463 h 32"/>
                  <a:gd name="T70" fmla="*/ 221512 w 43"/>
                  <a:gd name="T71" fmla="*/ 322263 h 32"/>
                  <a:gd name="T72" fmla="*/ 299041 w 43"/>
                  <a:gd name="T73" fmla="*/ 355600 h 32"/>
                  <a:gd name="T74" fmla="*/ 243663 w 43"/>
                  <a:gd name="T75" fmla="*/ 277813 h 32"/>
                  <a:gd name="T76" fmla="*/ 299041 w 43"/>
                  <a:gd name="T77" fmla="*/ 300038 h 32"/>
                  <a:gd name="T78" fmla="*/ 254738 w 43"/>
                  <a:gd name="T79" fmla="*/ 222250 h 32"/>
                  <a:gd name="T80" fmla="*/ 287965 w 43"/>
                  <a:gd name="T81" fmla="*/ 244475 h 32"/>
                  <a:gd name="T82" fmla="*/ 343343 w 43"/>
                  <a:gd name="T83" fmla="*/ 133350 h 32"/>
                  <a:gd name="T84" fmla="*/ 476250 w 43"/>
                  <a:gd name="T85" fmla="*/ 222250 h 32"/>
                  <a:gd name="T86" fmla="*/ 365494 w 43"/>
                  <a:gd name="T87" fmla="*/ 122238 h 32"/>
                  <a:gd name="T88" fmla="*/ 177209 w 43"/>
                  <a:gd name="T89" fmla="*/ 88900 h 32"/>
                  <a:gd name="T90" fmla="*/ 99680 w 43"/>
                  <a:gd name="T91" fmla="*/ 55563 h 32"/>
                  <a:gd name="T92" fmla="*/ 177209 w 43"/>
                  <a:gd name="T93" fmla="*/ 88900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33" y="11"/>
                    </a:moveTo>
                    <a:cubicBezTo>
                      <a:pt x="28" y="9"/>
                      <a:pt x="21" y="10"/>
                      <a:pt x="18" y="8"/>
                    </a:cubicBezTo>
                    <a:cubicBezTo>
                      <a:pt x="18" y="7"/>
                      <a:pt x="17" y="4"/>
                      <a:pt x="15" y="3"/>
                    </a:cubicBezTo>
                    <a:cubicBezTo>
                      <a:pt x="12" y="2"/>
                      <a:pt x="13" y="0"/>
                      <a:pt x="13" y="0"/>
                    </a:cubicBezTo>
                    <a:cubicBezTo>
                      <a:pt x="13" y="0"/>
                      <a:pt x="10" y="1"/>
                      <a:pt x="11" y="2"/>
                    </a:cubicBezTo>
                    <a:cubicBezTo>
                      <a:pt x="9" y="2"/>
                      <a:pt x="4" y="0"/>
                      <a:pt x="2" y="3"/>
                    </a:cubicBezTo>
                    <a:cubicBezTo>
                      <a:pt x="3" y="2"/>
                      <a:pt x="6" y="3"/>
                      <a:pt x="8" y="7"/>
                    </a:cubicBezTo>
                    <a:cubicBezTo>
                      <a:pt x="7" y="7"/>
                      <a:pt x="6" y="8"/>
                      <a:pt x="7" y="9"/>
                    </a:cubicBezTo>
                    <a:cubicBezTo>
                      <a:pt x="8" y="7"/>
                      <a:pt x="11" y="10"/>
                      <a:pt x="13" y="10"/>
                    </a:cubicBezTo>
                    <a:cubicBezTo>
                      <a:pt x="16" y="11"/>
                      <a:pt x="17" y="9"/>
                      <a:pt x="17" y="9"/>
                    </a:cubicBezTo>
                    <a:cubicBezTo>
                      <a:pt x="19" y="10"/>
                      <a:pt x="19" y="10"/>
                      <a:pt x="19" y="10"/>
                    </a:cubicBezTo>
                    <a:cubicBezTo>
                      <a:pt x="19" y="10"/>
                      <a:pt x="14" y="11"/>
                      <a:pt x="11" y="13"/>
                    </a:cubicBezTo>
                    <a:cubicBezTo>
                      <a:pt x="11" y="13"/>
                      <a:pt x="10" y="13"/>
                      <a:pt x="9" y="14"/>
                    </a:cubicBezTo>
                    <a:cubicBezTo>
                      <a:pt x="7" y="13"/>
                      <a:pt x="5" y="13"/>
                      <a:pt x="4" y="14"/>
                    </a:cubicBezTo>
                    <a:cubicBezTo>
                      <a:pt x="2" y="14"/>
                      <a:pt x="1" y="17"/>
                      <a:pt x="0" y="15"/>
                    </a:cubicBezTo>
                    <a:cubicBezTo>
                      <a:pt x="0" y="16"/>
                      <a:pt x="1" y="18"/>
                      <a:pt x="3" y="18"/>
                    </a:cubicBezTo>
                    <a:cubicBezTo>
                      <a:pt x="2" y="18"/>
                      <a:pt x="0" y="21"/>
                      <a:pt x="1" y="22"/>
                    </a:cubicBezTo>
                    <a:cubicBezTo>
                      <a:pt x="1" y="21"/>
                      <a:pt x="3" y="21"/>
                      <a:pt x="5" y="21"/>
                    </a:cubicBezTo>
                    <a:cubicBezTo>
                      <a:pt x="4" y="22"/>
                      <a:pt x="3" y="23"/>
                      <a:pt x="4" y="26"/>
                    </a:cubicBezTo>
                    <a:cubicBezTo>
                      <a:pt x="5" y="28"/>
                      <a:pt x="1" y="30"/>
                      <a:pt x="0" y="30"/>
                    </a:cubicBezTo>
                    <a:cubicBezTo>
                      <a:pt x="2" y="31"/>
                      <a:pt x="5" y="30"/>
                      <a:pt x="7" y="27"/>
                    </a:cubicBezTo>
                    <a:cubicBezTo>
                      <a:pt x="9" y="24"/>
                      <a:pt x="9" y="25"/>
                      <a:pt x="9" y="25"/>
                    </a:cubicBezTo>
                    <a:cubicBezTo>
                      <a:pt x="9" y="25"/>
                      <a:pt x="8" y="28"/>
                      <a:pt x="9" y="28"/>
                    </a:cubicBezTo>
                    <a:cubicBezTo>
                      <a:pt x="10" y="27"/>
                      <a:pt x="11" y="26"/>
                      <a:pt x="12" y="25"/>
                    </a:cubicBezTo>
                    <a:cubicBezTo>
                      <a:pt x="14" y="25"/>
                      <a:pt x="16" y="21"/>
                      <a:pt x="13" y="15"/>
                    </a:cubicBezTo>
                    <a:cubicBezTo>
                      <a:pt x="12" y="14"/>
                      <a:pt x="14" y="13"/>
                      <a:pt x="14" y="13"/>
                    </a:cubicBezTo>
                    <a:cubicBezTo>
                      <a:pt x="14" y="13"/>
                      <a:pt x="12" y="14"/>
                      <a:pt x="11" y="16"/>
                    </a:cubicBezTo>
                    <a:cubicBezTo>
                      <a:pt x="10" y="18"/>
                      <a:pt x="10" y="21"/>
                      <a:pt x="9" y="23"/>
                    </a:cubicBezTo>
                    <a:cubicBezTo>
                      <a:pt x="8" y="24"/>
                      <a:pt x="7" y="24"/>
                      <a:pt x="7" y="24"/>
                    </a:cubicBezTo>
                    <a:cubicBezTo>
                      <a:pt x="7" y="24"/>
                      <a:pt x="9" y="22"/>
                      <a:pt x="8" y="20"/>
                    </a:cubicBezTo>
                    <a:cubicBezTo>
                      <a:pt x="8" y="19"/>
                      <a:pt x="12" y="10"/>
                      <a:pt x="20" y="10"/>
                    </a:cubicBezTo>
                    <a:cubicBezTo>
                      <a:pt x="21" y="10"/>
                      <a:pt x="33" y="9"/>
                      <a:pt x="36" y="14"/>
                    </a:cubicBezTo>
                    <a:cubicBezTo>
                      <a:pt x="33" y="11"/>
                      <a:pt x="23" y="10"/>
                      <a:pt x="20" y="15"/>
                    </a:cubicBezTo>
                    <a:cubicBezTo>
                      <a:pt x="17" y="20"/>
                      <a:pt x="19" y="24"/>
                      <a:pt x="19" y="24"/>
                    </a:cubicBezTo>
                    <a:cubicBezTo>
                      <a:pt x="19" y="24"/>
                      <a:pt x="14" y="19"/>
                      <a:pt x="21" y="13"/>
                    </a:cubicBezTo>
                    <a:cubicBezTo>
                      <a:pt x="20" y="13"/>
                      <a:pt x="9" y="23"/>
                      <a:pt x="20" y="29"/>
                    </a:cubicBezTo>
                    <a:cubicBezTo>
                      <a:pt x="23" y="31"/>
                      <a:pt x="26" y="29"/>
                      <a:pt x="27" y="32"/>
                    </a:cubicBezTo>
                    <a:cubicBezTo>
                      <a:pt x="27" y="29"/>
                      <a:pt x="23" y="28"/>
                      <a:pt x="22" y="25"/>
                    </a:cubicBezTo>
                    <a:cubicBezTo>
                      <a:pt x="23" y="26"/>
                      <a:pt x="25" y="26"/>
                      <a:pt x="27" y="27"/>
                    </a:cubicBezTo>
                    <a:cubicBezTo>
                      <a:pt x="27" y="25"/>
                      <a:pt x="22" y="24"/>
                      <a:pt x="23" y="20"/>
                    </a:cubicBezTo>
                    <a:cubicBezTo>
                      <a:pt x="23" y="22"/>
                      <a:pt x="25" y="22"/>
                      <a:pt x="26" y="22"/>
                    </a:cubicBezTo>
                    <a:cubicBezTo>
                      <a:pt x="26" y="21"/>
                      <a:pt x="19" y="11"/>
                      <a:pt x="31" y="12"/>
                    </a:cubicBezTo>
                    <a:cubicBezTo>
                      <a:pt x="37" y="13"/>
                      <a:pt x="43" y="20"/>
                      <a:pt x="43" y="20"/>
                    </a:cubicBezTo>
                    <a:cubicBezTo>
                      <a:pt x="43" y="20"/>
                      <a:pt x="38" y="13"/>
                      <a:pt x="33" y="11"/>
                    </a:cubicBezTo>
                    <a:close/>
                    <a:moveTo>
                      <a:pt x="16" y="8"/>
                    </a:moveTo>
                    <a:cubicBezTo>
                      <a:pt x="16" y="8"/>
                      <a:pt x="9" y="7"/>
                      <a:pt x="9" y="5"/>
                    </a:cubicBezTo>
                    <a:cubicBezTo>
                      <a:pt x="10" y="2"/>
                      <a:pt x="16" y="8"/>
                      <a:pt x="16" y="8"/>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1334"/>
              <p:cNvSpPr>
                <a:spLocks/>
              </p:cNvSpPr>
              <p:nvPr/>
            </p:nvSpPr>
            <p:spPr bwMode="auto">
              <a:xfrm flipV="1">
                <a:off x="1358234" y="4145572"/>
                <a:ext cx="231922" cy="140594"/>
              </a:xfrm>
              <a:custGeom>
                <a:avLst/>
                <a:gdLst>
                  <a:gd name="T0" fmla="*/ 366713 w 33"/>
                  <a:gd name="T1" fmla="*/ 122238 h 20"/>
                  <a:gd name="T2" fmla="*/ 366713 w 33"/>
                  <a:gd name="T3" fmla="*/ 133350 h 20"/>
                  <a:gd name="T4" fmla="*/ 255588 w 33"/>
                  <a:gd name="T5" fmla="*/ 122238 h 20"/>
                  <a:gd name="T6" fmla="*/ 200025 w 33"/>
                  <a:gd name="T7" fmla="*/ 166688 h 20"/>
                  <a:gd name="T8" fmla="*/ 244475 w 33"/>
                  <a:gd name="T9" fmla="*/ 122238 h 20"/>
                  <a:gd name="T10" fmla="*/ 255588 w 33"/>
                  <a:gd name="T11" fmla="*/ 111125 h 20"/>
                  <a:gd name="T12" fmla="*/ 133350 w 33"/>
                  <a:gd name="T13" fmla="*/ 144463 h 20"/>
                  <a:gd name="T14" fmla="*/ 111125 w 33"/>
                  <a:gd name="T15" fmla="*/ 177800 h 20"/>
                  <a:gd name="T16" fmla="*/ 66675 w 33"/>
                  <a:gd name="T17" fmla="*/ 222250 h 20"/>
                  <a:gd name="T18" fmla="*/ 122238 w 33"/>
                  <a:gd name="T19" fmla="*/ 144463 h 20"/>
                  <a:gd name="T20" fmla="*/ 88900 w 33"/>
                  <a:gd name="T21" fmla="*/ 144463 h 20"/>
                  <a:gd name="T22" fmla="*/ 0 w 33"/>
                  <a:gd name="T23" fmla="*/ 144463 h 20"/>
                  <a:gd name="T24" fmla="*/ 88900 w 33"/>
                  <a:gd name="T25" fmla="*/ 133350 h 20"/>
                  <a:gd name="T26" fmla="*/ 111125 w 33"/>
                  <a:gd name="T27" fmla="*/ 144463 h 20"/>
                  <a:gd name="T28" fmla="*/ 66675 w 33"/>
                  <a:gd name="T29" fmla="*/ 66675 h 20"/>
                  <a:gd name="T30" fmla="*/ 111125 w 33"/>
                  <a:gd name="T31" fmla="*/ 100013 h 20"/>
                  <a:gd name="T32" fmla="*/ 133350 w 33"/>
                  <a:gd name="T33" fmla="*/ 144463 h 20"/>
                  <a:gd name="T34" fmla="*/ 244475 w 33"/>
                  <a:gd name="T35" fmla="*/ 111125 h 20"/>
                  <a:gd name="T36" fmla="*/ 222250 w 33"/>
                  <a:gd name="T37" fmla="*/ 100013 h 20"/>
                  <a:gd name="T38" fmla="*/ 177800 w 33"/>
                  <a:gd name="T39" fmla="*/ 77788 h 20"/>
                  <a:gd name="T40" fmla="*/ 166688 w 33"/>
                  <a:gd name="T41" fmla="*/ 33338 h 20"/>
                  <a:gd name="T42" fmla="*/ 211138 w 33"/>
                  <a:gd name="T43" fmla="*/ 55563 h 20"/>
                  <a:gd name="T44" fmla="*/ 255588 w 33"/>
                  <a:gd name="T45" fmla="*/ 100013 h 20"/>
                  <a:gd name="T46" fmla="*/ 311150 w 33"/>
                  <a:gd name="T47" fmla="*/ 100013 h 20"/>
                  <a:gd name="T48" fmla="*/ 277813 w 33"/>
                  <a:gd name="T49" fmla="*/ 44450 h 20"/>
                  <a:gd name="T50" fmla="*/ 288925 w 33"/>
                  <a:gd name="T51" fmla="*/ 0 h 20"/>
                  <a:gd name="T52" fmla="*/ 311150 w 33"/>
                  <a:gd name="T53" fmla="*/ 44450 h 20"/>
                  <a:gd name="T54" fmla="*/ 322263 w 33"/>
                  <a:gd name="T55" fmla="*/ 100013 h 20"/>
                  <a:gd name="T56" fmla="*/ 366713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33" y="11"/>
                    </a:moveTo>
                    <a:cubicBezTo>
                      <a:pt x="33" y="12"/>
                      <a:pt x="33" y="12"/>
                      <a:pt x="33" y="12"/>
                    </a:cubicBezTo>
                    <a:cubicBezTo>
                      <a:pt x="33" y="12"/>
                      <a:pt x="28" y="7"/>
                      <a:pt x="23" y="11"/>
                    </a:cubicBezTo>
                    <a:cubicBezTo>
                      <a:pt x="23" y="12"/>
                      <a:pt x="23" y="15"/>
                      <a:pt x="18" y="15"/>
                    </a:cubicBezTo>
                    <a:cubicBezTo>
                      <a:pt x="19" y="15"/>
                      <a:pt x="19" y="12"/>
                      <a:pt x="22" y="11"/>
                    </a:cubicBezTo>
                    <a:cubicBezTo>
                      <a:pt x="23" y="10"/>
                      <a:pt x="23" y="10"/>
                      <a:pt x="23" y="10"/>
                    </a:cubicBezTo>
                    <a:cubicBezTo>
                      <a:pt x="23" y="10"/>
                      <a:pt x="14" y="15"/>
                      <a:pt x="12" y="13"/>
                    </a:cubicBezTo>
                    <a:cubicBezTo>
                      <a:pt x="11" y="14"/>
                      <a:pt x="11" y="15"/>
                      <a:pt x="10" y="16"/>
                    </a:cubicBezTo>
                    <a:cubicBezTo>
                      <a:pt x="8" y="17"/>
                      <a:pt x="6" y="18"/>
                      <a:pt x="6" y="20"/>
                    </a:cubicBezTo>
                    <a:cubicBezTo>
                      <a:pt x="5" y="19"/>
                      <a:pt x="5" y="14"/>
                      <a:pt x="11" y="13"/>
                    </a:cubicBezTo>
                    <a:cubicBezTo>
                      <a:pt x="10" y="13"/>
                      <a:pt x="8" y="13"/>
                      <a:pt x="8" y="13"/>
                    </a:cubicBezTo>
                    <a:cubicBezTo>
                      <a:pt x="8" y="13"/>
                      <a:pt x="4" y="16"/>
                      <a:pt x="0" y="13"/>
                    </a:cubicBezTo>
                    <a:cubicBezTo>
                      <a:pt x="1" y="12"/>
                      <a:pt x="4" y="9"/>
                      <a:pt x="8" y="12"/>
                    </a:cubicBezTo>
                    <a:cubicBezTo>
                      <a:pt x="10" y="13"/>
                      <a:pt x="10" y="13"/>
                      <a:pt x="10" y="13"/>
                    </a:cubicBezTo>
                    <a:cubicBezTo>
                      <a:pt x="10" y="13"/>
                      <a:pt x="5" y="11"/>
                      <a:pt x="6" y="6"/>
                    </a:cubicBezTo>
                    <a:cubicBezTo>
                      <a:pt x="7" y="7"/>
                      <a:pt x="10" y="7"/>
                      <a:pt x="10" y="9"/>
                    </a:cubicBezTo>
                    <a:cubicBezTo>
                      <a:pt x="11" y="11"/>
                      <a:pt x="10" y="12"/>
                      <a:pt x="12" y="13"/>
                    </a:cubicBezTo>
                    <a:cubicBezTo>
                      <a:pt x="14" y="14"/>
                      <a:pt x="22" y="10"/>
                      <a:pt x="22" y="10"/>
                    </a:cubicBezTo>
                    <a:cubicBezTo>
                      <a:pt x="22" y="10"/>
                      <a:pt x="21" y="9"/>
                      <a:pt x="20" y="9"/>
                    </a:cubicBezTo>
                    <a:cubicBezTo>
                      <a:pt x="19" y="9"/>
                      <a:pt x="17" y="8"/>
                      <a:pt x="16" y="7"/>
                    </a:cubicBezTo>
                    <a:cubicBezTo>
                      <a:pt x="14" y="5"/>
                      <a:pt x="15" y="3"/>
                      <a:pt x="15" y="3"/>
                    </a:cubicBezTo>
                    <a:cubicBezTo>
                      <a:pt x="15" y="3"/>
                      <a:pt x="16" y="3"/>
                      <a:pt x="19" y="5"/>
                    </a:cubicBezTo>
                    <a:cubicBezTo>
                      <a:pt x="22" y="7"/>
                      <a:pt x="19" y="8"/>
                      <a:pt x="23" y="9"/>
                    </a:cubicBezTo>
                    <a:cubicBezTo>
                      <a:pt x="25" y="9"/>
                      <a:pt x="28" y="8"/>
                      <a:pt x="28" y="9"/>
                    </a:cubicBezTo>
                    <a:cubicBezTo>
                      <a:pt x="27" y="8"/>
                      <a:pt x="24" y="6"/>
                      <a:pt x="25" y="4"/>
                    </a:cubicBezTo>
                    <a:cubicBezTo>
                      <a:pt x="25" y="1"/>
                      <a:pt x="26" y="1"/>
                      <a:pt x="26" y="0"/>
                    </a:cubicBezTo>
                    <a:cubicBezTo>
                      <a:pt x="27" y="0"/>
                      <a:pt x="29" y="2"/>
                      <a:pt x="28" y="4"/>
                    </a:cubicBezTo>
                    <a:cubicBezTo>
                      <a:pt x="28" y="6"/>
                      <a:pt x="28" y="8"/>
                      <a:pt x="29" y="9"/>
                    </a:cubicBezTo>
                    <a:cubicBezTo>
                      <a:pt x="31" y="10"/>
                      <a:pt x="33" y="11"/>
                      <a:pt x="33"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1335"/>
              <p:cNvSpPr>
                <a:spLocks/>
              </p:cNvSpPr>
              <p:nvPr/>
            </p:nvSpPr>
            <p:spPr bwMode="auto">
              <a:xfrm flipV="1">
                <a:off x="1625294" y="4145572"/>
                <a:ext cx="230917" cy="140594"/>
              </a:xfrm>
              <a:custGeom>
                <a:avLst/>
                <a:gdLst>
                  <a:gd name="T0" fmla="*/ 0 w 33"/>
                  <a:gd name="T1" fmla="*/ 122238 h 20"/>
                  <a:gd name="T2" fmla="*/ 0 w 33"/>
                  <a:gd name="T3" fmla="*/ 133350 h 20"/>
                  <a:gd name="T4" fmla="*/ 121708 w 33"/>
                  <a:gd name="T5" fmla="*/ 122238 h 20"/>
                  <a:gd name="T6" fmla="*/ 165966 w 33"/>
                  <a:gd name="T7" fmla="*/ 166688 h 20"/>
                  <a:gd name="T8" fmla="*/ 121708 w 33"/>
                  <a:gd name="T9" fmla="*/ 122238 h 20"/>
                  <a:gd name="T10" fmla="*/ 110644 w 33"/>
                  <a:gd name="T11" fmla="*/ 111125 h 20"/>
                  <a:gd name="T12" fmla="*/ 243417 w 33"/>
                  <a:gd name="T13" fmla="*/ 144463 h 20"/>
                  <a:gd name="T14" fmla="*/ 265545 w 33"/>
                  <a:gd name="T15" fmla="*/ 177800 h 20"/>
                  <a:gd name="T16" fmla="*/ 298739 w 33"/>
                  <a:gd name="T17" fmla="*/ 222250 h 20"/>
                  <a:gd name="T18" fmla="*/ 243417 w 33"/>
                  <a:gd name="T19" fmla="*/ 144463 h 20"/>
                  <a:gd name="T20" fmla="*/ 287674 w 33"/>
                  <a:gd name="T21" fmla="*/ 144463 h 20"/>
                  <a:gd name="T22" fmla="*/ 365125 w 33"/>
                  <a:gd name="T23" fmla="*/ 144463 h 20"/>
                  <a:gd name="T24" fmla="*/ 287674 w 33"/>
                  <a:gd name="T25" fmla="*/ 133350 h 20"/>
                  <a:gd name="T26" fmla="*/ 254481 w 33"/>
                  <a:gd name="T27" fmla="*/ 144463 h 20"/>
                  <a:gd name="T28" fmla="*/ 298739 w 33"/>
                  <a:gd name="T29" fmla="*/ 66675 h 20"/>
                  <a:gd name="T30" fmla="*/ 254481 w 33"/>
                  <a:gd name="T31" fmla="*/ 100013 h 20"/>
                  <a:gd name="T32" fmla="*/ 232352 w 33"/>
                  <a:gd name="T33" fmla="*/ 144463 h 20"/>
                  <a:gd name="T34" fmla="*/ 121708 w 33"/>
                  <a:gd name="T35" fmla="*/ 111125 h 20"/>
                  <a:gd name="T36" fmla="*/ 143837 w 33"/>
                  <a:gd name="T37" fmla="*/ 100013 h 20"/>
                  <a:gd name="T38" fmla="*/ 199159 w 33"/>
                  <a:gd name="T39" fmla="*/ 77788 h 20"/>
                  <a:gd name="T40" fmla="*/ 210223 w 33"/>
                  <a:gd name="T41" fmla="*/ 33338 h 20"/>
                  <a:gd name="T42" fmla="*/ 154902 w 33"/>
                  <a:gd name="T43" fmla="*/ 55563 h 20"/>
                  <a:gd name="T44" fmla="*/ 121708 w 33"/>
                  <a:gd name="T45" fmla="*/ 100013 h 20"/>
                  <a:gd name="T46" fmla="*/ 55322 w 33"/>
                  <a:gd name="T47" fmla="*/ 100013 h 20"/>
                  <a:gd name="T48" fmla="*/ 99580 w 33"/>
                  <a:gd name="T49" fmla="*/ 44450 h 20"/>
                  <a:gd name="T50" fmla="*/ 88515 w 33"/>
                  <a:gd name="T51" fmla="*/ 0 h 20"/>
                  <a:gd name="T52" fmla="*/ 55322 w 33"/>
                  <a:gd name="T53" fmla="*/ 44450 h 20"/>
                  <a:gd name="T54" fmla="*/ 44258 w 33"/>
                  <a:gd name="T55" fmla="*/ 100013 h 20"/>
                  <a:gd name="T56" fmla="*/ 0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0" y="11"/>
                    </a:moveTo>
                    <a:cubicBezTo>
                      <a:pt x="0" y="12"/>
                      <a:pt x="0" y="12"/>
                      <a:pt x="0" y="12"/>
                    </a:cubicBezTo>
                    <a:cubicBezTo>
                      <a:pt x="0" y="12"/>
                      <a:pt x="5" y="7"/>
                      <a:pt x="11" y="11"/>
                    </a:cubicBezTo>
                    <a:cubicBezTo>
                      <a:pt x="10" y="12"/>
                      <a:pt x="10" y="15"/>
                      <a:pt x="15" y="15"/>
                    </a:cubicBezTo>
                    <a:cubicBezTo>
                      <a:pt x="15" y="15"/>
                      <a:pt x="15" y="12"/>
                      <a:pt x="11" y="11"/>
                    </a:cubicBezTo>
                    <a:cubicBezTo>
                      <a:pt x="10" y="10"/>
                      <a:pt x="10" y="10"/>
                      <a:pt x="10" y="10"/>
                    </a:cubicBezTo>
                    <a:cubicBezTo>
                      <a:pt x="10" y="10"/>
                      <a:pt x="20" y="15"/>
                      <a:pt x="22" y="13"/>
                    </a:cubicBezTo>
                    <a:cubicBezTo>
                      <a:pt x="22" y="14"/>
                      <a:pt x="22" y="15"/>
                      <a:pt x="24" y="16"/>
                    </a:cubicBezTo>
                    <a:cubicBezTo>
                      <a:pt x="25" y="17"/>
                      <a:pt x="27" y="18"/>
                      <a:pt x="27" y="20"/>
                    </a:cubicBezTo>
                    <a:cubicBezTo>
                      <a:pt x="28" y="19"/>
                      <a:pt x="29" y="14"/>
                      <a:pt x="22" y="13"/>
                    </a:cubicBezTo>
                    <a:cubicBezTo>
                      <a:pt x="23" y="13"/>
                      <a:pt x="26" y="13"/>
                      <a:pt x="26" y="13"/>
                    </a:cubicBezTo>
                    <a:cubicBezTo>
                      <a:pt x="26" y="13"/>
                      <a:pt x="29" y="16"/>
                      <a:pt x="33" y="13"/>
                    </a:cubicBezTo>
                    <a:cubicBezTo>
                      <a:pt x="32" y="12"/>
                      <a:pt x="29" y="9"/>
                      <a:pt x="26" y="12"/>
                    </a:cubicBezTo>
                    <a:cubicBezTo>
                      <a:pt x="23" y="13"/>
                      <a:pt x="23" y="13"/>
                      <a:pt x="23" y="13"/>
                    </a:cubicBezTo>
                    <a:cubicBezTo>
                      <a:pt x="23" y="13"/>
                      <a:pt x="28" y="11"/>
                      <a:pt x="27" y="6"/>
                    </a:cubicBezTo>
                    <a:cubicBezTo>
                      <a:pt x="26" y="7"/>
                      <a:pt x="23" y="7"/>
                      <a:pt x="23" y="9"/>
                    </a:cubicBezTo>
                    <a:cubicBezTo>
                      <a:pt x="22" y="11"/>
                      <a:pt x="23" y="12"/>
                      <a:pt x="21" y="13"/>
                    </a:cubicBezTo>
                    <a:cubicBezTo>
                      <a:pt x="19" y="14"/>
                      <a:pt x="11" y="10"/>
                      <a:pt x="11" y="10"/>
                    </a:cubicBezTo>
                    <a:cubicBezTo>
                      <a:pt x="12" y="10"/>
                      <a:pt x="12" y="9"/>
                      <a:pt x="13" y="9"/>
                    </a:cubicBezTo>
                    <a:cubicBezTo>
                      <a:pt x="14" y="9"/>
                      <a:pt x="16" y="8"/>
                      <a:pt x="18" y="7"/>
                    </a:cubicBezTo>
                    <a:cubicBezTo>
                      <a:pt x="19" y="5"/>
                      <a:pt x="19" y="3"/>
                      <a:pt x="19" y="3"/>
                    </a:cubicBezTo>
                    <a:cubicBezTo>
                      <a:pt x="19" y="3"/>
                      <a:pt x="17" y="3"/>
                      <a:pt x="14" y="5"/>
                    </a:cubicBezTo>
                    <a:cubicBezTo>
                      <a:pt x="12" y="7"/>
                      <a:pt x="14" y="8"/>
                      <a:pt x="11" y="9"/>
                    </a:cubicBezTo>
                    <a:cubicBezTo>
                      <a:pt x="8" y="9"/>
                      <a:pt x="6" y="8"/>
                      <a:pt x="5" y="9"/>
                    </a:cubicBezTo>
                    <a:cubicBezTo>
                      <a:pt x="6" y="8"/>
                      <a:pt x="9" y="6"/>
                      <a:pt x="9" y="4"/>
                    </a:cubicBezTo>
                    <a:cubicBezTo>
                      <a:pt x="8" y="1"/>
                      <a:pt x="7" y="1"/>
                      <a:pt x="8" y="0"/>
                    </a:cubicBezTo>
                    <a:cubicBezTo>
                      <a:pt x="7" y="0"/>
                      <a:pt x="5" y="2"/>
                      <a:pt x="5" y="4"/>
                    </a:cubicBezTo>
                    <a:cubicBezTo>
                      <a:pt x="5" y="6"/>
                      <a:pt x="5" y="8"/>
                      <a:pt x="4" y="9"/>
                    </a:cubicBezTo>
                    <a:cubicBezTo>
                      <a:pt x="2" y="10"/>
                      <a:pt x="0" y="11"/>
                      <a:pt x="0"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1336"/>
              <p:cNvSpPr>
                <a:spLocks noEditPoints="1"/>
              </p:cNvSpPr>
              <p:nvPr/>
            </p:nvSpPr>
            <p:spPr bwMode="auto">
              <a:xfrm flipV="1">
                <a:off x="1526904" y="4236958"/>
                <a:ext cx="153610" cy="161683"/>
              </a:xfrm>
              <a:custGeom>
                <a:avLst/>
                <a:gdLst>
                  <a:gd name="T0" fmla="*/ 143525 w 22"/>
                  <a:gd name="T1" fmla="*/ 144463 h 23"/>
                  <a:gd name="T2" fmla="*/ 187686 w 22"/>
                  <a:gd name="T3" fmla="*/ 188913 h 23"/>
                  <a:gd name="T4" fmla="*/ 187686 w 22"/>
                  <a:gd name="T5" fmla="*/ 166688 h 23"/>
                  <a:gd name="T6" fmla="*/ 209767 w 22"/>
                  <a:gd name="T7" fmla="*/ 155575 h 23"/>
                  <a:gd name="T8" fmla="*/ 242888 w 22"/>
                  <a:gd name="T9" fmla="*/ 166688 h 23"/>
                  <a:gd name="T10" fmla="*/ 198727 w 22"/>
                  <a:gd name="T11" fmla="*/ 122238 h 23"/>
                  <a:gd name="T12" fmla="*/ 198727 w 22"/>
                  <a:gd name="T13" fmla="*/ 111125 h 23"/>
                  <a:gd name="T14" fmla="*/ 143525 w 22"/>
                  <a:gd name="T15" fmla="*/ 122238 h 23"/>
                  <a:gd name="T16" fmla="*/ 143525 w 22"/>
                  <a:gd name="T17" fmla="*/ 33338 h 23"/>
                  <a:gd name="T18" fmla="*/ 132484 w 22"/>
                  <a:gd name="T19" fmla="*/ 55563 h 23"/>
                  <a:gd name="T20" fmla="*/ 66242 w 22"/>
                  <a:gd name="T21" fmla="*/ 0 h 23"/>
                  <a:gd name="T22" fmla="*/ 77283 w 22"/>
                  <a:gd name="T23" fmla="*/ 33338 h 23"/>
                  <a:gd name="T24" fmla="*/ 88323 w 22"/>
                  <a:gd name="T25" fmla="*/ 66675 h 23"/>
                  <a:gd name="T26" fmla="*/ 66242 w 22"/>
                  <a:gd name="T27" fmla="*/ 66675 h 23"/>
                  <a:gd name="T28" fmla="*/ 99363 w 22"/>
                  <a:gd name="T29" fmla="*/ 100013 h 23"/>
                  <a:gd name="T30" fmla="*/ 132484 w 22"/>
                  <a:gd name="T31" fmla="*/ 144463 h 23"/>
                  <a:gd name="T32" fmla="*/ 99363 w 22"/>
                  <a:gd name="T33" fmla="*/ 122238 h 23"/>
                  <a:gd name="T34" fmla="*/ 66242 w 22"/>
                  <a:gd name="T35" fmla="*/ 100013 h 23"/>
                  <a:gd name="T36" fmla="*/ 77283 w 22"/>
                  <a:gd name="T37" fmla="*/ 111125 h 23"/>
                  <a:gd name="T38" fmla="*/ 0 w 22"/>
                  <a:gd name="T39" fmla="*/ 133350 h 23"/>
                  <a:gd name="T40" fmla="*/ 55202 w 22"/>
                  <a:gd name="T41" fmla="*/ 155575 h 23"/>
                  <a:gd name="T42" fmla="*/ 55202 w 22"/>
                  <a:gd name="T43" fmla="*/ 188913 h 23"/>
                  <a:gd name="T44" fmla="*/ 77283 w 22"/>
                  <a:gd name="T45" fmla="*/ 177800 h 23"/>
                  <a:gd name="T46" fmla="*/ 110404 w 22"/>
                  <a:gd name="T47" fmla="*/ 144463 h 23"/>
                  <a:gd name="T48" fmla="*/ 132484 w 22"/>
                  <a:gd name="T49" fmla="*/ 144463 h 23"/>
                  <a:gd name="T50" fmla="*/ 110404 w 22"/>
                  <a:gd name="T51" fmla="*/ 200025 h 23"/>
                  <a:gd name="T52" fmla="*/ 143525 w 22"/>
                  <a:gd name="T53" fmla="*/ 255588 h 23"/>
                  <a:gd name="T54" fmla="*/ 143525 w 22"/>
                  <a:gd name="T55" fmla="*/ 144463 h 23"/>
                  <a:gd name="T56" fmla="*/ 110404 w 22"/>
                  <a:gd name="T57" fmla="*/ 55563 h 23"/>
                  <a:gd name="T58" fmla="*/ 132484 w 22"/>
                  <a:gd name="T59" fmla="*/ 122238 h 23"/>
                  <a:gd name="T60" fmla="*/ 110404 w 22"/>
                  <a:gd name="T61" fmla="*/ 55563 h 23"/>
                  <a:gd name="T62" fmla="*/ 143525 w 22"/>
                  <a:gd name="T63" fmla="*/ 133350 h 23"/>
                  <a:gd name="T64" fmla="*/ 209767 w 22"/>
                  <a:gd name="T65" fmla="*/ 144463 h 23"/>
                  <a:gd name="T66" fmla="*/ 143525 w 22"/>
                  <a:gd name="T67" fmla="*/ 133350 h 23"/>
                  <a:gd name="T68" fmla="*/ 99363 w 22"/>
                  <a:gd name="T69" fmla="*/ 144463 h 23"/>
                  <a:gd name="T70" fmla="*/ 33121 w 22"/>
                  <a:gd name="T71" fmla="*/ 122238 h 23"/>
                  <a:gd name="T72" fmla="*/ 99363 w 22"/>
                  <a:gd name="T73" fmla="*/ 144463 h 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2" h="23">
                    <a:moveTo>
                      <a:pt x="13" y="13"/>
                    </a:moveTo>
                    <a:cubicBezTo>
                      <a:pt x="12" y="16"/>
                      <a:pt x="17" y="16"/>
                      <a:pt x="17" y="17"/>
                    </a:cubicBezTo>
                    <a:cubicBezTo>
                      <a:pt x="18" y="16"/>
                      <a:pt x="17" y="15"/>
                      <a:pt x="17" y="15"/>
                    </a:cubicBezTo>
                    <a:cubicBezTo>
                      <a:pt x="17" y="15"/>
                      <a:pt x="18" y="15"/>
                      <a:pt x="19" y="14"/>
                    </a:cubicBezTo>
                    <a:cubicBezTo>
                      <a:pt x="20" y="14"/>
                      <a:pt x="21" y="14"/>
                      <a:pt x="22" y="15"/>
                    </a:cubicBezTo>
                    <a:cubicBezTo>
                      <a:pt x="22" y="12"/>
                      <a:pt x="18" y="11"/>
                      <a:pt x="18" y="11"/>
                    </a:cubicBezTo>
                    <a:cubicBezTo>
                      <a:pt x="18" y="10"/>
                      <a:pt x="18" y="10"/>
                      <a:pt x="18" y="10"/>
                    </a:cubicBezTo>
                    <a:cubicBezTo>
                      <a:pt x="18" y="10"/>
                      <a:pt x="16" y="8"/>
                      <a:pt x="13" y="11"/>
                    </a:cubicBezTo>
                    <a:cubicBezTo>
                      <a:pt x="15" y="8"/>
                      <a:pt x="13" y="3"/>
                      <a:pt x="13" y="3"/>
                    </a:cubicBezTo>
                    <a:cubicBezTo>
                      <a:pt x="13" y="3"/>
                      <a:pt x="13" y="4"/>
                      <a:pt x="12" y="5"/>
                    </a:cubicBezTo>
                    <a:cubicBezTo>
                      <a:pt x="12" y="2"/>
                      <a:pt x="7" y="0"/>
                      <a:pt x="6" y="0"/>
                    </a:cubicBezTo>
                    <a:cubicBezTo>
                      <a:pt x="7" y="0"/>
                      <a:pt x="7" y="2"/>
                      <a:pt x="7" y="3"/>
                    </a:cubicBezTo>
                    <a:cubicBezTo>
                      <a:pt x="8" y="5"/>
                      <a:pt x="8" y="6"/>
                      <a:pt x="8" y="6"/>
                    </a:cubicBezTo>
                    <a:cubicBezTo>
                      <a:pt x="8" y="6"/>
                      <a:pt x="7" y="6"/>
                      <a:pt x="6" y="6"/>
                    </a:cubicBezTo>
                    <a:cubicBezTo>
                      <a:pt x="7" y="7"/>
                      <a:pt x="8" y="9"/>
                      <a:pt x="9" y="9"/>
                    </a:cubicBezTo>
                    <a:cubicBezTo>
                      <a:pt x="11" y="10"/>
                      <a:pt x="10" y="12"/>
                      <a:pt x="12" y="13"/>
                    </a:cubicBezTo>
                    <a:cubicBezTo>
                      <a:pt x="11" y="13"/>
                      <a:pt x="9" y="13"/>
                      <a:pt x="9" y="11"/>
                    </a:cubicBezTo>
                    <a:cubicBezTo>
                      <a:pt x="8" y="9"/>
                      <a:pt x="6" y="9"/>
                      <a:pt x="6" y="9"/>
                    </a:cubicBezTo>
                    <a:cubicBezTo>
                      <a:pt x="6" y="9"/>
                      <a:pt x="6" y="9"/>
                      <a:pt x="7" y="10"/>
                    </a:cubicBezTo>
                    <a:cubicBezTo>
                      <a:pt x="4" y="8"/>
                      <a:pt x="0" y="11"/>
                      <a:pt x="0" y="12"/>
                    </a:cubicBezTo>
                    <a:cubicBezTo>
                      <a:pt x="1" y="11"/>
                      <a:pt x="3" y="14"/>
                      <a:pt x="5" y="14"/>
                    </a:cubicBezTo>
                    <a:cubicBezTo>
                      <a:pt x="4" y="15"/>
                      <a:pt x="4" y="16"/>
                      <a:pt x="5" y="17"/>
                    </a:cubicBezTo>
                    <a:cubicBezTo>
                      <a:pt x="5" y="15"/>
                      <a:pt x="6" y="15"/>
                      <a:pt x="7" y="16"/>
                    </a:cubicBezTo>
                    <a:cubicBezTo>
                      <a:pt x="9" y="16"/>
                      <a:pt x="10" y="14"/>
                      <a:pt x="10" y="13"/>
                    </a:cubicBezTo>
                    <a:cubicBezTo>
                      <a:pt x="10" y="13"/>
                      <a:pt x="12" y="13"/>
                      <a:pt x="12" y="13"/>
                    </a:cubicBezTo>
                    <a:cubicBezTo>
                      <a:pt x="12" y="13"/>
                      <a:pt x="10" y="15"/>
                      <a:pt x="10" y="18"/>
                    </a:cubicBezTo>
                    <a:cubicBezTo>
                      <a:pt x="9" y="22"/>
                      <a:pt x="13" y="23"/>
                      <a:pt x="13" y="23"/>
                    </a:cubicBezTo>
                    <a:cubicBezTo>
                      <a:pt x="7" y="20"/>
                      <a:pt x="12" y="14"/>
                      <a:pt x="13" y="13"/>
                    </a:cubicBezTo>
                    <a:close/>
                    <a:moveTo>
                      <a:pt x="10" y="5"/>
                    </a:moveTo>
                    <a:cubicBezTo>
                      <a:pt x="11" y="4"/>
                      <a:pt x="12" y="7"/>
                      <a:pt x="12" y="11"/>
                    </a:cubicBezTo>
                    <a:cubicBezTo>
                      <a:pt x="12" y="11"/>
                      <a:pt x="9" y="5"/>
                      <a:pt x="10" y="5"/>
                    </a:cubicBezTo>
                    <a:close/>
                    <a:moveTo>
                      <a:pt x="13" y="12"/>
                    </a:moveTo>
                    <a:cubicBezTo>
                      <a:pt x="13" y="12"/>
                      <a:pt x="18" y="11"/>
                      <a:pt x="19" y="13"/>
                    </a:cubicBezTo>
                    <a:cubicBezTo>
                      <a:pt x="19" y="14"/>
                      <a:pt x="13" y="12"/>
                      <a:pt x="13" y="12"/>
                    </a:cubicBezTo>
                    <a:close/>
                    <a:moveTo>
                      <a:pt x="9" y="13"/>
                    </a:moveTo>
                    <a:cubicBezTo>
                      <a:pt x="9" y="13"/>
                      <a:pt x="3" y="13"/>
                      <a:pt x="3" y="11"/>
                    </a:cubicBezTo>
                    <a:cubicBezTo>
                      <a:pt x="4" y="10"/>
                      <a:pt x="9" y="13"/>
                      <a:pt x="9" y="13"/>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62" name="15"/>
            <p:cNvCxnSpPr>
              <a:cxnSpLocks noChangeShapeType="1"/>
            </p:cNvCxnSpPr>
            <p:nvPr/>
          </p:nvCxnSpPr>
          <p:spPr bwMode="auto">
            <a:xfrm>
              <a:off x="670811" y="4115161"/>
              <a:ext cx="18796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cxnSp>
        <p:grpSp>
          <p:nvGrpSpPr>
            <p:cNvPr id="5" name="组合 4"/>
            <p:cNvGrpSpPr/>
            <p:nvPr/>
          </p:nvGrpSpPr>
          <p:grpSpPr>
            <a:xfrm>
              <a:off x="639061" y="3607161"/>
              <a:ext cx="1930400" cy="2038529"/>
              <a:chOff x="639061" y="3607161"/>
              <a:chExt cx="1930400" cy="2038529"/>
            </a:xfrm>
          </p:grpSpPr>
          <p:sp>
            <p:nvSpPr>
              <p:cNvPr id="57" name="19"/>
              <p:cNvSpPr txBox="1">
                <a:spLocks noChangeArrowheads="1"/>
              </p:cNvSpPr>
              <p:nvPr/>
            </p:nvSpPr>
            <p:spPr bwMode="auto">
              <a:xfrm>
                <a:off x="1094674" y="3699236"/>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2C2710"/>
                    </a:solidFill>
                    <a:latin typeface="方正清刻本悦宋简体" panose="02000000000000000000" pitchFamily="2" charset="-122"/>
                    <a:ea typeface="方正清刻本悦宋简体" panose="02000000000000000000" pitchFamily="2" charset="-122"/>
                  </a:rPr>
                  <a:t>添加文字</a:t>
                </a:r>
              </a:p>
            </p:txBody>
          </p:sp>
          <p:sp>
            <p:nvSpPr>
              <p:cNvPr id="59" name="50"/>
              <p:cNvSpPr txBox="1">
                <a:spLocks noChangeArrowheads="1"/>
              </p:cNvSpPr>
              <p:nvPr/>
            </p:nvSpPr>
            <p:spPr bwMode="auto">
              <a:xfrm>
                <a:off x="639061" y="3607161"/>
                <a:ext cx="533848" cy="584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latin typeface="Vivaldi" panose="03020602050506090804" pitchFamily="66" charset="0"/>
                  </a:rPr>
                  <a:t>01</a:t>
                </a:r>
                <a:endParaRPr lang="zh-CN" altLang="en-US" sz="3200">
                  <a:latin typeface="Vivaldi" panose="03020602050506090804" pitchFamily="66" charset="0"/>
                </a:endParaRPr>
              </a:p>
            </p:txBody>
          </p:sp>
          <p:sp>
            <p:nvSpPr>
              <p:cNvPr id="60" name="87"/>
              <p:cNvSpPr>
                <a:spLocks noChangeArrowheads="1"/>
              </p:cNvSpPr>
              <p:nvPr/>
            </p:nvSpPr>
            <p:spPr bwMode="auto">
              <a:xfrm>
                <a:off x="651761" y="4445361"/>
                <a:ext cx="19177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输入</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9" name="组合 8"/>
          <p:cNvGrpSpPr/>
          <p:nvPr/>
        </p:nvGrpSpPr>
        <p:grpSpPr>
          <a:xfrm>
            <a:off x="3574019" y="4022035"/>
            <a:ext cx="1919288" cy="2038529"/>
            <a:chOff x="3753736" y="3607161"/>
            <a:chExt cx="1919288" cy="2038529"/>
          </a:xfrm>
        </p:grpSpPr>
        <p:grpSp>
          <p:nvGrpSpPr>
            <p:cNvPr id="7" name="组合 6"/>
            <p:cNvGrpSpPr/>
            <p:nvPr/>
          </p:nvGrpSpPr>
          <p:grpSpPr>
            <a:xfrm>
              <a:off x="4291291" y="4145287"/>
              <a:ext cx="883267" cy="253354"/>
              <a:chOff x="4291291" y="4145287"/>
              <a:chExt cx="883267" cy="253354"/>
            </a:xfrm>
          </p:grpSpPr>
          <p:sp>
            <p:nvSpPr>
              <p:cNvPr id="75" name="1332"/>
              <p:cNvSpPr>
                <a:spLocks noEditPoints="1"/>
              </p:cNvSpPr>
              <p:nvPr/>
            </p:nvSpPr>
            <p:spPr bwMode="auto">
              <a:xfrm flipV="1">
                <a:off x="4873101" y="4159362"/>
                <a:ext cx="301457" cy="225204"/>
              </a:xfrm>
              <a:custGeom>
                <a:avLst/>
                <a:gdLst>
                  <a:gd name="T0" fmla="*/ 0 w 43"/>
                  <a:gd name="T1" fmla="*/ 222250 h 32"/>
                  <a:gd name="T2" fmla="*/ 121831 w 43"/>
                  <a:gd name="T3" fmla="*/ 133350 h 32"/>
                  <a:gd name="T4" fmla="*/ 177209 w 43"/>
                  <a:gd name="T5" fmla="*/ 244475 h 32"/>
                  <a:gd name="T6" fmla="*/ 210436 w 43"/>
                  <a:gd name="T7" fmla="*/ 222250 h 32"/>
                  <a:gd name="T8" fmla="*/ 177209 w 43"/>
                  <a:gd name="T9" fmla="*/ 300038 h 32"/>
                  <a:gd name="T10" fmla="*/ 221512 w 43"/>
                  <a:gd name="T11" fmla="*/ 277813 h 32"/>
                  <a:gd name="T12" fmla="*/ 177209 w 43"/>
                  <a:gd name="T13" fmla="*/ 355600 h 32"/>
                  <a:gd name="T14" fmla="*/ 254738 w 43"/>
                  <a:gd name="T15" fmla="*/ 322263 h 32"/>
                  <a:gd name="T16" fmla="*/ 243663 w 43"/>
                  <a:gd name="T17" fmla="*/ 144463 h 32"/>
                  <a:gd name="T18" fmla="*/ 254738 w 43"/>
                  <a:gd name="T19" fmla="*/ 266700 h 32"/>
                  <a:gd name="T20" fmla="*/ 243663 w 43"/>
                  <a:gd name="T21" fmla="*/ 166688 h 32"/>
                  <a:gd name="T22" fmla="*/ 66453 w 43"/>
                  <a:gd name="T23" fmla="*/ 155575 h 32"/>
                  <a:gd name="T24" fmla="*/ 243663 w 43"/>
                  <a:gd name="T25" fmla="*/ 111125 h 32"/>
                  <a:gd name="T26" fmla="*/ 376570 w 43"/>
                  <a:gd name="T27" fmla="*/ 222250 h 32"/>
                  <a:gd name="T28" fmla="*/ 387645 w 43"/>
                  <a:gd name="T29" fmla="*/ 266700 h 32"/>
                  <a:gd name="T30" fmla="*/ 365494 w 43"/>
                  <a:gd name="T31" fmla="*/ 255588 h 32"/>
                  <a:gd name="T32" fmla="*/ 354419 w 43"/>
                  <a:gd name="T33" fmla="*/ 177800 h 32"/>
                  <a:gd name="T34" fmla="*/ 310116 w 43"/>
                  <a:gd name="T35" fmla="*/ 144463 h 32"/>
                  <a:gd name="T36" fmla="*/ 332267 w 43"/>
                  <a:gd name="T37" fmla="*/ 166688 h 32"/>
                  <a:gd name="T38" fmla="*/ 332267 w 43"/>
                  <a:gd name="T39" fmla="*/ 277813 h 32"/>
                  <a:gd name="T40" fmla="*/ 365494 w 43"/>
                  <a:gd name="T41" fmla="*/ 311150 h 32"/>
                  <a:gd name="T42" fmla="*/ 365494 w 43"/>
                  <a:gd name="T43" fmla="*/ 277813 h 32"/>
                  <a:gd name="T44" fmla="*/ 387645 w 43"/>
                  <a:gd name="T45" fmla="*/ 300038 h 32"/>
                  <a:gd name="T46" fmla="*/ 465174 w 43"/>
                  <a:gd name="T47" fmla="*/ 333375 h 32"/>
                  <a:gd name="T48" fmla="*/ 420872 w 43"/>
                  <a:gd name="T49" fmla="*/ 288925 h 32"/>
                  <a:gd name="T50" fmla="*/ 420872 w 43"/>
                  <a:gd name="T51" fmla="*/ 233363 h 32"/>
                  <a:gd name="T52" fmla="*/ 465174 w 43"/>
                  <a:gd name="T53" fmla="*/ 244475 h 32"/>
                  <a:gd name="T54" fmla="*/ 443023 w 43"/>
                  <a:gd name="T55" fmla="*/ 200025 h 32"/>
                  <a:gd name="T56" fmla="*/ 465174 w 43"/>
                  <a:gd name="T57" fmla="*/ 166688 h 32"/>
                  <a:gd name="T58" fmla="*/ 431948 w 43"/>
                  <a:gd name="T59" fmla="*/ 155575 h 32"/>
                  <a:gd name="T60" fmla="*/ 376570 w 43"/>
                  <a:gd name="T61" fmla="*/ 155575 h 32"/>
                  <a:gd name="T62" fmla="*/ 343343 w 43"/>
                  <a:gd name="T63" fmla="*/ 144463 h 32"/>
                  <a:gd name="T64" fmla="*/ 265814 w 43"/>
                  <a:gd name="T65" fmla="*/ 111125 h 32"/>
                  <a:gd name="T66" fmla="*/ 276890 w 43"/>
                  <a:gd name="T67" fmla="*/ 100013 h 32"/>
                  <a:gd name="T68" fmla="*/ 321192 w 43"/>
                  <a:gd name="T69" fmla="*/ 111125 h 32"/>
                  <a:gd name="T70" fmla="*/ 398721 w 43"/>
                  <a:gd name="T71" fmla="*/ 100013 h 32"/>
                  <a:gd name="T72" fmla="*/ 376570 w 43"/>
                  <a:gd name="T73" fmla="*/ 77788 h 32"/>
                  <a:gd name="T74" fmla="*/ 443023 w 43"/>
                  <a:gd name="T75" fmla="*/ 33338 h 32"/>
                  <a:gd name="T76" fmla="*/ 343343 w 43"/>
                  <a:gd name="T77" fmla="*/ 22225 h 32"/>
                  <a:gd name="T78" fmla="*/ 332267 w 43"/>
                  <a:gd name="T79" fmla="*/ 0 h 32"/>
                  <a:gd name="T80" fmla="*/ 299041 w 43"/>
                  <a:gd name="T81" fmla="*/ 33338 h 32"/>
                  <a:gd name="T82" fmla="*/ 276890 w 43"/>
                  <a:gd name="T83" fmla="*/ 88900 h 32"/>
                  <a:gd name="T84" fmla="*/ 99680 w 43"/>
                  <a:gd name="T85" fmla="*/ 122238 h 32"/>
                  <a:gd name="T86" fmla="*/ 0 w 43"/>
                  <a:gd name="T87" fmla="*/ 222250 h 32"/>
                  <a:gd name="T88" fmla="*/ 365494 w 43"/>
                  <a:gd name="T89" fmla="*/ 55563 h 32"/>
                  <a:gd name="T90" fmla="*/ 287965 w 43"/>
                  <a:gd name="T91" fmla="*/ 88900 h 32"/>
                  <a:gd name="T92" fmla="*/ 365494 w 43"/>
                  <a:gd name="T93" fmla="*/ 55563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0" y="20"/>
                    </a:moveTo>
                    <a:cubicBezTo>
                      <a:pt x="0" y="20"/>
                      <a:pt x="6" y="13"/>
                      <a:pt x="11" y="12"/>
                    </a:cubicBezTo>
                    <a:cubicBezTo>
                      <a:pt x="24" y="11"/>
                      <a:pt x="16" y="21"/>
                      <a:pt x="16" y="22"/>
                    </a:cubicBezTo>
                    <a:cubicBezTo>
                      <a:pt x="17" y="22"/>
                      <a:pt x="19" y="22"/>
                      <a:pt x="19" y="20"/>
                    </a:cubicBezTo>
                    <a:cubicBezTo>
                      <a:pt x="20" y="24"/>
                      <a:pt x="15" y="25"/>
                      <a:pt x="16" y="27"/>
                    </a:cubicBezTo>
                    <a:cubicBezTo>
                      <a:pt x="17" y="26"/>
                      <a:pt x="19" y="26"/>
                      <a:pt x="20" y="25"/>
                    </a:cubicBezTo>
                    <a:cubicBezTo>
                      <a:pt x="20" y="28"/>
                      <a:pt x="15" y="29"/>
                      <a:pt x="16" y="32"/>
                    </a:cubicBezTo>
                    <a:cubicBezTo>
                      <a:pt x="17" y="29"/>
                      <a:pt x="20" y="31"/>
                      <a:pt x="23" y="29"/>
                    </a:cubicBezTo>
                    <a:cubicBezTo>
                      <a:pt x="33" y="23"/>
                      <a:pt x="23" y="13"/>
                      <a:pt x="22" y="13"/>
                    </a:cubicBezTo>
                    <a:cubicBezTo>
                      <a:pt x="29" y="19"/>
                      <a:pt x="23" y="24"/>
                      <a:pt x="23" y="24"/>
                    </a:cubicBezTo>
                    <a:cubicBezTo>
                      <a:pt x="23" y="24"/>
                      <a:pt x="25" y="20"/>
                      <a:pt x="22" y="15"/>
                    </a:cubicBezTo>
                    <a:cubicBezTo>
                      <a:pt x="19" y="10"/>
                      <a:pt x="10" y="11"/>
                      <a:pt x="6" y="14"/>
                    </a:cubicBezTo>
                    <a:cubicBezTo>
                      <a:pt x="9" y="9"/>
                      <a:pt x="21" y="10"/>
                      <a:pt x="22" y="10"/>
                    </a:cubicBezTo>
                    <a:cubicBezTo>
                      <a:pt x="30" y="10"/>
                      <a:pt x="34" y="19"/>
                      <a:pt x="34" y="20"/>
                    </a:cubicBezTo>
                    <a:cubicBezTo>
                      <a:pt x="34" y="22"/>
                      <a:pt x="35" y="24"/>
                      <a:pt x="35" y="24"/>
                    </a:cubicBezTo>
                    <a:cubicBezTo>
                      <a:pt x="35" y="24"/>
                      <a:pt x="34" y="24"/>
                      <a:pt x="33" y="23"/>
                    </a:cubicBezTo>
                    <a:cubicBezTo>
                      <a:pt x="33" y="21"/>
                      <a:pt x="33" y="18"/>
                      <a:pt x="32" y="16"/>
                    </a:cubicBezTo>
                    <a:cubicBezTo>
                      <a:pt x="31" y="14"/>
                      <a:pt x="28" y="13"/>
                      <a:pt x="28" y="13"/>
                    </a:cubicBezTo>
                    <a:cubicBezTo>
                      <a:pt x="28" y="13"/>
                      <a:pt x="30" y="14"/>
                      <a:pt x="30" y="15"/>
                    </a:cubicBezTo>
                    <a:cubicBezTo>
                      <a:pt x="26" y="21"/>
                      <a:pt x="28" y="25"/>
                      <a:pt x="30" y="25"/>
                    </a:cubicBezTo>
                    <a:cubicBezTo>
                      <a:pt x="32" y="26"/>
                      <a:pt x="33" y="27"/>
                      <a:pt x="33" y="28"/>
                    </a:cubicBezTo>
                    <a:cubicBezTo>
                      <a:pt x="34" y="28"/>
                      <a:pt x="33" y="25"/>
                      <a:pt x="33" y="25"/>
                    </a:cubicBezTo>
                    <a:cubicBezTo>
                      <a:pt x="33" y="25"/>
                      <a:pt x="34" y="24"/>
                      <a:pt x="35" y="27"/>
                    </a:cubicBezTo>
                    <a:cubicBezTo>
                      <a:pt x="37" y="30"/>
                      <a:pt x="41" y="31"/>
                      <a:pt x="42" y="30"/>
                    </a:cubicBezTo>
                    <a:cubicBezTo>
                      <a:pt x="41" y="30"/>
                      <a:pt x="38" y="28"/>
                      <a:pt x="38" y="26"/>
                    </a:cubicBezTo>
                    <a:cubicBezTo>
                      <a:pt x="39" y="23"/>
                      <a:pt x="38" y="22"/>
                      <a:pt x="38" y="21"/>
                    </a:cubicBezTo>
                    <a:cubicBezTo>
                      <a:pt x="39" y="21"/>
                      <a:pt x="42" y="21"/>
                      <a:pt x="42" y="22"/>
                    </a:cubicBezTo>
                    <a:cubicBezTo>
                      <a:pt x="43" y="21"/>
                      <a:pt x="41" y="18"/>
                      <a:pt x="40" y="18"/>
                    </a:cubicBezTo>
                    <a:cubicBezTo>
                      <a:pt x="41" y="18"/>
                      <a:pt x="43" y="16"/>
                      <a:pt x="42" y="15"/>
                    </a:cubicBezTo>
                    <a:cubicBezTo>
                      <a:pt x="41" y="17"/>
                      <a:pt x="40" y="14"/>
                      <a:pt x="39" y="14"/>
                    </a:cubicBezTo>
                    <a:cubicBezTo>
                      <a:pt x="37" y="13"/>
                      <a:pt x="35" y="13"/>
                      <a:pt x="34" y="14"/>
                    </a:cubicBezTo>
                    <a:cubicBezTo>
                      <a:pt x="33" y="13"/>
                      <a:pt x="32" y="13"/>
                      <a:pt x="31" y="13"/>
                    </a:cubicBezTo>
                    <a:cubicBezTo>
                      <a:pt x="28" y="11"/>
                      <a:pt x="24" y="10"/>
                      <a:pt x="24" y="10"/>
                    </a:cubicBezTo>
                    <a:cubicBezTo>
                      <a:pt x="25" y="9"/>
                      <a:pt x="25" y="9"/>
                      <a:pt x="25" y="9"/>
                    </a:cubicBezTo>
                    <a:cubicBezTo>
                      <a:pt x="25" y="9"/>
                      <a:pt x="27" y="11"/>
                      <a:pt x="29" y="10"/>
                    </a:cubicBezTo>
                    <a:cubicBezTo>
                      <a:pt x="31" y="10"/>
                      <a:pt x="35" y="7"/>
                      <a:pt x="36" y="9"/>
                    </a:cubicBezTo>
                    <a:cubicBezTo>
                      <a:pt x="36" y="8"/>
                      <a:pt x="35" y="7"/>
                      <a:pt x="34" y="7"/>
                    </a:cubicBezTo>
                    <a:cubicBezTo>
                      <a:pt x="36" y="3"/>
                      <a:pt x="39" y="2"/>
                      <a:pt x="40" y="3"/>
                    </a:cubicBezTo>
                    <a:cubicBezTo>
                      <a:pt x="39" y="0"/>
                      <a:pt x="34" y="2"/>
                      <a:pt x="31" y="2"/>
                    </a:cubicBezTo>
                    <a:cubicBezTo>
                      <a:pt x="32" y="1"/>
                      <a:pt x="30" y="0"/>
                      <a:pt x="30" y="0"/>
                    </a:cubicBezTo>
                    <a:cubicBezTo>
                      <a:pt x="30" y="0"/>
                      <a:pt x="30" y="2"/>
                      <a:pt x="27" y="3"/>
                    </a:cubicBezTo>
                    <a:cubicBezTo>
                      <a:pt x="25" y="4"/>
                      <a:pt x="24" y="7"/>
                      <a:pt x="25" y="8"/>
                    </a:cubicBezTo>
                    <a:cubicBezTo>
                      <a:pt x="21" y="10"/>
                      <a:pt x="14" y="9"/>
                      <a:pt x="9" y="11"/>
                    </a:cubicBezTo>
                    <a:cubicBezTo>
                      <a:pt x="5" y="13"/>
                      <a:pt x="0" y="20"/>
                      <a:pt x="0" y="20"/>
                    </a:cubicBezTo>
                    <a:close/>
                    <a:moveTo>
                      <a:pt x="33" y="5"/>
                    </a:moveTo>
                    <a:cubicBezTo>
                      <a:pt x="34" y="7"/>
                      <a:pt x="26" y="8"/>
                      <a:pt x="26" y="8"/>
                    </a:cubicBezTo>
                    <a:cubicBezTo>
                      <a:pt x="26" y="8"/>
                      <a:pt x="32" y="2"/>
                      <a:pt x="33" y="5"/>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1333"/>
              <p:cNvSpPr>
                <a:spLocks noEditPoints="1"/>
              </p:cNvSpPr>
              <p:nvPr/>
            </p:nvSpPr>
            <p:spPr bwMode="auto">
              <a:xfrm flipV="1">
                <a:off x="4291291" y="4159362"/>
                <a:ext cx="301457" cy="225204"/>
              </a:xfrm>
              <a:custGeom>
                <a:avLst/>
                <a:gdLst>
                  <a:gd name="T0" fmla="*/ 365494 w 43"/>
                  <a:gd name="T1" fmla="*/ 122238 h 32"/>
                  <a:gd name="T2" fmla="*/ 199360 w 43"/>
                  <a:gd name="T3" fmla="*/ 88900 h 32"/>
                  <a:gd name="T4" fmla="*/ 166134 w 43"/>
                  <a:gd name="T5" fmla="*/ 33338 h 32"/>
                  <a:gd name="T6" fmla="*/ 143983 w 43"/>
                  <a:gd name="T7" fmla="*/ 0 h 32"/>
                  <a:gd name="T8" fmla="*/ 121831 w 43"/>
                  <a:gd name="T9" fmla="*/ 22225 h 32"/>
                  <a:gd name="T10" fmla="*/ 22151 w 43"/>
                  <a:gd name="T11" fmla="*/ 33338 h 32"/>
                  <a:gd name="T12" fmla="*/ 88605 w 43"/>
                  <a:gd name="T13" fmla="*/ 77788 h 32"/>
                  <a:gd name="T14" fmla="*/ 77529 w 43"/>
                  <a:gd name="T15" fmla="*/ 100013 h 32"/>
                  <a:gd name="T16" fmla="*/ 143983 w 43"/>
                  <a:gd name="T17" fmla="*/ 111125 h 32"/>
                  <a:gd name="T18" fmla="*/ 188285 w 43"/>
                  <a:gd name="T19" fmla="*/ 100013 h 32"/>
                  <a:gd name="T20" fmla="*/ 210436 w 43"/>
                  <a:gd name="T21" fmla="*/ 111125 h 32"/>
                  <a:gd name="T22" fmla="*/ 121831 w 43"/>
                  <a:gd name="T23" fmla="*/ 144463 h 32"/>
                  <a:gd name="T24" fmla="*/ 99680 w 43"/>
                  <a:gd name="T25" fmla="*/ 155575 h 32"/>
                  <a:gd name="T26" fmla="*/ 44302 w 43"/>
                  <a:gd name="T27" fmla="*/ 155575 h 32"/>
                  <a:gd name="T28" fmla="*/ 0 w 43"/>
                  <a:gd name="T29" fmla="*/ 166688 h 32"/>
                  <a:gd name="T30" fmla="*/ 33227 w 43"/>
                  <a:gd name="T31" fmla="*/ 200025 h 32"/>
                  <a:gd name="T32" fmla="*/ 11076 w 43"/>
                  <a:gd name="T33" fmla="*/ 244475 h 32"/>
                  <a:gd name="T34" fmla="*/ 55378 w 43"/>
                  <a:gd name="T35" fmla="*/ 233363 h 32"/>
                  <a:gd name="T36" fmla="*/ 44302 w 43"/>
                  <a:gd name="T37" fmla="*/ 288925 h 32"/>
                  <a:gd name="T38" fmla="*/ 0 w 43"/>
                  <a:gd name="T39" fmla="*/ 333375 h 32"/>
                  <a:gd name="T40" fmla="*/ 77529 w 43"/>
                  <a:gd name="T41" fmla="*/ 300038 h 32"/>
                  <a:gd name="T42" fmla="*/ 99680 w 43"/>
                  <a:gd name="T43" fmla="*/ 277813 h 32"/>
                  <a:gd name="T44" fmla="*/ 99680 w 43"/>
                  <a:gd name="T45" fmla="*/ 311150 h 32"/>
                  <a:gd name="T46" fmla="*/ 132907 w 43"/>
                  <a:gd name="T47" fmla="*/ 277813 h 32"/>
                  <a:gd name="T48" fmla="*/ 143983 w 43"/>
                  <a:gd name="T49" fmla="*/ 166688 h 32"/>
                  <a:gd name="T50" fmla="*/ 155058 w 43"/>
                  <a:gd name="T51" fmla="*/ 144463 h 32"/>
                  <a:gd name="T52" fmla="*/ 121831 w 43"/>
                  <a:gd name="T53" fmla="*/ 177800 h 32"/>
                  <a:gd name="T54" fmla="*/ 99680 w 43"/>
                  <a:gd name="T55" fmla="*/ 255588 h 32"/>
                  <a:gd name="T56" fmla="*/ 77529 w 43"/>
                  <a:gd name="T57" fmla="*/ 266700 h 32"/>
                  <a:gd name="T58" fmla="*/ 88605 w 43"/>
                  <a:gd name="T59" fmla="*/ 222250 h 32"/>
                  <a:gd name="T60" fmla="*/ 221512 w 43"/>
                  <a:gd name="T61" fmla="*/ 111125 h 32"/>
                  <a:gd name="T62" fmla="*/ 398721 w 43"/>
                  <a:gd name="T63" fmla="*/ 155575 h 32"/>
                  <a:gd name="T64" fmla="*/ 221512 w 43"/>
                  <a:gd name="T65" fmla="*/ 166688 h 32"/>
                  <a:gd name="T66" fmla="*/ 210436 w 43"/>
                  <a:gd name="T67" fmla="*/ 266700 h 32"/>
                  <a:gd name="T68" fmla="*/ 232587 w 43"/>
                  <a:gd name="T69" fmla="*/ 144463 h 32"/>
                  <a:gd name="T70" fmla="*/ 221512 w 43"/>
                  <a:gd name="T71" fmla="*/ 322263 h 32"/>
                  <a:gd name="T72" fmla="*/ 299041 w 43"/>
                  <a:gd name="T73" fmla="*/ 355600 h 32"/>
                  <a:gd name="T74" fmla="*/ 243663 w 43"/>
                  <a:gd name="T75" fmla="*/ 277813 h 32"/>
                  <a:gd name="T76" fmla="*/ 299041 w 43"/>
                  <a:gd name="T77" fmla="*/ 300038 h 32"/>
                  <a:gd name="T78" fmla="*/ 254738 w 43"/>
                  <a:gd name="T79" fmla="*/ 222250 h 32"/>
                  <a:gd name="T80" fmla="*/ 287965 w 43"/>
                  <a:gd name="T81" fmla="*/ 244475 h 32"/>
                  <a:gd name="T82" fmla="*/ 343343 w 43"/>
                  <a:gd name="T83" fmla="*/ 133350 h 32"/>
                  <a:gd name="T84" fmla="*/ 476250 w 43"/>
                  <a:gd name="T85" fmla="*/ 222250 h 32"/>
                  <a:gd name="T86" fmla="*/ 365494 w 43"/>
                  <a:gd name="T87" fmla="*/ 122238 h 32"/>
                  <a:gd name="T88" fmla="*/ 177209 w 43"/>
                  <a:gd name="T89" fmla="*/ 88900 h 32"/>
                  <a:gd name="T90" fmla="*/ 99680 w 43"/>
                  <a:gd name="T91" fmla="*/ 55563 h 32"/>
                  <a:gd name="T92" fmla="*/ 177209 w 43"/>
                  <a:gd name="T93" fmla="*/ 88900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33" y="11"/>
                    </a:moveTo>
                    <a:cubicBezTo>
                      <a:pt x="28" y="9"/>
                      <a:pt x="21" y="10"/>
                      <a:pt x="18" y="8"/>
                    </a:cubicBezTo>
                    <a:cubicBezTo>
                      <a:pt x="18" y="7"/>
                      <a:pt x="17" y="4"/>
                      <a:pt x="15" y="3"/>
                    </a:cubicBezTo>
                    <a:cubicBezTo>
                      <a:pt x="12" y="2"/>
                      <a:pt x="13" y="0"/>
                      <a:pt x="13" y="0"/>
                    </a:cubicBezTo>
                    <a:cubicBezTo>
                      <a:pt x="13" y="0"/>
                      <a:pt x="10" y="1"/>
                      <a:pt x="11" y="2"/>
                    </a:cubicBezTo>
                    <a:cubicBezTo>
                      <a:pt x="9" y="2"/>
                      <a:pt x="4" y="0"/>
                      <a:pt x="2" y="3"/>
                    </a:cubicBezTo>
                    <a:cubicBezTo>
                      <a:pt x="3" y="2"/>
                      <a:pt x="6" y="3"/>
                      <a:pt x="8" y="7"/>
                    </a:cubicBezTo>
                    <a:cubicBezTo>
                      <a:pt x="7" y="7"/>
                      <a:pt x="6" y="8"/>
                      <a:pt x="7" y="9"/>
                    </a:cubicBezTo>
                    <a:cubicBezTo>
                      <a:pt x="8" y="7"/>
                      <a:pt x="11" y="10"/>
                      <a:pt x="13" y="10"/>
                    </a:cubicBezTo>
                    <a:cubicBezTo>
                      <a:pt x="16" y="11"/>
                      <a:pt x="17" y="9"/>
                      <a:pt x="17" y="9"/>
                    </a:cubicBezTo>
                    <a:cubicBezTo>
                      <a:pt x="19" y="10"/>
                      <a:pt x="19" y="10"/>
                      <a:pt x="19" y="10"/>
                    </a:cubicBezTo>
                    <a:cubicBezTo>
                      <a:pt x="19" y="10"/>
                      <a:pt x="14" y="11"/>
                      <a:pt x="11" y="13"/>
                    </a:cubicBezTo>
                    <a:cubicBezTo>
                      <a:pt x="11" y="13"/>
                      <a:pt x="10" y="13"/>
                      <a:pt x="9" y="14"/>
                    </a:cubicBezTo>
                    <a:cubicBezTo>
                      <a:pt x="7" y="13"/>
                      <a:pt x="5" y="13"/>
                      <a:pt x="4" y="14"/>
                    </a:cubicBezTo>
                    <a:cubicBezTo>
                      <a:pt x="2" y="14"/>
                      <a:pt x="1" y="17"/>
                      <a:pt x="0" y="15"/>
                    </a:cubicBezTo>
                    <a:cubicBezTo>
                      <a:pt x="0" y="16"/>
                      <a:pt x="1" y="18"/>
                      <a:pt x="3" y="18"/>
                    </a:cubicBezTo>
                    <a:cubicBezTo>
                      <a:pt x="2" y="18"/>
                      <a:pt x="0" y="21"/>
                      <a:pt x="1" y="22"/>
                    </a:cubicBezTo>
                    <a:cubicBezTo>
                      <a:pt x="1" y="21"/>
                      <a:pt x="3" y="21"/>
                      <a:pt x="5" y="21"/>
                    </a:cubicBezTo>
                    <a:cubicBezTo>
                      <a:pt x="4" y="22"/>
                      <a:pt x="3" y="23"/>
                      <a:pt x="4" y="26"/>
                    </a:cubicBezTo>
                    <a:cubicBezTo>
                      <a:pt x="5" y="28"/>
                      <a:pt x="1" y="30"/>
                      <a:pt x="0" y="30"/>
                    </a:cubicBezTo>
                    <a:cubicBezTo>
                      <a:pt x="2" y="31"/>
                      <a:pt x="5" y="30"/>
                      <a:pt x="7" y="27"/>
                    </a:cubicBezTo>
                    <a:cubicBezTo>
                      <a:pt x="9" y="24"/>
                      <a:pt x="9" y="25"/>
                      <a:pt x="9" y="25"/>
                    </a:cubicBezTo>
                    <a:cubicBezTo>
                      <a:pt x="9" y="25"/>
                      <a:pt x="8" y="28"/>
                      <a:pt x="9" y="28"/>
                    </a:cubicBezTo>
                    <a:cubicBezTo>
                      <a:pt x="10" y="27"/>
                      <a:pt x="11" y="26"/>
                      <a:pt x="12" y="25"/>
                    </a:cubicBezTo>
                    <a:cubicBezTo>
                      <a:pt x="14" y="25"/>
                      <a:pt x="16" y="21"/>
                      <a:pt x="13" y="15"/>
                    </a:cubicBezTo>
                    <a:cubicBezTo>
                      <a:pt x="12" y="14"/>
                      <a:pt x="14" y="13"/>
                      <a:pt x="14" y="13"/>
                    </a:cubicBezTo>
                    <a:cubicBezTo>
                      <a:pt x="14" y="13"/>
                      <a:pt x="12" y="14"/>
                      <a:pt x="11" y="16"/>
                    </a:cubicBezTo>
                    <a:cubicBezTo>
                      <a:pt x="10" y="18"/>
                      <a:pt x="10" y="21"/>
                      <a:pt x="9" y="23"/>
                    </a:cubicBezTo>
                    <a:cubicBezTo>
                      <a:pt x="8" y="24"/>
                      <a:pt x="7" y="24"/>
                      <a:pt x="7" y="24"/>
                    </a:cubicBezTo>
                    <a:cubicBezTo>
                      <a:pt x="7" y="24"/>
                      <a:pt x="9" y="22"/>
                      <a:pt x="8" y="20"/>
                    </a:cubicBezTo>
                    <a:cubicBezTo>
                      <a:pt x="8" y="19"/>
                      <a:pt x="12" y="10"/>
                      <a:pt x="20" y="10"/>
                    </a:cubicBezTo>
                    <a:cubicBezTo>
                      <a:pt x="21" y="10"/>
                      <a:pt x="33" y="9"/>
                      <a:pt x="36" y="14"/>
                    </a:cubicBezTo>
                    <a:cubicBezTo>
                      <a:pt x="33" y="11"/>
                      <a:pt x="23" y="10"/>
                      <a:pt x="20" y="15"/>
                    </a:cubicBezTo>
                    <a:cubicBezTo>
                      <a:pt x="17" y="20"/>
                      <a:pt x="19" y="24"/>
                      <a:pt x="19" y="24"/>
                    </a:cubicBezTo>
                    <a:cubicBezTo>
                      <a:pt x="19" y="24"/>
                      <a:pt x="14" y="19"/>
                      <a:pt x="21" y="13"/>
                    </a:cubicBezTo>
                    <a:cubicBezTo>
                      <a:pt x="20" y="13"/>
                      <a:pt x="9" y="23"/>
                      <a:pt x="20" y="29"/>
                    </a:cubicBezTo>
                    <a:cubicBezTo>
                      <a:pt x="23" y="31"/>
                      <a:pt x="26" y="29"/>
                      <a:pt x="27" y="32"/>
                    </a:cubicBezTo>
                    <a:cubicBezTo>
                      <a:pt x="27" y="29"/>
                      <a:pt x="23" y="28"/>
                      <a:pt x="22" y="25"/>
                    </a:cubicBezTo>
                    <a:cubicBezTo>
                      <a:pt x="23" y="26"/>
                      <a:pt x="25" y="26"/>
                      <a:pt x="27" y="27"/>
                    </a:cubicBezTo>
                    <a:cubicBezTo>
                      <a:pt x="27" y="25"/>
                      <a:pt x="22" y="24"/>
                      <a:pt x="23" y="20"/>
                    </a:cubicBezTo>
                    <a:cubicBezTo>
                      <a:pt x="23" y="22"/>
                      <a:pt x="25" y="22"/>
                      <a:pt x="26" y="22"/>
                    </a:cubicBezTo>
                    <a:cubicBezTo>
                      <a:pt x="26" y="21"/>
                      <a:pt x="19" y="11"/>
                      <a:pt x="31" y="12"/>
                    </a:cubicBezTo>
                    <a:cubicBezTo>
                      <a:pt x="37" y="13"/>
                      <a:pt x="43" y="20"/>
                      <a:pt x="43" y="20"/>
                    </a:cubicBezTo>
                    <a:cubicBezTo>
                      <a:pt x="43" y="20"/>
                      <a:pt x="38" y="13"/>
                      <a:pt x="33" y="11"/>
                    </a:cubicBezTo>
                    <a:close/>
                    <a:moveTo>
                      <a:pt x="16" y="8"/>
                    </a:moveTo>
                    <a:cubicBezTo>
                      <a:pt x="16" y="8"/>
                      <a:pt x="9" y="7"/>
                      <a:pt x="9" y="5"/>
                    </a:cubicBezTo>
                    <a:cubicBezTo>
                      <a:pt x="10" y="2"/>
                      <a:pt x="16" y="8"/>
                      <a:pt x="16" y="8"/>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1334"/>
              <p:cNvSpPr>
                <a:spLocks/>
              </p:cNvSpPr>
              <p:nvPr/>
            </p:nvSpPr>
            <p:spPr bwMode="auto">
              <a:xfrm flipV="1">
                <a:off x="4480204" y="4145287"/>
                <a:ext cx="232122" cy="140753"/>
              </a:xfrm>
              <a:custGeom>
                <a:avLst/>
                <a:gdLst>
                  <a:gd name="T0" fmla="*/ 366713 w 33"/>
                  <a:gd name="T1" fmla="*/ 122238 h 20"/>
                  <a:gd name="T2" fmla="*/ 366713 w 33"/>
                  <a:gd name="T3" fmla="*/ 133350 h 20"/>
                  <a:gd name="T4" fmla="*/ 255588 w 33"/>
                  <a:gd name="T5" fmla="*/ 122238 h 20"/>
                  <a:gd name="T6" fmla="*/ 200025 w 33"/>
                  <a:gd name="T7" fmla="*/ 166688 h 20"/>
                  <a:gd name="T8" fmla="*/ 244475 w 33"/>
                  <a:gd name="T9" fmla="*/ 122238 h 20"/>
                  <a:gd name="T10" fmla="*/ 255588 w 33"/>
                  <a:gd name="T11" fmla="*/ 111125 h 20"/>
                  <a:gd name="T12" fmla="*/ 133350 w 33"/>
                  <a:gd name="T13" fmla="*/ 144463 h 20"/>
                  <a:gd name="T14" fmla="*/ 111125 w 33"/>
                  <a:gd name="T15" fmla="*/ 177800 h 20"/>
                  <a:gd name="T16" fmla="*/ 66675 w 33"/>
                  <a:gd name="T17" fmla="*/ 222250 h 20"/>
                  <a:gd name="T18" fmla="*/ 122238 w 33"/>
                  <a:gd name="T19" fmla="*/ 144463 h 20"/>
                  <a:gd name="T20" fmla="*/ 88900 w 33"/>
                  <a:gd name="T21" fmla="*/ 144463 h 20"/>
                  <a:gd name="T22" fmla="*/ 0 w 33"/>
                  <a:gd name="T23" fmla="*/ 144463 h 20"/>
                  <a:gd name="T24" fmla="*/ 88900 w 33"/>
                  <a:gd name="T25" fmla="*/ 133350 h 20"/>
                  <a:gd name="T26" fmla="*/ 111125 w 33"/>
                  <a:gd name="T27" fmla="*/ 144463 h 20"/>
                  <a:gd name="T28" fmla="*/ 66675 w 33"/>
                  <a:gd name="T29" fmla="*/ 66675 h 20"/>
                  <a:gd name="T30" fmla="*/ 111125 w 33"/>
                  <a:gd name="T31" fmla="*/ 100013 h 20"/>
                  <a:gd name="T32" fmla="*/ 133350 w 33"/>
                  <a:gd name="T33" fmla="*/ 144463 h 20"/>
                  <a:gd name="T34" fmla="*/ 244475 w 33"/>
                  <a:gd name="T35" fmla="*/ 111125 h 20"/>
                  <a:gd name="T36" fmla="*/ 222250 w 33"/>
                  <a:gd name="T37" fmla="*/ 100013 h 20"/>
                  <a:gd name="T38" fmla="*/ 177800 w 33"/>
                  <a:gd name="T39" fmla="*/ 77788 h 20"/>
                  <a:gd name="T40" fmla="*/ 166688 w 33"/>
                  <a:gd name="T41" fmla="*/ 33338 h 20"/>
                  <a:gd name="T42" fmla="*/ 211138 w 33"/>
                  <a:gd name="T43" fmla="*/ 55563 h 20"/>
                  <a:gd name="T44" fmla="*/ 255588 w 33"/>
                  <a:gd name="T45" fmla="*/ 100013 h 20"/>
                  <a:gd name="T46" fmla="*/ 311150 w 33"/>
                  <a:gd name="T47" fmla="*/ 100013 h 20"/>
                  <a:gd name="T48" fmla="*/ 277813 w 33"/>
                  <a:gd name="T49" fmla="*/ 44450 h 20"/>
                  <a:gd name="T50" fmla="*/ 288925 w 33"/>
                  <a:gd name="T51" fmla="*/ 0 h 20"/>
                  <a:gd name="T52" fmla="*/ 311150 w 33"/>
                  <a:gd name="T53" fmla="*/ 44450 h 20"/>
                  <a:gd name="T54" fmla="*/ 322263 w 33"/>
                  <a:gd name="T55" fmla="*/ 100013 h 20"/>
                  <a:gd name="T56" fmla="*/ 366713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33" y="11"/>
                    </a:moveTo>
                    <a:cubicBezTo>
                      <a:pt x="33" y="12"/>
                      <a:pt x="33" y="12"/>
                      <a:pt x="33" y="12"/>
                    </a:cubicBezTo>
                    <a:cubicBezTo>
                      <a:pt x="33" y="12"/>
                      <a:pt x="28" y="7"/>
                      <a:pt x="23" y="11"/>
                    </a:cubicBezTo>
                    <a:cubicBezTo>
                      <a:pt x="23" y="12"/>
                      <a:pt x="23" y="15"/>
                      <a:pt x="18" y="15"/>
                    </a:cubicBezTo>
                    <a:cubicBezTo>
                      <a:pt x="19" y="15"/>
                      <a:pt x="19" y="12"/>
                      <a:pt x="22" y="11"/>
                    </a:cubicBezTo>
                    <a:cubicBezTo>
                      <a:pt x="23" y="10"/>
                      <a:pt x="23" y="10"/>
                      <a:pt x="23" y="10"/>
                    </a:cubicBezTo>
                    <a:cubicBezTo>
                      <a:pt x="23" y="10"/>
                      <a:pt x="14" y="15"/>
                      <a:pt x="12" y="13"/>
                    </a:cubicBezTo>
                    <a:cubicBezTo>
                      <a:pt x="11" y="14"/>
                      <a:pt x="11" y="15"/>
                      <a:pt x="10" y="16"/>
                    </a:cubicBezTo>
                    <a:cubicBezTo>
                      <a:pt x="8" y="17"/>
                      <a:pt x="6" y="18"/>
                      <a:pt x="6" y="20"/>
                    </a:cubicBezTo>
                    <a:cubicBezTo>
                      <a:pt x="5" y="19"/>
                      <a:pt x="5" y="14"/>
                      <a:pt x="11" y="13"/>
                    </a:cubicBezTo>
                    <a:cubicBezTo>
                      <a:pt x="10" y="13"/>
                      <a:pt x="8" y="13"/>
                      <a:pt x="8" y="13"/>
                    </a:cubicBezTo>
                    <a:cubicBezTo>
                      <a:pt x="8" y="13"/>
                      <a:pt x="4" y="16"/>
                      <a:pt x="0" y="13"/>
                    </a:cubicBezTo>
                    <a:cubicBezTo>
                      <a:pt x="1" y="12"/>
                      <a:pt x="4" y="9"/>
                      <a:pt x="8" y="12"/>
                    </a:cubicBezTo>
                    <a:cubicBezTo>
                      <a:pt x="10" y="13"/>
                      <a:pt x="10" y="13"/>
                      <a:pt x="10" y="13"/>
                    </a:cubicBezTo>
                    <a:cubicBezTo>
                      <a:pt x="10" y="13"/>
                      <a:pt x="5" y="11"/>
                      <a:pt x="6" y="6"/>
                    </a:cubicBezTo>
                    <a:cubicBezTo>
                      <a:pt x="7" y="7"/>
                      <a:pt x="10" y="7"/>
                      <a:pt x="10" y="9"/>
                    </a:cubicBezTo>
                    <a:cubicBezTo>
                      <a:pt x="11" y="11"/>
                      <a:pt x="10" y="12"/>
                      <a:pt x="12" y="13"/>
                    </a:cubicBezTo>
                    <a:cubicBezTo>
                      <a:pt x="14" y="14"/>
                      <a:pt x="22" y="10"/>
                      <a:pt x="22" y="10"/>
                    </a:cubicBezTo>
                    <a:cubicBezTo>
                      <a:pt x="22" y="10"/>
                      <a:pt x="21" y="9"/>
                      <a:pt x="20" y="9"/>
                    </a:cubicBezTo>
                    <a:cubicBezTo>
                      <a:pt x="19" y="9"/>
                      <a:pt x="17" y="8"/>
                      <a:pt x="16" y="7"/>
                    </a:cubicBezTo>
                    <a:cubicBezTo>
                      <a:pt x="14" y="5"/>
                      <a:pt x="15" y="3"/>
                      <a:pt x="15" y="3"/>
                    </a:cubicBezTo>
                    <a:cubicBezTo>
                      <a:pt x="15" y="3"/>
                      <a:pt x="16" y="3"/>
                      <a:pt x="19" y="5"/>
                    </a:cubicBezTo>
                    <a:cubicBezTo>
                      <a:pt x="22" y="7"/>
                      <a:pt x="19" y="8"/>
                      <a:pt x="23" y="9"/>
                    </a:cubicBezTo>
                    <a:cubicBezTo>
                      <a:pt x="25" y="9"/>
                      <a:pt x="28" y="8"/>
                      <a:pt x="28" y="9"/>
                    </a:cubicBezTo>
                    <a:cubicBezTo>
                      <a:pt x="27" y="8"/>
                      <a:pt x="24" y="6"/>
                      <a:pt x="25" y="4"/>
                    </a:cubicBezTo>
                    <a:cubicBezTo>
                      <a:pt x="25" y="1"/>
                      <a:pt x="26" y="1"/>
                      <a:pt x="26" y="0"/>
                    </a:cubicBezTo>
                    <a:cubicBezTo>
                      <a:pt x="27" y="0"/>
                      <a:pt x="29" y="2"/>
                      <a:pt x="28" y="4"/>
                    </a:cubicBezTo>
                    <a:cubicBezTo>
                      <a:pt x="28" y="6"/>
                      <a:pt x="28" y="8"/>
                      <a:pt x="29" y="9"/>
                    </a:cubicBezTo>
                    <a:cubicBezTo>
                      <a:pt x="31" y="10"/>
                      <a:pt x="33" y="11"/>
                      <a:pt x="33"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8" name="1335"/>
              <p:cNvSpPr>
                <a:spLocks/>
              </p:cNvSpPr>
              <p:nvPr/>
            </p:nvSpPr>
            <p:spPr bwMode="auto">
              <a:xfrm flipV="1">
                <a:off x="4747496" y="4145287"/>
                <a:ext cx="231117" cy="140753"/>
              </a:xfrm>
              <a:custGeom>
                <a:avLst/>
                <a:gdLst>
                  <a:gd name="T0" fmla="*/ 0 w 33"/>
                  <a:gd name="T1" fmla="*/ 122238 h 20"/>
                  <a:gd name="T2" fmla="*/ 0 w 33"/>
                  <a:gd name="T3" fmla="*/ 133350 h 20"/>
                  <a:gd name="T4" fmla="*/ 121708 w 33"/>
                  <a:gd name="T5" fmla="*/ 122238 h 20"/>
                  <a:gd name="T6" fmla="*/ 165966 w 33"/>
                  <a:gd name="T7" fmla="*/ 166688 h 20"/>
                  <a:gd name="T8" fmla="*/ 121708 w 33"/>
                  <a:gd name="T9" fmla="*/ 122238 h 20"/>
                  <a:gd name="T10" fmla="*/ 110644 w 33"/>
                  <a:gd name="T11" fmla="*/ 111125 h 20"/>
                  <a:gd name="T12" fmla="*/ 243417 w 33"/>
                  <a:gd name="T13" fmla="*/ 144463 h 20"/>
                  <a:gd name="T14" fmla="*/ 265545 w 33"/>
                  <a:gd name="T15" fmla="*/ 177800 h 20"/>
                  <a:gd name="T16" fmla="*/ 298739 w 33"/>
                  <a:gd name="T17" fmla="*/ 222250 h 20"/>
                  <a:gd name="T18" fmla="*/ 243417 w 33"/>
                  <a:gd name="T19" fmla="*/ 144463 h 20"/>
                  <a:gd name="T20" fmla="*/ 287674 w 33"/>
                  <a:gd name="T21" fmla="*/ 144463 h 20"/>
                  <a:gd name="T22" fmla="*/ 365125 w 33"/>
                  <a:gd name="T23" fmla="*/ 144463 h 20"/>
                  <a:gd name="T24" fmla="*/ 287674 w 33"/>
                  <a:gd name="T25" fmla="*/ 133350 h 20"/>
                  <a:gd name="T26" fmla="*/ 254481 w 33"/>
                  <a:gd name="T27" fmla="*/ 144463 h 20"/>
                  <a:gd name="T28" fmla="*/ 298739 w 33"/>
                  <a:gd name="T29" fmla="*/ 66675 h 20"/>
                  <a:gd name="T30" fmla="*/ 254481 w 33"/>
                  <a:gd name="T31" fmla="*/ 100013 h 20"/>
                  <a:gd name="T32" fmla="*/ 232352 w 33"/>
                  <a:gd name="T33" fmla="*/ 144463 h 20"/>
                  <a:gd name="T34" fmla="*/ 121708 w 33"/>
                  <a:gd name="T35" fmla="*/ 111125 h 20"/>
                  <a:gd name="T36" fmla="*/ 143837 w 33"/>
                  <a:gd name="T37" fmla="*/ 100013 h 20"/>
                  <a:gd name="T38" fmla="*/ 199159 w 33"/>
                  <a:gd name="T39" fmla="*/ 77788 h 20"/>
                  <a:gd name="T40" fmla="*/ 210223 w 33"/>
                  <a:gd name="T41" fmla="*/ 33338 h 20"/>
                  <a:gd name="T42" fmla="*/ 154902 w 33"/>
                  <a:gd name="T43" fmla="*/ 55563 h 20"/>
                  <a:gd name="T44" fmla="*/ 121708 w 33"/>
                  <a:gd name="T45" fmla="*/ 100013 h 20"/>
                  <a:gd name="T46" fmla="*/ 55322 w 33"/>
                  <a:gd name="T47" fmla="*/ 100013 h 20"/>
                  <a:gd name="T48" fmla="*/ 99580 w 33"/>
                  <a:gd name="T49" fmla="*/ 44450 h 20"/>
                  <a:gd name="T50" fmla="*/ 88515 w 33"/>
                  <a:gd name="T51" fmla="*/ 0 h 20"/>
                  <a:gd name="T52" fmla="*/ 55322 w 33"/>
                  <a:gd name="T53" fmla="*/ 44450 h 20"/>
                  <a:gd name="T54" fmla="*/ 44258 w 33"/>
                  <a:gd name="T55" fmla="*/ 100013 h 20"/>
                  <a:gd name="T56" fmla="*/ 0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0" y="11"/>
                    </a:moveTo>
                    <a:cubicBezTo>
                      <a:pt x="0" y="12"/>
                      <a:pt x="0" y="12"/>
                      <a:pt x="0" y="12"/>
                    </a:cubicBezTo>
                    <a:cubicBezTo>
                      <a:pt x="0" y="12"/>
                      <a:pt x="5" y="7"/>
                      <a:pt x="11" y="11"/>
                    </a:cubicBezTo>
                    <a:cubicBezTo>
                      <a:pt x="10" y="12"/>
                      <a:pt x="10" y="15"/>
                      <a:pt x="15" y="15"/>
                    </a:cubicBezTo>
                    <a:cubicBezTo>
                      <a:pt x="15" y="15"/>
                      <a:pt x="15" y="12"/>
                      <a:pt x="11" y="11"/>
                    </a:cubicBezTo>
                    <a:cubicBezTo>
                      <a:pt x="10" y="10"/>
                      <a:pt x="10" y="10"/>
                      <a:pt x="10" y="10"/>
                    </a:cubicBezTo>
                    <a:cubicBezTo>
                      <a:pt x="10" y="10"/>
                      <a:pt x="20" y="15"/>
                      <a:pt x="22" y="13"/>
                    </a:cubicBezTo>
                    <a:cubicBezTo>
                      <a:pt x="22" y="14"/>
                      <a:pt x="22" y="15"/>
                      <a:pt x="24" y="16"/>
                    </a:cubicBezTo>
                    <a:cubicBezTo>
                      <a:pt x="25" y="17"/>
                      <a:pt x="27" y="18"/>
                      <a:pt x="27" y="20"/>
                    </a:cubicBezTo>
                    <a:cubicBezTo>
                      <a:pt x="28" y="19"/>
                      <a:pt x="29" y="14"/>
                      <a:pt x="22" y="13"/>
                    </a:cubicBezTo>
                    <a:cubicBezTo>
                      <a:pt x="23" y="13"/>
                      <a:pt x="26" y="13"/>
                      <a:pt x="26" y="13"/>
                    </a:cubicBezTo>
                    <a:cubicBezTo>
                      <a:pt x="26" y="13"/>
                      <a:pt x="29" y="16"/>
                      <a:pt x="33" y="13"/>
                    </a:cubicBezTo>
                    <a:cubicBezTo>
                      <a:pt x="32" y="12"/>
                      <a:pt x="29" y="9"/>
                      <a:pt x="26" y="12"/>
                    </a:cubicBezTo>
                    <a:cubicBezTo>
                      <a:pt x="23" y="13"/>
                      <a:pt x="23" y="13"/>
                      <a:pt x="23" y="13"/>
                    </a:cubicBezTo>
                    <a:cubicBezTo>
                      <a:pt x="23" y="13"/>
                      <a:pt x="28" y="11"/>
                      <a:pt x="27" y="6"/>
                    </a:cubicBezTo>
                    <a:cubicBezTo>
                      <a:pt x="26" y="7"/>
                      <a:pt x="23" y="7"/>
                      <a:pt x="23" y="9"/>
                    </a:cubicBezTo>
                    <a:cubicBezTo>
                      <a:pt x="22" y="11"/>
                      <a:pt x="23" y="12"/>
                      <a:pt x="21" y="13"/>
                    </a:cubicBezTo>
                    <a:cubicBezTo>
                      <a:pt x="19" y="14"/>
                      <a:pt x="11" y="10"/>
                      <a:pt x="11" y="10"/>
                    </a:cubicBezTo>
                    <a:cubicBezTo>
                      <a:pt x="12" y="10"/>
                      <a:pt x="12" y="9"/>
                      <a:pt x="13" y="9"/>
                    </a:cubicBezTo>
                    <a:cubicBezTo>
                      <a:pt x="14" y="9"/>
                      <a:pt x="16" y="8"/>
                      <a:pt x="18" y="7"/>
                    </a:cubicBezTo>
                    <a:cubicBezTo>
                      <a:pt x="19" y="5"/>
                      <a:pt x="19" y="3"/>
                      <a:pt x="19" y="3"/>
                    </a:cubicBezTo>
                    <a:cubicBezTo>
                      <a:pt x="19" y="3"/>
                      <a:pt x="17" y="3"/>
                      <a:pt x="14" y="5"/>
                    </a:cubicBezTo>
                    <a:cubicBezTo>
                      <a:pt x="12" y="7"/>
                      <a:pt x="14" y="8"/>
                      <a:pt x="11" y="9"/>
                    </a:cubicBezTo>
                    <a:cubicBezTo>
                      <a:pt x="8" y="9"/>
                      <a:pt x="6" y="8"/>
                      <a:pt x="5" y="9"/>
                    </a:cubicBezTo>
                    <a:cubicBezTo>
                      <a:pt x="6" y="8"/>
                      <a:pt x="9" y="6"/>
                      <a:pt x="9" y="4"/>
                    </a:cubicBezTo>
                    <a:cubicBezTo>
                      <a:pt x="8" y="1"/>
                      <a:pt x="7" y="1"/>
                      <a:pt x="8" y="0"/>
                    </a:cubicBezTo>
                    <a:cubicBezTo>
                      <a:pt x="7" y="0"/>
                      <a:pt x="5" y="2"/>
                      <a:pt x="5" y="4"/>
                    </a:cubicBezTo>
                    <a:cubicBezTo>
                      <a:pt x="5" y="6"/>
                      <a:pt x="5" y="8"/>
                      <a:pt x="4" y="9"/>
                    </a:cubicBezTo>
                    <a:cubicBezTo>
                      <a:pt x="2" y="10"/>
                      <a:pt x="0" y="11"/>
                      <a:pt x="0"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1336"/>
              <p:cNvSpPr>
                <a:spLocks noEditPoints="1"/>
              </p:cNvSpPr>
              <p:nvPr/>
            </p:nvSpPr>
            <p:spPr bwMode="auto">
              <a:xfrm flipV="1">
                <a:off x="4649021" y="4236776"/>
                <a:ext cx="153744" cy="161865"/>
              </a:xfrm>
              <a:custGeom>
                <a:avLst/>
                <a:gdLst>
                  <a:gd name="T0" fmla="*/ 143525 w 22"/>
                  <a:gd name="T1" fmla="*/ 144463 h 23"/>
                  <a:gd name="T2" fmla="*/ 187686 w 22"/>
                  <a:gd name="T3" fmla="*/ 188913 h 23"/>
                  <a:gd name="T4" fmla="*/ 187686 w 22"/>
                  <a:gd name="T5" fmla="*/ 166688 h 23"/>
                  <a:gd name="T6" fmla="*/ 209767 w 22"/>
                  <a:gd name="T7" fmla="*/ 155575 h 23"/>
                  <a:gd name="T8" fmla="*/ 242888 w 22"/>
                  <a:gd name="T9" fmla="*/ 166688 h 23"/>
                  <a:gd name="T10" fmla="*/ 198727 w 22"/>
                  <a:gd name="T11" fmla="*/ 122238 h 23"/>
                  <a:gd name="T12" fmla="*/ 198727 w 22"/>
                  <a:gd name="T13" fmla="*/ 111125 h 23"/>
                  <a:gd name="T14" fmla="*/ 143525 w 22"/>
                  <a:gd name="T15" fmla="*/ 122238 h 23"/>
                  <a:gd name="T16" fmla="*/ 143525 w 22"/>
                  <a:gd name="T17" fmla="*/ 33338 h 23"/>
                  <a:gd name="T18" fmla="*/ 132484 w 22"/>
                  <a:gd name="T19" fmla="*/ 55563 h 23"/>
                  <a:gd name="T20" fmla="*/ 66242 w 22"/>
                  <a:gd name="T21" fmla="*/ 0 h 23"/>
                  <a:gd name="T22" fmla="*/ 77283 w 22"/>
                  <a:gd name="T23" fmla="*/ 33338 h 23"/>
                  <a:gd name="T24" fmla="*/ 88323 w 22"/>
                  <a:gd name="T25" fmla="*/ 66675 h 23"/>
                  <a:gd name="T26" fmla="*/ 66242 w 22"/>
                  <a:gd name="T27" fmla="*/ 66675 h 23"/>
                  <a:gd name="T28" fmla="*/ 99363 w 22"/>
                  <a:gd name="T29" fmla="*/ 100013 h 23"/>
                  <a:gd name="T30" fmla="*/ 132484 w 22"/>
                  <a:gd name="T31" fmla="*/ 144463 h 23"/>
                  <a:gd name="T32" fmla="*/ 99363 w 22"/>
                  <a:gd name="T33" fmla="*/ 122238 h 23"/>
                  <a:gd name="T34" fmla="*/ 66242 w 22"/>
                  <a:gd name="T35" fmla="*/ 100013 h 23"/>
                  <a:gd name="T36" fmla="*/ 77283 w 22"/>
                  <a:gd name="T37" fmla="*/ 111125 h 23"/>
                  <a:gd name="T38" fmla="*/ 0 w 22"/>
                  <a:gd name="T39" fmla="*/ 133350 h 23"/>
                  <a:gd name="T40" fmla="*/ 55202 w 22"/>
                  <a:gd name="T41" fmla="*/ 155575 h 23"/>
                  <a:gd name="T42" fmla="*/ 55202 w 22"/>
                  <a:gd name="T43" fmla="*/ 188913 h 23"/>
                  <a:gd name="T44" fmla="*/ 77283 w 22"/>
                  <a:gd name="T45" fmla="*/ 177800 h 23"/>
                  <a:gd name="T46" fmla="*/ 110404 w 22"/>
                  <a:gd name="T47" fmla="*/ 144463 h 23"/>
                  <a:gd name="T48" fmla="*/ 132484 w 22"/>
                  <a:gd name="T49" fmla="*/ 144463 h 23"/>
                  <a:gd name="T50" fmla="*/ 110404 w 22"/>
                  <a:gd name="T51" fmla="*/ 200025 h 23"/>
                  <a:gd name="T52" fmla="*/ 143525 w 22"/>
                  <a:gd name="T53" fmla="*/ 255588 h 23"/>
                  <a:gd name="T54" fmla="*/ 143525 w 22"/>
                  <a:gd name="T55" fmla="*/ 144463 h 23"/>
                  <a:gd name="T56" fmla="*/ 110404 w 22"/>
                  <a:gd name="T57" fmla="*/ 55563 h 23"/>
                  <a:gd name="T58" fmla="*/ 132484 w 22"/>
                  <a:gd name="T59" fmla="*/ 122238 h 23"/>
                  <a:gd name="T60" fmla="*/ 110404 w 22"/>
                  <a:gd name="T61" fmla="*/ 55563 h 23"/>
                  <a:gd name="T62" fmla="*/ 143525 w 22"/>
                  <a:gd name="T63" fmla="*/ 133350 h 23"/>
                  <a:gd name="T64" fmla="*/ 209767 w 22"/>
                  <a:gd name="T65" fmla="*/ 144463 h 23"/>
                  <a:gd name="T66" fmla="*/ 143525 w 22"/>
                  <a:gd name="T67" fmla="*/ 133350 h 23"/>
                  <a:gd name="T68" fmla="*/ 99363 w 22"/>
                  <a:gd name="T69" fmla="*/ 144463 h 23"/>
                  <a:gd name="T70" fmla="*/ 33121 w 22"/>
                  <a:gd name="T71" fmla="*/ 122238 h 23"/>
                  <a:gd name="T72" fmla="*/ 99363 w 22"/>
                  <a:gd name="T73" fmla="*/ 144463 h 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2" h="23">
                    <a:moveTo>
                      <a:pt x="13" y="13"/>
                    </a:moveTo>
                    <a:cubicBezTo>
                      <a:pt x="12" y="16"/>
                      <a:pt x="17" y="16"/>
                      <a:pt x="17" y="17"/>
                    </a:cubicBezTo>
                    <a:cubicBezTo>
                      <a:pt x="18" y="16"/>
                      <a:pt x="17" y="15"/>
                      <a:pt x="17" y="15"/>
                    </a:cubicBezTo>
                    <a:cubicBezTo>
                      <a:pt x="17" y="15"/>
                      <a:pt x="18" y="15"/>
                      <a:pt x="19" y="14"/>
                    </a:cubicBezTo>
                    <a:cubicBezTo>
                      <a:pt x="20" y="14"/>
                      <a:pt x="21" y="14"/>
                      <a:pt x="22" y="15"/>
                    </a:cubicBezTo>
                    <a:cubicBezTo>
                      <a:pt x="22" y="12"/>
                      <a:pt x="18" y="11"/>
                      <a:pt x="18" y="11"/>
                    </a:cubicBezTo>
                    <a:cubicBezTo>
                      <a:pt x="18" y="10"/>
                      <a:pt x="18" y="10"/>
                      <a:pt x="18" y="10"/>
                    </a:cubicBezTo>
                    <a:cubicBezTo>
                      <a:pt x="18" y="10"/>
                      <a:pt x="16" y="8"/>
                      <a:pt x="13" y="11"/>
                    </a:cubicBezTo>
                    <a:cubicBezTo>
                      <a:pt x="15" y="8"/>
                      <a:pt x="13" y="3"/>
                      <a:pt x="13" y="3"/>
                    </a:cubicBezTo>
                    <a:cubicBezTo>
                      <a:pt x="13" y="3"/>
                      <a:pt x="13" y="4"/>
                      <a:pt x="12" y="5"/>
                    </a:cubicBezTo>
                    <a:cubicBezTo>
                      <a:pt x="12" y="2"/>
                      <a:pt x="7" y="0"/>
                      <a:pt x="6" y="0"/>
                    </a:cubicBezTo>
                    <a:cubicBezTo>
                      <a:pt x="7" y="0"/>
                      <a:pt x="7" y="2"/>
                      <a:pt x="7" y="3"/>
                    </a:cubicBezTo>
                    <a:cubicBezTo>
                      <a:pt x="8" y="5"/>
                      <a:pt x="8" y="6"/>
                      <a:pt x="8" y="6"/>
                    </a:cubicBezTo>
                    <a:cubicBezTo>
                      <a:pt x="8" y="6"/>
                      <a:pt x="7" y="6"/>
                      <a:pt x="6" y="6"/>
                    </a:cubicBezTo>
                    <a:cubicBezTo>
                      <a:pt x="7" y="7"/>
                      <a:pt x="8" y="9"/>
                      <a:pt x="9" y="9"/>
                    </a:cubicBezTo>
                    <a:cubicBezTo>
                      <a:pt x="11" y="10"/>
                      <a:pt x="10" y="12"/>
                      <a:pt x="12" y="13"/>
                    </a:cubicBezTo>
                    <a:cubicBezTo>
                      <a:pt x="11" y="13"/>
                      <a:pt x="9" y="13"/>
                      <a:pt x="9" y="11"/>
                    </a:cubicBezTo>
                    <a:cubicBezTo>
                      <a:pt x="8" y="9"/>
                      <a:pt x="6" y="9"/>
                      <a:pt x="6" y="9"/>
                    </a:cubicBezTo>
                    <a:cubicBezTo>
                      <a:pt x="6" y="9"/>
                      <a:pt x="6" y="9"/>
                      <a:pt x="7" y="10"/>
                    </a:cubicBezTo>
                    <a:cubicBezTo>
                      <a:pt x="4" y="8"/>
                      <a:pt x="0" y="11"/>
                      <a:pt x="0" y="12"/>
                    </a:cubicBezTo>
                    <a:cubicBezTo>
                      <a:pt x="1" y="11"/>
                      <a:pt x="3" y="14"/>
                      <a:pt x="5" y="14"/>
                    </a:cubicBezTo>
                    <a:cubicBezTo>
                      <a:pt x="4" y="15"/>
                      <a:pt x="4" y="16"/>
                      <a:pt x="5" y="17"/>
                    </a:cubicBezTo>
                    <a:cubicBezTo>
                      <a:pt x="5" y="15"/>
                      <a:pt x="6" y="15"/>
                      <a:pt x="7" y="16"/>
                    </a:cubicBezTo>
                    <a:cubicBezTo>
                      <a:pt x="9" y="16"/>
                      <a:pt x="10" y="14"/>
                      <a:pt x="10" y="13"/>
                    </a:cubicBezTo>
                    <a:cubicBezTo>
                      <a:pt x="10" y="13"/>
                      <a:pt x="12" y="13"/>
                      <a:pt x="12" y="13"/>
                    </a:cubicBezTo>
                    <a:cubicBezTo>
                      <a:pt x="12" y="13"/>
                      <a:pt x="10" y="15"/>
                      <a:pt x="10" y="18"/>
                    </a:cubicBezTo>
                    <a:cubicBezTo>
                      <a:pt x="9" y="22"/>
                      <a:pt x="13" y="23"/>
                      <a:pt x="13" y="23"/>
                    </a:cubicBezTo>
                    <a:cubicBezTo>
                      <a:pt x="7" y="20"/>
                      <a:pt x="12" y="14"/>
                      <a:pt x="13" y="13"/>
                    </a:cubicBezTo>
                    <a:close/>
                    <a:moveTo>
                      <a:pt x="10" y="5"/>
                    </a:moveTo>
                    <a:cubicBezTo>
                      <a:pt x="11" y="4"/>
                      <a:pt x="12" y="7"/>
                      <a:pt x="12" y="11"/>
                    </a:cubicBezTo>
                    <a:cubicBezTo>
                      <a:pt x="12" y="11"/>
                      <a:pt x="9" y="5"/>
                      <a:pt x="10" y="5"/>
                    </a:cubicBezTo>
                    <a:close/>
                    <a:moveTo>
                      <a:pt x="13" y="12"/>
                    </a:moveTo>
                    <a:cubicBezTo>
                      <a:pt x="13" y="12"/>
                      <a:pt x="18" y="11"/>
                      <a:pt x="19" y="13"/>
                    </a:cubicBezTo>
                    <a:cubicBezTo>
                      <a:pt x="19" y="14"/>
                      <a:pt x="13" y="12"/>
                      <a:pt x="13" y="12"/>
                    </a:cubicBezTo>
                    <a:close/>
                    <a:moveTo>
                      <a:pt x="9" y="13"/>
                    </a:moveTo>
                    <a:cubicBezTo>
                      <a:pt x="9" y="13"/>
                      <a:pt x="3" y="13"/>
                      <a:pt x="3" y="11"/>
                    </a:cubicBezTo>
                    <a:cubicBezTo>
                      <a:pt x="4" y="10"/>
                      <a:pt x="9" y="13"/>
                      <a:pt x="9" y="13"/>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74" name="54"/>
            <p:cNvCxnSpPr>
              <a:cxnSpLocks noChangeShapeType="1"/>
            </p:cNvCxnSpPr>
            <p:nvPr/>
          </p:nvCxnSpPr>
          <p:spPr bwMode="auto">
            <a:xfrm>
              <a:off x="3793125" y="4114842"/>
              <a:ext cx="1879899"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cxnSp>
        <p:grpSp>
          <p:nvGrpSpPr>
            <p:cNvPr id="8" name="组合 7"/>
            <p:cNvGrpSpPr/>
            <p:nvPr/>
          </p:nvGrpSpPr>
          <p:grpSpPr>
            <a:xfrm>
              <a:off x="3753736" y="3607161"/>
              <a:ext cx="1919288" cy="2038529"/>
              <a:chOff x="3753736" y="3607161"/>
              <a:chExt cx="1919288" cy="2038529"/>
            </a:xfrm>
          </p:grpSpPr>
          <p:sp>
            <p:nvSpPr>
              <p:cNvPr id="69" name="51"/>
              <p:cNvSpPr txBox="1">
                <a:spLocks noChangeArrowheads="1"/>
              </p:cNvSpPr>
              <p:nvPr/>
            </p:nvSpPr>
            <p:spPr bwMode="auto">
              <a:xfrm>
                <a:off x="4247449" y="3699236"/>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2C2710"/>
                    </a:solidFill>
                    <a:latin typeface="方正清刻本悦宋简体" panose="02000000000000000000" pitchFamily="2" charset="-122"/>
                    <a:ea typeface="方正清刻本悦宋简体" panose="02000000000000000000" pitchFamily="2" charset="-122"/>
                  </a:rPr>
                  <a:t>添加文字</a:t>
                </a:r>
              </a:p>
            </p:txBody>
          </p:sp>
          <p:sp>
            <p:nvSpPr>
              <p:cNvPr id="71" name="60"/>
              <p:cNvSpPr txBox="1">
                <a:spLocks noChangeArrowheads="1"/>
              </p:cNvSpPr>
              <p:nvPr/>
            </p:nvSpPr>
            <p:spPr bwMode="auto">
              <a:xfrm>
                <a:off x="3792324" y="3607161"/>
                <a:ext cx="534224" cy="584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latin typeface="Vivaldi" panose="03020602050506090804" pitchFamily="66" charset="0"/>
                  </a:rPr>
                  <a:t>02</a:t>
                </a:r>
                <a:endParaRPr lang="zh-CN" altLang="en-US" sz="3200">
                  <a:latin typeface="Vivaldi" panose="03020602050506090804" pitchFamily="66" charset="0"/>
                </a:endParaRPr>
              </a:p>
            </p:txBody>
          </p:sp>
          <p:sp>
            <p:nvSpPr>
              <p:cNvPr id="72" name="88"/>
              <p:cNvSpPr>
                <a:spLocks noChangeArrowheads="1"/>
              </p:cNvSpPr>
              <p:nvPr/>
            </p:nvSpPr>
            <p:spPr bwMode="auto">
              <a:xfrm>
                <a:off x="3753736" y="4445361"/>
                <a:ext cx="19192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输入</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2" name="组合 11"/>
          <p:cNvGrpSpPr/>
          <p:nvPr/>
        </p:nvGrpSpPr>
        <p:grpSpPr>
          <a:xfrm>
            <a:off x="6441139" y="4022036"/>
            <a:ext cx="1882775" cy="2038528"/>
            <a:chOff x="6558849" y="3607161"/>
            <a:chExt cx="1882775" cy="2038528"/>
          </a:xfrm>
        </p:grpSpPr>
        <p:grpSp>
          <p:nvGrpSpPr>
            <p:cNvPr id="10" name="组合 9"/>
            <p:cNvGrpSpPr/>
            <p:nvPr/>
          </p:nvGrpSpPr>
          <p:grpSpPr>
            <a:xfrm>
              <a:off x="7059370" y="4145896"/>
              <a:ext cx="883601" cy="253220"/>
              <a:chOff x="7059370" y="4145896"/>
              <a:chExt cx="883601" cy="253220"/>
            </a:xfrm>
          </p:grpSpPr>
          <p:sp>
            <p:nvSpPr>
              <p:cNvPr id="87" name="1332"/>
              <p:cNvSpPr>
                <a:spLocks noEditPoints="1"/>
              </p:cNvSpPr>
              <p:nvPr/>
            </p:nvSpPr>
            <p:spPr bwMode="auto">
              <a:xfrm flipV="1">
                <a:off x="7641401" y="4159964"/>
                <a:ext cx="301570" cy="225084"/>
              </a:xfrm>
              <a:custGeom>
                <a:avLst/>
                <a:gdLst>
                  <a:gd name="T0" fmla="*/ 0 w 43"/>
                  <a:gd name="T1" fmla="*/ 222250 h 32"/>
                  <a:gd name="T2" fmla="*/ 121831 w 43"/>
                  <a:gd name="T3" fmla="*/ 133350 h 32"/>
                  <a:gd name="T4" fmla="*/ 177209 w 43"/>
                  <a:gd name="T5" fmla="*/ 244475 h 32"/>
                  <a:gd name="T6" fmla="*/ 210436 w 43"/>
                  <a:gd name="T7" fmla="*/ 222250 h 32"/>
                  <a:gd name="T8" fmla="*/ 177209 w 43"/>
                  <a:gd name="T9" fmla="*/ 300038 h 32"/>
                  <a:gd name="T10" fmla="*/ 221512 w 43"/>
                  <a:gd name="T11" fmla="*/ 277813 h 32"/>
                  <a:gd name="T12" fmla="*/ 177209 w 43"/>
                  <a:gd name="T13" fmla="*/ 355600 h 32"/>
                  <a:gd name="T14" fmla="*/ 254738 w 43"/>
                  <a:gd name="T15" fmla="*/ 322263 h 32"/>
                  <a:gd name="T16" fmla="*/ 243663 w 43"/>
                  <a:gd name="T17" fmla="*/ 144463 h 32"/>
                  <a:gd name="T18" fmla="*/ 254738 w 43"/>
                  <a:gd name="T19" fmla="*/ 266700 h 32"/>
                  <a:gd name="T20" fmla="*/ 243663 w 43"/>
                  <a:gd name="T21" fmla="*/ 166688 h 32"/>
                  <a:gd name="T22" fmla="*/ 66453 w 43"/>
                  <a:gd name="T23" fmla="*/ 155575 h 32"/>
                  <a:gd name="T24" fmla="*/ 243663 w 43"/>
                  <a:gd name="T25" fmla="*/ 111125 h 32"/>
                  <a:gd name="T26" fmla="*/ 376570 w 43"/>
                  <a:gd name="T27" fmla="*/ 222250 h 32"/>
                  <a:gd name="T28" fmla="*/ 387645 w 43"/>
                  <a:gd name="T29" fmla="*/ 266700 h 32"/>
                  <a:gd name="T30" fmla="*/ 365494 w 43"/>
                  <a:gd name="T31" fmla="*/ 255588 h 32"/>
                  <a:gd name="T32" fmla="*/ 354419 w 43"/>
                  <a:gd name="T33" fmla="*/ 177800 h 32"/>
                  <a:gd name="T34" fmla="*/ 310116 w 43"/>
                  <a:gd name="T35" fmla="*/ 144463 h 32"/>
                  <a:gd name="T36" fmla="*/ 332267 w 43"/>
                  <a:gd name="T37" fmla="*/ 166688 h 32"/>
                  <a:gd name="T38" fmla="*/ 332267 w 43"/>
                  <a:gd name="T39" fmla="*/ 277813 h 32"/>
                  <a:gd name="T40" fmla="*/ 365494 w 43"/>
                  <a:gd name="T41" fmla="*/ 311150 h 32"/>
                  <a:gd name="T42" fmla="*/ 365494 w 43"/>
                  <a:gd name="T43" fmla="*/ 277813 h 32"/>
                  <a:gd name="T44" fmla="*/ 387645 w 43"/>
                  <a:gd name="T45" fmla="*/ 300038 h 32"/>
                  <a:gd name="T46" fmla="*/ 465174 w 43"/>
                  <a:gd name="T47" fmla="*/ 333375 h 32"/>
                  <a:gd name="T48" fmla="*/ 420872 w 43"/>
                  <a:gd name="T49" fmla="*/ 288925 h 32"/>
                  <a:gd name="T50" fmla="*/ 420872 w 43"/>
                  <a:gd name="T51" fmla="*/ 233363 h 32"/>
                  <a:gd name="T52" fmla="*/ 465174 w 43"/>
                  <a:gd name="T53" fmla="*/ 244475 h 32"/>
                  <a:gd name="T54" fmla="*/ 443023 w 43"/>
                  <a:gd name="T55" fmla="*/ 200025 h 32"/>
                  <a:gd name="T56" fmla="*/ 465174 w 43"/>
                  <a:gd name="T57" fmla="*/ 166688 h 32"/>
                  <a:gd name="T58" fmla="*/ 431948 w 43"/>
                  <a:gd name="T59" fmla="*/ 155575 h 32"/>
                  <a:gd name="T60" fmla="*/ 376570 w 43"/>
                  <a:gd name="T61" fmla="*/ 155575 h 32"/>
                  <a:gd name="T62" fmla="*/ 343343 w 43"/>
                  <a:gd name="T63" fmla="*/ 144463 h 32"/>
                  <a:gd name="T64" fmla="*/ 265814 w 43"/>
                  <a:gd name="T65" fmla="*/ 111125 h 32"/>
                  <a:gd name="T66" fmla="*/ 276890 w 43"/>
                  <a:gd name="T67" fmla="*/ 100013 h 32"/>
                  <a:gd name="T68" fmla="*/ 321192 w 43"/>
                  <a:gd name="T69" fmla="*/ 111125 h 32"/>
                  <a:gd name="T70" fmla="*/ 398721 w 43"/>
                  <a:gd name="T71" fmla="*/ 100013 h 32"/>
                  <a:gd name="T72" fmla="*/ 376570 w 43"/>
                  <a:gd name="T73" fmla="*/ 77788 h 32"/>
                  <a:gd name="T74" fmla="*/ 443023 w 43"/>
                  <a:gd name="T75" fmla="*/ 33338 h 32"/>
                  <a:gd name="T76" fmla="*/ 343343 w 43"/>
                  <a:gd name="T77" fmla="*/ 22225 h 32"/>
                  <a:gd name="T78" fmla="*/ 332267 w 43"/>
                  <a:gd name="T79" fmla="*/ 0 h 32"/>
                  <a:gd name="T80" fmla="*/ 299041 w 43"/>
                  <a:gd name="T81" fmla="*/ 33338 h 32"/>
                  <a:gd name="T82" fmla="*/ 276890 w 43"/>
                  <a:gd name="T83" fmla="*/ 88900 h 32"/>
                  <a:gd name="T84" fmla="*/ 99680 w 43"/>
                  <a:gd name="T85" fmla="*/ 122238 h 32"/>
                  <a:gd name="T86" fmla="*/ 0 w 43"/>
                  <a:gd name="T87" fmla="*/ 222250 h 32"/>
                  <a:gd name="T88" fmla="*/ 365494 w 43"/>
                  <a:gd name="T89" fmla="*/ 55563 h 32"/>
                  <a:gd name="T90" fmla="*/ 287965 w 43"/>
                  <a:gd name="T91" fmla="*/ 88900 h 32"/>
                  <a:gd name="T92" fmla="*/ 365494 w 43"/>
                  <a:gd name="T93" fmla="*/ 55563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0" y="20"/>
                    </a:moveTo>
                    <a:cubicBezTo>
                      <a:pt x="0" y="20"/>
                      <a:pt x="6" y="13"/>
                      <a:pt x="11" y="12"/>
                    </a:cubicBezTo>
                    <a:cubicBezTo>
                      <a:pt x="24" y="11"/>
                      <a:pt x="16" y="21"/>
                      <a:pt x="16" y="22"/>
                    </a:cubicBezTo>
                    <a:cubicBezTo>
                      <a:pt x="17" y="22"/>
                      <a:pt x="19" y="22"/>
                      <a:pt x="19" y="20"/>
                    </a:cubicBezTo>
                    <a:cubicBezTo>
                      <a:pt x="20" y="24"/>
                      <a:pt x="15" y="25"/>
                      <a:pt x="16" y="27"/>
                    </a:cubicBezTo>
                    <a:cubicBezTo>
                      <a:pt x="17" y="26"/>
                      <a:pt x="19" y="26"/>
                      <a:pt x="20" y="25"/>
                    </a:cubicBezTo>
                    <a:cubicBezTo>
                      <a:pt x="20" y="28"/>
                      <a:pt x="15" y="29"/>
                      <a:pt x="16" y="32"/>
                    </a:cubicBezTo>
                    <a:cubicBezTo>
                      <a:pt x="17" y="29"/>
                      <a:pt x="20" y="31"/>
                      <a:pt x="23" y="29"/>
                    </a:cubicBezTo>
                    <a:cubicBezTo>
                      <a:pt x="33" y="23"/>
                      <a:pt x="23" y="13"/>
                      <a:pt x="22" y="13"/>
                    </a:cubicBezTo>
                    <a:cubicBezTo>
                      <a:pt x="29" y="19"/>
                      <a:pt x="23" y="24"/>
                      <a:pt x="23" y="24"/>
                    </a:cubicBezTo>
                    <a:cubicBezTo>
                      <a:pt x="23" y="24"/>
                      <a:pt x="25" y="20"/>
                      <a:pt x="22" y="15"/>
                    </a:cubicBezTo>
                    <a:cubicBezTo>
                      <a:pt x="19" y="10"/>
                      <a:pt x="10" y="11"/>
                      <a:pt x="6" y="14"/>
                    </a:cubicBezTo>
                    <a:cubicBezTo>
                      <a:pt x="9" y="9"/>
                      <a:pt x="21" y="10"/>
                      <a:pt x="22" y="10"/>
                    </a:cubicBezTo>
                    <a:cubicBezTo>
                      <a:pt x="30" y="10"/>
                      <a:pt x="34" y="19"/>
                      <a:pt x="34" y="20"/>
                    </a:cubicBezTo>
                    <a:cubicBezTo>
                      <a:pt x="34" y="22"/>
                      <a:pt x="35" y="24"/>
                      <a:pt x="35" y="24"/>
                    </a:cubicBezTo>
                    <a:cubicBezTo>
                      <a:pt x="35" y="24"/>
                      <a:pt x="34" y="24"/>
                      <a:pt x="33" y="23"/>
                    </a:cubicBezTo>
                    <a:cubicBezTo>
                      <a:pt x="33" y="21"/>
                      <a:pt x="33" y="18"/>
                      <a:pt x="32" y="16"/>
                    </a:cubicBezTo>
                    <a:cubicBezTo>
                      <a:pt x="31" y="14"/>
                      <a:pt x="28" y="13"/>
                      <a:pt x="28" y="13"/>
                    </a:cubicBezTo>
                    <a:cubicBezTo>
                      <a:pt x="28" y="13"/>
                      <a:pt x="30" y="14"/>
                      <a:pt x="30" y="15"/>
                    </a:cubicBezTo>
                    <a:cubicBezTo>
                      <a:pt x="26" y="21"/>
                      <a:pt x="28" y="25"/>
                      <a:pt x="30" y="25"/>
                    </a:cubicBezTo>
                    <a:cubicBezTo>
                      <a:pt x="32" y="26"/>
                      <a:pt x="33" y="27"/>
                      <a:pt x="33" y="28"/>
                    </a:cubicBezTo>
                    <a:cubicBezTo>
                      <a:pt x="34" y="28"/>
                      <a:pt x="33" y="25"/>
                      <a:pt x="33" y="25"/>
                    </a:cubicBezTo>
                    <a:cubicBezTo>
                      <a:pt x="33" y="25"/>
                      <a:pt x="34" y="24"/>
                      <a:pt x="35" y="27"/>
                    </a:cubicBezTo>
                    <a:cubicBezTo>
                      <a:pt x="37" y="30"/>
                      <a:pt x="41" y="31"/>
                      <a:pt x="42" y="30"/>
                    </a:cubicBezTo>
                    <a:cubicBezTo>
                      <a:pt x="41" y="30"/>
                      <a:pt x="38" y="28"/>
                      <a:pt x="38" y="26"/>
                    </a:cubicBezTo>
                    <a:cubicBezTo>
                      <a:pt x="39" y="23"/>
                      <a:pt x="38" y="22"/>
                      <a:pt x="38" y="21"/>
                    </a:cubicBezTo>
                    <a:cubicBezTo>
                      <a:pt x="39" y="21"/>
                      <a:pt x="42" y="21"/>
                      <a:pt x="42" y="22"/>
                    </a:cubicBezTo>
                    <a:cubicBezTo>
                      <a:pt x="43" y="21"/>
                      <a:pt x="41" y="18"/>
                      <a:pt x="40" y="18"/>
                    </a:cubicBezTo>
                    <a:cubicBezTo>
                      <a:pt x="41" y="18"/>
                      <a:pt x="43" y="16"/>
                      <a:pt x="42" y="15"/>
                    </a:cubicBezTo>
                    <a:cubicBezTo>
                      <a:pt x="41" y="17"/>
                      <a:pt x="40" y="14"/>
                      <a:pt x="39" y="14"/>
                    </a:cubicBezTo>
                    <a:cubicBezTo>
                      <a:pt x="37" y="13"/>
                      <a:pt x="35" y="13"/>
                      <a:pt x="34" y="14"/>
                    </a:cubicBezTo>
                    <a:cubicBezTo>
                      <a:pt x="33" y="13"/>
                      <a:pt x="32" y="13"/>
                      <a:pt x="31" y="13"/>
                    </a:cubicBezTo>
                    <a:cubicBezTo>
                      <a:pt x="28" y="11"/>
                      <a:pt x="24" y="10"/>
                      <a:pt x="24" y="10"/>
                    </a:cubicBezTo>
                    <a:cubicBezTo>
                      <a:pt x="25" y="9"/>
                      <a:pt x="25" y="9"/>
                      <a:pt x="25" y="9"/>
                    </a:cubicBezTo>
                    <a:cubicBezTo>
                      <a:pt x="25" y="9"/>
                      <a:pt x="27" y="11"/>
                      <a:pt x="29" y="10"/>
                    </a:cubicBezTo>
                    <a:cubicBezTo>
                      <a:pt x="31" y="10"/>
                      <a:pt x="35" y="7"/>
                      <a:pt x="36" y="9"/>
                    </a:cubicBezTo>
                    <a:cubicBezTo>
                      <a:pt x="36" y="8"/>
                      <a:pt x="35" y="7"/>
                      <a:pt x="34" y="7"/>
                    </a:cubicBezTo>
                    <a:cubicBezTo>
                      <a:pt x="36" y="3"/>
                      <a:pt x="39" y="2"/>
                      <a:pt x="40" y="3"/>
                    </a:cubicBezTo>
                    <a:cubicBezTo>
                      <a:pt x="39" y="0"/>
                      <a:pt x="34" y="2"/>
                      <a:pt x="31" y="2"/>
                    </a:cubicBezTo>
                    <a:cubicBezTo>
                      <a:pt x="32" y="1"/>
                      <a:pt x="30" y="0"/>
                      <a:pt x="30" y="0"/>
                    </a:cubicBezTo>
                    <a:cubicBezTo>
                      <a:pt x="30" y="0"/>
                      <a:pt x="30" y="2"/>
                      <a:pt x="27" y="3"/>
                    </a:cubicBezTo>
                    <a:cubicBezTo>
                      <a:pt x="25" y="4"/>
                      <a:pt x="24" y="7"/>
                      <a:pt x="25" y="8"/>
                    </a:cubicBezTo>
                    <a:cubicBezTo>
                      <a:pt x="21" y="10"/>
                      <a:pt x="14" y="9"/>
                      <a:pt x="9" y="11"/>
                    </a:cubicBezTo>
                    <a:cubicBezTo>
                      <a:pt x="5" y="13"/>
                      <a:pt x="0" y="20"/>
                      <a:pt x="0" y="20"/>
                    </a:cubicBezTo>
                    <a:close/>
                    <a:moveTo>
                      <a:pt x="33" y="5"/>
                    </a:moveTo>
                    <a:cubicBezTo>
                      <a:pt x="34" y="7"/>
                      <a:pt x="26" y="8"/>
                      <a:pt x="26" y="8"/>
                    </a:cubicBezTo>
                    <a:cubicBezTo>
                      <a:pt x="26" y="8"/>
                      <a:pt x="32" y="2"/>
                      <a:pt x="33" y="5"/>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1333"/>
              <p:cNvSpPr>
                <a:spLocks noEditPoints="1"/>
              </p:cNvSpPr>
              <p:nvPr/>
            </p:nvSpPr>
            <p:spPr bwMode="auto">
              <a:xfrm flipV="1">
                <a:off x="7059370" y="4159964"/>
                <a:ext cx="301570" cy="225084"/>
              </a:xfrm>
              <a:custGeom>
                <a:avLst/>
                <a:gdLst>
                  <a:gd name="T0" fmla="*/ 365494 w 43"/>
                  <a:gd name="T1" fmla="*/ 122238 h 32"/>
                  <a:gd name="T2" fmla="*/ 199360 w 43"/>
                  <a:gd name="T3" fmla="*/ 88900 h 32"/>
                  <a:gd name="T4" fmla="*/ 166134 w 43"/>
                  <a:gd name="T5" fmla="*/ 33338 h 32"/>
                  <a:gd name="T6" fmla="*/ 143983 w 43"/>
                  <a:gd name="T7" fmla="*/ 0 h 32"/>
                  <a:gd name="T8" fmla="*/ 121831 w 43"/>
                  <a:gd name="T9" fmla="*/ 22225 h 32"/>
                  <a:gd name="T10" fmla="*/ 22151 w 43"/>
                  <a:gd name="T11" fmla="*/ 33338 h 32"/>
                  <a:gd name="T12" fmla="*/ 88605 w 43"/>
                  <a:gd name="T13" fmla="*/ 77788 h 32"/>
                  <a:gd name="T14" fmla="*/ 77529 w 43"/>
                  <a:gd name="T15" fmla="*/ 100013 h 32"/>
                  <a:gd name="T16" fmla="*/ 143983 w 43"/>
                  <a:gd name="T17" fmla="*/ 111125 h 32"/>
                  <a:gd name="T18" fmla="*/ 188285 w 43"/>
                  <a:gd name="T19" fmla="*/ 100013 h 32"/>
                  <a:gd name="T20" fmla="*/ 210436 w 43"/>
                  <a:gd name="T21" fmla="*/ 111125 h 32"/>
                  <a:gd name="T22" fmla="*/ 121831 w 43"/>
                  <a:gd name="T23" fmla="*/ 144463 h 32"/>
                  <a:gd name="T24" fmla="*/ 99680 w 43"/>
                  <a:gd name="T25" fmla="*/ 155575 h 32"/>
                  <a:gd name="T26" fmla="*/ 44302 w 43"/>
                  <a:gd name="T27" fmla="*/ 155575 h 32"/>
                  <a:gd name="T28" fmla="*/ 0 w 43"/>
                  <a:gd name="T29" fmla="*/ 166688 h 32"/>
                  <a:gd name="T30" fmla="*/ 33227 w 43"/>
                  <a:gd name="T31" fmla="*/ 200025 h 32"/>
                  <a:gd name="T32" fmla="*/ 11076 w 43"/>
                  <a:gd name="T33" fmla="*/ 244475 h 32"/>
                  <a:gd name="T34" fmla="*/ 55378 w 43"/>
                  <a:gd name="T35" fmla="*/ 233363 h 32"/>
                  <a:gd name="T36" fmla="*/ 44302 w 43"/>
                  <a:gd name="T37" fmla="*/ 288925 h 32"/>
                  <a:gd name="T38" fmla="*/ 0 w 43"/>
                  <a:gd name="T39" fmla="*/ 333375 h 32"/>
                  <a:gd name="T40" fmla="*/ 77529 w 43"/>
                  <a:gd name="T41" fmla="*/ 300038 h 32"/>
                  <a:gd name="T42" fmla="*/ 99680 w 43"/>
                  <a:gd name="T43" fmla="*/ 277813 h 32"/>
                  <a:gd name="T44" fmla="*/ 99680 w 43"/>
                  <a:gd name="T45" fmla="*/ 311150 h 32"/>
                  <a:gd name="T46" fmla="*/ 132907 w 43"/>
                  <a:gd name="T47" fmla="*/ 277813 h 32"/>
                  <a:gd name="T48" fmla="*/ 143983 w 43"/>
                  <a:gd name="T49" fmla="*/ 166688 h 32"/>
                  <a:gd name="T50" fmla="*/ 155058 w 43"/>
                  <a:gd name="T51" fmla="*/ 144463 h 32"/>
                  <a:gd name="T52" fmla="*/ 121831 w 43"/>
                  <a:gd name="T53" fmla="*/ 177800 h 32"/>
                  <a:gd name="T54" fmla="*/ 99680 w 43"/>
                  <a:gd name="T55" fmla="*/ 255588 h 32"/>
                  <a:gd name="T56" fmla="*/ 77529 w 43"/>
                  <a:gd name="T57" fmla="*/ 266700 h 32"/>
                  <a:gd name="T58" fmla="*/ 88605 w 43"/>
                  <a:gd name="T59" fmla="*/ 222250 h 32"/>
                  <a:gd name="T60" fmla="*/ 221512 w 43"/>
                  <a:gd name="T61" fmla="*/ 111125 h 32"/>
                  <a:gd name="T62" fmla="*/ 398721 w 43"/>
                  <a:gd name="T63" fmla="*/ 155575 h 32"/>
                  <a:gd name="T64" fmla="*/ 221512 w 43"/>
                  <a:gd name="T65" fmla="*/ 166688 h 32"/>
                  <a:gd name="T66" fmla="*/ 210436 w 43"/>
                  <a:gd name="T67" fmla="*/ 266700 h 32"/>
                  <a:gd name="T68" fmla="*/ 232587 w 43"/>
                  <a:gd name="T69" fmla="*/ 144463 h 32"/>
                  <a:gd name="T70" fmla="*/ 221512 w 43"/>
                  <a:gd name="T71" fmla="*/ 322263 h 32"/>
                  <a:gd name="T72" fmla="*/ 299041 w 43"/>
                  <a:gd name="T73" fmla="*/ 355600 h 32"/>
                  <a:gd name="T74" fmla="*/ 243663 w 43"/>
                  <a:gd name="T75" fmla="*/ 277813 h 32"/>
                  <a:gd name="T76" fmla="*/ 299041 w 43"/>
                  <a:gd name="T77" fmla="*/ 300038 h 32"/>
                  <a:gd name="T78" fmla="*/ 254738 w 43"/>
                  <a:gd name="T79" fmla="*/ 222250 h 32"/>
                  <a:gd name="T80" fmla="*/ 287965 w 43"/>
                  <a:gd name="T81" fmla="*/ 244475 h 32"/>
                  <a:gd name="T82" fmla="*/ 343343 w 43"/>
                  <a:gd name="T83" fmla="*/ 133350 h 32"/>
                  <a:gd name="T84" fmla="*/ 476250 w 43"/>
                  <a:gd name="T85" fmla="*/ 222250 h 32"/>
                  <a:gd name="T86" fmla="*/ 365494 w 43"/>
                  <a:gd name="T87" fmla="*/ 122238 h 32"/>
                  <a:gd name="T88" fmla="*/ 177209 w 43"/>
                  <a:gd name="T89" fmla="*/ 88900 h 32"/>
                  <a:gd name="T90" fmla="*/ 99680 w 43"/>
                  <a:gd name="T91" fmla="*/ 55563 h 32"/>
                  <a:gd name="T92" fmla="*/ 177209 w 43"/>
                  <a:gd name="T93" fmla="*/ 88900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33" y="11"/>
                    </a:moveTo>
                    <a:cubicBezTo>
                      <a:pt x="28" y="9"/>
                      <a:pt x="21" y="10"/>
                      <a:pt x="18" y="8"/>
                    </a:cubicBezTo>
                    <a:cubicBezTo>
                      <a:pt x="18" y="7"/>
                      <a:pt x="17" y="4"/>
                      <a:pt x="15" y="3"/>
                    </a:cubicBezTo>
                    <a:cubicBezTo>
                      <a:pt x="12" y="2"/>
                      <a:pt x="13" y="0"/>
                      <a:pt x="13" y="0"/>
                    </a:cubicBezTo>
                    <a:cubicBezTo>
                      <a:pt x="13" y="0"/>
                      <a:pt x="10" y="1"/>
                      <a:pt x="11" y="2"/>
                    </a:cubicBezTo>
                    <a:cubicBezTo>
                      <a:pt x="9" y="2"/>
                      <a:pt x="4" y="0"/>
                      <a:pt x="2" y="3"/>
                    </a:cubicBezTo>
                    <a:cubicBezTo>
                      <a:pt x="3" y="2"/>
                      <a:pt x="6" y="3"/>
                      <a:pt x="8" y="7"/>
                    </a:cubicBezTo>
                    <a:cubicBezTo>
                      <a:pt x="7" y="7"/>
                      <a:pt x="6" y="8"/>
                      <a:pt x="7" y="9"/>
                    </a:cubicBezTo>
                    <a:cubicBezTo>
                      <a:pt x="8" y="7"/>
                      <a:pt x="11" y="10"/>
                      <a:pt x="13" y="10"/>
                    </a:cubicBezTo>
                    <a:cubicBezTo>
                      <a:pt x="16" y="11"/>
                      <a:pt x="17" y="9"/>
                      <a:pt x="17" y="9"/>
                    </a:cubicBezTo>
                    <a:cubicBezTo>
                      <a:pt x="19" y="10"/>
                      <a:pt x="19" y="10"/>
                      <a:pt x="19" y="10"/>
                    </a:cubicBezTo>
                    <a:cubicBezTo>
                      <a:pt x="19" y="10"/>
                      <a:pt x="14" y="11"/>
                      <a:pt x="11" y="13"/>
                    </a:cubicBezTo>
                    <a:cubicBezTo>
                      <a:pt x="11" y="13"/>
                      <a:pt x="10" y="13"/>
                      <a:pt x="9" y="14"/>
                    </a:cubicBezTo>
                    <a:cubicBezTo>
                      <a:pt x="7" y="13"/>
                      <a:pt x="5" y="13"/>
                      <a:pt x="4" y="14"/>
                    </a:cubicBezTo>
                    <a:cubicBezTo>
                      <a:pt x="2" y="14"/>
                      <a:pt x="1" y="17"/>
                      <a:pt x="0" y="15"/>
                    </a:cubicBezTo>
                    <a:cubicBezTo>
                      <a:pt x="0" y="16"/>
                      <a:pt x="1" y="18"/>
                      <a:pt x="3" y="18"/>
                    </a:cubicBezTo>
                    <a:cubicBezTo>
                      <a:pt x="2" y="18"/>
                      <a:pt x="0" y="21"/>
                      <a:pt x="1" y="22"/>
                    </a:cubicBezTo>
                    <a:cubicBezTo>
                      <a:pt x="1" y="21"/>
                      <a:pt x="3" y="21"/>
                      <a:pt x="5" y="21"/>
                    </a:cubicBezTo>
                    <a:cubicBezTo>
                      <a:pt x="4" y="22"/>
                      <a:pt x="3" y="23"/>
                      <a:pt x="4" y="26"/>
                    </a:cubicBezTo>
                    <a:cubicBezTo>
                      <a:pt x="5" y="28"/>
                      <a:pt x="1" y="30"/>
                      <a:pt x="0" y="30"/>
                    </a:cubicBezTo>
                    <a:cubicBezTo>
                      <a:pt x="2" y="31"/>
                      <a:pt x="5" y="30"/>
                      <a:pt x="7" y="27"/>
                    </a:cubicBezTo>
                    <a:cubicBezTo>
                      <a:pt x="9" y="24"/>
                      <a:pt x="9" y="25"/>
                      <a:pt x="9" y="25"/>
                    </a:cubicBezTo>
                    <a:cubicBezTo>
                      <a:pt x="9" y="25"/>
                      <a:pt x="8" y="28"/>
                      <a:pt x="9" y="28"/>
                    </a:cubicBezTo>
                    <a:cubicBezTo>
                      <a:pt x="10" y="27"/>
                      <a:pt x="11" y="26"/>
                      <a:pt x="12" y="25"/>
                    </a:cubicBezTo>
                    <a:cubicBezTo>
                      <a:pt x="14" y="25"/>
                      <a:pt x="16" y="21"/>
                      <a:pt x="13" y="15"/>
                    </a:cubicBezTo>
                    <a:cubicBezTo>
                      <a:pt x="12" y="14"/>
                      <a:pt x="14" y="13"/>
                      <a:pt x="14" y="13"/>
                    </a:cubicBezTo>
                    <a:cubicBezTo>
                      <a:pt x="14" y="13"/>
                      <a:pt x="12" y="14"/>
                      <a:pt x="11" y="16"/>
                    </a:cubicBezTo>
                    <a:cubicBezTo>
                      <a:pt x="10" y="18"/>
                      <a:pt x="10" y="21"/>
                      <a:pt x="9" y="23"/>
                    </a:cubicBezTo>
                    <a:cubicBezTo>
                      <a:pt x="8" y="24"/>
                      <a:pt x="7" y="24"/>
                      <a:pt x="7" y="24"/>
                    </a:cubicBezTo>
                    <a:cubicBezTo>
                      <a:pt x="7" y="24"/>
                      <a:pt x="9" y="22"/>
                      <a:pt x="8" y="20"/>
                    </a:cubicBezTo>
                    <a:cubicBezTo>
                      <a:pt x="8" y="19"/>
                      <a:pt x="12" y="10"/>
                      <a:pt x="20" y="10"/>
                    </a:cubicBezTo>
                    <a:cubicBezTo>
                      <a:pt x="21" y="10"/>
                      <a:pt x="33" y="9"/>
                      <a:pt x="36" y="14"/>
                    </a:cubicBezTo>
                    <a:cubicBezTo>
                      <a:pt x="33" y="11"/>
                      <a:pt x="23" y="10"/>
                      <a:pt x="20" y="15"/>
                    </a:cubicBezTo>
                    <a:cubicBezTo>
                      <a:pt x="17" y="20"/>
                      <a:pt x="19" y="24"/>
                      <a:pt x="19" y="24"/>
                    </a:cubicBezTo>
                    <a:cubicBezTo>
                      <a:pt x="19" y="24"/>
                      <a:pt x="14" y="19"/>
                      <a:pt x="21" y="13"/>
                    </a:cubicBezTo>
                    <a:cubicBezTo>
                      <a:pt x="20" y="13"/>
                      <a:pt x="9" y="23"/>
                      <a:pt x="20" y="29"/>
                    </a:cubicBezTo>
                    <a:cubicBezTo>
                      <a:pt x="23" y="31"/>
                      <a:pt x="26" y="29"/>
                      <a:pt x="27" y="32"/>
                    </a:cubicBezTo>
                    <a:cubicBezTo>
                      <a:pt x="27" y="29"/>
                      <a:pt x="23" y="28"/>
                      <a:pt x="22" y="25"/>
                    </a:cubicBezTo>
                    <a:cubicBezTo>
                      <a:pt x="23" y="26"/>
                      <a:pt x="25" y="26"/>
                      <a:pt x="27" y="27"/>
                    </a:cubicBezTo>
                    <a:cubicBezTo>
                      <a:pt x="27" y="25"/>
                      <a:pt x="22" y="24"/>
                      <a:pt x="23" y="20"/>
                    </a:cubicBezTo>
                    <a:cubicBezTo>
                      <a:pt x="23" y="22"/>
                      <a:pt x="25" y="22"/>
                      <a:pt x="26" y="22"/>
                    </a:cubicBezTo>
                    <a:cubicBezTo>
                      <a:pt x="26" y="21"/>
                      <a:pt x="19" y="11"/>
                      <a:pt x="31" y="12"/>
                    </a:cubicBezTo>
                    <a:cubicBezTo>
                      <a:pt x="37" y="13"/>
                      <a:pt x="43" y="20"/>
                      <a:pt x="43" y="20"/>
                    </a:cubicBezTo>
                    <a:cubicBezTo>
                      <a:pt x="43" y="20"/>
                      <a:pt x="38" y="13"/>
                      <a:pt x="33" y="11"/>
                    </a:cubicBezTo>
                    <a:close/>
                    <a:moveTo>
                      <a:pt x="16" y="8"/>
                    </a:moveTo>
                    <a:cubicBezTo>
                      <a:pt x="16" y="8"/>
                      <a:pt x="9" y="7"/>
                      <a:pt x="9" y="5"/>
                    </a:cubicBezTo>
                    <a:cubicBezTo>
                      <a:pt x="10" y="2"/>
                      <a:pt x="16" y="8"/>
                      <a:pt x="16" y="8"/>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1334"/>
              <p:cNvSpPr>
                <a:spLocks/>
              </p:cNvSpPr>
              <p:nvPr/>
            </p:nvSpPr>
            <p:spPr bwMode="auto">
              <a:xfrm flipV="1">
                <a:off x="7248354" y="4145896"/>
                <a:ext cx="232210" cy="140678"/>
              </a:xfrm>
              <a:custGeom>
                <a:avLst/>
                <a:gdLst>
                  <a:gd name="T0" fmla="*/ 366713 w 33"/>
                  <a:gd name="T1" fmla="*/ 122238 h 20"/>
                  <a:gd name="T2" fmla="*/ 366713 w 33"/>
                  <a:gd name="T3" fmla="*/ 133350 h 20"/>
                  <a:gd name="T4" fmla="*/ 255588 w 33"/>
                  <a:gd name="T5" fmla="*/ 122238 h 20"/>
                  <a:gd name="T6" fmla="*/ 200025 w 33"/>
                  <a:gd name="T7" fmla="*/ 166688 h 20"/>
                  <a:gd name="T8" fmla="*/ 244475 w 33"/>
                  <a:gd name="T9" fmla="*/ 122238 h 20"/>
                  <a:gd name="T10" fmla="*/ 255588 w 33"/>
                  <a:gd name="T11" fmla="*/ 111125 h 20"/>
                  <a:gd name="T12" fmla="*/ 133350 w 33"/>
                  <a:gd name="T13" fmla="*/ 144463 h 20"/>
                  <a:gd name="T14" fmla="*/ 111125 w 33"/>
                  <a:gd name="T15" fmla="*/ 177800 h 20"/>
                  <a:gd name="T16" fmla="*/ 66675 w 33"/>
                  <a:gd name="T17" fmla="*/ 222250 h 20"/>
                  <a:gd name="T18" fmla="*/ 122238 w 33"/>
                  <a:gd name="T19" fmla="*/ 144463 h 20"/>
                  <a:gd name="T20" fmla="*/ 88900 w 33"/>
                  <a:gd name="T21" fmla="*/ 144463 h 20"/>
                  <a:gd name="T22" fmla="*/ 0 w 33"/>
                  <a:gd name="T23" fmla="*/ 144463 h 20"/>
                  <a:gd name="T24" fmla="*/ 88900 w 33"/>
                  <a:gd name="T25" fmla="*/ 133350 h 20"/>
                  <a:gd name="T26" fmla="*/ 111125 w 33"/>
                  <a:gd name="T27" fmla="*/ 144463 h 20"/>
                  <a:gd name="T28" fmla="*/ 66675 w 33"/>
                  <a:gd name="T29" fmla="*/ 66675 h 20"/>
                  <a:gd name="T30" fmla="*/ 111125 w 33"/>
                  <a:gd name="T31" fmla="*/ 100013 h 20"/>
                  <a:gd name="T32" fmla="*/ 133350 w 33"/>
                  <a:gd name="T33" fmla="*/ 144463 h 20"/>
                  <a:gd name="T34" fmla="*/ 244475 w 33"/>
                  <a:gd name="T35" fmla="*/ 111125 h 20"/>
                  <a:gd name="T36" fmla="*/ 222250 w 33"/>
                  <a:gd name="T37" fmla="*/ 100013 h 20"/>
                  <a:gd name="T38" fmla="*/ 177800 w 33"/>
                  <a:gd name="T39" fmla="*/ 77788 h 20"/>
                  <a:gd name="T40" fmla="*/ 166688 w 33"/>
                  <a:gd name="T41" fmla="*/ 33338 h 20"/>
                  <a:gd name="T42" fmla="*/ 211138 w 33"/>
                  <a:gd name="T43" fmla="*/ 55563 h 20"/>
                  <a:gd name="T44" fmla="*/ 255588 w 33"/>
                  <a:gd name="T45" fmla="*/ 100013 h 20"/>
                  <a:gd name="T46" fmla="*/ 311150 w 33"/>
                  <a:gd name="T47" fmla="*/ 100013 h 20"/>
                  <a:gd name="T48" fmla="*/ 277813 w 33"/>
                  <a:gd name="T49" fmla="*/ 44450 h 20"/>
                  <a:gd name="T50" fmla="*/ 288925 w 33"/>
                  <a:gd name="T51" fmla="*/ 0 h 20"/>
                  <a:gd name="T52" fmla="*/ 311150 w 33"/>
                  <a:gd name="T53" fmla="*/ 44450 h 20"/>
                  <a:gd name="T54" fmla="*/ 322263 w 33"/>
                  <a:gd name="T55" fmla="*/ 100013 h 20"/>
                  <a:gd name="T56" fmla="*/ 366713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33" y="11"/>
                    </a:moveTo>
                    <a:cubicBezTo>
                      <a:pt x="33" y="12"/>
                      <a:pt x="33" y="12"/>
                      <a:pt x="33" y="12"/>
                    </a:cubicBezTo>
                    <a:cubicBezTo>
                      <a:pt x="33" y="12"/>
                      <a:pt x="28" y="7"/>
                      <a:pt x="23" y="11"/>
                    </a:cubicBezTo>
                    <a:cubicBezTo>
                      <a:pt x="23" y="12"/>
                      <a:pt x="23" y="15"/>
                      <a:pt x="18" y="15"/>
                    </a:cubicBezTo>
                    <a:cubicBezTo>
                      <a:pt x="19" y="15"/>
                      <a:pt x="19" y="12"/>
                      <a:pt x="22" y="11"/>
                    </a:cubicBezTo>
                    <a:cubicBezTo>
                      <a:pt x="23" y="10"/>
                      <a:pt x="23" y="10"/>
                      <a:pt x="23" y="10"/>
                    </a:cubicBezTo>
                    <a:cubicBezTo>
                      <a:pt x="23" y="10"/>
                      <a:pt x="14" y="15"/>
                      <a:pt x="12" y="13"/>
                    </a:cubicBezTo>
                    <a:cubicBezTo>
                      <a:pt x="11" y="14"/>
                      <a:pt x="11" y="15"/>
                      <a:pt x="10" y="16"/>
                    </a:cubicBezTo>
                    <a:cubicBezTo>
                      <a:pt x="8" y="17"/>
                      <a:pt x="6" y="18"/>
                      <a:pt x="6" y="20"/>
                    </a:cubicBezTo>
                    <a:cubicBezTo>
                      <a:pt x="5" y="19"/>
                      <a:pt x="5" y="14"/>
                      <a:pt x="11" y="13"/>
                    </a:cubicBezTo>
                    <a:cubicBezTo>
                      <a:pt x="10" y="13"/>
                      <a:pt x="8" y="13"/>
                      <a:pt x="8" y="13"/>
                    </a:cubicBezTo>
                    <a:cubicBezTo>
                      <a:pt x="8" y="13"/>
                      <a:pt x="4" y="16"/>
                      <a:pt x="0" y="13"/>
                    </a:cubicBezTo>
                    <a:cubicBezTo>
                      <a:pt x="1" y="12"/>
                      <a:pt x="4" y="9"/>
                      <a:pt x="8" y="12"/>
                    </a:cubicBezTo>
                    <a:cubicBezTo>
                      <a:pt x="10" y="13"/>
                      <a:pt x="10" y="13"/>
                      <a:pt x="10" y="13"/>
                    </a:cubicBezTo>
                    <a:cubicBezTo>
                      <a:pt x="10" y="13"/>
                      <a:pt x="5" y="11"/>
                      <a:pt x="6" y="6"/>
                    </a:cubicBezTo>
                    <a:cubicBezTo>
                      <a:pt x="7" y="7"/>
                      <a:pt x="10" y="7"/>
                      <a:pt x="10" y="9"/>
                    </a:cubicBezTo>
                    <a:cubicBezTo>
                      <a:pt x="11" y="11"/>
                      <a:pt x="10" y="12"/>
                      <a:pt x="12" y="13"/>
                    </a:cubicBezTo>
                    <a:cubicBezTo>
                      <a:pt x="14" y="14"/>
                      <a:pt x="22" y="10"/>
                      <a:pt x="22" y="10"/>
                    </a:cubicBezTo>
                    <a:cubicBezTo>
                      <a:pt x="22" y="10"/>
                      <a:pt x="21" y="9"/>
                      <a:pt x="20" y="9"/>
                    </a:cubicBezTo>
                    <a:cubicBezTo>
                      <a:pt x="19" y="9"/>
                      <a:pt x="17" y="8"/>
                      <a:pt x="16" y="7"/>
                    </a:cubicBezTo>
                    <a:cubicBezTo>
                      <a:pt x="14" y="5"/>
                      <a:pt x="15" y="3"/>
                      <a:pt x="15" y="3"/>
                    </a:cubicBezTo>
                    <a:cubicBezTo>
                      <a:pt x="15" y="3"/>
                      <a:pt x="16" y="3"/>
                      <a:pt x="19" y="5"/>
                    </a:cubicBezTo>
                    <a:cubicBezTo>
                      <a:pt x="22" y="7"/>
                      <a:pt x="19" y="8"/>
                      <a:pt x="23" y="9"/>
                    </a:cubicBezTo>
                    <a:cubicBezTo>
                      <a:pt x="25" y="9"/>
                      <a:pt x="28" y="8"/>
                      <a:pt x="28" y="9"/>
                    </a:cubicBezTo>
                    <a:cubicBezTo>
                      <a:pt x="27" y="8"/>
                      <a:pt x="24" y="6"/>
                      <a:pt x="25" y="4"/>
                    </a:cubicBezTo>
                    <a:cubicBezTo>
                      <a:pt x="25" y="1"/>
                      <a:pt x="26" y="1"/>
                      <a:pt x="26" y="0"/>
                    </a:cubicBezTo>
                    <a:cubicBezTo>
                      <a:pt x="27" y="0"/>
                      <a:pt x="29" y="2"/>
                      <a:pt x="28" y="4"/>
                    </a:cubicBezTo>
                    <a:cubicBezTo>
                      <a:pt x="28" y="6"/>
                      <a:pt x="28" y="8"/>
                      <a:pt x="29" y="9"/>
                    </a:cubicBezTo>
                    <a:cubicBezTo>
                      <a:pt x="31" y="10"/>
                      <a:pt x="33" y="11"/>
                      <a:pt x="33"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0" name="1335"/>
              <p:cNvSpPr>
                <a:spLocks/>
              </p:cNvSpPr>
              <p:nvPr/>
            </p:nvSpPr>
            <p:spPr bwMode="auto">
              <a:xfrm flipV="1">
                <a:off x="7515747" y="4145896"/>
                <a:ext cx="231204" cy="140678"/>
              </a:xfrm>
              <a:custGeom>
                <a:avLst/>
                <a:gdLst>
                  <a:gd name="T0" fmla="*/ 0 w 33"/>
                  <a:gd name="T1" fmla="*/ 122238 h 20"/>
                  <a:gd name="T2" fmla="*/ 0 w 33"/>
                  <a:gd name="T3" fmla="*/ 133350 h 20"/>
                  <a:gd name="T4" fmla="*/ 121708 w 33"/>
                  <a:gd name="T5" fmla="*/ 122238 h 20"/>
                  <a:gd name="T6" fmla="*/ 165966 w 33"/>
                  <a:gd name="T7" fmla="*/ 166688 h 20"/>
                  <a:gd name="T8" fmla="*/ 121708 w 33"/>
                  <a:gd name="T9" fmla="*/ 122238 h 20"/>
                  <a:gd name="T10" fmla="*/ 110644 w 33"/>
                  <a:gd name="T11" fmla="*/ 111125 h 20"/>
                  <a:gd name="T12" fmla="*/ 243417 w 33"/>
                  <a:gd name="T13" fmla="*/ 144463 h 20"/>
                  <a:gd name="T14" fmla="*/ 265545 w 33"/>
                  <a:gd name="T15" fmla="*/ 177800 h 20"/>
                  <a:gd name="T16" fmla="*/ 298739 w 33"/>
                  <a:gd name="T17" fmla="*/ 222250 h 20"/>
                  <a:gd name="T18" fmla="*/ 243417 w 33"/>
                  <a:gd name="T19" fmla="*/ 144463 h 20"/>
                  <a:gd name="T20" fmla="*/ 287674 w 33"/>
                  <a:gd name="T21" fmla="*/ 144463 h 20"/>
                  <a:gd name="T22" fmla="*/ 365125 w 33"/>
                  <a:gd name="T23" fmla="*/ 144463 h 20"/>
                  <a:gd name="T24" fmla="*/ 287674 w 33"/>
                  <a:gd name="T25" fmla="*/ 133350 h 20"/>
                  <a:gd name="T26" fmla="*/ 254481 w 33"/>
                  <a:gd name="T27" fmla="*/ 144463 h 20"/>
                  <a:gd name="T28" fmla="*/ 298739 w 33"/>
                  <a:gd name="T29" fmla="*/ 66675 h 20"/>
                  <a:gd name="T30" fmla="*/ 254481 w 33"/>
                  <a:gd name="T31" fmla="*/ 100013 h 20"/>
                  <a:gd name="T32" fmla="*/ 232352 w 33"/>
                  <a:gd name="T33" fmla="*/ 144463 h 20"/>
                  <a:gd name="T34" fmla="*/ 121708 w 33"/>
                  <a:gd name="T35" fmla="*/ 111125 h 20"/>
                  <a:gd name="T36" fmla="*/ 143837 w 33"/>
                  <a:gd name="T37" fmla="*/ 100013 h 20"/>
                  <a:gd name="T38" fmla="*/ 199159 w 33"/>
                  <a:gd name="T39" fmla="*/ 77788 h 20"/>
                  <a:gd name="T40" fmla="*/ 210223 w 33"/>
                  <a:gd name="T41" fmla="*/ 33338 h 20"/>
                  <a:gd name="T42" fmla="*/ 154902 w 33"/>
                  <a:gd name="T43" fmla="*/ 55563 h 20"/>
                  <a:gd name="T44" fmla="*/ 121708 w 33"/>
                  <a:gd name="T45" fmla="*/ 100013 h 20"/>
                  <a:gd name="T46" fmla="*/ 55322 w 33"/>
                  <a:gd name="T47" fmla="*/ 100013 h 20"/>
                  <a:gd name="T48" fmla="*/ 99580 w 33"/>
                  <a:gd name="T49" fmla="*/ 44450 h 20"/>
                  <a:gd name="T50" fmla="*/ 88515 w 33"/>
                  <a:gd name="T51" fmla="*/ 0 h 20"/>
                  <a:gd name="T52" fmla="*/ 55322 w 33"/>
                  <a:gd name="T53" fmla="*/ 44450 h 20"/>
                  <a:gd name="T54" fmla="*/ 44258 w 33"/>
                  <a:gd name="T55" fmla="*/ 100013 h 20"/>
                  <a:gd name="T56" fmla="*/ 0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0" y="11"/>
                    </a:moveTo>
                    <a:cubicBezTo>
                      <a:pt x="0" y="12"/>
                      <a:pt x="0" y="12"/>
                      <a:pt x="0" y="12"/>
                    </a:cubicBezTo>
                    <a:cubicBezTo>
                      <a:pt x="0" y="12"/>
                      <a:pt x="5" y="7"/>
                      <a:pt x="11" y="11"/>
                    </a:cubicBezTo>
                    <a:cubicBezTo>
                      <a:pt x="10" y="12"/>
                      <a:pt x="10" y="15"/>
                      <a:pt x="15" y="15"/>
                    </a:cubicBezTo>
                    <a:cubicBezTo>
                      <a:pt x="15" y="15"/>
                      <a:pt x="15" y="12"/>
                      <a:pt x="11" y="11"/>
                    </a:cubicBezTo>
                    <a:cubicBezTo>
                      <a:pt x="10" y="10"/>
                      <a:pt x="10" y="10"/>
                      <a:pt x="10" y="10"/>
                    </a:cubicBezTo>
                    <a:cubicBezTo>
                      <a:pt x="10" y="10"/>
                      <a:pt x="20" y="15"/>
                      <a:pt x="22" y="13"/>
                    </a:cubicBezTo>
                    <a:cubicBezTo>
                      <a:pt x="22" y="14"/>
                      <a:pt x="22" y="15"/>
                      <a:pt x="24" y="16"/>
                    </a:cubicBezTo>
                    <a:cubicBezTo>
                      <a:pt x="25" y="17"/>
                      <a:pt x="27" y="18"/>
                      <a:pt x="27" y="20"/>
                    </a:cubicBezTo>
                    <a:cubicBezTo>
                      <a:pt x="28" y="19"/>
                      <a:pt x="29" y="14"/>
                      <a:pt x="22" y="13"/>
                    </a:cubicBezTo>
                    <a:cubicBezTo>
                      <a:pt x="23" y="13"/>
                      <a:pt x="26" y="13"/>
                      <a:pt x="26" y="13"/>
                    </a:cubicBezTo>
                    <a:cubicBezTo>
                      <a:pt x="26" y="13"/>
                      <a:pt x="29" y="16"/>
                      <a:pt x="33" y="13"/>
                    </a:cubicBezTo>
                    <a:cubicBezTo>
                      <a:pt x="32" y="12"/>
                      <a:pt x="29" y="9"/>
                      <a:pt x="26" y="12"/>
                    </a:cubicBezTo>
                    <a:cubicBezTo>
                      <a:pt x="23" y="13"/>
                      <a:pt x="23" y="13"/>
                      <a:pt x="23" y="13"/>
                    </a:cubicBezTo>
                    <a:cubicBezTo>
                      <a:pt x="23" y="13"/>
                      <a:pt x="28" y="11"/>
                      <a:pt x="27" y="6"/>
                    </a:cubicBezTo>
                    <a:cubicBezTo>
                      <a:pt x="26" y="7"/>
                      <a:pt x="23" y="7"/>
                      <a:pt x="23" y="9"/>
                    </a:cubicBezTo>
                    <a:cubicBezTo>
                      <a:pt x="22" y="11"/>
                      <a:pt x="23" y="12"/>
                      <a:pt x="21" y="13"/>
                    </a:cubicBezTo>
                    <a:cubicBezTo>
                      <a:pt x="19" y="14"/>
                      <a:pt x="11" y="10"/>
                      <a:pt x="11" y="10"/>
                    </a:cubicBezTo>
                    <a:cubicBezTo>
                      <a:pt x="12" y="10"/>
                      <a:pt x="12" y="9"/>
                      <a:pt x="13" y="9"/>
                    </a:cubicBezTo>
                    <a:cubicBezTo>
                      <a:pt x="14" y="9"/>
                      <a:pt x="16" y="8"/>
                      <a:pt x="18" y="7"/>
                    </a:cubicBezTo>
                    <a:cubicBezTo>
                      <a:pt x="19" y="5"/>
                      <a:pt x="19" y="3"/>
                      <a:pt x="19" y="3"/>
                    </a:cubicBezTo>
                    <a:cubicBezTo>
                      <a:pt x="19" y="3"/>
                      <a:pt x="17" y="3"/>
                      <a:pt x="14" y="5"/>
                    </a:cubicBezTo>
                    <a:cubicBezTo>
                      <a:pt x="12" y="7"/>
                      <a:pt x="14" y="8"/>
                      <a:pt x="11" y="9"/>
                    </a:cubicBezTo>
                    <a:cubicBezTo>
                      <a:pt x="8" y="9"/>
                      <a:pt x="6" y="8"/>
                      <a:pt x="5" y="9"/>
                    </a:cubicBezTo>
                    <a:cubicBezTo>
                      <a:pt x="6" y="8"/>
                      <a:pt x="9" y="6"/>
                      <a:pt x="9" y="4"/>
                    </a:cubicBezTo>
                    <a:cubicBezTo>
                      <a:pt x="8" y="1"/>
                      <a:pt x="7" y="1"/>
                      <a:pt x="8" y="0"/>
                    </a:cubicBezTo>
                    <a:cubicBezTo>
                      <a:pt x="7" y="0"/>
                      <a:pt x="5" y="2"/>
                      <a:pt x="5" y="4"/>
                    </a:cubicBezTo>
                    <a:cubicBezTo>
                      <a:pt x="5" y="6"/>
                      <a:pt x="5" y="8"/>
                      <a:pt x="4" y="9"/>
                    </a:cubicBezTo>
                    <a:cubicBezTo>
                      <a:pt x="2" y="10"/>
                      <a:pt x="0" y="11"/>
                      <a:pt x="0"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1336"/>
              <p:cNvSpPr>
                <a:spLocks noEditPoints="1"/>
              </p:cNvSpPr>
              <p:nvPr/>
            </p:nvSpPr>
            <p:spPr bwMode="auto">
              <a:xfrm flipV="1">
                <a:off x="7417234" y="4237336"/>
                <a:ext cx="153801" cy="161780"/>
              </a:xfrm>
              <a:custGeom>
                <a:avLst/>
                <a:gdLst>
                  <a:gd name="T0" fmla="*/ 143525 w 22"/>
                  <a:gd name="T1" fmla="*/ 144463 h 23"/>
                  <a:gd name="T2" fmla="*/ 187686 w 22"/>
                  <a:gd name="T3" fmla="*/ 188913 h 23"/>
                  <a:gd name="T4" fmla="*/ 187686 w 22"/>
                  <a:gd name="T5" fmla="*/ 166688 h 23"/>
                  <a:gd name="T6" fmla="*/ 209767 w 22"/>
                  <a:gd name="T7" fmla="*/ 155575 h 23"/>
                  <a:gd name="T8" fmla="*/ 242888 w 22"/>
                  <a:gd name="T9" fmla="*/ 166688 h 23"/>
                  <a:gd name="T10" fmla="*/ 198727 w 22"/>
                  <a:gd name="T11" fmla="*/ 122238 h 23"/>
                  <a:gd name="T12" fmla="*/ 198727 w 22"/>
                  <a:gd name="T13" fmla="*/ 111125 h 23"/>
                  <a:gd name="T14" fmla="*/ 143525 w 22"/>
                  <a:gd name="T15" fmla="*/ 122238 h 23"/>
                  <a:gd name="T16" fmla="*/ 143525 w 22"/>
                  <a:gd name="T17" fmla="*/ 33338 h 23"/>
                  <a:gd name="T18" fmla="*/ 132484 w 22"/>
                  <a:gd name="T19" fmla="*/ 55563 h 23"/>
                  <a:gd name="T20" fmla="*/ 66242 w 22"/>
                  <a:gd name="T21" fmla="*/ 0 h 23"/>
                  <a:gd name="T22" fmla="*/ 77283 w 22"/>
                  <a:gd name="T23" fmla="*/ 33338 h 23"/>
                  <a:gd name="T24" fmla="*/ 88323 w 22"/>
                  <a:gd name="T25" fmla="*/ 66675 h 23"/>
                  <a:gd name="T26" fmla="*/ 66242 w 22"/>
                  <a:gd name="T27" fmla="*/ 66675 h 23"/>
                  <a:gd name="T28" fmla="*/ 99363 w 22"/>
                  <a:gd name="T29" fmla="*/ 100013 h 23"/>
                  <a:gd name="T30" fmla="*/ 132484 w 22"/>
                  <a:gd name="T31" fmla="*/ 144463 h 23"/>
                  <a:gd name="T32" fmla="*/ 99363 w 22"/>
                  <a:gd name="T33" fmla="*/ 122238 h 23"/>
                  <a:gd name="T34" fmla="*/ 66242 w 22"/>
                  <a:gd name="T35" fmla="*/ 100013 h 23"/>
                  <a:gd name="T36" fmla="*/ 77283 w 22"/>
                  <a:gd name="T37" fmla="*/ 111125 h 23"/>
                  <a:gd name="T38" fmla="*/ 0 w 22"/>
                  <a:gd name="T39" fmla="*/ 133350 h 23"/>
                  <a:gd name="T40" fmla="*/ 55202 w 22"/>
                  <a:gd name="T41" fmla="*/ 155575 h 23"/>
                  <a:gd name="T42" fmla="*/ 55202 w 22"/>
                  <a:gd name="T43" fmla="*/ 188913 h 23"/>
                  <a:gd name="T44" fmla="*/ 77283 w 22"/>
                  <a:gd name="T45" fmla="*/ 177800 h 23"/>
                  <a:gd name="T46" fmla="*/ 110404 w 22"/>
                  <a:gd name="T47" fmla="*/ 144463 h 23"/>
                  <a:gd name="T48" fmla="*/ 132484 w 22"/>
                  <a:gd name="T49" fmla="*/ 144463 h 23"/>
                  <a:gd name="T50" fmla="*/ 110404 w 22"/>
                  <a:gd name="T51" fmla="*/ 200025 h 23"/>
                  <a:gd name="T52" fmla="*/ 143525 w 22"/>
                  <a:gd name="T53" fmla="*/ 255588 h 23"/>
                  <a:gd name="T54" fmla="*/ 143525 w 22"/>
                  <a:gd name="T55" fmla="*/ 144463 h 23"/>
                  <a:gd name="T56" fmla="*/ 110404 w 22"/>
                  <a:gd name="T57" fmla="*/ 55563 h 23"/>
                  <a:gd name="T58" fmla="*/ 132484 w 22"/>
                  <a:gd name="T59" fmla="*/ 122238 h 23"/>
                  <a:gd name="T60" fmla="*/ 110404 w 22"/>
                  <a:gd name="T61" fmla="*/ 55563 h 23"/>
                  <a:gd name="T62" fmla="*/ 143525 w 22"/>
                  <a:gd name="T63" fmla="*/ 133350 h 23"/>
                  <a:gd name="T64" fmla="*/ 209767 w 22"/>
                  <a:gd name="T65" fmla="*/ 144463 h 23"/>
                  <a:gd name="T66" fmla="*/ 143525 w 22"/>
                  <a:gd name="T67" fmla="*/ 133350 h 23"/>
                  <a:gd name="T68" fmla="*/ 99363 w 22"/>
                  <a:gd name="T69" fmla="*/ 144463 h 23"/>
                  <a:gd name="T70" fmla="*/ 33121 w 22"/>
                  <a:gd name="T71" fmla="*/ 122238 h 23"/>
                  <a:gd name="T72" fmla="*/ 99363 w 22"/>
                  <a:gd name="T73" fmla="*/ 144463 h 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2" h="23">
                    <a:moveTo>
                      <a:pt x="13" y="13"/>
                    </a:moveTo>
                    <a:cubicBezTo>
                      <a:pt x="12" y="16"/>
                      <a:pt x="17" y="16"/>
                      <a:pt x="17" y="17"/>
                    </a:cubicBezTo>
                    <a:cubicBezTo>
                      <a:pt x="18" y="16"/>
                      <a:pt x="17" y="15"/>
                      <a:pt x="17" y="15"/>
                    </a:cubicBezTo>
                    <a:cubicBezTo>
                      <a:pt x="17" y="15"/>
                      <a:pt x="18" y="15"/>
                      <a:pt x="19" y="14"/>
                    </a:cubicBezTo>
                    <a:cubicBezTo>
                      <a:pt x="20" y="14"/>
                      <a:pt x="21" y="14"/>
                      <a:pt x="22" y="15"/>
                    </a:cubicBezTo>
                    <a:cubicBezTo>
                      <a:pt x="22" y="12"/>
                      <a:pt x="18" y="11"/>
                      <a:pt x="18" y="11"/>
                    </a:cubicBezTo>
                    <a:cubicBezTo>
                      <a:pt x="18" y="10"/>
                      <a:pt x="18" y="10"/>
                      <a:pt x="18" y="10"/>
                    </a:cubicBezTo>
                    <a:cubicBezTo>
                      <a:pt x="18" y="10"/>
                      <a:pt x="16" y="8"/>
                      <a:pt x="13" y="11"/>
                    </a:cubicBezTo>
                    <a:cubicBezTo>
                      <a:pt x="15" y="8"/>
                      <a:pt x="13" y="3"/>
                      <a:pt x="13" y="3"/>
                    </a:cubicBezTo>
                    <a:cubicBezTo>
                      <a:pt x="13" y="3"/>
                      <a:pt x="13" y="4"/>
                      <a:pt x="12" y="5"/>
                    </a:cubicBezTo>
                    <a:cubicBezTo>
                      <a:pt x="12" y="2"/>
                      <a:pt x="7" y="0"/>
                      <a:pt x="6" y="0"/>
                    </a:cubicBezTo>
                    <a:cubicBezTo>
                      <a:pt x="7" y="0"/>
                      <a:pt x="7" y="2"/>
                      <a:pt x="7" y="3"/>
                    </a:cubicBezTo>
                    <a:cubicBezTo>
                      <a:pt x="8" y="5"/>
                      <a:pt x="8" y="6"/>
                      <a:pt x="8" y="6"/>
                    </a:cubicBezTo>
                    <a:cubicBezTo>
                      <a:pt x="8" y="6"/>
                      <a:pt x="7" y="6"/>
                      <a:pt x="6" y="6"/>
                    </a:cubicBezTo>
                    <a:cubicBezTo>
                      <a:pt x="7" y="7"/>
                      <a:pt x="8" y="9"/>
                      <a:pt x="9" y="9"/>
                    </a:cubicBezTo>
                    <a:cubicBezTo>
                      <a:pt x="11" y="10"/>
                      <a:pt x="10" y="12"/>
                      <a:pt x="12" y="13"/>
                    </a:cubicBezTo>
                    <a:cubicBezTo>
                      <a:pt x="11" y="13"/>
                      <a:pt x="9" y="13"/>
                      <a:pt x="9" y="11"/>
                    </a:cubicBezTo>
                    <a:cubicBezTo>
                      <a:pt x="8" y="9"/>
                      <a:pt x="6" y="9"/>
                      <a:pt x="6" y="9"/>
                    </a:cubicBezTo>
                    <a:cubicBezTo>
                      <a:pt x="6" y="9"/>
                      <a:pt x="6" y="9"/>
                      <a:pt x="7" y="10"/>
                    </a:cubicBezTo>
                    <a:cubicBezTo>
                      <a:pt x="4" y="8"/>
                      <a:pt x="0" y="11"/>
                      <a:pt x="0" y="12"/>
                    </a:cubicBezTo>
                    <a:cubicBezTo>
                      <a:pt x="1" y="11"/>
                      <a:pt x="3" y="14"/>
                      <a:pt x="5" y="14"/>
                    </a:cubicBezTo>
                    <a:cubicBezTo>
                      <a:pt x="4" y="15"/>
                      <a:pt x="4" y="16"/>
                      <a:pt x="5" y="17"/>
                    </a:cubicBezTo>
                    <a:cubicBezTo>
                      <a:pt x="5" y="15"/>
                      <a:pt x="6" y="15"/>
                      <a:pt x="7" y="16"/>
                    </a:cubicBezTo>
                    <a:cubicBezTo>
                      <a:pt x="9" y="16"/>
                      <a:pt x="10" y="14"/>
                      <a:pt x="10" y="13"/>
                    </a:cubicBezTo>
                    <a:cubicBezTo>
                      <a:pt x="10" y="13"/>
                      <a:pt x="12" y="13"/>
                      <a:pt x="12" y="13"/>
                    </a:cubicBezTo>
                    <a:cubicBezTo>
                      <a:pt x="12" y="13"/>
                      <a:pt x="10" y="15"/>
                      <a:pt x="10" y="18"/>
                    </a:cubicBezTo>
                    <a:cubicBezTo>
                      <a:pt x="9" y="22"/>
                      <a:pt x="13" y="23"/>
                      <a:pt x="13" y="23"/>
                    </a:cubicBezTo>
                    <a:cubicBezTo>
                      <a:pt x="7" y="20"/>
                      <a:pt x="12" y="14"/>
                      <a:pt x="13" y="13"/>
                    </a:cubicBezTo>
                    <a:close/>
                    <a:moveTo>
                      <a:pt x="10" y="5"/>
                    </a:moveTo>
                    <a:cubicBezTo>
                      <a:pt x="11" y="4"/>
                      <a:pt x="12" y="7"/>
                      <a:pt x="12" y="11"/>
                    </a:cubicBezTo>
                    <a:cubicBezTo>
                      <a:pt x="12" y="11"/>
                      <a:pt x="9" y="5"/>
                      <a:pt x="10" y="5"/>
                    </a:cubicBezTo>
                    <a:close/>
                    <a:moveTo>
                      <a:pt x="13" y="12"/>
                    </a:moveTo>
                    <a:cubicBezTo>
                      <a:pt x="13" y="12"/>
                      <a:pt x="18" y="11"/>
                      <a:pt x="19" y="13"/>
                    </a:cubicBezTo>
                    <a:cubicBezTo>
                      <a:pt x="19" y="14"/>
                      <a:pt x="13" y="12"/>
                      <a:pt x="13" y="12"/>
                    </a:cubicBezTo>
                    <a:close/>
                    <a:moveTo>
                      <a:pt x="9" y="13"/>
                    </a:moveTo>
                    <a:cubicBezTo>
                      <a:pt x="9" y="13"/>
                      <a:pt x="3" y="13"/>
                      <a:pt x="3" y="11"/>
                    </a:cubicBezTo>
                    <a:cubicBezTo>
                      <a:pt x="4" y="10"/>
                      <a:pt x="9" y="13"/>
                      <a:pt x="9" y="13"/>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86" name="64"/>
            <p:cNvCxnSpPr>
              <a:cxnSpLocks noChangeShapeType="1"/>
            </p:cNvCxnSpPr>
            <p:nvPr/>
          </p:nvCxnSpPr>
          <p:spPr bwMode="auto">
            <a:xfrm>
              <a:off x="6560436" y="4115161"/>
              <a:ext cx="1881188"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cxnSp>
        <p:grpSp>
          <p:nvGrpSpPr>
            <p:cNvPr id="11" name="组合 10"/>
            <p:cNvGrpSpPr/>
            <p:nvPr/>
          </p:nvGrpSpPr>
          <p:grpSpPr>
            <a:xfrm>
              <a:off x="6558849" y="3607161"/>
              <a:ext cx="1882774" cy="2038528"/>
              <a:chOff x="6558849" y="3607161"/>
              <a:chExt cx="1882774" cy="2038528"/>
            </a:xfrm>
          </p:grpSpPr>
          <p:sp>
            <p:nvSpPr>
              <p:cNvPr id="81" name="61"/>
              <p:cNvSpPr txBox="1">
                <a:spLocks noChangeArrowheads="1"/>
              </p:cNvSpPr>
              <p:nvPr/>
            </p:nvSpPr>
            <p:spPr bwMode="auto">
              <a:xfrm>
                <a:off x="7014461" y="3699235"/>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2C2710"/>
                    </a:solidFill>
                    <a:latin typeface="方正清刻本悦宋简体" panose="02000000000000000000" pitchFamily="2" charset="-122"/>
                    <a:ea typeface="方正清刻本悦宋简体" panose="02000000000000000000" pitchFamily="2" charset="-122"/>
                  </a:rPr>
                  <a:t>添加文字</a:t>
                </a:r>
              </a:p>
            </p:txBody>
          </p:sp>
          <p:sp>
            <p:nvSpPr>
              <p:cNvPr id="83" name="70"/>
              <p:cNvSpPr txBox="1">
                <a:spLocks noChangeArrowheads="1"/>
              </p:cNvSpPr>
              <p:nvPr/>
            </p:nvSpPr>
            <p:spPr bwMode="auto">
              <a:xfrm>
                <a:off x="6558849" y="3607161"/>
                <a:ext cx="534511" cy="58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latin typeface="Vivaldi" panose="03020602050506090804" pitchFamily="66" charset="0"/>
                  </a:rPr>
                  <a:t>03</a:t>
                </a:r>
                <a:endParaRPr lang="zh-CN" altLang="en-US" sz="3200">
                  <a:latin typeface="Vivaldi" panose="03020602050506090804" pitchFamily="66" charset="0"/>
                </a:endParaRPr>
              </a:p>
            </p:txBody>
          </p:sp>
          <p:sp>
            <p:nvSpPr>
              <p:cNvPr id="84" name="89"/>
              <p:cNvSpPr>
                <a:spLocks noChangeArrowheads="1"/>
              </p:cNvSpPr>
              <p:nvPr/>
            </p:nvSpPr>
            <p:spPr bwMode="auto">
              <a:xfrm>
                <a:off x="6570914" y="4445361"/>
                <a:ext cx="1870709"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输入</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5" name="组合 14"/>
          <p:cNvGrpSpPr/>
          <p:nvPr/>
        </p:nvGrpSpPr>
        <p:grpSpPr>
          <a:xfrm>
            <a:off x="9271745" y="4022036"/>
            <a:ext cx="1939925" cy="2038528"/>
            <a:chOff x="9292524" y="3607161"/>
            <a:chExt cx="1939925" cy="2038528"/>
          </a:xfrm>
        </p:grpSpPr>
        <p:grpSp>
          <p:nvGrpSpPr>
            <p:cNvPr id="13" name="组合 12"/>
            <p:cNvGrpSpPr/>
            <p:nvPr/>
          </p:nvGrpSpPr>
          <p:grpSpPr>
            <a:xfrm>
              <a:off x="9851235" y="4145572"/>
              <a:ext cx="882936" cy="253069"/>
              <a:chOff x="9851235" y="4145572"/>
              <a:chExt cx="882936" cy="253069"/>
            </a:xfrm>
          </p:grpSpPr>
          <p:sp>
            <p:nvSpPr>
              <p:cNvPr id="99" name="1332"/>
              <p:cNvSpPr>
                <a:spLocks noEditPoints="1"/>
              </p:cNvSpPr>
              <p:nvPr/>
            </p:nvSpPr>
            <p:spPr bwMode="auto">
              <a:xfrm flipV="1">
                <a:off x="10432828" y="4159631"/>
                <a:ext cx="301343" cy="224950"/>
              </a:xfrm>
              <a:custGeom>
                <a:avLst/>
                <a:gdLst>
                  <a:gd name="T0" fmla="*/ 0 w 43"/>
                  <a:gd name="T1" fmla="*/ 222250 h 32"/>
                  <a:gd name="T2" fmla="*/ 121831 w 43"/>
                  <a:gd name="T3" fmla="*/ 133350 h 32"/>
                  <a:gd name="T4" fmla="*/ 177209 w 43"/>
                  <a:gd name="T5" fmla="*/ 244475 h 32"/>
                  <a:gd name="T6" fmla="*/ 210436 w 43"/>
                  <a:gd name="T7" fmla="*/ 222250 h 32"/>
                  <a:gd name="T8" fmla="*/ 177209 w 43"/>
                  <a:gd name="T9" fmla="*/ 300038 h 32"/>
                  <a:gd name="T10" fmla="*/ 221512 w 43"/>
                  <a:gd name="T11" fmla="*/ 277813 h 32"/>
                  <a:gd name="T12" fmla="*/ 177209 w 43"/>
                  <a:gd name="T13" fmla="*/ 355600 h 32"/>
                  <a:gd name="T14" fmla="*/ 254738 w 43"/>
                  <a:gd name="T15" fmla="*/ 322263 h 32"/>
                  <a:gd name="T16" fmla="*/ 243663 w 43"/>
                  <a:gd name="T17" fmla="*/ 144463 h 32"/>
                  <a:gd name="T18" fmla="*/ 254738 w 43"/>
                  <a:gd name="T19" fmla="*/ 266700 h 32"/>
                  <a:gd name="T20" fmla="*/ 243663 w 43"/>
                  <a:gd name="T21" fmla="*/ 166688 h 32"/>
                  <a:gd name="T22" fmla="*/ 66453 w 43"/>
                  <a:gd name="T23" fmla="*/ 155575 h 32"/>
                  <a:gd name="T24" fmla="*/ 243663 w 43"/>
                  <a:gd name="T25" fmla="*/ 111125 h 32"/>
                  <a:gd name="T26" fmla="*/ 376570 w 43"/>
                  <a:gd name="T27" fmla="*/ 222250 h 32"/>
                  <a:gd name="T28" fmla="*/ 387645 w 43"/>
                  <a:gd name="T29" fmla="*/ 266700 h 32"/>
                  <a:gd name="T30" fmla="*/ 365494 w 43"/>
                  <a:gd name="T31" fmla="*/ 255588 h 32"/>
                  <a:gd name="T32" fmla="*/ 354419 w 43"/>
                  <a:gd name="T33" fmla="*/ 177800 h 32"/>
                  <a:gd name="T34" fmla="*/ 310116 w 43"/>
                  <a:gd name="T35" fmla="*/ 144463 h 32"/>
                  <a:gd name="T36" fmla="*/ 332267 w 43"/>
                  <a:gd name="T37" fmla="*/ 166688 h 32"/>
                  <a:gd name="T38" fmla="*/ 332267 w 43"/>
                  <a:gd name="T39" fmla="*/ 277813 h 32"/>
                  <a:gd name="T40" fmla="*/ 365494 w 43"/>
                  <a:gd name="T41" fmla="*/ 311150 h 32"/>
                  <a:gd name="T42" fmla="*/ 365494 w 43"/>
                  <a:gd name="T43" fmla="*/ 277813 h 32"/>
                  <a:gd name="T44" fmla="*/ 387645 w 43"/>
                  <a:gd name="T45" fmla="*/ 300038 h 32"/>
                  <a:gd name="T46" fmla="*/ 465174 w 43"/>
                  <a:gd name="T47" fmla="*/ 333375 h 32"/>
                  <a:gd name="T48" fmla="*/ 420872 w 43"/>
                  <a:gd name="T49" fmla="*/ 288925 h 32"/>
                  <a:gd name="T50" fmla="*/ 420872 w 43"/>
                  <a:gd name="T51" fmla="*/ 233363 h 32"/>
                  <a:gd name="T52" fmla="*/ 465174 w 43"/>
                  <a:gd name="T53" fmla="*/ 244475 h 32"/>
                  <a:gd name="T54" fmla="*/ 443023 w 43"/>
                  <a:gd name="T55" fmla="*/ 200025 h 32"/>
                  <a:gd name="T56" fmla="*/ 465174 w 43"/>
                  <a:gd name="T57" fmla="*/ 166688 h 32"/>
                  <a:gd name="T58" fmla="*/ 431948 w 43"/>
                  <a:gd name="T59" fmla="*/ 155575 h 32"/>
                  <a:gd name="T60" fmla="*/ 376570 w 43"/>
                  <a:gd name="T61" fmla="*/ 155575 h 32"/>
                  <a:gd name="T62" fmla="*/ 343343 w 43"/>
                  <a:gd name="T63" fmla="*/ 144463 h 32"/>
                  <a:gd name="T64" fmla="*/ 265814 w 43"/>
                  <a:gd name="T65" fmla="*/ 111125 h 32"/>
                  <a:gd name="T66" fmla="*/ 276890 w 43"/>
                  <a:gd name="T67" fmla="*/ 100013 h 32"/>
                  <a:gd name="T68" fmla="*/ 321192 w 43"/>
                  <a:gd name="T69" fmla="*/ 111125 h 32"/>
                  <a:gd name="T70" fmla="*/ 398721 w 43"/>
                  <a:gd name="T71" fmla="*/ 100013 h 32"/>
                  <a:gd name="T72" fmla="*/ 376570 w 43"/>
                  <a:gd name="T73" fmla="*/ 77788 h 32"/>
                  <a:gd name="T74" fmla="*/ 443023 w 43"/>
                  <a:gd name="T75" fmla="*/ 33338 h 32"/>
                  <a:gd name="T76" fmla="*/ 343343 w 43"/>
                  <a:gd name="T77" fmla="*/ 22225 h 32"/>
                  <a:gd name="T78" fmla="*/ 332267 w 43"/>
                  <a:gd name="T79" fmla="*/ 0 h 32"/>
                  <a:gd name="T80" fmla="*/ 299041 w 43"/>
                  <a:gd name="T81" fmla="*/ 33338 h 32"/>
                  <a:gd name="T82" fmla="*/ 276890 w 43"/>
                  <a:gd name="T83" fmla="*/ 88900 h 32"/>
                  <a:gd name="T84" fmla="*/ 99680 w 43"/>
                  <a:gd name="T85" fmla="*/ 122238 h 32"/>
                  <a:gd name="T86" fmla="*/ 0 w 43"/>
                  <a:gd name="T87" fmla="*/ 222250 h 32"/>
                  <a:gd name="T88" fmla="*/ 365494 w 43"/>
                  <a:gd name="T89" fmla="*/ 55563 h 32"/>
                  <a:gd name="T90" fmla="*/ 287965 w 43"/>
                  <a:gd name="T91" fmla="*/ 88900 h 32"/>
                  <a:gd name="T92" fmla="*/ 365494 w 43"/>
                  <a:gd name="T93" fmla="*/ 55563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0" y="20"/>
                    </a:moveTo>
                    <a:cubicBezTo>
                      <a:pt x="0" y="20"/>
                      <a:pt x="6" y="13"/>
                      <a:pt x="11" y="12"/>
                    </a:cubicBezTo>
                    <a:cubicBezTo>
                      <a:pt x="24" y="11"/>
                      <a:pt x="16" y="21"/>
                      <a:pt x="16" y="22"/>
                    </a:cubicBezTo>
                    <a:cubicBezTo>
                      <a:pt x="17" y="22"/>
                      <a:pt x="19" y="22"/>
                      <a:pt x="19" y="20"/>
                    </a:cubicBezTo>
                    <a:cubicBezTo>
                      <a:pt x="20" y="24"/>
                      <a:pt x="15" y="25"/>
                      <a:pt x="16" y="27"/>
                    </a:cubicBezTo>
                    <a:cubicBezTo>
                      <a:pt x="17" y="26"/>
                      <a:pt x="19" y="26"/>
                      <a:pt x="20" y="25"/>
                    </a:cubicBezTo>
                    <a:cubicBezTo>
                      <a:pt x="20" y="28"/>
                      <a:pt x="15" y="29"/>
                      <a:pt x="16" y="32"/>
                    </a:cubicBezTo>
                    <a:cubicBezTo>
                      <a:pt x="17" y="29"/>
                      <a:pt x="20" y="31"/>
                      <a:pt x="23" y="29"/>
                    </a:cubicBezTo>
                    <a:cubicBezTo>
                      <a:pt x="33" y="23"/>
                      <a:pt x="23" y="13"/>
                      <a:pt x="22" y="13"/>
                    </a:cubicBezTo>
                    <a:cubicBezTo>
                      <a:pt x="29" y="19"/>
                      <a:pt x="23" y="24"/>
                      <a:pt x="23" y="24"/>
                    </a:cubicBezTo>
                    <a:cubicBezTo>
                      <a:pt x="23" y="24"/>
                      <a:pt x="25" y="20"/>
                      <a:pt x="22" y="15"/>
                    </a:cubicBezTo>
                    <a:cubicBezTo>
                      <a:pt x="19" y="10"/>
                      <a:pt x="10" y="11"/>
                      <a:pt x="6" y="14"/>
                    </a:cubicBezTo>
                    <a:cubicBezTo>
                      <a:pt x="9" y="9"/>
                      <a:pt x="21" y="10"/>
                      <a:pt x="22" y="10"/>
                    </a:cubicBezTo>
                    <a:cubicBezTo>
                      <a:pt x="30" y="10"/>
                      <a:pt x="34" y="19"/>
                      <a:pt x="34" y="20"/>
                    </a:cubicBezTo>
                    <a:cubicBezTo>
                      <a:pt x="34" y="22"/>
                      <a:pt x="35" y="24"/>
                      <a:pt x="35" y="24"/>
                    </a:cubicBezTo>
                    <a:cubicBezTo>
                      <a:pt x="35" y="24"/>
                      <a:pt x="34" y="24"/>
                      <a:pt x="33" y="23"/>
                    </a:cubicBezTo>
                    <a:cubicBezTo>
                      <a:pt x="33" y="21"/>
                      <a:pt x="33" y="18"/>
                      <a:pt x="32" y="16"/>
                    </a:cubicBezTo>
                    <a:cubicBezTo>
                      <a:pt x="31" y="14"/>
                      <a:pt x="28" y="13"/>
                      <a:pt x="28" y="13"/>
                    </a:cubicBezTo>
                    <a:cubicBezTo>
                      <a:pt x="28" y="13"/>
                      <a:pt x="30" y="14"/>
                      <a:pt x="30" y="15"/>
                    </a:cubicBezTo>
                    <a:cubicBezTo>
                      <a:pt x="26" y="21"/>
                      <a:pt x="28" y="25"/>
                      <a:pt x="30" y="25"/>
                    </a:cubicBezTo>
                    <a:cubicBezTo>
                      <a:pt x="32" y="26"/>
                      <a:pt x="33" y="27"/>
                      <a:pt x="33" y="28"/>
                    </a:cubicBezTo>
                    <a:cubicBezTo>
                      <a:pt x="34" y="28"/>
                      <a:pt x="33" y="25"/>
                      <a:pt x="33" y="25"/>
                    </a:cubicBezTo>
                    <a:cubicBezTo>
                      <a:pt x="33" y="25"/>
                      <a:pt x="34" y="24"/>
                      <a:pt x="35" y="27"/>
                    </a:cubicBezTo>
                    <a:cubicBezTo>
                      <a:pt x="37" y="30"/>
                      <a:pt x="41" y="31"/>
                      <a:pt x="42" y="30"/>
                    </a:cubicBezTo>
                    <a:cubicBezTo>
                      <a:pt x="41" y="30"/>
                      <a:pt x="38" y="28"/>
                      <a:pt x="38" y="26"/>
                    </a:cubicBezTo>
                    <a:cubicBezTo>
                      <a:pt x="39" y="23"/>
                      <a:pt x="38" y="22"/>
                      <a:pt x="38" y="21"/>
                    </a:cubicBezTo>
                    <a:cubicBezTo>
                      <a:pt x="39" y="21"/>
                      <a:pt x="42" y="21"/>
                      <a:pt x="42" y="22"/>
                    </a:cubicBezTo>
                    <a:cubicBezTo>
                      <a:pt x="43" y="21"/>
                      <a:pt x="41" y="18"/>
                      <a:pt x="40" y="18"/>
                    </a:cubicBezTo>
                    <a:cubicBezTo>
                      <a:pt x="41" y="18"/>
                      <a:pt x="43" y="16"/>
                      <a:pt x="42" y="15"/>
                    </a:cubicBezTo>
                    <a:cubicBezTo>
                      <a:pt x="41" y="17"/>
                      <a:pt x="40" y="14"/>
                      <a:pt x="39" y="14"/>
                    </a:cubicBezTo>
                    <a:cubicBezTo>
                      <a:pt x="37" y="13"/>
                      <a:pt x="35" y="13"/>
                      <a:pt x="34" y="14"/>
                    </a:cubicBezTo>
                    <a:cubicBezTo>
                      <a:pt x="33" y="13"/>
                      <a:pt x="32" y="13"/>
                      <a:pt x="31" y="13"/>
                    </a:cubicBezTo>
                    <a:cubicBezTo>
                      <a:pt x="28" y="11"/>
                      <a:pt x="24" y="10"/>
                      <a:pt x="24" y="10"/>
                    </a:cubicBezTo>
                    <a:cubicBezTo>
                      <a:pt x="25" y="9"/>
                      <a:pt x="25" y="9"/>
                      <a:pt x="25" y="9"/>
                    </a:cubicBezTo>
                    <a:cubicBezTo>
                      <a:pt x="25" y="9"/>
                      <a:pt x="27" y="11"/>
                      <a:pt x="29" y="10"/>
                    </a:cubicBezTo>
                    <a:cubicBezTo>
                      <a:pt x="31" y="10"/>
                      <a:pt x="35" y="7"/>
                      <a:pt x="36" y="9"/>
                    </a:cubicBezTo>
                    <a:cubicBezTo>
                      <a:pt x="36" y="8"/>
                      <a:pt x="35" y="7"/>
                      <a:pt x="34" y="7"/>
                    </a:cubicBezTo>
                    <a:cubicBezTo>
                      <a:pt x="36" y="3"/>
                      <a:pt x="39" y="2"/>
                      <a:pt x="40" y="3"/>
                    </a:cubicBezTo>
                    <a:cubicBezTo>
                      <a:pt x="39" y="0"/>
                      <a:pt x="34" y="2"/>
                      <a:pt x="31" y="2"/>
                    </a:cubicBezTo>
                    <a:cubicBezTo>
                      <a:pt x="32" y="1"/>
                      <a:pt x="30" y="0"/>
                      <a:pt x="30" y="0"/>
                    </a:cubicBezTo>
                    <a:cubicBezTo>
                      <a:pt x="30" y="0"/>
                      <a:pt x="30" y="2"/>
                      <a:pt x="27" y="3"/>
                    </a:cubicBezTo>
                    <a:cubicBezTo>
                      <a:pt x="25" y="4"/>
                      <a:pt x="24" y="7"/>
                      <a:pt x="25" y="8"/>
                    </a:cubicBezTo>
                    <a:cubicBezTo>
                      <a:pt x="21" y="10"/>
                      <a:pt x="14" y="9"/>
                      <a:pt x="9" y="11"/>
                    </a:cubicBezTo>
                    <a:cubicBezTo>
                      <a:pt x="5" y="13"/>
                      <a:pt x="0" y="20"/>
                      <a:pt x="0" y="20"/>
                    </a:cubicBezTo>
                    <a:close/>
                    <a:moveTo>
                      <a:pt x="33" y="5"/>
                    </a:moveTo>
                    <a:cubicBezTo>
                      <a:pt x="34" y="7"/>
                      <a:pt x="26" y="8"/>
                      <a:pt x="26" y="8"/>
                    </a:cubicBezTo>
                    <a:cubicBezTo>
                      <a:pt x="26" y="8"/>
                      <a:pt x="32" y="2"/>
                      <a:pt x="33" y="5"/>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0" name="1333"/>
              <p:cNvSpPr>
                <a:spLocks noEditPoints="1"/>
              </p:cNvSpPr>
              <p:nvPr/>
            </p:nvSpPr>
            <p:spPr bwMode="auto">
              <a:xfrm flipV="1">
                <a:off x="9851235" y="4159631"/>
                <a:ext cx="301343" cy="224950"/>
              </a:xfrm>
              <a:custGeom>
                <a:avLst/>
                <a:gdLst>
                  <a:gd name="T0" fmla="*/ 365494 w 43"/>
                  <a:gd name="T1" fmla="*/ 122238 h 32"/>
                  <a:gd name="T2" fmla="*/ 199360 w 43"/>
                  <a:gd name="T3" fmla="*/ 88900 h 32"/>
                  <a:gd name="T4" fmla="*/ 166134 w 43"/>
                  <a:gd name="T5" fmla="*/ 33338 h 32"/>
                  <a:gd name="T6" fmla="*/ 143983 w 43"/>
                  <a:gd name="T7" fmla="*/ 0 h 32"/>
                  <a:gd name="T8" fmla="*/ 121831 w 43"/>
                  <a:gd name="T9" fmla="*/ 22225 h 32"/>
                  <a:gd name="T10" fmla="*/ 22151 w 43"/>
                  <a:gd name="T11" fmla="*/ 33338 h 32"/>
                  <a:gd name="T12" fmla="*/ 88605 w 43"/>
                  <a:gd name="T13" fmla="*/ 77788 h 32"/>
                  <a:gd name="T14" fmla="*/ 77529 w 43"/>
                  <a:gd name="T15" fmla="*/ 100013 h 32"/>
                  <a:gd name="T16" fmla="*/ 143983 w 43"/>
                  <a:gd name="T17" fmla="*/ 111125 h 32"/>
                  <a:gd name="T18" fmla="*/ 188285 w 43"/>
                  <a:gd name="T19" fmla="*/ 100013 h 32"/>
                  <a:gd name="T20" fmla="*/ 210436 w 43"/>
                  <a:gd name="T21" fmla="*/ 111125 h 32"/>
                  <a:gd name="T22" fmla="*/ 121831 w 43"/>
                  <a:gd name="T23" fmla="*/ 144463 h 32"/>
                  <a:gd name="T24" fmla="*/ 99680 w 43"/>
                  <a:gd name="T25" fmla="*/ 155575 h 32"/>
                  <a:gd name="T26" fmla="*/ 44302 w 43"/>
                  <a:gd name="T27" fmla="*/ 155575 h 32"/>
                  <a:gd name="T28" fmla="*/ 0 w 43"/>
                  <a:gd name="T29" fmla="*/ 166688 h 32"/>
                  <a:gd name="T30" fmla="*/ 33227 w 43"/>
                  <a:gd name="T31" fmla="*/ 200025 h 32"/>
                  <a:gd name="T32" fmla="*/ 11076 w 43"/>
                  <a:gd name="T33" fmla="*/ 244475 h 32"/>
                  <a:gd name="T34" fmla="*/ 55378 w 43"/>
                  <a:gd name="T35" fmla="*/ 233363 h 32"/>
                  <a:gd name="T36" fmla="*/ 44302 w 43"/>
                  <a:gd name="T37" fmla="*/ 288925 h 32"/>
                  <a:gd name="T38" fmla="*/ 0 w 43"/>
                  <a:gd name="T39" fmla="*/ 333375 h 32"/>
                  <a:gd name="T40" fmla="*/ 77529 w 43"/>
                  <a:gd name="T41" fmla="*/ 300038 h 32"/>
                  <a:gd name="T42" fmla="*/ 99680 w 43"/>
                  <a:gd name="T43" fmla="*/ 277813 h 32"/>
                  <a:gd name="T44" fmla="*/ 99680 w 43"/>
                  <a:gd name="T45" fmla="*/ 311150 h 32"/>
                  <a:gd name="T46" fmla="*/ 132907 w 43"/>
                  <a:gd name="T47" fmla="*/ 277813 h 32"/>
                  <a:gd name="T48" fmla="*/ 143983 w 43"/>
                  <a:gd name="T49" fmla="*/ 166688 h 32"/>
                  <a:gd name="T50" fmla="*/ 155058 w 43"/>
                  <a:gd name="T51" fmla="*/ 144463 h 32"/>
                  <a:gd name="T52" fmla="*/ 121831 w 43"/>
                  <a:gd name="T53" fmla="*/ 177800 h 32"/>
                  <a:gd name="T54" fmla="*/ 99680 w 43"/>
                  <a:gd name="T55" fmla="*/ 255588 h 32"/>
                  <a:gd name="T56" fmla="*/ 77529 w 43"/>
                  <a:gd name="T57" fmla="*/ 266700 h 32"/>
                  <a:gd name="T58" fmla="*/ 88605 w 43"/>
                  <a:gd name="T59" fmla="*/ 222250 h 32"/>
                  <a:gd name="T60" fmla="*/ 221512 w 43"/>
                  <a:gd name="T61" fmla="*/ 111125 h 32"/>
                  <a:gd name="T62" fmla="*/ 398721 w 43"/>
                  <a:gd name="T63" fmla="*/ 155575 h 32"/>
                  <a:gd name="T64" fmla="*/ 221512 w 43"/>
                  <a:gd name="T65" fmla="*/ 166688 h 32"/>
                  <a:gd name="T66" fmla="*/ 210436 w 43"/>
                  <a:gd name="T67" fmla="*/ 266700 h 32"/>
                  <a:gd name="T68" fmla="*/ 232587 w 43"/>
                  <a:gd name="T69" fmla="*/ 144463 h 32"/>
                  <a:gd name="T70" fmla="*/ 221512 w 43"/>
                  <a:gd name="T71" fmla="*/ 322263 h 32"/>
                  <a:gd name="T72" fmla="*/ 299041 w 43"/>
                  <a:gd name="T73" fmla="*/ 355600 h 32"/>
                  <a:gd name="T74" fmla="*/ 243663 w 43"/>
                  <a:gd name="T75" fmla="*/ 277813 h 32"/>
                  <a:gd name="T76" fmla="*/ 299041 w 43"/>
                  <a:gd name="T77" fmla="*/ 300038 h 32"/>
                  <a:gd name="T78" fmla="*/ 254738 w 43"/>
                  <a:gd name="T79" fmla="*/ 222250 h 32"/>
                  <a:gd name="T80" fmla="*/ 287965 w 43"/>
                  <a:gd name="T81" fmla="*/ 244475 h 32"/>
                  <a:gd name="T82" fmla="*/ 343343 w 43"/>
                  <a:gd name="T83" fmla="*/ 133350 h 32"/>
                  <a:gd name="T84" fmla="*/ 476250 w 43"/>
                  <a:gd name="T85" fmla="*/ 222250 h 32"/>
                  <a:gd name="T86" fmla="*/ 365494 w 43"/>
                  <a:gd name="T87" fmla="*/ 122238 h 32"/>
                  <a:gd name="T88" fmla="*/ 177209 w 43"/>
                  <a:gd name="T89" fmla="*/ 88900 h 32"/>
                  <a:gd name="T90" fmla="*/ 99680 w 43"/>
                  <a:gd name="T91" fmla="*/ 55563 h 32"/>
                  <a:gd name="T92" fmla="*/ 177209 w 43"/>
                  <a:gd name="T93" fmla="*/ 88900 h 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3" h="32">
                    <a:moveTo>
                      <a:pt x="33" y="11"/>
                    </a:moveTo>
                    <a:cubicBezTo>
                      <a:pt x="28" y="9"/>
                      <a:pt x="21" y="10"/>
                      <a:pt x="18" y="8"/>
                    </a:cubicBezTo>
                    <a:cubicBezTo>
                      <a:pt x="18" y="7"/>
                      <a:pt x="17" y="4"/>
                      <a:pt x="15" y="3"/>
                    </a:cubicBezTo>
                    <a:cubicBezTo>
                      <a:pt x="12" y="2"/>
                      <a:pt x="13" y="0"/>
                      <a:pt x="13" y="0"/>
                    </a:cubicBezTo>
                    <a:cubicBezTo>
                      <a:pt x="13" y="0"/>
                      <a:pt x="10" y="1"/>
                      <a:pt x="11" y="2"/>
                    </a:cubicBezTo>
                    <a:cubicBezTo>
                      <a:pt x="9" y="2"/>
                      <a:pt x="4" y="0"/>
                      <a:pt x="2" y="3"/>
                    </a:cubicBezTo>
                    <a:cubicBezTo>
                      <a:pt x="3" y="2"/>
                      <a:pt x="6" y="3"/>
                      <a:pt x="8" y="7"/>
                    </a:cubicBezTo>
                    <a:cubicBezTo>
                      <a:pt x="7" y="7"/>
                      <a:pt x="6" y="8"/>
                      <a:pt x="7" y="9"/>
                    </a:cubicBezTo>
                    <a:cubicBezTo>
                      <a:pt x="8" y="7"/>
                      <a:pt x="11" y="10"/>
                      <a:pt x="13" y="10"/>
                    </a:cubicBezTo>
                    <a:cubicBezTo>
                      <a:pt x="16" y="11"/>
                      <a:pt x="17" y="9"/>
                      <a:pt x="17" y="9"/>
                    </a:cubicBezTo>
                    <a:cubicBezTo>
                      <a:pt x="19" y="10"/>
                      <a:pt x="19" y="10"/>
                      <a:pt x="19" y="10"/>
                    </a:cubicBezTo>
                    <a:cubicBezTo>
                      <a:pt x="19" y="10"/>
                      <a:pt x="14" y="11"/>
                      <a:pt x="11" y="13"/>
                    </a:cubicBezTo>
                    <a:cubicBezTo>
                      <a:pt x="11" y="13"/>
                      <a:pt x="10" y="13"/>
                      <a:pt x="9" y="14"/>
                    </a:cubicBezTo>
                    <a:cubicBezTo>
                      <a:pt x="7" y="13"/>
                      <a:pt x="5" y="13"/>
                      <a:pt x="4" y="14"/>
                    </a:cubicBezTo>
                    <a:cubicBezTo>
                      <a:pt x="2" y="14"/>
                      <a:pt x="1" y="17"/>
                      <a:pt x="0" y="15"/>
                    </a:cubicBezTo>
                    <a:cubicBezTo>
                      <a:pt x="0" y="16"/>
                      <a:pt x="1" y="18"/>
                      <a:pt x="3" y="18"/>
                    </a:cubicBezTo>
                    <a:cubicBezTo>
                      <a:pt x="2" y="18"/>
                      <a:pt x="0" y="21"/>
                      <a:pt x="1" y="22"/>
                    </a:cubicBezTo>
                    <a:cubicBezTo>
                      <a:pt x="1" y="21"/>
                      <a:pt x="3" y="21"/>
                      <a:pt x="5" y="21"/>
                    </a:cubicBezTo>
                    <a:cubicBezTo>
                      <a:pt x="4" y="22"/>
                      <a:pt x="3" y="23"/>
                      <a:pt x="4" y="26"/>
                    </a:cubicBezTo>
                    <a:cubicBezTo>
                      <a:pt x="5" y="28"/>
                      <a:pt x="1" y="30"/>
                      <a:pt x="0" y="30"/>
                    </a:cubicBezTo>
                    <a:cubicBezTo>
                      <a:pt x="2" y="31"/>
                      <a:pt x="5" y="30"/>
                      <a:pt x="7" y="27"/>
                    </a:cubicBezTo>
                    <a:cubicBezTo>
                      <a:pt x="9" y="24"/>
                      <a:pt x="9" y="25"/>
                      <a:pt x="9" y="25"/>
                    </a:cubicBezTo>
                    <a:cubicBezTo>
                      <a:pt x="9" y="25"/>
                      <a:pt x="8" y="28"/>
                      <a:pt x="9" y="28"/>
                    </a:cubicBezTo>
                    <a:cubicBezTo>
                      <a:pt x="10" y="27"/>
                      <a:pt x="11" y="26"/>
                      <a:pt x="12" y="25"/>
                    </a:cubicBezTo>
                    <a:cubicBezTo>
                      <a:pt x="14" y="25"/>
                      <a:pt x="16" y="21"/>
                      <a:pt x="13" y="15"/>
                    </a:cubicBezTo>
                    <a:cubicBezTo>
                      <a:pt x="12" y="14"/>
                      <a:pt x="14" y="13"/>
                      <a:pt x="14" y="13"/>
                    </a:cubicBezTo>
                    <a:cubicBezTo>
                      <a:pt x="14" y="13"/>
                      <a:pt x="12" y="14"/>
                      <a:pt x="11" y="16"/>
                    </a:cubicBezTo>
                    <a:cubicBezTo>
                      <a:pt x="10" y="18"/>
                      <a:pt x="10" y="21"/>
                      <a:pt x="9" y="23"/>
                    </a:cubicBezTo>
                    <a:cubicBezTo>
                      <a:pt x="8" y="24"/>
                      <a:pt x="7" y="24"/>
                      <a:pt x="7" y="24"/>
                    </a:cubicBezTo>
                    <a:cubicBezTo>
                      <a:pt x="7" y="24"/>
                      <a:pt x="9" y="22"/>
                      <a:pt x="8" y="20"/>
                    </a:cubicBezTo>
                    <a:cubicBezTo>
                      <a:pt x="8" y="19"/>
                      <a:pt x="12" y="10"/>
                      <a:pt x="20" y="10"/>
                    </a:cubicBezTo>
                    <a:cubicBezTo>
                      <a:pt x="21" y="10"/>
                      <a:pt x="33" y="9"/>
                      <a:pt x="36" y="14"/>
                    </a:cubicBezTo>
                    <a:cubicBezTo>
                      <a:pt x="33" y="11"/>
                      <a:pt x="23" y="10"/>
                      <a:pt x="20" y="15"/>
                    </a:cubicBezTo>
                    <a:cubicBezTo>
                      <a:pt x="17" y="20"/>
                      <a:pt x="19" y="24"/>
                      <a:pt x="19" y="24"/>
                    </a:cubicBezTo>
                    <a:cubicBezTo>
                      <a:pt x="19" y="24"/>
                      <a:pt x="14" y="19"/>
                      <a:pt x="21" y="13"/>
                    </a:cubicBezTo>
                    <a:cubicBezTo>
                      <a:pt x="20" y="13"/>
                      <a:pt x="9" y="23"/>
                      <a:pt x="20" y="29"/>
                    </a:cubicBezTo>
                    <a:cubicBezTo>
                      <a:pt x="23" y="31"/>
                      <a:pt x="26" y="29"/>
                      <a:pt x="27" y="32"/>
                    </a:cubicBezTo>
                    <a:cubicBezTo>
                      <a:pt x="27" y="29"/>
                      <a:pt x="23" y="28"/>
                      <a:pt x="22" y="25"/>
                    </a:cubicBezTo>
                    <a:cubicBezTo>
                      <a:pt x="23" y="26"/>
                      <a:pt x="25" y="26"/>
                      <a:pt x="27" y="27"/>
                    </a:cubicBezTo>
                    <a:cubicBezTo>
                      <a:pt x="27" y="25"/>
                      <a:pt x="22" y="24"/>
                      <a:pt x="23" y="20"/>
                    </a:cubicBezTo>
                    <a:cubicBezTo>
                      <a:pt x="23" y="22"/>
                      <a:pt x="25" y="22"/>
                      <a:pt x="26" y="22"/>
                    </a:cubicBezTo>
                    <a:cubicBezTo>
                      <a:pt x="26" y="21"/>
                      <a:pt x="19" y="11"/>
                      <a:pt x="31" y="12"/>
                    </a:cubicBezTo>
                    <a:cubicBezTo>
                      <a:pt x="37" y="13"/>
                      <a:pt x="43" y="20"/>
                      <a:pt x="43" y="20"/>
                    </a:cubicBezTo>
                    <a:cubicBezTo>
                      <a:pt x="43" y="20"/>
                      <a:pt x="38" y="13"/>
                      <a:pt x="33" y="11"/>
                    </a:cubicBezTo>
                    <a:close/>
                    <a:moveTo>
                      <a:pt x="16" y="8"/>
                    </a:moveTo>
                    <a:cubicBezTo>
                      <a:pt x="16" y="8"/>
                      <a:pt x="9" y="7"/>
                      <a:pt x="9" y="5"/>
                    </a:cubicBezTo>
                    <a:cubicBezTo>
                      <a:pt x="10" y="2"/>
                      <a:pt x="16" y="8"/>
                      <a:pt x="16" y="8"/>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1" name="1334"/>
              <p:cNvSpPr>
                <a:spLocks/>
              </p:cNvSpPr>
              <p:nvPr/>
            </p:nvSpPr>
            <p:spPr bwMode="auto">
              <a:xfrm flipV="1">
                <a:off x="10040077" y="4145572"/>
                <a:ext cx="232035" cy="140594"/>
              </a:xfrm>
              <a:custGeom>
                <a:avLst/>
                <a:gdLst>
                  <a:gd name="T0" fmla="*/ 366713 w 33"/>
                  <a:gd name="T1" fmla="*/ 122238 h 20"/>
                  <a:gd name="T2" fmla="*/ 366713 w 33"/>
                  <a:gd name="T3" fmla="*/ 133350 h 20"/>
                  <a:gd name="T4" fmla="*/ 255588 w 33"/>
                  <a:gd name="T5" fmla="*/ 122238 h 20"/>
                  <a:gd name="T6" fmla="*/ 200025 w 33"/>
                  <a:gd name="T7" fmla="*/ 166688 h 20"/>
                  <a:gd name="T8" fmla="*/ 244475 w 33"/>
                  <a:gd name="T9" fmla="*/ 122238 h 20"/>
                  <a:gd name="T10" fmla="*/ 255588 w 33"/>
                  <a:gd name="T11" fmla="*/ 111125 h 20"/>
                  <a:gd name="T12" fmla="*/ 133350 w 33"/>
                  <a:gd name="T13" fmla="*/ 144463 h 20"/>
                  <a:gd name="T14" fmla="*/ 111125 w 33"/>
                  <a:gd name="T15" fmla="*/ 177800 h 20"/>
                  <a:gd name="T16" fmla="*/ 66675 w 33"/>
                  <a:gd name="T17" fmla="*/ 222250 h 20"/>
                  <a:gd name="T18" fmla="*/ 122238 w 33"/>
                  <a:gd name="T19" fmla="*/ 144463 h 20"/>
                  <a:gd name="T20" fmla="*/ 88900 w 33"/>
                  <a:gd name="T21" fmla="*/ 144463 h 20"/>
                  <a:gd name="T22" fmla="*/ 0 w 33"/>
                  <a:gd name="T23" fmla="*/ 144463 h 20"/>
                  <a:gd name="T24" fmla="*/ 88900 w 33"/>
                  <a:gd name="T25" fmla="*/ 133350 h 20"/>
                  <a:gd name="T26" fmla="*/ 111125 w 33"/>
                  <a:gd name="T27" fmla="*/ 144463 h 20"/>
                  <a:gd name="T28" fmla="*/ 66675 w 33"/>
                  <a:gd name="T29" fmla="*/ 66675 h 20"/>
                  <a:gd name="T30" fmla="*/ 111125 w 33"/>
                  <a:gd name="T31" fmla="*/ 100013 h 20"/>
                  <a:gd name="T32" fmla="*/ 133350 w 33"/>
                  <a:gd name="T33" fmla="*/ 144463 h 20"/>
                  <a:gd name="T34" fmla="*/ 244475 w 33"/>
                  <a:gd name="T35" fmla="*/ 111125 h 20"/>
                  <a:gd name="T36" fmla="*/ 222250 w 33"/>
                  <a:gd name="T37" fmla="*/ 100013 h 20"/>
                  <a:gd name="T38" fmla="*/ 177800 w 33"/>
                  <a:gd name="T39" fmla="*/ 77788 h 20"/>
                  <a:gd name="T40" fmla="*/ 166688 w 33"/>
                  <a:gd name="T41" fmla="*/ 33338 h 20"/>
                  <a:gd name="T42" fmla="*/ 211138 w 33"/>
                  <a:gd name="T43" fmla="*/ 55563 h 20"/>
                  <a:gd name="T44" fmla="*/ 255588 w 33"/>
                  <a:gd name="T45" fmla="*/ 100013 h 20"/>
                  <a:gd name="T46" fmla="*/ 311150 w 33"/>
                  <a:gd name="T47" fmla="*/ 100013 h 20"/>
                  <a:gd name="T48" fmla="*/ 277813 w 33"/>
                  <a:gd name="T49" fmla="*/ 44450 h 20"/>
                  <a:gd name="T50" fmla="*/ 288925 w 33"/>
                  <a:gd name="T51" fmla="*/ 0 h 20"/>
                  <a:gd name="T52" fmla="*/ 311150 w 33"/>
                  <a:gd name="T53" fmla="*/ 44450 h 20"/>
                  <a:gd name="T54" fmla="*/ 322263 w 33"/>
                  <a:gd name="T55" fmla="*/ 100013 h 20"/>
                  <a:gd name="T56" fmla="*/ 366713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33" y="11"/>
                    </a:moveTo>
                    <a:cubicBezTo>
                      <a:pt x="33" y="12"/>
                      <a:pt x="33" y="12"/>
                      <a:pt x="33" y="12"/>
                    </a:cubicBezTo>
                    <a:cubicBezTo>
                      <a:pt x="33" y="12"/>
                      <a:pt x="28" y="7"/>
                      <a:pt x="23" y="11"/>
                    </a:cubicBezTo>
                    <a:cubicBezTo>
                      <a:pt x="23" y="12"/>
                      <a:pt x="23" y="15"/>
                      <a:pt x="18" y="15"/>
                    </a:cubicBezTo>
                    <a:cubicBezTo>
                      <a:pt x="19" y="15"/>
                      <a:pt x="19" y="12"/>
                      <a:pt x="22" y="11"/>
                    </a:cubicBezTo>
                    <a:cubicBezTo>
                      <a:pt x="23" y="10"/>
                      <a:pt x="23" y="10"/>
                      <a:pt x="23" y="10"/>
                    </a:cubicBezTo>
                    <a:cubicBezTo>
                      <a:pt x="23" y="10"/>
                      <a:pt x="14" y="15"/>
                      <a:pt x="12" y="13"/>
                    </a:cubicBezTo>
                    <a:cubicBezTo>
                      <a:pt x="11" y="14"/>
                      <a:pt x="11" y="15"/>
                      <a:pt x="10" y="16"/>
                    </a:cubicBezTo>
                    <a:cubicBezTo>
                      <a:pt x="8" y="17"/>
                      <a:pt x="6" y="18"/>
                      <a:pt x="6" y="20"/>
                    </a:cubicBezTo>
                    <a:cubicBezTo>
                      <a:pt x="5" y="19"/>
                      <a:pt x="5" y="14"/>
                      <a:pt x="11" y="13"/>
                    </a:cubicBezTo>
                    <a:cubicBezTo>
                      <a:pt x="10" y="13"/>
                      <a:pt x="8" y="13"/>
                      <a:pt x="8" y="13"/>
                    </a:cubicBezTo>
                    <a:cubicBezTo>
                      <a:pt x="8" y="13"/>
                      <a:pt x="4" y="16"/>
                      <a:pt x="0" y="13"/>
                    </a:cubicBezTo>
                    <a:cubicBezTo>
                      <a:pt x="1" y="12"/>
                      <a:pt x="4" y="9"/>
                      <a:pt x="8" y="12"/>
                    </a:cubicBezTo>
                    <a:cubicBezTo>
                      <a:pt x="10" y="13"/>
                      <a:pt x="10" y="13"/>
                      <a:pt x="10" y="13"/>
                    </a:cubicBezTo>
                    <a:cubicBezTo>
                      <a:pt x="10" y="13"/>
                      <a:pt x="5" y="11"/>
                      <a:pt x="6" y="6"/>
                    </a:cubicBezTo>
                    <a:cubicBezTo>
                      <a:pt x="7" y="7"/>
                      <a:pt x="10" y="7"/>
                      <a:pt x="10" y="9"/>
                    </a:cubicBezTo>
                    <a:cubicBezTo>
                      <a:pt x="11" y="11"/>
                      <a:pt x="10" y="12"/>
                      <a:pt x="12" y="13"/>
                    </a:cubicBezTo>
                    <a:cubicBezTo>
                      <a:pt x="14" y="14"/>
                      <a:pt x="22" y="10"/>
                      <a:pt x="22" y="10"/>
                    </a:cubicBezTo>
                    <a:cubicBezTo>
                      <a:pt x="22" y="10"/>
                      <a:pt x="21" y="9"/>
                      <a:pt x="20" y="9"/>
                    </a:cubicBezTo>
                    <a:cubicBezTo>
                      <a:pt x="19" y="9"/>
                      <a:pt x="17" y="8"/>
                      <a:pt x="16" y="7"/>
                    </a:cubicBezTo>
                    <a:cubicBezTo>
                      <a:pt x="14" y="5"/>
                      <a:pt x="15" y="3"/>
                      <a:pt x="15" y="3"/>
                    </a:cubicBezTo>
                    <a:cubicBezTo>
                      <a:pt x="15" y="3"/>
                      <a:pt x="16" y="3"/>
                      <a:pt x="19" y="5"/>
                    </a:cubicBezTo>
                    <a:cubicBezTo>
                      <a:pt x="22" y="7"/>
                      <a:pt x="19" y="8"/>
                      <a:pt x="23" y="9"/>
                    </a:cubicBezTo>
                    <a:cubicBezTo>
                      <a:pt x="25" y="9"/>
                      <a:pt x="28" y="8"/>
                      <a:pt x="28" y="9"/>
                    </a:cubicBezTo>
                    <a:cubicBezTo>
                      <a:pt x="27" y="8"/>
                      <a:pt x="24" y="6"/>
                      <a:pt x="25" y="4"/>
                    </a:cubicBezTo>
                    <a:cubicBezTo>
                      <a:pt x="25" y="1"/>
                      <a:pt x="26" y="1"/>
                      <a:pt x="26" y="0"/>
                    </a:cubicBezTo>
                    <a:cubicBezTo>
                      <a:pt x="27" y="0"/>
                      <a:pt x="29" y="2"/>
                      <a:pt x="28" y="4"/>
                    </a:cubicBezTo>
                    <a:cubicBezTo>
                      <a:pt x="28" y="6"/>
                      <a:pt x="28" y="8"/>
                      <a:pt x="29" y="9"/>
                    </a:cubicBezTo>
                    <a:cubicBezTo>
                      <a:pt x="31" y="10"/>
                      <a:pt x="33" y="11"/>
                      <a:pt x="33"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1335"/>
              <p:cNvSpPr>
                <a:spLocks/>
              </p:cNvSpPr>
              <p:nvPr/>
            </p:nvSpPr>
            <p:spPr bwMode="auto">
              <a:xfrm flipV="1">
                <a:off x="10307268" y="4145572"/>
                <a:ext cx="231030" cy="140594"/>
              </a:xfrm>
              <a:custGeom>
                <a:avLst/>
                <a:gdLst>
                  <a:gd name="T0" fmla="*/ 0 w 33"/>
                  <a:gd name="T1" fmla="*/ 122238 h 20"/>
                  <a:gd name="T2" fmla="*/ 0 w 33"/>
                  <a:gd name="T3" fmla="*/ 133350 h 20"/>
                  <a:gd name="T4" fmla="*/ 121708 w 33"/>
                  <a:gd name="T5" fmla="*/ 122238 h 20"/>
                  <a:gd name="T6" fmla="*/ 165966 w 33"/>
                  <a:gd name="T7" fmla="*/ 166688 h 20"/>
                  <a:gd name="T8" fmla="*/ 121708 w 33"/>
                  <a:gd name="T9" fmla="*/ 122238 h 20"/>
                  <a:gd name="T10" fmla="*/ 110644 w 33"/>
                  <a:gd name="T11" fmla="*/ 111125 h 20"/>
                  <a:gd name="T12" fmla="*/ 243417 w 33"/>
                  <a:gd name="T13" fmla="*/ 144463 h 20"/>
                  <a:gd name="T14" fmla="*/ 265545 w 33"/>
                  <a:gd name="T15" fmla="*/ 177800 h 20"/>
                  <a:gd name="T16" fmla="*/ 298739 w 33"/>
                  <a:gd name="T17" fmla="*/ 222250 h 20"/>
                  <a:gd name="T18" fmla="*/ 243417 w 33"/>
                  <a:gd name="T19" fmla="*/ 144463 h 20"/>
                  <a:gd name="T20" fmla="*/ 287674 w 33"/>
                  <a:gd name="T21" fmla="*/ 144463 h 20"/>
                  <a:gd name="T22" fmla="*/ 365125 w 33"/>
                  <a:gd name="T23" fmla="*/ 144463 h 20"/>
                  <a:gd name="T24" fmla="*/ 287674 w 33"/>
                  <a:gd name="T25" fmla="*/ 133350 h 20"/>
                  <a:gd name="T26" fmla="*/ 254481 w 33"/>
                  <a:gd name="T27" fmla="*/ 144463 h 20"/>
                  <a:gd name="T28" fmla="*/ 298739 w 33"/>
                  <a:gd name="T29" fmla="*/ 66675 h 20"/>
                  <a:gd name="T30" fmla="*/ 254481 w 33"/>
                  <a:gd name="T31" fmla="*/ 100013 h 20"/>
                  <a:gd name="T32" fmla="*/ 232352 w 33"/>
                  <a:gd name="T33" fmla="*/ 144463 h 20"/>
                  <a:gd name="T34" fmla="*/ 121708 w 33"/>
                  <a:gd name="T35" fmla="*/ 111125 h 20"/>
                  <a:gd name="T36" fmla="*/ 143837 w 33"/>
                  <a:gd name="T37" fmla="*/ 100013 h 20"/>
                  <a:gd name="T38" fmla="*/ 199159 w 33"/>
                  <a:gd name="T39" fmla="*/ 77788 h 20"/>
                  <a:gd name="T40" fmla="*/ 210223 w 33"/>
                  <a:gd name="T41" fmla="*/ 33338 h 20"/>
                  <a:gd name="T42" fmla="*/ 154902 w 33"/>
                  <a:gd name="T43" fmla="*/ 55563 h 20"/>
                  <a:gd name="T44" fmla="*/ 121708 w 33"/>
                  <a:gd name="T45" fmla="*/ 100013 h 20"/>
                  <a:gd name="T46" fmla="*/ 55322 w 33"/>
                  <a:gd name="T47" fmla="*/ 100013 h 20"/>
                  <a:gd name="T48" fmla="*/ 99580 w 33"/>
                  <a:gd name="T49" fmla="*/ 44450 h 20"/>
                  <a:gd name="T50" fmla="*/ 88515 w 33"/>
                  <a:gd name="T51" fmla="*/ 0 h 20"/>
                  <a:gd name="T52" fmla="*/ 55322 w 33"/>
                  <a:gd name="T53" fmla="*/ 44450 h 20"/>
                  <a:gd name="T54" fmla="*/ 44258 w 33"/>
                  <a:gd name="T55" fmla="*/ 100013 h 20"/>
                  <a:gd name="T56" fmla="*/ 0 w 33"/>
                  <a:gd name="T57" fmla="*/ 122238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 h="20">
                    <a:moveTo>
                      <a:pt x="0" y="11"/>
                    </a:moveTo>
                    <a:cubicBezTo>
                      <a:pt x="0" y="12"/>
                      <a:pt x="0" y="12"/>
                      <a:pt x="0" y="12"/>
                    </a:cubicBezTo>
                    <a:cubicBezTo>
                      <a:pt x="0" y="12"/>
                      <a:pt x="5" y="7"/>
                      <a:pt x="11" y="11"/>
                    </a:cubicBezTo>
                    <a:cubicBezTo>
                      <a:pt x="10" y="12"/>
                      <a:pt x="10" y="15"/>
                      <a:pt x="15" y="15"/>
                    </a:cubicBezTo>
                    <a:cubicBezTo>
                      <a:pt x="15" y="15"/>
                      <a:pt x="15" y="12"/>
                      <a:pt x="11" y="11"/>
                    </a:cubicBezTo>
                    <a:cubicBezTo>
                      <a:pt x="10" y="10"/>
                      <a:pt x="10" y="10"/>
                      <a:pt x="10" y="10"/>
                    </a:cubicBezTo>
                    <a:cubicBezTo>
                      <a:pt x="10" y="10"/>
                      <a:pt x="20" y="15"/>
                      <a:pt x="22" y="13"/>
                    </a:cubicBezTo>
                    <a:cubicBezTo>
                      <a:pt x="22" y="14"/>
                      <a:pt x="22" y="15"/>
                      <a:pt x="24" y="16"/>
                    </a:cubicBezTo>
                    <a:cubicBezTo>
                      <a:pt x="25" y="17"/>
                      <a:pt x="27" y="18"/>
                      <a:pt x="27" y="20"/>
                    </a:cubicBezTo>
                    <a:cubicBezTo>
                      <a:pt x="28" y="19"/>
                      <a:pt x="29" y="14"/>
                      <a:pt x="22" y="13"/>
                    </a:cubicBezTo>
                    <a:cubicBezTo>
                      <a:pt x="23" y="13"/>
                      <a:pt x="26" y="13"/>
                      <a:pt x="26" y="13"/>
                    </a:cubicBezTo>
                    <a:cubicBezTo>
                      <a:pt x="26" y="13"/>
                      <a:pt x="29" y="16"/>
                      <a:pt x="33" y="13"/>
                    </a:cubicBezTo>
                    <a:cubicBezTo>
                      <a:pt x="32" y="12"/>
                      <a:pt x="29" y="9"/>
                      <a:pt x="26" y="12"/>
                    </a:cubicBezTo>
                    <a:cubicBezTo>
                      <a:pt x="23" y="13"/>
                      <a:pt x="23" y="13"/>
                      <a:pt x="23" y="13"/>
                    </a:cubicBezTo>
                    <a:cubicBezTo>
                      <a:pt x="23" y="13"/>
                      <a:pt x="28" y="11"/>
                      <a:pt x="27" y="6"/>
                    </a:cubicBezTo>
                    <a:cubicBezTo>
                      <a:pt x="26" y="7"/>
                      <a:pt x="23" y="7"/>
                      <a:pt x="23" y="9"/>
                    </a:cubicBezTo>
                    <a:cubicBezTo>
                      <a:pt x="22" y="11"/>
                      <a:pt x="23" y="12"/>
                      <a:pt x="21" y="13"/>
                    </a:cubicBezTo>
                    <a:cubicBezTo>
                      <a:pt x="19" y="14"/>
                      <a:pt x="11" y="10"/>
                      <a:pt x="11" y="10"/>
                    </a:cubicBezTo>
                    <a:cubicBezTo>
                      <a:pt x="12" y="10"/>
                      <a:pt x="12" y="9"/>
                      <a:pt x="13" y="9"/>
                    </a:cubicBezTo>
                    <a:cubicBezTo>
                      <a:pt x="14" y="9"/>
                      <a:pt x="16" y="8"/>
                      <a:pt x="18" y="7"/>
                    </a:cubicBezTo>
                    <a:cubicBezTo>
                      <a:pt x="19" y="5"/>
                      <a:pt x="19" y="3"/>
                      <a:pt x="19" y="3"/>
                    </a:cubicBezTo>
                    <a:cubicBezTo>
                      <a:pt x="19" y="3"/>
                      <a:pt x="17" y="3"/>
                      <a:pt x="14" y="5"/>
                    </a:cubicBezTo>
                    <a:cubicBezTo>
                      <a:pt x="12" y="7"/>
                      <a:pt x="14" y="8"/>
                      <a:pt x="11" y="9"/>
                    </a:cubicBezTo>
                    <a:cubicBezTo>
                      <a:pt x="8" y="9"/>
                      <a:pt x="6" y="8"/>
                      <a:pt x="5" y="9"/>
                    </a:cubicBezTo>
                    <a:cubicBezTo>
                      <a:pt x="6" y="8"/>
                      <a:pt x="9" y="6"/>
                      <a:pt x="9" y="4"/>
                    </a:cubicBezTo>
                    <a:cubicBezTo>
                      <a:pt x="8" y="1"/>
                      <a:pt x="7" y="1"/>
                      <a:pt x="8" y="0"/>
                    </a:cubicBezTo>
                    <a:cubicBezTo>
                      <a:pt x="7" y="0"/>
                      <a:pt x="5" y="2"/>
                      <a:pt x="5" y="4"/>
                    </a:cubicBezTo>
                    <a:cubicBezTo>
                      <a:pt x="5" y="6"/>
                      <a:pt x="5" y="8"/>
                      <a:pt x="4" y="9"/>
                    </a:cubicBezTo>
                    <a:cubicBezTo>
                      <a:pt x="2" y="10"/>
                      <a:pt x="0" y="11"/>
                      <a:pt x="0" y="11"/>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 name="1336"/>
              <p:cNvSpPr>
                <a:spLocks noEditPoints="1"/>
              </p:cNvSpPr>
              <p:nvPr/>
            </p:nvSpPr>
            <p:spPr bwMode="auto">
              <a:xfrm flipV="1">
                <a:off x="10208829" y="4236958"/>
                <a:ext cx="153685" cy="161683"/>
              </a:xfrm>
              <a:custGeom>
                <a:avLst/>
                <a:gdLst>
                  <a:gd name="T0" fmla="*/ 143525 w 22"/>
                  <a:gd name="T1" fmla="*/ 144463 h 23"/>
                  <a:gd name="T2" fmla="*/ 187686 w 22"/>
                  <a:gd name="T3" fmla="*/ 188913 h 23"/>
                  <a:gd name="T4" fmla="*/ 187686 w 22"/>
                  <a:gd name="T5" fmla="*/ 166688 h 23"/>
                  <a:gd name="T6" fmla="*/ 209767 w 22"/>
                  <a:gd name="T7" fmla="*/ 155575 h 23"/>
                  <a:gd name="T8" fmla="*/ 242888 w 22"/>
                  <a:gd name="T9" fmla="*/ 166688 h 23"/>
                  <a:gd name="T10" fmla="*/ 198727 w 22"/>
                  <a:gd name="T11" fmla="*/ 122238 h 23"/>
                  <a:gd name="T12" fmla="*/ 198727 w 22"/>
                  <a:gd name="T13" fmla="*/ 111125 h 23"/>
                  <a:gd name="T14" fmla="*/ 143525 w 22"/>
                  <a:gd name="T15" fmla="*/ 122238 h 23"/>
                  <a:gd name="T16" fmla="*/ 143525 w 22"/>
                  <a:gd name="T17" fmla="*/ 33338 h 23"/>
                  <a:gd name="T18" fmla="*/ 132484 w 22"/>
                  <a:gd name="T19" fmla="*/ 55563 h 23"/>
                  <a:gd name="T20" fmla="*/ 66242 w 22"/>
                  <a:gd name="T21" fmla="*/ 0 h 23"/>
                  <a:gd name="T22" fmla="*/ 77283 w 22"/>
                  <a:gd name="T23" fmla="*/ 33338 h 23"/>
                  <a:gd name="T24" fmla="*/ 88323 w 22"/>
                  <a:gd name="T25" fmla="*/ 66675 h 23"/>
                  <a:gd name="T26" fmla="*/ 66242 w 22"/>
                  <a:gd name="T27" fmla="*/ 66675 h 23"/>
                  <a:gd name="T28" fmla="*/ 99363 w 22"/>
                  <a:gd name="T29" fmla="*/ 100013 h 23"/>
                  <a:gd name="T30" fmla="*/ 132484 w 22"/>
                  <a:gd name="T31" fmla="*/ 144463 h 23"/>
                  <a:gd name="T32" fmla="*/ 99363 w 22"/>
                  <a:gd name="T33" fmla="*/ 122238 h 23"/>
                  <a:gd name="T34" fmla="*/ 66242 w 22"/>
                  <a:gd name="T35" fmla="*/ 100013 h 23"/>
                  <a:gd name="T36" fmla="*/ 77283 w 22"/>
                  <a:gd name="T37" fmla="*/ 111125 h 23"/>
                  <a:gd name="T38" fmla="*/ 0 w 22"/>
                  <a:gd name="T39" fmla="*/ 133350 h 23"/>
                  <a:gd name="T40" fmla="*/ 55202 w 22"/>
                  <a:gd name="T41" fmla="*/ 155575 h 23"/>
                  <a:gd name="T42" fmla="*/ 55202 w 22"/>
                  <a:gd name="T43" fmla="*/ 188913 h 23"/>
                  <a:gd name="T44" fmla="*/ 77283 w 22"/>
                  <a:gd name="T45" fmla="*/ 177800 h 23"/>
                  <a:gd name="T46" fmla="*/ 110404 w 22"/>
                  <a:gd name="T47" fmla="*/ 144463 h 23"/>
                  <a:gd name="T48" fmla="*/ 132484 w 22"/>
                  <a:gd name="T49" fmla="*/ 144463 h 23"/>
                  <a:gd name="T50" fmla="*/ 110404 w 22"/>
                  <a:gd name="T51" fmla="*/ 200025 h 23"/>
                  <a:gd name="T52" fmla="*/ 143525 w 22"/>
                  <a:gd name="T53" fmla="*/ 255588 h 23"/>
                  <a:gd name="T54" fmla="*/ 143525 w 22"/>
                  <a:gd name="T55" fmla="*/ 144463 h 23"/>
                  <a:gd name="T56" fmla="*/ 110404 w 22"/>
                  <a:gd name="T57" fmla="*/ 55563 h 23"/>
                  <a:gd name="T58" fmla="*/ 132484 w 22"/>
                  <a:gd name="T59" fmla="*/ 122238 h 23"/>
                  <a:gd name="T60" fmla="*/ 110404 w 22"/>
                  <a:gd name="T61" fmla="*/ 55563 h 23"/>
                  <a:gd name="T62" fmla="*/ 143525 w 22"/>
                  <a:gd name="T63" fmla="*/ 133350 h 23"/>
                  <a:gd name="T64" fmla="*/ 209767 w 22"/>
                  <a:gd name="T65" fmla="*/ 144463 h 23"/>
                  <a:gd name="T66" fmla="*/ 143525 w 22"/>
                  <a:gd name="T67" fmla="*/ 133350 h 23"/>
                  <a:gd name="T68" fmla="*/ 99363 w 22"/>
                  <a:gd name="T69" fmla="*/ 144463 h 23"/>
                  <a:gd name="T70" fmla="*/ 33121 w 22"/>
                  <a:gd name="T71" fmla="*/ 122238 h 23"/>
                  <a:gd name="T72" fmla="*/ 99363 w 22"/>
                  <a:gd name="T73" fmla="*/ 144463 h 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2" h="23">
                    <a:moveTo>
                      <a:pt x="13" y="13"/>
                    </a:moveTo>
                    <a:cubicBezTo>
                      <a:pt x="12" y="16"/>
                      <a:pt x="17" y="16"/>
                      <a:pt x="17" y="17"/>
                    </a:cubicBezTo>
                    <a:cubicBezTo>
                      <a:pt x="18" y="16"/>
                      <a:pt x="17" y="15"/>
                      <a:pt x="17" y="15"/>
                    </a:cubicBezTo>
                    <a:cubicBezTo>
                      <a:pt x="17" y="15"/>
                      <a:pt x="18" y="15"/>
                      <a:pt x="19" y="14"/>
                    </a:cubicBezTo>
                    <a:cubicBezTo>
                      <a:pt x="20" y="14"/>
                      <a:pt x="21" y="14"/>
                      <a:pt x="22" y="15"/>
                    </a:cubicBezTo>
                    <a:cubicBezTo>
                      <a:pt x="22" y="12"/>
                      <a:pt x="18" y="11"/>
                      <a:pt x="18" y="11"/>
                    </a:cubicBezTo>
                    <a:cubicBezTo>
                      <a:pt x="18" y="10"/>
                      <a:pt x="18" y="10"/>
                      <a:pt x="18" y="10"/>
                    </a:cubicBezTo>
                    <a:cubicBezTo>
                      <a:pt x="18" y="10"/>
                      <a:pt x="16" y="8"/>
                      <a:pt x="13" y="11"/>
                    </a:cubicBezTo>
                    <a:cubicBezTo>
                      <a:pt x="15" y="8"/>
                      <a:pt x="13" y="3"/>
                      <a:pt x="13" y="3"/>
                    </a:cubicBezTo>
                    <a:cubicBezTo>
                      <a:pt x="13" y="3"/>
                      <a:pt x="13" y="4"/>
                      <a:pt x="12" y="5"/>
                    </a:cubicBezTo>
                    <a:cubicBezTo>
                      <a:pt x="12" y="2"/>
                      <a:pt x="7" y="0"/>
                      <a:pt x="6" y="0"/>
                    </a:cubicBezTo>
                    <a:cubicBezTo>
                      <a:pt x="7" y="0"/>
                      <a:pt x="7" y="2"/>
                      <a:pt x="7" y="3"/>
                    </a:cubicBezTo>
                    <a:cubicBezTo>
                      <a:pt x="8" y="5"/>
                      <a:pt x="8" y="6"/>
                      <a:pt x="8" y="6"/>
                    </a:cubicBezTo>
                    <a:cubicBezTo>
                      <a:pt x="8" y="6"/>
                      <a:pt x="7" y="6"/>
                      <a:pt x="6" y="6"/>
                    </a:cubicBezTo>
                    <a:cubicBezTo>
                      <a:pt x="7" y="7"/>
                      <a:pt x="8" y="9"/>
                      <a:pt x="9" y="9"/>
                    </a:cubicBezTo>
                    <a:cubicBezTo>
                      <a:pt x="11" y="10"/>
                      <a:pt x="10" y="12"/>
                      <a:pt x="12" y="13"/>
                    </a:cubicBezTo>
                    <a:cubicBezTo>
                      <a:pt x="11" y="13"/>
                      <a:pt x="9" y="13"/>
                      <a:pt x="9" y="11"/>
                    </a:cubicBezTo>
                    <a:cubicBezTo>
                      <a:pt x="8" y="9"/>
                      <a:pt x="6" y="9"/>
                      <a:pt x="6" y="9"/>
                    </a:cubicBezTo>
                    <a:cubicBezTo>
                      <a:pt x="6" y="9"/>
                      <a:pt x="6" y="9"/>
                      <a:pt x="7" y="10"/>
                    </a:cubicBezTo>
                    <a:cubicBezTo>
                      <a:pt x="4" y="8"/>
                      <a:pt x="0" y="11"/>
                      <a:pt x="0" y="12"/>
                    </a:cubicBezTo>
                    <a:cubicBezTo>
                      <a:pt x="1" y="11"/>
                      <a:pt x="3" y="14"/>
                      <a:pt x="5" y="14"/>
                    </a:cubicBezTo>
                    <a:cubicBezTo>
                      <a:pt x="4" y="15"/>
                      <a:pt x="4" y="16"/>
                      <a:pt x="5" y="17"/>
                    </a:cubicBezTo>
                    <a:cubicBezTo>
                      <a:pt x="5" y="15"/>
                      <a:pt x="6" y="15"/>
                      <a:pt x="7" y="16"/>
                    </a:cubicBezTo>
                    <a:cubicBezTo>
                      <a:pt x="9" y="16"/>
                      <a:pt x="10" y="14"/>
                      <a:pt x="10" y="13"/>
                    </a:cubicBezTo>
                    <a:cubicBezTo>
                      <a:pt x="10" y="13"/>
                      <a:pt x="12" y="13"/>
                      <a:pt x="12" y="13"/>
                    </a:cubicBezTo>
                    <a:cubicBezTo>
                      <a:pt x="12" y="13"/>
                      <a:pt x="10" y="15"/>
                      <a:pt x="10" y="18"/>
                    </a:cubicBezTo>
                    <a:cubicBezTo>
                      <a:pt x="9" y="22"/>
                      <a:pt x="13" y="23"/>
                      <a:pt x="13" y="23"/>
                    </a:cubicBezTo>
                    <a:cubicBezTo>
                      <a:pt x="7" y="20"/>
                      <a:pt x="12" y="14"/>
                      <a:pt x="13" y="13"/>
                    </a:cubicBezTo>
                    <a:close/>
                    <a:moveTo>
                      <a:pt x="10" y="5"/>
                    </a:moveTo>
                    <a:cubicBezTo>
                      <a:pt x="11" y="4"/>
                      <a:pt x="12" y="7"/>
                      <a:pt x="12" y="11"/>
                    </a:cubicBezTo>
                    <a:cubicBezTo>
                      <a:pt x="12" y="11"/>
                      <a:pt x="9" y="5"/>
                      <a:pt x="10" y="5"/>
                    </a:cubicBezTo>
                    <a:close/>
                    <a:moveTo>
                      <a:pt x="13" y="12"/>
                    </a:moveTo>
                    <a:cubicBezTo>
                      <a:pt x="13" y="12"/>
                      <a:pt x="18" y="11"/>
                      <a:pt x="19" y="13"/>
                    </a:cubicBezTo>
                    <a:cubicBezTo>
                      <a:pt x="19" y="14"/>
                      <a:pt x="13" y="12"/>
                      <a:pt x="13" y="12"/>
                    </a:cubicBezTo>
                    <a:close/>
                    <a:moveTo>
                      <a:pt x="9" y="13"/>
                    </a:moveTo>
                    <a:cubicBezTo>
                      <a:pt x="9" y="13"/>
                      <a:pt x="3" y="13"/>
                      <a:pt x="3" y="11"/>
                    </a:cubicBezTo>
                    <a:cubicBezTo>
                      <a:pt x="4" y="10"/>
                      <a:pt x="9" y="13"/>
                      <a:pt x="9" y="13"/>
                    </a:cubicBezTo>
                    <a:close/>
                  </a:path>
                </a:pathLst>
              </a:custGeom>
              <a:solidFill>
                <a:schemeClr val="tx1">
                  <a:alpha val="8392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98" name="79"/>
            <p:cNvCxnSpPr>
              <a:cxnSpLocks noChangeShapeType="1"/>
            </p:cNvCxnSpPr>
            <p:nvPr/>
          </p:nvCxnSpPr>
          <p:spPr bwMode="auto">
            <a:xfrm>
              <a:off x="9352849" y="4115161"/>
              <a:ext cx="18796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cxnSp>
        <p:grpSp>
          <p:nvGrpSpPr>
            <p:cNvPr id="14" name="组合 13"/>
            <p:cNvGrpSpPr/>
            <p:nvPr/>
          </p:nvGrpSpPr>
          <p:grpSpPr>
            <a:xfrm>
              <a:off x="9292524" y="3607161"/>
              <a:ext cx="1917700" cy="2038528"/>
              <a:chOff x="9292524" y="3607161"/>
              <a:chExt cx="1917700" cy="2038528"/>
            </a:xfrm>
          </p:grpSpPr>
          <p:sp>
            <p:nvSpPr>
              <p:cNvPr id="93" name="76"/>
              <p:cNvSpPr txBox="1">
                <a:spLocks noChangeArrowheads="1"/>
              </p:cNvSpPr>
              <p:nvPr/>
            </p:nvSpPr>
            <p:spPr bwMode="auto">
              <a:xfrm>
                <a:off x="9806874" y="3699236"/>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2C2710"/>
                    </a:solidFill>
                    <a:latin typeface="方正清刻本悦宋简体" panose="02000000000000000000" pitchFamily="2" charset="-122"/>
                    <a:ea typeface="方正清刻本悦宋简体" panose="02000000000000000000" pitchFamily="2" charset="-122"/>
                  </a:rPr>
                  <a:t>添加文字</a:t>
                </a:r>
              </a:p>
            </p:txBody>
          </p:sp>
          <p:sp>
            <p:nvSpPr>
              <p:cNvPr id="95" name="85"/>
              <p:cNvSpPr txBox="1">
                <a:spLocks noChangeArrowheads="1"/>
              </p:cNvSpPr>
              <p:nvPr/>
            </p:nvSpPr>
            <p:spPr bwMode="auto">
              <a:xfrm>
                <a:off x="9352452" y="3607161"/>
                <a:ext cx="534109" cy="584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latin typeface="Vivaldi" panose="03020602050506090804" pitchFamily="66" charset="0"/>
                  </a:rPr>
                  <a:t>04</a:t>
                </a:r>
                <a:endParaRPr lang="zh-CN" altLang="en-US" sz="3200">
                  <a:latin typeface="Vivaldi" panose="03020602050506090804" pitchFamily="66" charset="0"/>
                </a:endParaRPr>
              </a:p>
            </p:txBody>
          </p:sp>
          <p:sp>
            <p:nvSpPr>
              <p:cNvPr id="96" name="90"/>
              <p:cNvSpPr>
                <a:spLocks noChangeArrowheads="1"/>
              </p:cNvSpPr>
              <p:nvPr/>
            </p:nvSpPr>
            <p:spPr bwMode="auto">
              <a:xfrm>
                <a:off x="9292524" y="4445361"/>
                <a:ext cx="1917700"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输入</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04" name="3"/>
          <p:cNvGrpSpPr/>
          <p:nvPr/>
        </p:nvGrpSpPr>
        <p:grpSpPr>
          <a:xfrm>
            <a:off x="5897442" y="2012663"/>
            <a:ext cx="2282191" cy="1751052"/>
            <a:chOff x="6344661" y="1970626"/>
            <a:chExt cx="1984766" cy="1510762"/>
          </a:xfrm>
        </p:grpSpPr>
        <p:sp>
          <p:nvSpPr>
            <p:cNvPr id="105" name="淘宝店chenying0907 37"/>
            <p:cNvSpPr>
              <a:spLocks noChangeArrowheads="1"/>
            </p:cNvSpPr>
            <p:nvPr/>
          </p:nvSpPr>
          <p:spPr bwMode="auto">
            <a:xfrm>
              <a:off x="6969125" y="2160588"/>
              <a:ext cx="1319213" cy="1320800"/>
            </a:xfrm>
            <a:prstGeom prst="ellipse">
              <a:avLst/>
            </a:prstGeom>
            <a:solidFill>
              <a:schemeClr val="bg1"/>
            </a:solidFill>
            <a:ln w="9525">
              <a:solidFill>
                <a:srgbClr val="00B0F0"/>
              </a:solidFill>
              <a:round/>
              <a:headEnd/>
              <a:tailEnd/>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DFBE9"/>
                </a:solidFill>
              </a:endParaRPr>
            </a:p>
          </p:txBody>
        </p:sp>
        <p:pic>
          <p:nvPicPr>
            <p:cNvPr id="106" name="图片 10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8090915">
              <a:off x="6703467" y="1611820"/>
              <a:ext cx="1267153" cy="1984766"/>
            </a:xfrm>
            <a:prstGeom prst="rect">
              <a:avLst/>
            </a:prstGeom>
          </p:spPr>
        </p:pic>
      </p:grpSp>
      <p:pic>
        <p:nvPicPr>
          <p:cNvPr id="85" name="图片 8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7069749" y="547319"/>
            <a:ext cx="968126" cy="1248139"/>
          </a:xfrm>
          <a:prstGeom prst="rect">
            <a:avLst/>
          </a:prstGeom>
          <a:effectLst/>
        </p:spPr>
      </p:pic>
    </p:spTree>
    <p:extLst>
      <p:ext uri="{BB962C8B-B14F-4D97-AF65-F5344CB8AC3E}">
        <p14:creationId xmlns:p14="http://schemas.microsoft.com/office/powerpoint/2010/main" val="2126905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50"/>
                                </p:stCondLst>
                                <p:childTnLst>
                                  <p:par>
                                    <p:cTn id="13" presetID="10"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450"/>
                                </p:stCondLst>
                                <p:childTnLst>
                                  <p:par>
                                    <p:cTn id="17" presetID="22" presetClass="entr" presetSubtype="8"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1950"/>
                                </p:stCondLst>
                                <p:childTnLst>
                                  <p:par>
                                    <p:cTn id="21" presetID="10" presetClass="entr" presetSubtype="0"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par>
                              <p:cTn id="24" fill="hold">
                                <p:stCondLst>
                                  <p:cond delay="245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2950"/>
                                </p:stCondLst>
                                <p:childTnLst>
                                  <p:par>
                                    <p:cTn id="29" presetID="10" presetClass="entr" presetSubtype="0" fill="hold" nodeType="afterEffect">
                                      <p:stCondLst>
                                        <p:cond delay="0"/>
                                      </p:stCondLst>
                                      <p:childTnLst>
                                        <p:set>
                                          <p:cBhvr>
                                            <p:cTn id="30" dur="1" fill="hold">
                                              <p:stCondLst>
                                                <p:cond delay="0"/>
                                              </p:stCondLst>
                                            </p:cTn>
                                            <p:tgtEl>
                                              <p:spTgt spid="104"/>
                                            </p:tgtEl>
                                            <p:attrNameLst>
                                              <p:attrName>style.visibility</p:attrName>
                                            </p:attrNameLst>
                                          </p:cBhvr>
                                          <p:to>
                                            <p:strVal val="visible"/>
                                          </p:to>
                                        </p:set>
                                        <p:animEffect transition="in" filter="fade">
                                          <p:cBhvr>
                                            <p:cTn id="31" dur="500"/>
                                            <p:tgtEl>
                                              <p:spTgt spid="104"/>
                                            </p:tgtEl>
                                          </p:cBhvr>
                                        </p:animEffect>
                                      </p:childTnLst>
                                    </p:cTn>
                                  </p:par>
                                </p:childTnLst>
                              </p:cTn>
                            </p:par>
                            <p:par>
                              <p:cTn id="32" fill="hold">
                                <p:stCondLst>
                                  <p:cond delay="3450"/>
                                </p:stCondLst>
                                <p:childTnLst>
                                  <p:par>
                                    <p:cTn id="33" presetID="22" presetClass="entr" presetSubtype="8"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p:stCondLst>
                                  <p:cond delay="3950"/>
                                </p:stCondLst>
                                <p:childTnLst>
                                  <p:par>
                                    <p:cTn id="37" presetID="10" presetClass="entr" presetSubtype="0"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par>
                                    <p:cTn id="40" presetID="42"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20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50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90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childTnLst>
                              </p:cTn>
                            </p:par>
                            <p:par>
                              <p:cTn id="60" fill="hold">
                                <p:stCondLst>
                                  <p:cond delay="5850"/>
                                </p:stCondLst>
                                <p:childTnLst>
                                  <p:par>
                                    <p:cTn id="61" presetID="2" presetClass="entr" presetSubtype="9" fill="hold" nodeType="afterEffect" p14:presetBounceEnd="66000">
                                      <p:stCondLst>
                                        <p:cond delay="0"/>
                                      </p:stCondLst>
                                      <p:childTnLst>
                                        <p:set>
                                          <p:cBhvr>
                                            <p:cTn id="62" dur="1" fill="hold">
                                              <p:stCondLst>
                                                <p:cond delay="0"/>
                                              </p:stCondLst>
                                            </p:cTn>
                                            <p:tgtEl>
                                              <p:spTgt spid="85"/>
                                            </p:tgtEl>
                                            <p:attrNameLst>
                                              <p:attrName>style.visibility</p:attrName>
                                            </p:attrNameLst>
                                          </p:cBhvr>
                                          <p:to>
                                            <p:strVal val="visible"/>
                                          </p:to>
                                        </p:set>
                                        <p:anim calcmode="lin" valueType="num" p14:bounceEnd="66000">
                                          <p:cBhvr additive="base">
                                            <p:cTn id="63" dur="2000" fill="hold"/>
                                            <p:tgtEl>
                                              <p:spTgt spid="85"/>
                                            </p:tgtEl>
                                            <p:attrNameLst>
                                              <p:attrName>ppt_x</p:attrName>
                                            </p:attrNameLst>
                                          </p:cBhvr>
                                          <p:tavLst>
                                            <p:tav tm="0">
                                              <p:val>
                                                <p:strVal val="0-#ppt_w/2"/>
                                              </p:val>
                                            </p:tav>
                                            <p:tav tm="100000">
                                              <p:val>
                                                <p:strVal val="#ppt_x"/>
                                              </p:val>
                                            </p:tav>
                                          </p:tavLst>
                                        </p:anim>
                                        <p:anim calcmode="lin" valueType="num" p14:bounceEnd="66000">
                                          <p:cBhvr additive="base">
                                            <p:cTn id="64" dur="2000" fill="hold"/>
                                            <p:tgtEl>
                                              <p:spTgt spid="8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50"/>
                                </p:stCondLst>
                                <p:childTnLst>
                                  <p:par>
                                    <p:cTn id="13" presetID="10"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450"/>
                                </p:stCondLst>
                                <p:childTnLst>
                                  <p:par>
                                    <p:cTn id="17" presetID="22" presetClass="entr" presetSubtype="8"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1950"/>
                                </p:stCondLst>
                                <p:childTnLst>
                                  <p:par>
                                    <p:cTn id="21" presetID="10" presetClass="entr" presetSubtype="0"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par>
                              <p:cTn id="24" fill="hold">
                                <p:stCondLst>
                                  <p:cond delay="245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2950"/>
                                </p:stCondLst>
                                <p:childTnLst>
                                  <p:par>
                                    <p:cTn id="29" presetID="10" presetClass="entr" presetSubtype="0" fill="hold" nodeType="afterEffect">
                                      <p:stCondLst>
                                        <p:cond delay="0"/>
                                      </p:stCondLst>
                                      <p:childTnLst>
                                        <p:set>
                                          <p:cBhvr>
                                            <p:cTn id="30" dur="1" fill="hold">
                                              <p:stCondLst>
                                                <p:cond delay="0"/>
                                              </p:stCondLst>
                                            </p:cTn>
                                            <p:tgtEl>
                                              <p:spTgt spid="104"/>
                                            </p:tgtEl>
                                            <p:attrNameLst>
                                              <p:attrName>style.visibility</p:attrName>
                                            </p:attrNameLst>
                                          </p:cBhvr>
                                          <p:to>
                                            <p:strVal val="visible"/>
                                          </p:to>
                                        </p:set>
                                        <p:animEffect transition="in" filter="fade">
                                          <p:cBhvr>
                                            <p:cTn id="31" dur="500"/>
                                            <p:tgtEl>
                                              <p:spTgt spid="104"/>
                                            </p:tgtEl>
                                          </p:cBhvr>
                                        </p:animEffect>
                                      </p:childTnLst>
                                    </p:cTn>
                                  </p:par>
                                </p:childTnLst>
                              </p:cTn>
                            </p:par>
                            <p:par>
                              <p:cTn id="32" fill="hold">
                                <p:stCondLst>
                                  <p:cond delay="3450"/>
                                </p:stCondLst>
                                <p:childTnLst>
                                  <p:par>
                                    <p:cTn id="33" presetID="22" presetClass="entr" presetSubtype="8"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p:stCondLst>
                                  <p:cond delay="3950"/>
                                </p:stCondLst>
                                <p:childTnLst>
                                  <p:par>
                                    <p:cTn id="37" presetID="10" presetClass="entr" presetSubtype="0"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par>
                                    <p:cTn id="40" presetID="42"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20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50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90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childTnLst>
                              </p:cTn>
                            </p:par>
                            <p:par>
                              <p:cTn id="60" fill="hold">
                                <p:stCondLst>
                                  <p:cond delay="5850"/>
                                </p:stCondLst>
                                <p:childTnLst>
                                  <p:par>
                                    <p:cTn id="61" presetID="2" presetClass="entr" presetSubtype="9" fill="hold" nodeType="afterEffect">
                                      <p:stCondLst>
                                        <p:cond delay="0"/>
                                      </p:stCondLst>
                                      <p:childTnLst>
                                        <p:set>
                                          <p:cBhvr>
                                            <p:cTn id="62" dur="1" fill="hold">
                                              <p:stCondLst>
                                                <p:cond delay="0"/>
                                              </p:stCondLst>
                                            </p:cTn>
                                            <p:tgtEl>
                                              <p:spTgt spid="85"/>
                                            </p:tgtEl>
                                            <p:attrNameLst>
                                              <p:attrName>style.visibility</p:attrName>
                                            </p:attrNameLst>
                                          </p:cBhvr>
                                          <p:to>
                                            <p:strVal val="visible"/>
                                          </p:to>
                                        </p:set>
                                        <p:anim calcmode="lin" valueType="num">
                                          <p:cBhvr additive="base">
                                            <p:cTn id="63" dur="2000" fill="hold"/>
                                            <p:tgtEl>
                                              <p:spTgt spid="85"/>
                                            </p:tgtEl>
                                            <p:attrNameLst>
                                              <p:attrName>ppt_x</p:attrName>
                                            </p:attrNameLst>
                                          </p:cBhvr>
                                          <p:tavLst>
                                            <p:tav tm="0">
                                              <p:val>
                                                <p:strVal val="0-#ppt_w/2"/>
                                              </p:val>
                                            </p:tav>
                                            <p:tav tm="100000">
                                              <p:val>
                                                <p:strVal val="#ppt_x"/>
                                              </p:val>
                                            </p:tav>
                                          </p:tavLst>
                                        </p:anim>
                                        <p:anim calcmode="lin" valueType="num">
                                          <p:cBhvr additive="base">
                                            <p:cTn id="64" dur="2000" fill="hold"/>
                                            <p:tgtEl>
                                              <p:spTgt spid="8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gency"/>
          <p:cNvSpPr txBox="1"/>
          <p:nvPr/>
        </p:nvSpPr>
        <p:spPr>
          <a:xfrm>
            <a:off x="5658255" y="2083439"/>
            <a:ext cx="1260281" cy="1672124"/>
          </a:xfrm>
          <a:prstGeom prst="rect">
            <a:avLst/>
          </a:prstGeom>
          <a:noFill/>
        </p:spPr>
        <p:txBody>
          <a:bodyPr wrap="none" rtlCol="0">
            <a:spAutoFit/>
          </a:bodyPr>
          <a:lstStyle/>
          <a:p>
            <a:r>
              <a:rPr lang="en-US" altLang="zh-CN" sz="10266" dirty="0" smtClean="0">
                <a:solidFill>
                  <a:srgbClr val="00B0F0"/>
                </a:solidFill>
                <a:latin typeface="Agency FB" pitchFamily="34" charset="0"/>
                <a:ea typeface="汉鼎繁细等线" pitchFamily="49" charset="-122"/>
              </a:rPr>
              <a:t>04</a:t>
            </a:r>
            <a:endParaRPr lang="zh-CN" altLang="en-US" sz="10266" dirty="0">
              <a:solidFill>
                <a:srgbClr val="00B0F0"/>
              </a:solidFill>
              <a:latin typeface="Agency FB" pitchFamily="34" charset="0"/>
              <a:ea typeface="汉鼎繁细等线" pitchFamily="49" charset="-122"/>
            </a:endParaRPr>
          </a:p>
        </p:txBody>
      </p:sp>
      <p:sp>
        <p:nvSpPr>
          <p:cNvPr id="7" name="TextBox 4"/>
          <p:cNvSpPr txBox="1"/>
          <p:nvPr/>
        </p:nvSpPr>
        <p:spPr>
          <a:xfrm>
            <a:off x="5324829" y="3511190"/>
            <a:ext cx="1691490" cy="689676"/>
          </a:xfrm>
          <a:prstGeom prst="rect">
            <a:avLst/>
          </a:prstGeom>
          <a:noFill/>
        </p:spPr>
        <p:txBody>
          <a:bodyPr wrap="none" rtlCol="0">
            <a:spAutoFit/>
          </a:bodyPr>
          <a:lstStyle/>
          <a:p>
            <a:pPr algn="ctr">
              <a:lnSpc>
                <a:spcPct val="150000"/>
              </a:lnSpc>
            </a:pPr>
            <a:r>
              <a:rPr lang="zh-CN" altLang="en-US" sz="2933" dirty="0" smtClean="0">
                <a:solidFill>
                  <a:srgbClr val="00B0F0"/>
                </a:solidFill>
                <a:latin typeface="微软雅黑" pitchFamily="34" charset="-122"/>
                <a:ea typeface="微软雅黑" pitchFamily="34" charset="-122"/>
              </a:rPr>
              <a:t>自我评价</a:t>
            </a:r>
            <a:endParaRPr lang="en-US" altLang="zh-CN" sz="2933" dirty="0">
              <a:solidFill>
                <a:srgbClr val="00B0F0"/>
              </a:solidFill>
              <a:latin typeface="微软雅黑" pitchFamily="34" charset="-122"/>
              <a:ea typeface="微软雅黑" pitchFamily="34" charset="-122"/>
            </a:endParaRPr>
          </a:p>
        </p:txBody>
      </p:sp>
      <p:sp>
        <p:nvSpPr>
          <p:cNvPr id="8" name="TextBox 4"/>
          <p:cNvSpPr txBox="1"/>
          <p:nvPr/>
        </p:nvSpPr>
        <p:spPr>
          <a:xfrm>
            <a:off x="4794980" y="4240196"/>
            <a:ext cx="2751188" cy="379463"/>
          </a:xfrm>
          <a:prstGeom prst="rect">
            <a:avLst/>
          </a:prstGeom>
          <a:noFill/>
        </p:spPr>
        <p:txBody>
          <a:bodyPr wrap="square" rtlCol="0">
            <a:spAutoFit/>
          </a:bodyPr>
          <a:lstStyle/>
          <a:p>
            <a:pPr algn="ctr"/>
            <a:r>
              <a:rPr lang="en-US" altLang="zh-CN" sz="933" dirty="0" smtClean="0">
                <a:solidFill>
                  <a:srgbClr val="00B0F0"/>
                </a:solidFill>
                <a:latin typeface="微软雅黑" pitchFamily="34" charset="-122"/>
                <a:ea typeface="微软雅黑" pitchFamily="34" charset="-122"/>
              </a:rPr>
              <a:t>ADD DIRECTORY </a:t>
            </a:r>
            <a:r>
              <a:rPr lang="en-US" altLang="zh-CN" sz="933" dirty="0">
                <a:solidFill>
                  <a:srgbClr val="00B0F0"/>
                </a:solidFill>
                <a:latin typeface="微软雅黑" pitchFamily="34" charset="-122"/>
                <a:ea typeface="微软雅黑" pitchFamily="34" charset="-122"/>
              </a:rPr>
              <a:t>ONE TITLESADD DIRECTORY ONE TITLES</a:t>
            </a:r>
          </a:p>
        </p:txBody>
      </p:sp>
    </p:spTree>
    <p:extLst>
      <p:ext uri="{BB962C8B-B14F-4D97-AF65-F5344CB8AC3E}">
        <p14:creationId xmlns:p14="http://schemas.microsoft.com/office/powerpoint/2010/main" val="958280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14" presetClass="entr" presetSubtype="10" fill="hold" grpId="0" nodeType="withEffect">
                                  <p:stCondLst>
                                    <p:cond delay="60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52" presetClass="entr" presetSubtype="0" fill="hold" grpId="0" nodeType="withEffect">
                                  <p:stCondLst>
                                    <p:cond delay="600"/>
                                  </p:stCondLst>
                                  <p:iterate type="lt">
                                    <p:tmPct val="10000"/>
                                  </p:iterate>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smtClean="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自我评价</a:t>
            </a:r>
            <a:endPar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endParaRP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sp>
        <p:nvSpPr>
          <p:cNvPr id="88" name="圆角矩形 87"/>
          <p:cNvSpPr/>
          <p:nvPr/>
        </p:nvSpPr>
        <p:spPr>
          <a:xfrm>
            <a:off x="1798861" y="2266344"/>
            <a:ext cx="1814292" cy="378966"/>
          </a:xfrm>
          <a:prstGeom prst="roundRect">
            <a:avLst/>
          </a:prstGeom>
          <a:solidFill>
            <a:schemeClr val="accent1">
              <a:lumMod val="40000"/>
              <a:lumOff val="60000"/>
            </a:scheme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填写段落标题</a:t>
            </a:r>
          </a:p>
        </p:txBody>
      </p:sp>
      <p:sp>
        <p:nvSpPr>
          <p:cNvPr id="89" name="TextBox 16"/>
          <p:cNvSpPr txBox="1"/>
          <p:nvPr/>
        </p:nvSpPr>
        <p:spPr>
          <a:xfrm>
            <a:off x="1270937" y="2863579"/>
            <a:ext cx="2404377" cy="923330"/>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1270937" y="4679289"/>
            <a:ext cx="1814292" cy="378966"/>
          </a:xfrm>
          <a:prstGeom prst="roundRect">
            <a:avLst/>
          </a:prstGeom>
          <a:solidFill>
            <a:schemeClr val="accent1">
              <a:lumMod val="40000"/>
              <a:lumOff val="60000"/>
            </a:scheme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填写段落标题</a:t>
            </a:r>
          </a:p>
        </p:txBody>
      </p:sp>
      <p:sp>
        <p:nvSpPr>
          <p:cNvPr id="91" name="TextBox 16"/>
          <p:cNvSpPr txBox="1"/>
          <p:nvPr/>
        </p:nvSpPr>
        <p:spPr>
          <a:xfrm>
            <a:off x="680852" y="5312996"/>
            <a:ext cx="2404377" cy="923330"/>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圆角矩形 91"/>
          <p:cNvSpPr/>
          <p:nvPr/>
        </p:nvSpPr>
        <p:spPr>
          <a:xfrm>
            <a:off x="8004408" y="2233677"/>
            <a:ext cx="1814292" cy="378966"/>
          </a:xfrm>
          <a:prstGeom prst="roundRect">
            <a:avLst/>
          </a:prstGeom>
          <a:solidFill>
            <a:schemeClr val="accent1">
              <a:lumMod val="40000"/>
              <a:lumOff val="60000"/>
            </a:scheme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填写段落标题</a:t>
            </a:r>
          </a:p>
        </p:txBody>
      </p:sp>
      <p:sp>
        <p:nvSpPr>
          <p:cNvPr id="93" name="TextBox 16"/>
          <p:cNvSpPr txBox="1"/>
          <p:nvPr/>
        </p:nvSpPr>
        <p:spPr>
          <a:xfrm>
            <a:off x="8004408" y="2967992"/>
            <a:ext cx="2404377" cy="923330"/>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8321753" y="4602021"/>
            <a:ext cx="1814292" cy="378966"/>
          </a:xfrm>
          <a:prstGeom prst="roundRect">
            <a:avLst/>
          </a:prstGeom>
          <a:solidFill>
            <a:schemeClr val="accent1">
              <a:lumMod val="40000"/>
              <a:lumOff val="60000"/>
            </a:schemeClr>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填写段落标题</a:t>
            </a:r>
          </a:p>
        </p:txBody>
      </p:sp>
      <p:sp>
        <p:nvSpPr>
          <p:cNvPr id="95" name="TextBox 16"/>
          <p:cNvSpPr txBox="1"/>
          <p:nvPr/>
        </p:nvSpPr>
        <p:spPr>
          <a:xfrm>
            <a:off x="8318453" y="5324553"/>
            <a:ext cx="2404377" cy="923330"/>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97" name="图片 9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1077" y="1977533"/>
            <a:ext cx="3337275" cy="4435226"/>
          </a:xfrm>
          <a:prstGeom prst="rect">
            <a:avLst/>
          </a:prstGeom>
          <a:effectLst>
            <a:softEdge rad="635000"/>
          </a:effectLst>
        </p:spPr>
      </p:pic>
      <p:grpSp>
        <p:nvGrpSpPr>
          <p:cNvPr id="98" name="组合 97"/>
          <p:cNvGrpSpPr/>
          <p:nvPr/>
        </p:nvGrpSpPr>
        <p:grpSpPr>
          <a:xfrm>
            <a:off x="1620759" y="2792331"/>
            <a:ext cx="3285259" cy="1227919"/>
            <a:chOff x="1852445" y="1926278"/>
            <a:chExt cx="3985755" cy="1227635"/>
          </a:xfrm>
        </p:grpSpPr>
        <p:sp>
          <p:nvSpPr>
            <p:cNvPr id="99" name="任意多边形 98"/>
            <p:cNvSpPr/>
            <p:nvPr/>
          </p:nvSpPr>
          <p:spPr>
            <a:xfrm>
              <a:off x="1852445" y="1926278"/>
              <a:ext cx="3947477" cy="1170281"/>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190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cs typeface="+mn-cs"/>
              </a:endParaRPr>
            </a:p>
          </p:txBody>
        </p:sp>
        <p:sp>
          <p:nvSpPr>
            <p:cNvPr id="100" name="椭圆 99"/>
            <p:cNvSpPr/>
            <p:nvPr/>
          </p:nvSpPr>
          <p:spPr>
            <a:xfrm>
              <a:off x="5702241" y="3017954"/>
              <a:ext cx="135959" cy="135959"/>
            </a:xfrm>
            <a:prstGeom prst="ellipse">
              <a:avLst/>
            </a:prstGeom>
            <a:solidFill>
              <a:srgbClr val="A6A6A6"/>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cs typeface="+mn-cs"/>
              </a:endParaRPr>
            </a:p>
          </p:txBody>
        </p:sp>
      </p:grpSp>
      <p:grpSp>
        <p:nvGrpSpPr>
          <p:cNvPr id="101" name="组合 100"/>
          <p:cNvGrpSpPr/>
          <p:nvPr/>
        </p:nvGrpSpPr>
        <p:grpSpPr>
          <a:xfrm>
            <a:off x="1093130" y="5215904"/>
            <a:ext cx="4023954" cy="830361"/>
            <a:chOff x="1852445" y="4448982"/>
            <a:chExt cx="4025526" cy="830167"/>
          </a:xfrm>
        </p:grpSpPr>
        <p:sp>
          <p:nvSpPr>
            <p:cNvPr id="102" name="任意多边形 101"/>
            <p:cNvSpPr/>
            <p:nvPr/>
          </p:nvSpPr>
          <p:spPr>
            <a:xfrm>
              <a:off x="1852445" y="4448982"/>
              <a:ext cx="3985755" cy="772275"/>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190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cs typeface="+mn-cs"/>
              </a:endParaRPr>
            </a:p>
          </p:txBody>
        </p:sp>
        <p:sp>
          <p:nvSpPr>
            <p:cNvPr id="103" name="椭圆 102"/>
            <p:cNvSpPr/>
            <p:nvPr/>
          </p:nvSpPr>
          <p:spPr>
            <a:xfrm>
              <a:off x="5742012" y="5143190"/>
              <a:ext cx="135959" cy="135959"/>
            </a:xfrm>
            <a:prstGeom prst="ellipse">
              <a:avLst/>
            </a:prstGeom>
            <a:solidFill>
              <a:srgbClr val="A6A6A6"/>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cs typeface="+mn-cs"/>
              </a:endParaRPr>
            </a:p>
          </p:txBody>
        </p:sp>
      </p:grpSp>
      <p:grpSp>
        <p:nvGrpSpPr>
          <p:cNvPr id="104" name="组合 103"/>
          <p:cNvGrpSpPr/>
          <p:nvPr/>
        </p:nvGrpSpPr>
        <p:grpSpPr>
          <a:xfrm flipH="1">
            <a:off x="6723261" y="2784549"/>
            <a:ext cx="3285259" cy="1227919"/>
            <a:chOff x="1852445" y="1926278"/>
            <a:chExt cx="3985755" cy="1227635"/>
          </a:xfrm>
        </p:grpSpPr>
        <p:sp>
          <p:nvSpPr>
            <p:cNvPr id="105" name="任意多边形 104"/>
            <p:cNvSpPr/>
            <p:nvPr/>
          </p:nvSpPr>
          <p:spPr>
            <a:xfrm>
              <a:off x="1852445" y="1926278"/>
              <a:ext cx="3947477" cy="1170281"/>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190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cs typeface="+mn-cs"/>
              </a:endParaRPr>
            </a:p>
          </p:txBody>
        </p:sp>
        <p:sp>
          <p:nvSpPr>
            <p:cNvPr id="106" name="椭圆 105"/>
            <p:cNvSpPr/>
            <p:nvPr/>
          </p:nvSpPr>
          <p:spPr>
            <a:xfrm>
              <a:off x="5702241" y="3017954"/>
              <a:ext cx="135959" cy="135959"/>
            </a:xfrm>
            <a:prstGeom prst="ellipse">
              <a:avLst/>
            </a:prstGeom>
            <a:solidFill>
              <a:srgbClr val="A6A6A6"/>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cs typeface="+mn-cs"/>
              </a:endParaRPr>
            </a:p>
          </p:txBody>
        </p:sp>
      </p:grpSp>
      <p:grpSp>
        <p:nvGrpSpPr>
          <p:cNvPr id="107" name="组合 106"/>
          <p:cNvGrpSpPr/>
          <p:nvPr/>
        </p:nvGrpSpPr>
        <p:grpSpPr>
          <a:xfrm flipH="1">
            <a:off x="6468877" y="5215904"/>
            <a:ext cx="4023954" cy="830361"/>
            <a:chOff x="1852445" y="4448982"/>
            <a:chExt cx="4025526" cy="830167"/>
          </a:xfrm>
        </p:grpSpPr>
        <p:sp>
          <p:nvSpPr>
            <p:cNvPr id="108" name="任意多边形 107"/>
            <p:cNvSpPr/>
            <p:nvPr/>
          </p:nvSpPr>
          <p:spPr>
            <a:xfrm>
              <a:off x="1852445" y="4448982"/>
              <a:ext cx="3985755" cy="772275"/>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1905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cs typeface="+mn-cs"/>
              </a:endParaRPr>
            </a:p>
          </p:txBody>
        </p:sp>
        <p:sp>
          <p:nvSpPr>
            <p:cNvPr id="109" name="椭圆 108"/>
            <p:cNvSpPr/>
            <p:nvPr/>
          </p:nvSpPr>
          <p:spPr>
            <a:xfrm>
              <a:off x="5742012" y="5143190"/>
              <a:ext cx="135959" cy="135959"/>
            </a:xfrm>
            <a:prstGeom prst="ellipse">
              <a:avLst/>
            </a:prstGeom>
            <a:solidFill>
              <a:srgbClr val="A6A6A6"/>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cs typeface="+mn-cs"/>
              </a:endParaRPr>
            </a:p>
          </p:txBody>
        </p:sp>
      </p:grpSp>
      <p:pic>
        <p:nvPicPr>
          <p:cNvPr id="27" name="Picture 4" descr="10004015438746072987"/>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flipH="1">
            <a:off x="6283172" y="403559"/>
            <a:ext cx="1314450" cy="1314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8596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39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890"/>
                            </p:stCondLst>
                            <p:childTnLst>
                              <p:par>
                                <p:cTn id="13" presetID="42" presetClass="entr" presetSubtype="0" fill="hold" nodeType="after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1000"/>
                                        <p:tgtEl>
                                          <p:spTgt spid="98"/>
                                        </p:tgtEl>
                                      </p:cBhvr>
                                    </p:animEffect>
                                    <p:anim calcmode="lin" valueType="num">
                                      <p:cBhvr>
                                        <p:cTn id="16" dur="1000" fill="hold"/>
                                        <p:tgtEl>
                                          <p:spTgt spid="98"/>
                                        </p:tgtEl>
                                        <p:attrNameLst>
                                          <p:attrName>ppt_x</p:attrName>
                                        </p:attrNameLst>
                                      </p:cBhvr>
                                      <p:tavLst>
                                        <p:tav tm="0">
                                          <p:val>
                                            <p:strVal val="#ppt_x"/>
                                          </p:val>
                                        </p:tav>
                                        <p:tav tm="100000">
                                          <p:val>
                                            <p:strVal val="#ppt_x"/>
                                          </p:val>
                                        </p:tav>
                                      </p:tavLst>
                                    </p:anim>
                                    <p:anim calcmode="lin" valueType="num">
                                      <p:cBhvr>
                                        <p:cTn id="17" dur="1000" fill="hold"/>
                                        <p:tgtEl>
                                          <p:spTgt spid="98"/>
                                        </p:tgtEl>
                                        <p:attrNameLst>
                                          <p:attrName>ppt_y</p:attrName>
                                        </p:attrNameLst>
                                      </p:cBhvr>
                                      <p:tavLst>
                                        <p:tav tm="0">
                                          <p:val>
                                            <p:strVal val="#ppt_y+.1"/>
                                          </p:val>
                                        </p:tav>
                                        <p:tav tm="100000">
                                          <p:val>
                                            <p:strVal val="#ppt_y"/>
                                          </p:val>
                                        </p:tav>
                                      </p:tavLst>
                                    </p:anim>
                                  </p:childTnLst>
                                </p:cTn>
                              </p:par>
                            </p:childTnLst>
                          </p:cTn>
                        </p:par>
                        <p:par>
                          <p:cTn id="18" fill="hold">
                            <p:stCondLst>
                              <p:cond delay="1890"/>
                            </p:stCondLst>
                            <p:childTnLst>
                              <p:par>
                                <p:cTn id="19" presetID="16" presetClass="entr" presetSubtype="42"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barn(outHorizontal)">
                                      <p:cBhvr>
                                        <p:cTn id="21" dur="500"/>
                                        <p:tgtEl>
                                          <p:spTgt spid="88"/>
                                        </p:tgtEl>
                                      </p:cBhvr>
                                    </p:animEffect>
                                  </p:childTnLst>
                                </p:cTn>
                              </p:par>
                            </p:childTnLst>
                          </p:cTn>
                        </p:par>
                        <p:par>
                          <p:cTn id="22" fill="hold">
                            <p:stCondLst>
                              <p:cond delay="2390"/>
                            </p:stCondLst>
                            <p:childTnLst>
                              <p:par>
                                <p:cTn id="23" presetID="14" presetClass="entr" presetSubtype="10" fill="hold" grpId="0" nodeType="afterEffect">
                                  <p:stCondLst>
                                    <p:cond delay="0"/>
                                  </p:stCondLst>
                                  <p:iterate type="lt">
                                    <p:tmPct val="10000"/>
                                  </p:iterate>
                                  <p:childTnLst>
                                    <p:set>
                                      <p:cBhvr>
                                        <p:cTn id="24" dur="1" fill="hold">
                                          <p:stCondLst>
                                            <p:cond delay="0"/>
                                          </p:stCondLst>
                                        </p:cTn>
                                        <p:tgtEl>
                                          <p:spTgt spid="89"/>
                                        </p:tgtEl>
                                        <p:attrNameLst>
                                          <p:attrName>style.visibility</p:attrName>
                                        </p:attrNameLst>
                                      </p:cBhvr>
                                      <p:to>
                                        <p:strVal val="visible"/>
                                      </p:to>
                                    </p:set>
                                    <p:animEffect transition="in" filter="randombar(horizontal)">
                                      <p:cBhvr>
                                        <p:cTn id="25" dur="300"/>
                                        <p:tgtEl>
                                          <p:spTgt spid="89"/>
                                        </p:tgtEl>
                                      </p:cBhvr>
                                    </p:animEffect>
                                  </p:childTnLst>
                                </p:cTn>
                              </p:par>
                            </p:childTnLst>
                          </p:cTn>
                        </p:par>
                        <p:par>
                          <p:cTn id="26" fill="hold">
                            <p:stCondLst>
                              <p:cond delay="3830"/>
                            </p:stCondLst>
                            <p:childTnLst>
                              <p:par>
                                <p:cTn id="27" presetID="42" presetClass="entr" presetSubtype="0" fill="hold" nodeType="afterEffect">
                                  <p:stCondLst>
                                    <p:cond delay="0"/>
                                  </p:stCondLst>
                                  <p:childTnLst>
                                    <p:set>
                                      <p:cBhvr>
                                        <p:cTn id="28" dur="1" fill="hold">
                                          <p:stCondLst>
                                            <p:cond delay="0"/>
                                          </p:stCondLst>
                                        </p:cTn>
                                        <p:tgtEl>
                                          <p:spTgt spid="101"/>
                                        </p:tgtEl>
                                        <p:attrNameLst>
                                          <p:attrName>style.visibility</p:attrName>
                                        </p:attrNameLst>
                                      </p:cBhvr>
                                      <p:to>
                                        <p:strVal val="visible"/>
                                      </p:to>
                                    </p:set>
                                    <p:animEffect transition="in" filter="fade">
                                      <p:cBhvr>
                                        <p:cTn id="29" dur="1000"/>
                                        <p:tgtEl>
                                          <p:spTgt spid="101"/>
                                        </p:tgtEl>
                                      </p:cBhvr>
                                    </p:animEffect>
                                    <p:anim calcmode="lin" valueType="num">
                                      <p:cBhvr>
                                        <p:cTn id="30" dur="1000" fill="hold"/>
                                        <p:tgtEl>
                                          <p:spTgt spid="101"/>
                                        </p:tgtEl>
                                        <p:attrNameLst>
                                          <p:attrName>ppt_x</p:attrName>
                                        </p:attrNameLst>
                                      </p:cBhvr>
                                      <p:tavLst>
                                        <p:tav tm="0">
                                          <p:val>
                                            <p:strVal val="#ppt_x"/>
                                          </p:val>
                                        </p:tav>
                                        <p:tav tm="100000">
                                          <p:val>
                                            <p:strVal val="#ppt_x"/>
                                          </p:val>
                                        </p:tav>
                                      </p:tavLst>
                                    </p:anim>
                                    <p:anim calcmode="lin" valueType="num">
                                      <p:cBhvr>
                                        <p:cTn id="31" dur="1000" fill="hold"/>
                                        <p:tgtEl>
                                          <p:spTgt spid="101"/>
                                        </p:tgtEl>
                                        <p:attrNameLst>
                                          <p:attrName>ppt_y</p:attrName>
                                        </p:attrNameLst>
                                      </p:cBhvr>
                                      <p:tavLst>
                                        <p:tav tm="0">
                                          <p:val>
                                            <p:strVal val="#ppt_y+.1"/>
                                          </p:val>
                                        </p:tav>
                                        <p:tav tm="100000">
                                          <p:val>
                                            <p:strVal val="#ppt_y"/>
                                          </p:val>
                                        </p:tav>
                                      </p:tavLst>
                                    </p:anim>
                                  </p:childTnLst>
                                </p:cTn>
                              </p:par>
                            </p:childTnLst>
                          </p:cTn>
                        </p:par>
                        <p:par>
                          <p:cTn id="32" fill="hold">
                            <p:stCondLst>
                              <p:cond delay="4830"/>
                            </p:stCondLst>
                            <p:childTnLst>
                              <p:par>
                                <p:cTn id="33" presetID="16" presetClass="entr" presetSubtype="42" fill="hold" grpId="0" nodeType="afterEffect">
                                  <p:stCondLst>
                                    <p:cond delay="0"/>
                                  </p:stCondLst>
                                  <p:childTnLst>
                                    <p:set>
                                      <p:cBhvr>
                                        <p:cTn id="34" dur="1" fill="hold">
                                          <p:stCondLst>
                                            <p:cond delay="0"/>
                                          </p:stCondLst>
                                        </p:cTn>
                                        <p:tgtEl>
                                          <p:spTgt spid="90"/>
                                        </p:tgtEl>
                                        <p:attrNameLst>
                                          <p:attrName>style.visibility</p:attrName>
                                        </p:attrNameLst>
                                      </p:cBhvr>
                                      <p:to>
                                        <p:strVal val="visible"/>
                                      </p:to>
                                    </p:set>
                                    <p:animEffect transition="in" filter="barn(outHorizontal)">
                                      <p:cBhvr>
                                        <p:cTn id="35" dur="500"/>
                                        <p:tgtEl>
                                          <p:spTgt spid="90"/>
                                        </p:tgtEl>
                                      </p:cBhvr>
                                    </p:animEffect>
                                  </p:childTnLst>
                                </p:cTn>
                              </p:par>
                            </p:childTnLst>
                          </p:cTn>
                        </p:par>
                        <p:par>
                          <p:cTn id="36" fill="hold">
                            <p:stCondLst>
                              <p:cond delay="5330"/>
                            </p:stCondLst>
                            <p:childTnLst>
                              <p:par>
                                <p:cTn id="37" presetID="14" presetClass="entr" presetSubtype="10" fill="hold" grpId="0" nodeType="afterEffect">
                                  <p:stCondLst>
                                    <p:cond delay="0"/>
                                  </p:stCondLst>
                                  <p:iterate type="lt">
                                    <p:tmPct val="10000"/>
                                  </p:iterate>
                                  <p:childTnLst>
                                    <p:set>
                                      <p:cBhvr>
                                        <p:cTn id="38" dur="1" fill="hold">
                                          <p:stCondLst>
                                            <p:cond delay="0"/>
                                          </p:stCondLst>
                                        </p:cTn>
                                        <p:tgtEl>
                                          <p:spTgt spid="91"/>
                                        </p:tgtEl>
                                        <p:attrNameLst>
                                          <p:attrName>style.visibility</p:attrName>
                                        </p:attrNameLst>
                                      </p:cBhvr>
                                      <p:to>
                                        <p:strVal val="visible"/>
                                      </p:to>
                                    </p:set>
                                    <p:animEffect transition="in" filter="randombar(horizontal)">
                                      <p:cBhvr>
                                        <p:cTn id="39" dur="300"/>
                                        <p:tgtEl>
                                          <p:spTgt spid="91"/>
                                        </p:tgtEl>
                                      </p:cBhvr>
                                    </p:animEffect>
                                  </p:childTnLst>
                                </p:cTn>
                              </p:par>
                            </p:childTnLst>
                          </p:cTn>
                        </p:par>
                        <p:par>
                          <p:cTn id="40" fill="hold">
                            <p:stCondLst>
                              <p:cond delay="6770"/>
                            </p:stCondLst>
                            <p:childTnLst>
                              <p:par>
                                <p:cTn id="41" presetID="42" presetClass="entr" presetSubtype="0" fill="hold" nodeType="afterEffect">
                                  <p:stCondLst>
                                    <p:cond delay="0"/>
                                  </p:stCondLst>
                                  <p:childTnLst>
                                    <p:set>
                                      <p:cBhvr>
                                        <p:cTn id="42" dur="1" fill="hold">
                                          <p:stCondLst>
                                            <p:cond delay="0"/>
                                          </p:stCondLst>
                                        </p:cTn>
                                        <p:tgtEl>
                                          <p:spTgt spid="104"/>
                                        </p:tgtEl>
                                        <p:attrNameLst>
                                          <p:attrName>style.visibility</p:attrName>
                                        </p:attrNameLst>
                                      </p:cBhvr>
                                      <p:to>
                                        <p:strVal val="visible"/>
                                      </p:to>
                                    </p:set>
                                    <p:animEffect transition="in" filter="fade">
                                      <p:cBhvr>
                                        <p:cTn id="43" dur="1000"/>
                                        <p:tgtEl>
                                          <p:spTgt spid="104"/>
                                        </p:tgtEl>
                                      </p:cBhvr>
                                    </p:animEffect>
                                    <p:anim calcmode="lin" valueType="num">
                                      <p:cBhvr>
                                        <p:cTn id="44" dur="1000" fill="hold"/>
                                        <p:tgtEl>
                                          <p:spTgt spid="104"/>
                                        </p:tgtEl>
                                        <p:attrNameLst>
                                          <p:attrName>ppt_x</p:attrName>
                                        </p:attrNameLst>
                                      </p:cBhvr>
                                      <p:tavLst>
                                        <p:tav tm="0">
                                          <p:val>
                                            <p:strVal val="#ppt_x"/>
                                          </p:val>
                                        </p:tav>
                                        <p:tav tm="100000">
                                          <p:val>
                                            <p:strVal val="#ppt_x"/>
                                          </p:val>
                                        </p:tav>
                                      </p:tavLst>
                                    </p:anim>
                                    <p:anim calcmode="lin" valueType="num">
                                      <p:cBhvr>
                                        <p:cTn id="45" dur="1000" fill="hold"/>
                                        <p:tgtEl>
                                          <p:spTgt spid="104"/>
                                        </p:tgtEl>
                                        <p:attrNameLst>
                                          <p:attrName>ppt_y</p:attrName>
                                        </p:attrNameLst>
                                      </p:cBhvr>
                                      <p:tavLst>
                                        <p:tav tm="0">
                                          <p:val>
                                            <p:strVal val="#ppt_y+.1"/>
                                          </p:val>
                                        </p:tav>
                                        <p:tav tm="100000">
                                          <p:val>
                                            <p:strVal val="#ppt_y"/>
                                          </p:val>
                                        </p:tav>
                                      </p:tavLst>
                                    </p:anim>
                                  </p:childTnLst>
                                </p:cTn>
                              </p:par>
                            </p:childTnLst>
                          </p:cTn>
                        </p:par>
                        <p:par>
                          <p:cTn id="46" fill="hold">
                            <p:stCondLst>
                              <p:cond delay="7770"/>
                            </p:stCondLst>
                            <p:childTnLst>
                              <p:par>
                                <p:cTn id="47" presetID="16" presetClass="entr" presetSubtype="42" fill="hold" grpId="0" nodeType="afterEffect">
                                  <p:stCondLst>
                                    <p:cond delay="0"/>
                                  </p:stCondLst>
                                  <p:childTnLst>
                                    <p:set>
                                      <p:cBhvr>
                                        <p:cTn id="48" dur="1" fill="hold">
                                          <p:stCondLst>
                                            <p:cond delay="0"/>
                                          </p:stCondLst>
                                        </p:cTn>
                                        <p:tgtEl>
                                          <p:spTgt spid="92"/>
                                        </p:tgtEl>
                                        <p:attrNameLst>
                                          <p:attrName>style.visibility</p:attrName>
                                        </p:attrNameLst>
                                      </p:cBhvr>
                                      <p:to>
                                        <p:strVal val="visible"/>
                                      </p:to>
                                    </p:set>
                                    <p:animEffect transition="in" filter="barn(outHorizontal)">
                                      <p:cBhvr>
                                        <p:cTn id="49" dur="500"/>
                                        <p:tgtEl>
                                          <p:spTgt spid="92"/>
                                        </p:tgtEl>
                                      </p:cBhvr>
                                    </p:animEffect>
                                  </p:childTnLst>
                                </p:cTn>
                              </p:par>
                            </p:childTnLst>
                          </p:cTn>
                        </p:par>
                        <p:par>
                          <p:cTn id="50" fill="hold">
                            <p:stCondLst>
                              <p:cond delay="8270"/>
                            </p:stCondLst>
                            <p:childTnLst>
                              <p:par>
                                <p:cTn id="51" presetID="14" presetClass="entr" presetSubtype="10" fill="hold" grpId="0" nodeType="afterEffect">
                                  <p:stCondLst>
                                    <p:cond delay="0"/>
                                  </p:stCondLst>
                                  <p:iterate type="lt">
                                    <p:tmPct val="10000"/>
                                  </p:iterate>
                                  <p:childTnLst>
                                    <p:set>
                                      <p:cBhvr>
                                        <p:cTn id="52" dur="1" fill="hold">
                                          <p:stCondLst>
                                            <p:cond delay="0"/>
                                          </p:stCondLst>
                                        </p:cTn>
                                        <p:tgtEl>
                                          <p:spTgt spid="93"/>
                                        </p:tgtEl>
                                        <p:attrNameLst>
                                          <p:attrName>style.visibility</p:attrName>
                                        </p:attrNameLst>
                                      </p:cBhvr>
                                      <p:to>
                                        <p:strVal val="visible"/>
                                      </p:to>
                                    </p:set>
                                    <p:animEffect transition="in" filter="randombar(horizontal)">
                                      <p:cBhvr>
                                        <p:cTn id="53" dur="300"/>
                                        <p:tgtEl>
                                          <p:spTgt spid="93"/>
                                        </p:tgtEl>
                                      </p:cBhvr>
                                    </p:animEffect>
                                  </p:childTnLst>
                                </p:cTn>
                              </p:par>
                            </p:childTnLst>
                          </p:cTn>
                        </p:par>
                        <p:par>
                          <p:cTn id="54" fill="hold">
                            <p:stCondLst>
                              <p:cond delay="9710"/>
                            </p:stCondLst>
                            <p:childTnLst>
                              <p:par>
                                <p:cTn id="55" presetID="42" presetClass="entr" presetSubtype="0" fill="hold" nodeType="afterEffect">
                                  <p:stCondLst>
                                    <p:cond delay="0"/>
                                  </p:stCondLst>
                                  <p:childTnLst>
                                    <p:set>
                                      <p:cBhvr>
                                        <p:cTn id="56" dur="1" fill="hold">
                                          <p:stCondLst>
                                            <p:cond delay="0"/>
                                          </p:stCondLst>
                                        </p:cTn>
                                        <p:tgtEl>
                                          <p:spTgt spid="107"/>
                                        </p:tgtEl>
                                        <p:attrNameLst>
                                          <p:attrName>style.visibility</p:attrName>
                                        </p:attrNameLst>
                                      </p:cBhvr>
                                      <p:to>
                                        <p:strVal val="visible"/>
                                      </p:to>
                                    </p:set>
                                    <p:animEffect transition="in" filter="fade">
                                      <p:cBhvr>
                                        <p:cTn id="57" dur="1000"/>
                                        <p:tgtEl>
                                          <p:spTgt spid="107"/>
                                        </p:tgtEl>
                                      </p:cBhvr>
                                    </p:animEffect>
                                    <p:anim calcmode="lin" valueType="num">
                                      <p:cBhvr>
                                        <p:cTn id="58" dur="1000" fill="hold"/>
                                        <p:tgtEl>
                                          <p:spTgt spid="107"/>
                                        </p:tgtEl>
                                        <p:attrNameLst>
                                          <p:attrName>ppt_x</p:attrName>
                                        </p:attrNameLst>
                                      </p:cBhvr>
                                      <p:tavLst>
                                        <p:tav tm="0">
                                          <p:val>
                                            <p:strVal val="#ppt_x"/>
                                          </p:val>
                                        </p:tav>
                                        <p:tav tm="100000">
                                          <p:val>
                                            <p:strVal val="#ppt_x"/>
                                          </p:val>
                                        </p:tav>
                                      </p:tavLst>
                                    </p:anim>
                                    <p:anim calcmode="lin" valueType="num">
                                      <p:cBhvr>
                                        <p:cTn id="59" dur="1000" fill="hold"/>
                                        <p:tgtEl>
                                          <p:spTgt spid="107"/>
                                        </p:tgtEl>
                                        <p:attrNameLst>
                                          <p:attrName>ppt_y</p:attrName>
                                        </p:attrNameLst>
                                      </p:cBhvr>
                                      <p:tavLst>
                                        <p:tav tm="0">
                                          <p:val>
                                            <p:strVal val="#ppt_y+.1"/>
                                          </p:val>
                                        </p:tav>
                                        <p:tav tm="100000">
                                          <p:val>
                                            <p:strVal val="#ppt_y"/>
                                          </p:val>
                                        </p:tav>
                                      </p:tavLst>
                                    </p:anim>
                                  </p:childTnLst>
                                </p:cTn>
                              </p:par>
                            </p:childTnLst>
                          </p:cTn>
                        </p:par>
                        <p:par>
                          <p:cTn id="60" fill="hold">
                            <p:stCondLst>
                              <p:cond delay="10710"/>
                            </p:stCondLst>
                            <p:childTnLst>
                              <p:par>
                                <p:cTn id="61" presetID="16" presetClass="entr" presetSubtype="42" fill="hold" grpId="0" nodeType="afterEffect">
                                  <p:stCondLst>
                                    <p:cond delay="0"/>
                                  </p:stCondLst>
                                  <p:childTnLst>
                                    <p:set>
                                      <p:cBhvr>
                                        <p:cTn id="62" dur="1" fill="hold">
                                          <p:stCondLst>
                                            <p:cond delay="0"/>
                                          </p:stCondLst>
                                        </p:cTn>
                                        <p:tgtEl>
                                          <p:spTgt spid="94"/>
                                        </p:tgtEl>
                                        <p:attrNameLst>
                                          <p:attrName>style.visibility</p:attrName>
                                        </p:attrNameLst>
                                      </p:cBhvr>
                                      <p:to>
                                        <p:strVal val="visible"/>
                                      </p:to>
                                    </p:set>
                                    <p:animEffect transition="in" filter="barn(outHorizontal)">
                                      <p:cBhvr>
                                        <p:cTn id="63" dur="500"/>
                                        <p:tgtEl>
                                          <p:spTgt spid="94"/>
                                        </p:tgtEl>
                                      </p:cBhvr>
                                    </p:animEffect>
                                  </p:childTnLst>
                                </p:cTn>
                              </p:par>
                            </p:childTnLst>
                          </p:cTn>
                        </p:par>
                        <p:par>
                          <p:cTn id="64" fill="hold">
                            <p:stCondLst>
                              <p:cond delay="11210"/>
                            </p:stCondLst>
                            <p:childTnLst>
                              <p:par>
                                <p:cTn id="65" presetID="14" presetClass="entr" presetSubtype="10" fill="hold" grpId="0" nodeType="afterEffect">
                                  <p:stCondLst>
                                    <p:cond delay="0"/>
                                  </p:stCondLst>
                                  <p:iterate type="lt">
                                    <p:tmPct val="10000"/>
                                  </p:iterate>
                                  <p:childTnLst>
                                    <p:set>
                                      <p:cBhvr>
                                        <p:cTn id="66" dur="1" fill="hold">
                                          <p:stCondLst>
                                            <p:cond delay="0"/>
                                          </p:stCondLst>
                                        </p:cTn>
                                        <p:tgtEl>
                                          <p:spTgt spid="95"/>
                                        </p:tgtEl>
                                        <p:attrNameLst>
                                          <p:attrName>style.visibility</p:attrName>
                                        </p:attrNameLst>
                                      </p:cBhvr>
                                      <p:to>
                                        <p:strVal val="visible"/>
                                      </p:to>
                                    </p:set>
                                    <p:animEffect transition="in" filter="randombar(horizontal)">
                                      <p:cBhvr>
                                        <p:cTn id="67" dur="3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8" grpId="0" animBg="1"/>
      <p:bldP spid="89" grpId="0"/>
      <p:bldP spid="90" grpId="0" animBg="1"/>
      <p:bldP spid="91" grpId="0"/>
      <p:bldP spid="92" grpId="0" animBg="1"/>
      <p:bldP spid="93" grpId="0"/>
      <p:bldP spid="94" grpId="0" animBg="1"/>
      <p:bldP spid="9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87861" y="2003857"/>
            <a:ext cx="3216949" cy="5095648"/>
          </a:xfrm>
          <a:prstGeom prst="rect">
            <a:avLst/>
          </a:prstGeom>
          <a:effectLst>
            <a:softEdge rad="1054100"/>
          </a:effectLst>
        </p:spPr>
      </p:pic>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smtClean="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我的信念</a:t>
            </a:r>
            <a:endParaRPr lang="zh-CN" altLang="en-US" sz="4800" b="1" dirty="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endParaRP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sp>
        <p:nvSpPr>
          <p:cNvPr id="26" name="椭圆 25"/>
          <p:cNvSpPr/>
          <p:nvPr/>
        </p:nvSpPr>
        <p:spPr>
          <a:xfrm>
            <a:off x="1712367" y="2249131"/>
            <a:ext cx="903409" cy="903736"/>
          </a:xfrm>
          <a:prstGeom prst="ellipse">
            <a:avLst/>
          </a:prstGeom>
          <a:solidFill>
            <a:schemeClr val="accent1">
              <a:lumMod val="40000"/>
              <a:lumOff val="60000"/>
            </a:schemeClr>
          </a:solid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white"/>
              </a:solidFill>
              <a:effectLst/>
              <a:uLnTx/>
              <a:uFillTx/>
              <a:latin typeface="微软雅黑"/>
              <a:ea typeface="+mn-ea"/>
              <a:cs typeface="+mn-cs"/>
            </a:endParaRPr>
          </a:p>
        </p:txBody>
      </p:sp>
      <p:sp>
        <p:nvSpPr>
          <p:cNvPr id="27" name="椭圆 26"/>
          <p:cNvSpPr/>
          <p:nvPr/>
        </p:nvSpPr>
        <p:spPr>
          <a:xfrm>
            <a:off x="1712367" y="3647945"/>
            <a:ext cx="903409" cy="903736"/>
          </a:xfrm>
          <a:prstGeom prst="ellipse">
            <a:avLst/>
          </a:prstGeom>
          <a:solidFill>
            <a:schemeClr val="accent1">
              <a:lumMod val="40000"/>
              <a:lumOff val="60000"/>
            </a:schemeClr>
          </a:solid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white"/>
              </a:solidFill>
              <a:effectLst/>
              <a:uLnTx/>
              <a:uFillTx/>
              <a:latin typeface="微软雅黑"/>
              <a:ea typeface="+mn-ea"/>
              <a:cs typeface="+mn-cs"/>
            </a:endParaRPr>
          </a:p>
        </p:txBody>
      </p:sp>
      <p:sp>
        <p:nvSpPr>
          <p:cNvPr id="28" name="椭圆 27"/>
          <p:cNvSpPr/>
          <p:nvPr/>
        </p:nvSpPr>
        <p:spPr>
          <a:xfrm>
            <a:off x="1712367" y="5046758"/>
            <a:ext cx="903409" cy="903736"/>
          </a:xfrm>
          <a:prstGeom prst="ellipse">
            <a:avLst/>
          </a:prstGeom>
          <a:solidFill>
            <a:schemeClr val="accent1">
              <a:lumMod val="40000"/>
              <a:lumOff val="60000"/>
            </a:schemeClr>
          </a:solid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white"/>
              </a:solidFill>
              <a:effectLst/>
              <a:uLnTx/>
              <a:uFillTx/>
              <a:latin typeface="微软雅黑"/>
              <a:ea typeface="+mn-ea"/>
              <a:cs typeface="+mn-cs"/>
            </a:endParaRPr>
          </a:p>
        </p:txBody>
      </p:sp>
      <p:sp>
        <p:nvSpPr>
          <p:cNvPr id="29" name="文本框 8"/>
          <p:cNvSpPr txBox="1"/>
          <p:nvPr/>
        </p:nvSpPr>
        <p:spPr>
          <a:xfrm>
            <a:off x="2773354" y="2348280"/>
            <a:ext cx="2796883" cy="338633"/>
          </a:xfrm>
          <a:prstGeom prst="rect">
            <a:avLst/>
          </a:prstGeom>
          <a:noFill/>
        </p:spPr>
        <p:txBody>
          <a:bodyPr wrap="square" rtlCol="0">
            <a:spAutoFit/>
          </a:bodyPr>
          <a:lstStyle/>
          <a:p>
            <a:pP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30" name="矩形 29"/>
          <p:cNvSpPr/>
          <p:nvPr/>
        </p:nvSpPr>
        <p:spPr>
          <a:xfrm>
            <a:off x="2773348" y="2652877"/>
            <a:ext cx="4249485" cy="535655"/>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31" name="文本框 10"/>
          <p:cNvSpPr txBox="1"/>
          <p:nvPr/>
        </p:nvSpPr>
        <p:spPr>
          <a:xfrm>
            <a:off x="2773350" y="3700840"/>
            <a:ext cx="2206659" cy="338633"/>
          </a:xfrm>
          <a:prstGeom prst="rect">
            <a:avLst/>
          </a:prstGeom>
          <a:noFill/>
        </p:spPr>
        <p:txBody>
          <a:bodyPr wrap="square" rtlCol="0">
            <a:spAutoFit/>
          </a:bodyPr>
          <a:lstStyle/>
          <a:p>
            <a:pPr fontAlgn="auto">
              <a:spcBef>
                <a:spcPts val="0"/>
              </a:spcBef>
              <a:spcAft>
                <a:spcPts val="0"/>
              </a:spcAft>
            </a:pPr>
            <a:r>
              <a:rPr lang="zh-CN" altLang="en-US" sz="1600" b="1" dirty="0">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32" name="矩形 31"/>
          <p:cNvSpPr/>
          <p:nvPr/>
        </p:nvSpPr>
        <p:spPr>
          <a:xfrm>
            <a:off x="2773349" y="4005429"/>
            <a:ext cx="4249158" cy="535655"/>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33" name="文本框 12"/>
          <p:cNvSpPr txBox="1"/>
          <p:nvPr/>
        </p:nvSpPr>
        <p:spPr>
          <a:xfrm>
            <a:off x="2773354" y="5053400"/>
            <a:ext cx="2424568" cy="338633"/>
          </a:xfrm>
          <a:prstGeom prst="rect">
            <a:avLst/>
          </a:prstGeom>
          <a:noFill/>
        </p:spPr>
        <p:txBody>
          <a:bodyPr wrap="square" rtlCol="0">
            <a:spAutoFit/>
          </a:bodyPr>
          <a:lstStyle/>
          <a:p>
            <a:pPr fontAlgn="auto">
              <a:spcBef>
                <a:spcPts val="0"/>
              </a:spcBef>
              <a:spcAft>
                <a:spcPts val="0"/>
              </a:spcAft>
            </a:pPr>
            <a:r>
              <a:rPr lang="zh-CN" altLang="en-US" sz="1600" b="1">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atin typeface="微软雅黑" panose="020B0503020204020204" pitchFamily="34" charset="-122"/>
                <a:ea typeface="微软雅黑" panose="020B0503020204020204" pitchFamily="34" charset="-122"/>
                <a:cs typeface="Lato Regular"/>
              </a:rPr>
              <a:t>填写段落标题</a:t>
            </a:r>
          </a:p>
        </p:txBody>
      </p:sp>
      <p:sp>
        <p:nvSpPr>
          <p:cNvPr id="34" name="矩形 33"/>
          <p:cNvSpPr/>
          <p:nvPr/>
        </p:nvSpPr>
        <p:spPr>
          <a:xfrm>
            <a:off x="2773349" y="5357996"/>
            <a:ext cx="4249486" cy="535655"/>
          </a:xfrm>
          <a:prstGeom prst="rect">
            <a:avLst/>
          </a:prstGeom>
        </p:spPr>
        <p:txBody>
          <a:bodyPr wrap="square">
            <a:spAutoFit/>
          </a:bodyPr>
          <a:lstStyle/>
          <a:p>
            <a:pPr fontAlgn="auto">
              <a:lnSpc>
                <a:spcPct val="120000"/>
              </a:lnSpc>
              <a:spcBef>
                <a:spcPts val="0"/>
              </a:spcBef>
              <a:spcAft>
                <a:spcPts val="0"/>
              </a:spcAft>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a:t>
            </a:r>
          </a:p>
        </p:txBody>
      </p:sp>
      <p:sp>
        <p:nvSpPr>
          <p:cNvPr id="35" name="TextBox 39"/>
          <p:cNvSpPr txBox="1"/>
          <p:nvPr/>
        </p:nvSpPr>
        <p:spPr>
          <a:xfrm>
            <a:off x="1922057" y="2361096"/>
            <a:ext cx="51167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01</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sp>
        <p:nvSpPr>
          <p:cNvPr id="36" name="TextBox 39"/>
          <p:cNvSpPr txBox="1"/>
          <p:nvPr/>
        </p:nvSpPr>
        <p:spPr>
          <a:xfrm>
            <a:off x="1873967" y="3752890"/>
            <a:ext cx="60785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02</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sp>
        <p:nvSpPr>
          <p:cNvPr id="37" name="TextBox 39"/>
          <p:cNvSpPr txBox="1"/>
          <p:nvPr/>
        </p:nvSpPr>
        <p:spPr>
          <a:xfrm>
            <a:off x="1865952" y="5144683"/>
            <a:ext cx="62388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4000" kern="0" dirty="0" smtClean="0">
                <a:solidFill>
                  <a:srgbClr val="FFFFFF"/>
                </a:solidFill>
                <a:latin typeface="Agency FB" pitchFamily="34" charset="0"/>
                <a:ea typeface="+mj-ea"/>
              </a:rPr>
              <a:t>03</a:t>
            </a:r>
            <a:endParaRPr kumimoji="0" lang="zh-CN" altLang="en-US" sz="4000" i="0" u="none" strike="noStrike" kern="0" cap="none" spc="0" normalizeH="0" baseline="0" noProof="0" dirty="0">
              <a:ln>
                <a:noFill/>
              </a:ln>
              <a:solidFill>
                <a:srgbClr val="FFFFFF"/>
              </a:solidFill>
              <a:effectLst/>
              <a:uLnTx/>
              <a:uFillTx/>
              <a:latin typeface="Agency FB" pitchFamily="34" charset="0"/>
              <a:ea typeface="+mj-ea"/>
            </a:endParaRPr>
          </a:p>
        </p:txBody>
      </p:sp>
      <p:pic>
        <p:nvPicPr>
          <p:cNvPr id="18" name="图片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57144" y="-97157"/>
            <a:ext cx="2352285" cy="3654744"/>
          </a:xfrm>
          <a:prstGeom prst="rect">
            <a:avLst/>
          </a:prstGeom>
        </p:spPr>
      </p:pic>
    </p:spTree>
    <p:extLst>
      <p:ext uri="{BB962C8B-B14F-4D97-AF65-F5344CB8AC3E}">
        <p14:creationId xmlns:p14="http://schemas.microsoft.com/office/powerpoint/2010/main" val="4173024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39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890"/>
                                </p:stCondLst>
                                <p:childTnLst>
                                  <p:par>
                                    <p:cTn id="13" presetID="2" presetClass="entr" presetSubtype="1" fill="hold" nodeType="afterEffect" p14:presetBounceEnd="66000">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14:bounceEnd="66000">
                                          <p:cBhvr additive="base">
                                            <p:cTn id="15" dur="2000" fill="hold"/>
                                            <p:tgtEl>
                                              <p:spTgt spid="18"/>
                                            </p:tgtEl>
                                            <p:attrNameLst>
                                              <p:attrName>ppt_x</p:attrName>
                                            </p:attrNameLst>
                                          </p:cBhvr>
                                          <p:tavLst>
                                            <p:tav tm="0">
                                              <p:val>
                                                <p:strVal val="#ppt_x"/>
                                              </p:val>
                                            </p:tav>
                                            <p:tav tm="100000">
                                              <p:val>
                                                <p:strVal val="#ppt_x"/>
                                              </p:val>
                                            </p:tav>
                                          </p:tavLst>
                                        </p:anim>
                                        <p:anim calcmode="lin" valueType="num" p14:bounceEnd="66000">
                                          <p:cBhvr additive="base">
                                            <p:cTn id="16" dur="2000" fill="hold"/>
                                            <p:tgtEl>
                                              <p:spTgt spid="18"/>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15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35" presetClass="path" presetSubtype="0" decel="40000" fill="hold" grpId="1" nodeType="withEffect">
                                      <p:stCondLst>
                                        <p:cond delay="1500"/>
                                      </p:stCondLst>
                                      <p:childTnLst>
                                        <p:animMotion origin="layout" path="M 0.03073 5.55112E-17 L -0.08906 5.55112E-17 " pathEditMode="relative" rAng="0" ptsTypes="AA">
                                          <p:cBhvr>
                                            <p:cTn id="21" dur="1000" spd="-100000" fill="hold"/>
                                            <p:tgtEl>
                                              <p:spTgt spid="26"/>
                                            </p:tgtEl>
                                            <p:attrNameLst>
                                              <p:attrName>ppt_x</p:attrName>
                                              <p:attrName>ppt_y</p:attrName>
                                            </p:attrNameLst>
                                          </p:cBhvr>
                                          <p:rCtr x="-5990" y="0"/>
                                        </p:animMotion>
                                      </p:childTnLst>
                                    </p:cTn>
                                  </p:par>
                                  <p:par>
                                    <p:cTn id="22" presetID="35" presetClass="path" presetSubtype="0" accel="40000" decel="40000" fill="hold" grpId="2" nodeType="withEffect">
                                      <p:stCondLst>
                                        <p:cond delay="2500"/>
                                      </p:stCondLst>
                                      <p:childTnLst>
                                        <p:animMotion origin="layout" path="M 0.03073 5.55112E-17 L -3.95833E-6 5.55112E-17 " pathEditMode="relative" rAng="0" ptsTypes="AA">
                                          <p:cBhvr>
                                            <p:cTn id="23" dur="750" fill="hold"/>
                                            <p:tgtEl>
                                              <p:spTgt spid="26"/>
                                            </p:tgtEl>
                                            <p:attrNameLst>
                                              <p:attrName>ppt_x</p:attrName>
                                              <p:attrName>ppt_y</p:attrName>
                                            </p:attrNameLst>
                                          </p:cBhvr>
                                          <p:rCtr x="-1536" y="0"/>
                                        </p:animMotion>
                                      </p:childTnLst>
                                    </p:cTn>
                                  </p:par>
                                  <p:par>
                                    <p:cTn id="24" presetID="14" presetClass="entr" presetSubtype="10" fill="hold" grpId="0" nodeType="withEffect">
                                      <p:stCondLst>
                                        <p:cond delay="2500"/>
                                      </p:stCondLst>
                                      <p:childTnLst>
                                        <p:set>
                                          <p:cBhvr>
                                            <p:cTn id="25" dur="1" fill="hold">
                                              <p:stCondLst>
                                                <p:cond delay="0"/>
                                              </p:stCondLst>
                                            </p:cTn>
                                            <p:tgtEl>
                                              <p:spTgt spid="35"/>
                                            </p:tgtEl>
                                            <p:attrNameLst>
                                              <p:attrName>style.visibility</p:attrName>
                                            </p:attrNameLst>
                                          </p:cBhvr>
                                          <p:to>
                                            <p:strVal val="visible"/>
                                          </p:to>
                                        </p:set>
                                        <p:animEffect transition="in" filter="randombar(horizontal)">
                                          <p:cBhvr>
                                            <p:cTn id="26" dur="500"/>
                                            <p:tgtEl>
                                              <p:spTgt spid="35"/>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35" presetClass="path" presetSubtype="0" decel="40000" fill="hold" grpId="1" nodeType="withEffect">
                                      <p:stCondLst>
                                        <p:cond delay="1500"/>
                                      </p:stCondLst>
                                      <p:childTnLst>
                                        <p:animMotion origin="layout" path="M 0.03073 4.81481E-6 L -0.08906 4.81481E-6 " pathEditMode="relative" rAng="0" ptsTypes="AA">
                                          <p:cBhvr>
                                            <p:cTn id="31" dur="1000" spd="-100000" fill="hold"/>
                                            <p:tgtEl>
                                              <p:spTgt spid="27"/>
                                            </p:tgtEl>
                                            <p:attrNameLst>
                                              <p:attrName>ppt_x</p:attrName>
                                              <p:attrName>ppt_y</p:attrName>
                                            </p:attrNameLst>
                                          </p:cBhvr>
                                          <p:rCtr x="-5990" y="0"/>
                                        </p:animMotion>
                                      </p:childTnLst>
                                    </p:cTn>
                                  </p:par>
                                  <p:par>
                                    <p:cTn id="32" presetID="35" presetClass="path" presetSubtype="0" accel="40000" decel="40000" fill="hold" grpId="2" nodeType="withEffect">
                                      <p:stCondLst>
                                        <p:cond delay="2500"/>
                                      </p:stCondLst>
                                      <p:childTnLst>
                                        <p:animMotion origin="layout" path="M 0.03073 4.81481E-6 L -3.95833E-6 4.81481E-6 " pathEditMode="relative" rAng="0" ptsTypes="AA">
                                          <p:cBhvr>
                                            <p:cTn id="33" dur="750" fill="hold"/>
                                            <p:tgtEl>
                                              <p:spTgt spid="27"/>
                                            </p:tgtEl>
                                            <p:attrNameLst>
                                              <p:attrName>ppt_x</p:attrName>
                                              <p:attrName>ppt_y</p:attrName>
                                            </p:attrNameLst>
                                          </p:cBhvr>
                                          <p:rCtr x="-1536" y="0"/>
                                        </p:animMotion>
                                      </p:childTnLst>
                                    </p:cTn>
                                  </p:par>
                                  <p:par>
                                    <p:cTn id="34" presetID="14" presetClass="entr" presetSubtype="10" fill="hold" grpId="0" nodeType="withEffect">
                                      <p:stCondLst>
                                        <p:cond delay="2500"/>
                                      </p:stCondLst>
                                      <p:childTnLst>
                                        <p:set>
                                          <p:cBhvr>
                                            <p:cTn id="35" dur="1" fill="hold">
                                              <p:stCondLst>
                                                <p:cond delay="0"/>
                                              </p:stCondLst>
                                            </p:cTn>
                                            <p:tgtEl>
                                              <p:spTgt spid="36"/>
                                            </p:tgtEl>
                                            <p:attrNameLst>
                                              <p:attrName>style.visibility</p:attrName>
                                            </p:attrNameLst>
                                          </p:cBhvr>
                                          <p:to>
                                            <p:strVal val="visible"/>
                                          </p:to>
                                        </p:set>
                                        <p:animEffect transition="in" filter="randombar(horizontal)">
                                          <p:cBhvr>
                                            <p:cTn id="36" dur="500"/>
                                            <p:tgtEl>
                                              <p:spTgt spid="36"/>
                                            </p:tgtEl>
                                          </p:cBhvr>
                                        </p:animEffect>
                                      </p:childTnLst>
                                    </p:cTn>
                                  </p:par>
                                  <p:par>
                                    <p:cTn id="37" presetID="10" presetClass="entr" presetSubtype="0" fill="hold" grpId="0" nodeType="withEffect">
                                      <p:stCondLst>
                                        <p:cond delay="150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par>
                                    <p:cTn id="40" presetID="35" presetClass="path" presetSubtype="0" decel="40000" fill="hold" grpId="1" nodeType="withEffect">
                                      <p:stCondLst>
                                        <p:cond delay="1500"/>
                                      </p:stCondLst>
                                      <p:childTnLst>
                                        <p:animMotion origin="layout" path="M 0.03073 -3.7037E-7 L -0.08906 -3.7037E-7 " pathEditMode="relative" rAng="0" ptsTypes="AA">
                                          <p:cBhvr>
                                            <p:cTn id="41" dur="1000" spd="-100000" fill="hold"/>
                                            <p:tgtEl>
                                              <p:spTgt spid="28"/>
                                            </p:tgtEl>
                                            <p:attrNameLst>
                                              <p:attrName>ppt_x</p:attrName>
                                              <p:attrName>ppt_y</p:attrName>
                                            </p:attrNameLst>
                                          </p:cBhvr>
                                          <p:rCtr x="-5990" y="0"/>
                                        </p:animMotion>
                                      </p:childTnLst>
                                    </p:cTn>
                                  </p:par>
                                  <p:par>
                                    <p:cTn id="42" presetID="35" presetClass="path" presetSubtype="0" accel="40000" decel="40000" fill="hold" grpId="2" nodeType="withEffect">
                                      <p:stCondLst>
                                        <p:cond delay="2500"/>
                                      </p:stCondLst>
                                      <p:childTnLst>
                                        <p:animMotion origin="layout" path="M 0.03073 -3.7037E-7 L -3.95833E-6 -3.7037E-7 " pathEditMode="relative" rAng="0" ptsTypes="AA">
                                          <p:cBhvr>
                                            <p:cTn id="43" dur="750" fill="hold"/>
                                            <p:tgtEl>
                                              <p:spTgt spid="28"/>
                                            </p:tgtEl>
                                            <p:attrNameLst>
                                              <p:attrName>ppt_x</p:attrName>
                                              <p:attrName>ppt_y</p:attrName>
                                            </p:attrNameLst>
                                          </p:cBhvr>
                                          <p:rCtr x="-1536" y="0"/>
                                        </p:animMotion>
                                      </p:childTnLst>
                                    </p:cTn>
                                  </p:par>
                                  <p:par>
                                    <p:cTn id="44" presetID="14" presetClass="entr" presetSubtype="10" fill="hold" grpId="0" nodeType="withEffect">
                                      <p:stCondLst>
                                        <p:cond delay="2500"/>
                                      </p:stCondLst>
                                      <p:childTnLst>
                                        <p:set>
                                          <p:cBhvr>
                                            <p:cTn id="45" dur="1" fill="hold">
                                              <p:stCondLst>
                                                <p:cond delay="0"/>
                                              </p:stCondLst>
                                            </p:cTn>
                                            <p:tgtEl>
                                              <p:spTgt spid="37"/>
                                            </p:tgtEl>
                                            <p:attrNameLst>
                                              <p:attrName>style.visibility</p:attrName>
                                            </p:attrNameLst>
                                          </p:cBhvr>
                                          <p:to>
                                            <p:strVal val="visible"/>
                                          </p:to>
                                        </p:set>
                                        <p:animEffect transition="in" filter="randombar(horizontal)">
                                          <p:cBhvr>
                                            <p:cTn id="46" dur="500"/>
                                            <p:tgtEl>
                                              <p:spTgt spid="37"/>
                                            </p:tgtEl>
                                          </p:cBhvr>
                                        </p:animEffect>
                                      </p:childTnLst>
                                    </p:cTn>
                                  </p:par>
                                  <p:par>
                                    <p:cTn id="47" presetID="22" presetClass="entr" presetSubtype="8" fill="hold" grpId="0" nodeType="withEffect">
                                      <p:stCondLst>
                                        <p:cond delay="300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2" presetClass="entr" presetSubtype="8" fill="hold" grpId="0" nodeType="withEffect">
                                      <p:stCondLst>
                                        <p:cond delay="300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1000"/>
                                            <p:tgtEl>
                                              <p:spTgt spid="30"/>
                                            </p:tgtEl>
                                          </p:cBhvr>
                                        </p:animEffect>
                                      </p:childTnLst>
                                    </p:cTn>
                                  </p:par>
                                  <p:par>
                                    <p:cTn id="53" presetID="22" presetClass="entr" presetSubtype="8" fill="hold" grpId="0" nodeType="withEffect">
                                      <p:stCondLst>
                                        <p:cond delay="300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par>
                                    <p:cTn id="56" presetID="22" presetClass="entr" presetSubtype="8" fill="hold" grpId="0" nodeType="withEffect">
                                      <p:stCondLst>
                                        <p:cond delay="3000"/>
                                      </p:stCondLst>
                                      <p:childTnLst>
                                        <p:set>
                                          <p:cBhvr>
                                            <p:cTn id="57" dur="1" fill="hold">
                                              <p:stCondLst>
                                                <p:cond delay="0"/>
                                              </p:stCondLst>
                                            </p:cTn>
                                            <p:tgtEl>
                                              <p:spTgt spid="32"/>
                                            </p:tgtEl>
                                            <p:attrNameLst>
                                              <p:attrName>style.visibility</p:attrName>
                                            </p:attrNameLst>
                                          </p:cBhvr>
                                          <p:to>
                                            <p:strVal val="visible"/>
                                          </p:to>
                                        </p:set>
                                        <p:animEffect transition="in" filter="wipe(left)">
                                          <p:cBhvr>
                                            <p:cTn id="58" dur="1000"/>
                                            <p:tgtEl>
                                              <p:spTgt spid="32"/>
                                            </p:tgtEl>
                                          </p:cBhvr>
                                        </p:animEffect>
                                      </p:childTnLst>
                                    </p:cTn>
                                  </p:par>
                                  <p:par>
                                    <p:cTn id="59" presetID="22" presetClass="entr" presetSubtype="8" fill="hold" grpId="0" nodeType="withEffect">
                                      <p:stCondLst>
                                        <p:cond delay="300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500"/>
                                            <p:tgtEl>
                                              <p:spTgt spid="33"/>
                                            </p:tgtEl>
                                          </p:cBhvr>
                                        </p:animEffect>
                                      </p:childTnLst>
                                    </p:cTn>
                                  </p:par>
                                  <p:par>
                                    <p:cTn id="62" presetID="22" presetClass="entr" presetSubtype="8" fill="hold" grpId="0" nodeType="withEffect">
                                      <p:stCondLst>
                                        <p:cond delay="3000"/>
                                      </p:stCondLst>
                                      <p:childTnLst>
                                        <p:set>
                                          <p:cBhvr>
                                            <p:cTn id="63" dur="1" fill="hold">
                                              <p:stCondLst>
                                                <p:cond delay="0"/>
                                              </p:stCondLst>
                                            </p:cTn>
                                            <p:tgtEl>
                                              <p:spTgt spid="34"/>
                                            </p:tgtEl>
                                            <p:attrNameLst>
                                              <p:attrName>style.visibility</p:attrName>
                                            </p:attrNameLst>
                                          </p:cBhvr>
                                          <p:to>
                                            <p:strVal val="visible"/>
                                          </p:to>
                                        </p:set>
                                        <p:animEffect transition="in" filter="wipe(left)">
                                          <p:cBhvr>
                                            <p:cTn id="64"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6" grpId="0" animBg="1"/>
          <p:bldP spid="26" grpId="1" animBg="1"/>
          <p:bldP spid="26" grpId="2" animBg="1"/>
          <p:bldP spid="27" grpId="0" animBg="1"/>
          <p:bldP spid="27" grpId="1" animBg="1"/>
          <p:bldP spid="27" grpId="2" animBg="1"/>
          <p:bldP spid="28" grpId="0" animBg="1"/>
          <p:bldP spid="28" grpId="1" animBg="1"/>
          <p:bldP spid="28" grpId="2" animBg="1"/>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39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890"/>
                                </p:stCondLst>
                                <p:childTnLst>
                                  <p:par>
                                    <p:cTn id="13" presetID="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2000" fill="hold"/>
                                            <p:tgtEl>
                                              <p:spTgt spid="18"/>
                                            </p:tgtEl>
                                            <p:attrNameLst>
                                              <p:attrName>ppt_x</p:attrName>
                                            </p:attrNameLst>
                                          </p:cBhvr>
                                          <p:tavLst>
                                            <p:tav tm="0">
                                              <p:val>
                                                <p:strVal val="#ppt_x"/>
                                              </p:val>
                                            </p:tav>
                                            <p:tav tm="100000">
                                              <p:val>
                                                <p:strVal val="#ppt_x"/>
                                              </p:val>
                                            </p:tav>
                                          </p:tavLst>
                                        </p:anim>
                                        <p:anim calcmode="lin" valueType="num">
                                          <p:cBhvr additive="base">
                                            <p:cTn id="16" dur="2000" fill="hold"/>
                                            <p:tgtEl>
                                              <p:spTgt spid="18"/>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15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35" presetClass="path" presetSubtype="0" decel="40000" fill="hold" grpId="1" nodeType="withEffect">
                                      <p:stCondLst>
                                        <p:cond delay="1500"/>
                                      </p:stCondLst>
                                      <p:childTnLst>
                                        <p:animMotion origin="layout" path="M 0.03073 5.55112E-17 L -0.08906 5.55112E-17 " pathEditMode="relative" rAng="0" ptsTypes="AA">
                                          <p:cBhvr>
                                            <p:cTn id="21" dur="1000" spd="-100000" fill="hold"/>
                                            <p:tgtEl>
                                              <p:spTgt spid="26"/>
                                            </p:tgtEl>
                                            <p:attrNameLst>
                                              <p:attrName>ppt_x</p:attrName>
                                              <p:attrName>ppt_y</p:attrName>
                                            </p:attrNameLst>
                                          </p:cBhvr>
                                          <p:rCtr x="-5990" y="0"/>
                                        </p:animMotion>
                                      </p:childTnLst>
                                    </p:cTn>
                                  </p:par>
                                  <p:par>
                                    <p:cTn id="22" presetID="35" presetClass="path" presetSubtype="0" accel="40000" decel="40000" fill="hold" grpId="2" nodeType="withEffect">
                                      <p:stCondLst>
                                        <p:cond delay="2500"/>
                                      </p:stCondLst>
                                      <p:childTnLst>
                                        <p:animMotion origin="layout" path="M 0.03073 5.55112E-17 L -3.95833E-6 5.55112E-17 " pathEditMode="relative" rAng="0" ptsTypes="AA">
                                          <p:cBhvr>
                                            <p:cTn id="23" dur="750" fill="hold"/>
                                            <p:tgtEl>
                                              <p:spTgt spid="26"/>
                                            </p:tgtEl>
                                            <p:attrNameLst>
                                              <p:attrName>ppt_x</p:attrName>
                                              <p:attrName>ppt_y</p:attrName>
                                            </p:attrNameLst>
                                          </p:cBhvr>
                                          <p:rCtr x="-1536" y="0"/>
                                        </p:animMotion>
                                      </p:childTnLst>
                                    </p:cTn>
                                  </p:par>
                                  <p:par>
                                    <p:cTn id="24" presetID="14" presetClass="entr" presetSubtype="10" fill="hold" grpId="0" nodeType="withEffect">
                                      <p:stCondLst>
                                        <p:cond delay="2500"/>
                                      </p:stCondLst>
                                      <p:childTnLst>
                                        <p:set>
                                          <p:cBhvr>
                                            <p:cTn id="25" dur="1" fill="hold">
                                              <p:stCondLst>
                                                <p:cond delay="0"/>
                                              </p:stCondLst>
                                            </p:cTn>
                                            <p:tgtEl>
                                              <p:spTgt spid="35"/>
                                            </p:tgtEl>
                                            <p:attrNameLst>
                                              <p:attrName>style.visibility</p:attrName>
                                            </p:attrNameLst>
                                          </p:cBhvr>
                                          <p:to>
                                            <p:strVal val="visible"/>
                                          </p:to>
                                        </p:set>
                                        <p:animEffect transition="in" filter="randombar(horizontal)">
                                          <p:cBhvr>
                                            <p:cTn id="26" dur="500"/>
                                            <p:tgtEl>
                                              <p:spTgt spid="35"/>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35" presetClass="path" presetSubtype="0" decel="40000" fill="hold" grpId="1" nodeType="withEffect">
                                      <p:stCondLst>
                                        <p:cond delay="1500"/>
                                      </p:stCondLst>
                                      <p:childTnLst>
                                        <p:animMotion origin="layout" path="M 0.03073 4.81481E-6 L -0.08906 4.81481E-6 " pathEditMode="relative" rAng="0" ptsTypes="AA">
                                          <p:cBhvr>
                                            <p:cTn id="31" dur="1000" spd="-100000" fill="hold"/>
                                            <p:tgtEl>
                                              <p:spTgt spid="27"/>
                                            </p:tgtEl>
                                            <p:attrNameLst>
                                              <p:attrName>ppt_x</p:attrName>
                                              <p:attrName>ppt_y</p:attrName>
                                            </p:attrNameLst>
                                          </p:cBhvr>
                                          <p:rCtr x="-5990" y="0"/>
                                        </p:animMotion>
                                      </p:childTnLst>
                                    </p:cTn>
                                  </p:par>
                                  <p:par>
                                    <p:cTn id="32" presetID="35" presetClass="path" presetSubtype="0" accel="40000" decel="40000" fill="hold" grpId="2" nodeType="withEffect">
                                      <p:stCondLst>
                                        <p:cond delay="2500"/>
                                      </p:stCondLst>
                                      <p:childTnLst>
                                        <p:animMotion origin="layout" path="M 0.03073 4.81481E-6 L -3.95833E-6 4.81481E-6 " pathEditMode="relative" rAng="0" ptsTypes="AA">
                                          <p:cBhvr>
                                            <p:cTn id="33" dur="750" fill="hold"/>
                                            <p:tgtEl>
                                              <p:spTgt spid="27"/>
                                            </p:tgtEl>
                                            <p:attrNameLst>
                                              <p:attrName>ppt_x</p:attrName>
                                              <p:attrName>ppt_y</p:attrName>
                                            </p:attrNameLst>
                                          </p:cBhvr>
                                          <p:rCtr x="-1536" y="0"/>
                                        </p:animMotion>
                                      </p:childTnLst>
                                    </p:cTn>
                                  </p:par>
                                  <p:par>
                                    <p:cTn id="34" presetID="14" presetClass="entr" presetSubtype="10" fill="hold" grpId="0" nodeType="withEffect">
                                      <p:stCondLst>
                                        <p:cond delay="2500"/>
                                      </p:stCondLst>
                                      <p:childTnLst>
                                        <p:set>
                                          <p:cBhvr>
                                            <p:cTn id="35" dur="1" fill="hold">
                                              <p:stCondLst>
                                                <p:cond delay="0"/>
                                              </p:stCondLst>
                                            </p:cTn>
                                            <p:tgtEl>
                                              <p:spTgt spid="36"/>
                                            </p:tgtEl>
                                            <p:attrNameLst>
                                              <p:attrName>style.visibility</p:attrName>
                                            </p:attrNameLst>
                                          </p:cBhvr>
                                          <p:to>
                                            <p:strVal val="visible"/>
                                          </p:to>
                                        </p:set>
                                        <p:animEffect transition="in" filter="randombar(horizontal)">
                                          <p:cBhvr>
                                            <p:cTn id="36" dur="500"/>
                                            <p:tgtEl>
                                              <p:spTgt spid="36"/>
                                            </p:tgtEl>
                                          </p:cBhvr>
                                        </p:animEffect>
                                      </p:childTnLst>
                                    </p:cTn>
                                  </p:par>
                                  <p:par>
                                    <p:cTn id="37" presetID="10" presetClass="entr" presetSubtype="0" fill="hold" grpId="0" nodeType="withEffect">
                                      <p:stCondLst>
                                        <p:cond delay="150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par>
                                    <p:cTn id="40" presetID="35" presetClass="path" presetSubtype="0" decel="40000" fill="hold" grpId="1" nodeType="withEffect">
                                      <p:stCondLst>
                                        <p:cond delay="1500"/>
                                      </p:stCondLst>
                                      <p:childTnLst>
                                        <p:animMotion origin="layout" path="M 0.03073 -3.7037E-7 L -0.08906 -3.7037E-7 " pathEditMode="relative" rAng="0" ptsTypes="AA">
                                          <p:cBhvr>
                                            <p:cTn id="41" dur="1000" spd="-100000" fill="hold"/>
                                            <p:tgtEl>
                                              <p:spTgt spid="28"/>
                                            </p:tgtEl>
                                            <p:attrNameLst>
                                              <p:attrName>ppt_x</p:attrName>
                                              <p:attrName>ppt_y</p:attrName>
                                            </p:attrNameLst>
                                          </p:cBhvr>
                                          <p:rCtr x="-5990" y="0"/>
                                        </p:animMotion>
                                      </p:childTnLst>
                                    </p:cTn>
                                  </p:par>
                                  <p:par>
                                    <p:cTn id="42" presetID="35" presetClass="path" presetSubtype="0" accel="40000" decel="40000" fill="hold" grpId="2" nodeType="withEffect">
                                      <p:stCondLst>
                                        <p:cond delay="2500"/>
                                      </p:stCondLst>
                                      <p:childTnLst>
                                        <p:animMotion origin="layout" path="M 0.03073 -3.7037E-7 L -3.95833E-6 -3.7037E-7 " pathEditMode="relative" rAng="0" ptsTypes="AA">
                                          <p:cBhvr>
                                            <p:cTn id="43" dur="750" fill="hold"/>
                                            <p:tgtEl>
                                              <p:spTgt spid="28"/>
                                            </p:tgtEl>
                                            <p:attrNameLst>
                                              <p:attrName>ppt_x</p:attrName>
                                              <p:attrName>ppt_y</p:attrName>
                                            </p:attrNameLst>
                                          </p:cBhvr>
                                          <p:rCtr x="-1536" y="0"/>
                                        </p:animMotion>
                                      </p:childTnLst>
                                    </p:cTn>
                                  </p:par>
                                  <p:par>
                                    <p:cTn id="44" presetID="14" presetClass="entr" presetSubtype="10" fill="hold" grpId="0" nodeType="withEffect">
                                      <p:stCondLst>
                                        <p:cond delay="2500"/>
                                      </p:stCondLst>
                                      <p:childTnLst>
                                        <p:set>
                                          <p:cBhvr>
                                            <p:cTn id="45" dur="1" fill="hold">
                                              <p:stCondLst>
                                                <p:cond delay="0"/>
                                              </p:stCondLst>
                                            </p:cTn>
                                            <p:tgtEl>
                                              <p:spTgt spid="37"/>
                                            </p:tgtEl>
                                            <p:attrNameLst>
                                              <p:attrName>style.visibility</p:attrName>
                                            </p:attrNameLst>
                                          </p:cBhvr>
                                          <p:to>
                                            <p:strVal val="visible"/>
                                          </p:to>
                                        </p:set>
                                        <p:animEffect transition="in" filter="randombar(horizontal)">
                                          <p:cBhvr>
                                            <p:cTn id="46" dur="500"/>
                                            <p:tgtEl>
                                              <p:spTgt spid="37"/>
                                            </p:tgtEl>
                                          </p:cBhvr>
                                        </p:animEffect>
                                      </p:childTnLst>
                                    </p:cTn>
                                  </p:par>
                                  <p:par>
                                    <p:cTn id="47" presetID="22" presetClass="entr" presetSubtype="8" fill="hold" grpId="0" nodeType="withEffect">
                                      <p:stCondLst>
                                        <p:cond delay="300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2" presetClass="entr" presetSubtype="8" fill="hold" grpId="0" nodeType="withEffect">
                                      <p:stCondLst>
                                        <p:cond delay="300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1000"/>
                                            <p:tgtEl>
                                              <p:spTgt spid="30"/>
                                            </p:tgtEl>
                                          </p:cBhvr>
                                        </p:animEffect>
                                      </p:childTnLst>
                                    </p:cTn>
                                  </p:par>
                                  <p:par>
                                    <p:cTn id="53" presetID="22" presetClass="entr" presetSubtype="8" fill="hold" grpId="0" nodeType="withEffect">
                                      <p:stCondLst>
                                        <p:cond delay="300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par>
                                    <p:cTn id="56" presetID="22" presetClass="entr" presetSubtype="8" fill="hold" grpId="0" nodeType="withEffect">
                                      <p:stCondLst>
                                        <p:cond delay="3000"/>
                                      </p:stCondLst>
                                      <p:childTnLst>
                                        <p:set>
                                          <p:cBhvr>
                                            <p:cTn id="57" dur="1" fill="hold">
                                              <p:stCondLst>
                                                <p:cond delay="0"/>
                                              </p:stCondLst>
                                            </p:cTn>
                                            <p:tgtEl>
                                              <p:spTgt spid="32"/>
                                            </p:tgtEl>
                                            <p:attrNameLst>
                                              <p:attrName>style.visibility</p:attrName>
                                            </p:attrNameLst>
                                          </p:cBhvr>
                                          <p:to>
                                            <p:strVal val="visible"/>
                                          </p:to>
                                        </p:set>
                                        <p:animEffect transition="in" filter="wipe(left)">
                                          <p:cBhvr>
                                            <p:cTn id="58" dur="1000"/>
                                            <p:tgtEl>
                                              <p:spTgt spid="32"/>
                                            </p:tgtEl>
                                          </p:cBhvr>
                                        </p:animEffect>
                                      </p:childTnLst>
                                    </p:cTn>
                                  </p:par>
                                  <p:par>
                                    <p:cTn id="59" presetID="22" presetClass="entr" presetSubtype="8" fill="hold" grpId="0" nodeType="withEffect">
                                      <p:stCondLst>
                                        <p:cond delay="300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500"/>
                                            <p:tgtEl>
                                              <p:spTgt spid="33"/>
                                            </p:tgtEl>
                                          </p:cBhvr>
                                        </p:animEffect>
                                      </p:childTnLst>
                                    </p:cTn>
                                  </p:par>
                                  <p:par>
                                    <p:cTn id="62" presetID="22" presetClass="entr" presetSubtype="8" fill="hold" grpId="0" nodeType="withEffect">
                                      <p:stCondLst>
                                        <p:cond delay="3000"/>
                                      </p:stCondLst>
                                      <p:childTnLst>
                                        <p:set>
                                          <p:cBhvr>
                                            <p:cTn id="63" dur="1" fill="hold">
                                              <p:stCondLst>
                                                <p:cond delay="0"/>
                                              </p:stCondLst>
                                            </p:cTn>
                                            <p:tgtEl>
                                              <p:spTgt spid="34"/>
                                            </p:tgtEl>
                                            <p:attrNameLst>
                                              <p:attrName>style.visibility</p:attrName>
                                            </p:attrNameLst>
                                          </p:cBhvr>
                                          <p:to>
                                            <p:strVal val="visible"/>
                                          </p:to>
                                        </p:set>
                                        <p:animEffect transition="in" filter="wipe(left)">
                                          <p:cBhvr>
                                            <p:cTn id="64"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6" grpId="0" animBg="1"/>
          <p:bldP spid="26" grpId="1" animBg="1"/>
          <p:bldP spid="26" grpId="2" animBg="1"/>
          <p:bldP spid="27" grpId="0" animBg="1"/>
          <p:bldP spid="27" grpId="1" animBg="1"/>
          <p:bldP spid="27" grpId="2" animBg="1"/>
          <p:bldP spid="28" grpId="0" animBg="1"/>
          <p:bldP spid="28" grpId="1" animBg="1"/>
          <p:bldP spid="28" grpId="2" animBg="1"/>
          <p:bldP spid="29" grpId="0"/>
          <p:bldP spid="30" grpId="0"/>
          <p:bldP spid="31" grpId="0"/>
          <p:bldP spid="32" grpId="0"/>
          <p:bldP spid="33" grpId="0"/>
          <p:bldP spid="34" grpId="0"/>
          <p:bldP spid="35" grpId="0"/>
          <p:bldP spid="36" grpId="0"/>
          <p:bldP spid="37"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gency"/>
          <p:cNvSpPr txBox="1"/>
          <p:nvPr/>
        </p:nvSpPr>
        <p:spPr>
          <a:xfrm>
            <a:off x="5658255" y="2083439"/>
            <a:ext cx="1298753" cy="1672124"/>
          </a:xfrm>
          <a:prstGeom prst="rect">
            <a:avLst/>
          </a:prstGeom>
          <a:noFill/>
        </p:spPr>
        <p:txBody>
          <a:bodyPr wrap="none" rtlCol="0">
            <a:spAutoFit/>
          </a:bodyPr>
          <a:lstStyle/>
          <a:p>
            <a:r>
              <a:rPr lang="en-US" altLang="zh-CN" sz="10266" dirty="0" smtClean="0">
                <a:solidFill>
                  <a:srgbClr val="00B0F0"/>
                </a:solidFill>
                <a:latin typeface="Agency FB" pitchFamily="34" charset="0"/>
                <a:ea typeface="汉鼎繁细等线" pitchFamily="49" charset="-122"/>
              </a:rPr>
              <a:t>05</a:t>
            </a:r>
            <a:endParaRPr lang="zh-CN" altLang="en-US" sz="10266" dirty="0">
              <a:solidFill>
                <a:srgbClr val="00B0F0"/>
              </a:solidFill>
              <a:latin typeface="Agency FB" pitchFamily="34" charset="0"/>
              <a:ea typeface="汉鼎繁细等线" pitchFamily="49" charset="-122"/>
            </a:endParaRPr>
          </a:p>
        </p:txBody>
      </p:sp>
      <p:sp>
        <p:nvSpPr>
          <p:cNvPr id="7" name="TextBox 4"/>
          <p:cNvSpPr txBox="1"/>
          <p:nvPr/>
        </p:nvSpPr>
        <p:spPr>
          <a:xfrm>
            <a:off x="5081173" y="3511190"/>
            <a:ext cx="2178803" cy="689676"/>
          </a:xfrm>
          <a:prstGeom prst="rect">
            <a:avLst/>
          </a:prstGeom>
          <a:noFill/>
        </p:spPr>
        <p:txBody>
          <a:bodyPr wrap="none" rtlCol="0">
            <a:spAutoFit/>
          </a:bodyPr>
          <a:lstStyle/>
          <a:p>
            <a:pPr algn="ctr">
              <a:lnSpc>
                <a:spcPct val="150000"/>
              </a:lnSpc>
            </a:pPr>
            <a:r>
              <a:rPr lang="zh-CN" altLang="en-US" sz="2933" dirty="0">
                <a:solidFill>
                  <a:srgbClr val="00B0F0"/>
                </a:solidFill>
                <a:latin typeface="微软雅黑" pitchFamily="34" charset="-122"/>
                <a:ea typeface="微软雅黑" pitchFamily="34" charset="-122"/>
              </a:rPr>
              <a:t>规划与展望 </a:t>
            </a:r>
            <a:endParaRPr lang="en-US" altLang="zh-CN" sz="2933" dirty="0">
              <a:solidFill>
                <a:srgbClr val="00B0F0"/>
              </a:solidFill>
              <a:latin typeface="微软雅黑" pitchFamily="34" charset="-122"/>
              <a:ea typeface="微软雅黑" pitchFamily="34" charset="-122"/>
            </a:endParaRPr>
          </a:p>
        </p:txBody>
      </p:sp>
      <p:sp>
        <p:nvSpPr>
          <p:cNvPr id="8" name="TextBox 4"/>
          <p:cNvSpPr txBox="1"/>
          <p:nvPr/>
        </p:nvSpPr>
        <p:spPr>
          <a:xfrm>
            <a:off x="4794980" y="4240196"/>
            <a:ext cx="2751188" cy="379463"/>
          </a:xfrm>
          <a:prstGeom prst="rect">
            <a:avLst/>
          </a:prstGeom>
          <a:noFill/>
        </p:spPr>
        <p:txBody>
          <a:bodyPr wrap="square" rtlCol="0">
            <a:spAutoFit/>
          </a:bodyPr>
          <a:lstStyle/>
          <a:p>
            <a:pPr algn="ctr"/>
            <a:r>
              <a:rPr lang="en-US" altLang="zh-CN" sz="933" dirty="0" smtClean="0">
                <a:solidFill>
                  <a:srgbClr val="00B0F0"/>
                </a:solidFill>
                <a:latin typeface="微软雅黑" pitchFamily="34" charset="-122"/>
                <a:ea typeface="微软雅黑" pitchFamily="34" charset="-122"/>
              </a:rPr>
              <a:t>ADD DIRECTORY </a:t>
            </a:r>
            <a:r>
              <a:rPr lang="en-US" altLang="zh-CN" sz="933" dirty="0">
                <a:solidFill>
                  <a:srgbClr val="00B0F0"/>
                </a:solidFill>
                <a:latin typeface="微软雅黑" pitchFamily="34" charset="-122"/>
                <a:ea typeface="微软雅黑" pitchFamily="34" charset="-122"/>
              </a:rPr>
              <a:t>ONE TITLESADD DIRECTORY ONE TITLES</a:t>
            </a:r>
          </a:p>
        </p:txBody>
      </p:sp>
    </p:spTree>
    <p:extLst>
      <p:ext uri="{BB962C8B-B14F-4D97-AF65-F5344CB8AC3E}">
        <p14:creationId xmlns:p14="http://schemas.microsoft.com/office/powerpoint/2010/main" val="39073163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14" presetClass="entr" presetSubtype="10" fill="hold" grpId="0" nodeType="withEffect">
                                  <p:stCondLst>
                                    <p:cond delay="600"/>
                                  </p:stCondLst>
                                  <p:iterate type="lt">
                                    <p:tmPct val="10000"/>
                                  </p:iterate>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52" presetClass="entr" presetSubtype="0" fill="hold" grpId="0" nodeType="withEffect">
                                  <p:stCondLst>
                                    <p:cond delay="600"/>
                                  </p:stCondLst>
                                  <p:iterate type="lt">
                                    <p:tmPct val="10000"/>
                                  </p:iterate>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工作整体思路</a:t>
            </a: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grpSp>
        <p:nvGrpSpPr>
          <p:cNvPr id="167" name="49"/>
          <p:cNvGrpSpPr/>
          <p:nvPr/>
        </p:nvGrpSpPr>
        <p:grpSpPr>
          <a:xfrm>
            <a:off x="3869905" y="2258932"/>
            <a:ext cx="4145813" cy="2496992"/>
            <a:chOff x="2843213" y="1635125"/>
            <a:chExt cx="3600450" cy="2168525"/>
          </a:xfrm>
        </p:grpSpPr>
        <p:sp>
          <p:nvSpPr>
            <p:cNvPr id="168" name="5"/>
            <p:cNvSpPr>
              <a:spLocks/>
            </p:cNvSpPr>
            <p:nvPr/>
          </p:nvSpPr>
          <p:spPr bwMode="auto">
            <a:xfrm>
              <a:off x="3168651" y="3489325"/>
              <a:ext cx="509588" cy="225425"/>
            </a:xfrm>
            <a:custGeom>
              <a:avLst/>
              <a:gdLst>
                <a:gd name="T0" fmla="*/ 768 w 2570"/>
                <a:gd name="T1" fmla="*/ 775 h 1137"/>
                <a:gd name="T2" fmla="*/ 668 w 2570"/>
                <a:gd name="T3" fmla="*/ 787 h 1137"/>
                <a:gd name="T4" fmla="*/ 567 w 2570"/>
                <a:gd name="T5" fmla="*/ 799 h 1137"/>
                <a:gd name="T6" fmla="*/ 465 w 2570"/>
                <a:gd name="T7" fmla="*/ 807 h 1137"/>
                <a:gd name="T8" fmla="*/ 362 w 2570"/>
                <a:gd name="T9" fmla="*/ 812 h 1137"/>
                <a:gd name="T10" fmla="*/ 259 w 2570"/>
                <a:gd name="T11" fmla="*/ 815 h 1137"/>
                <a:gd name="T12" fmla="*/ 156 w 2570"/>
                <a:gd name="T13" fmla="*/ 815 h 1137"/>
                <a:gd name="T14" fmla="*/ 52 w 2570"/>
                <a:gd name="T15" fmla="*/ 810 h 1137"/>
                <a:gd name="T16" fmla="*/ 50 w 2570"/>
                <a:gd name="T17" fmla="*/ 831 h 1137"/>
                <a:gd name="T18" fmla="*/ 152 w 2570"/>
                <a:gd name="T19" fmla="*/ 877 h 1137"/>
                <a:gd name="T20" fmla="*/ 257 w 2570"/>
                <a:gd name="T21" fmla="*/ 921 h 1137"/>
                <a:gd name="T22" fmla="*/ 362 w 2570"/>
                <a:gd name="T23" fmla="*/ 964 h 1137"/>
                <a:gd name="T24" fmla="*/ 469 w 2570"/>
                <a:gd name="T25" fmla="*/ 1005 h 1137"/>
                <a:gd name="T26" fmla="*/ 579 w 2570"/>
                <a:gd name="T27" fmla="*/ 1045 h 1137"/>
                <a:gd name="T28" fmla="*/ 689 w 2570"/>
                <a:gd name="T29" fmla="*/ 1082 h 1137"/>
                <a:gd name="T30" fmla="*/ 801 w 2570"/>
                <a:gd name="T31" fmla="*/ 1119 h 1137"/>
                <a:gd name="T32" fmla="*/ 920 w 2570"/>
                <a:gd name="T33" fmla="*/ 1115 h 1137"/>
                <a:gd name="T34" fmla="*/ 1047 w 2570"/>
                <a:gd name="T35" fmla="*/ 1070 h 1137"/>
                <a:gd name="T36" fmla="*/ 1172 w 2570"/>
                <a:gd name="T37" fmla="*/ 1021 h 1137"/>
                <a:gd name="T38" fmla="*/ 1294 w 2570"/>
                <a:gd name="T39" fmla="*/ 969 h 1137"/>
                <a:gd name="T40" fmla="*/ 1416 w 2570"/>
                <a:gd name="T41" fmla="*/ 913 h 1137"/>
                <a:gd name="T42" fmla="*/ 1535 w 2570"/>
                <a:gd name="T43" fmla="*/ 854 h 1137"/>
                <a:gd name="T44" fmla="*/ 1652 w 2570"/>
                <a:gd name="T45" fmla="*/ 792 h 1137"/>
                <a:gd name="T46" fmla="*/ 1765 w 2570"/>
                <a:gd name="T47" fmla="*/ 726 h 1137"/>
                <a:gd name="T48" fmla="*/ 1875 w 2570"/>
                <a:gd name="T49" fmla="*/ 656 h 1137"/>
                <a:gd name="T50" fmla="*/ 1982 w 2570"/>
                <a:gd name="T51" fmla="*/ 582 h 1137"/>
                <a:gd name="T52" fmla="*/ 2085 w 2570"/>
                <a:gd name="T53" fmla="*/ 505 h 1137"/>
                <a:gd name="T54" fmla="*/ 2185 w 2570"/>
                <a:gd name="T55" fmla="*/ 422 h 1137"/>
                <a:gd name="T56" fmla="*/ 2279 w 2570"/>
                <a:gd name="T57" fmla="*/ 337 h 1137"/>
                <a:gd name="T58" fmla="*/ 2368 w 2570"/>
                <a:gd name="T59" fmla="*/ 247 h 1137"/>
                <a:gd name="T60" fmla="*/ 2453 w 2570"/>
                <a:gd name="T61" fmla="*/ 151 h 1137"/>
                <a:gd name="T62" fmla="*/ 2533 w 2570"/>
                <a:gd name="T63" fmla="*/ 51 h 1137"/>
                <a:gd name="T64" fmla="*/ 2523 w 2570"/>
                <a:gd name="T65" fmla="*/ 37 h 1137"/>
                <a:gd name="T66" fmla="*/ 2424 w 2570"/>
                <a:gd name="T67" fmla="*/ 107 h 1137"/>
                <a:gd name="T68" fmla="*/ 2324 w 2570"/>
                <a:gd name="T69" fmla="*/ 175 h 1137"/>
                <a:gd name="T70" fmla="*/ 2222 w 2570"/>
                <a:gd name="T71" fmla="*/ 241 h 1137"/>
                <a:gd name="T72" fmla="*/ 2119 w 2570"/>
                <a:gd name="T73" fmla="*/ 302 h 1137"/>
                <a:gd name="T74" fmla="*/ 2012 w 2570"/>
                <a:gd name="T75" fmla="*/ 361 h 1137"/>
                <a:gd name="T76" fmla="*/ 1906 w 2570"/>
                <a:gd name="T77" fmla="*/ 417 h 1137"/>
                <a:gd name="T78" fmla="*/ 1796 w 2570"/>
                <a:gd name="T79" fmla="*/ 469 h 1137"/>
                <a:gd name="T80" fmla="*/ 1686 w 2570"/>
                <a:gd name="T81" fmla="*/ 518 h 1137"/>
                <a:gd name="T82" fmla="*/ 1573 w 2570"/>
                <a:gd name="T83" fmla="*/ 563 h 1137"/>
                <a:gd name="T84" fmla="*/ 1460 w 2570"/>
                <a:gd name="T85" fmla="*/ 605 h 1137"/>
                <a:gd name="T86" fmla="*/ 1345 w 2570"/>
                <a:gd name="T87" fmla="*/ 642 h 1137"/>
                <a:gd name="T88" fmla="*/ 1230 w 2570"/>
                <a:gd name="T89" fmla="*/ 677 h 1137"/>
                <a:gd name="T90" fmla="*/ 1113 w 2570"/>
                <a:gd name="T91" fmla="*/ 708 h 1137"/>
                <a:gd name="T92" fmla="*/ 995 w 2570"/>
                <a:gd name="T93" fmla="*/ 734 h 1137"/>
                <a:gd name="T94" fmla="*/ 876 w 2570"/>
                <a:gd name="T95" fmla="*/ 757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70" h="1137">
                  <a:moveTo>
                    <a:pt x="817" y="767"/>
                  </a:moveTo>
                  <a:lnTo>
                    <a:pt x="768" y="775"/>
                  </a:lnTo>
                  <a:lnTo>
                    <a:pt x="718" y="782"/>
                  </a:lnTo>
                  <a:lnTo>
                    <a:pt x="668" y="787"/>
                  </a:lnTo>
                  <a:lnTo>
                    <a:pt x="619" y="793"/>
                  </a:lnTo>
                  <a:lnTo>
                    <a:pt x="567" y="799"/>
                  </a:lnTo>
                  <a:lnTo>
                    <a:pt x="516" y="803"/>
                  </a:lnTo>
                  <a:lnTo>
                    <a:pt x="465" y="807"/>
                  </a:lnTo>
                  <a:lnTo>
                    <a:pt x="414" y="810"/>
                  </a:lnTo>
                  <a:lnTo>
                    <a:pt x="362" y="812"/>
                  </a:lnTo>
                  <a:lnTo>
                    <a:pt x="311" y="814"/>
                  </a:lnTo>
                  <a:lnTo>
                    <a:pt x="259" y="815"/>
                  </a:lnTo>
                  <a:lnTo>
                    <a:pt x="207" y="815"/>
                  </a:lnTo>
                  <a:lnTo>
                    <a:pt x="156" y="815"/>
                  </a:lnTo>
                  <a:lnTo>
                    <a:pt x="104" y="812"/>
                  </a:lnTo>
                  <a:lnTo>
                    <a:pt x="52" y="810"/>
                  </a:lnTo>
                  <a:lnTo>
                    <a:pt x="0" y="807"/>
                  </a:lnTo>
                  <a:lnTo>
                    <a:pt x="50" y="831"/>
                  </a:lnTo>
                  <a:lnTo>
                    <a:pt x="101" y="854"/>
                  </a:lnTo>
                  <a:lnTo>
                    <a:pt x="152" y="877"/>
                  </a:lnTo>
                  <a:lnTo>
                    <a:pt x="205" y="900"/>
                  </a:lnTo>
                  <a:lnTo>
                    <a:pt x="257" y="921"/>
                  </a:lnTo>
                  <a:lnTo>
                    <a:pt x="309" y="943"/>
                  </a:lnTo>
                  <a:lnTo>
                    <a:pt x="362" y="964"/>
                  </a:lnTo>
                  <a:lnTo>
                    <a:pt x="416" y="985"/>
                  </a:lnTo>
                  <a:lnTo>
                    <a:pt x="469" y="1005"/>
                  </a:lnTo>
                  <a:lnTo>
                    <a:pt x="523" y="1026"/>
                  </a:lnTo>
                  <a:lnTo>
                    <a:pt x="579" y="1045"/>
                  </a:lnTo>
                  <a:lnTo>
                    <a:pt x="633" y="1064"/>
                  </a:lnTo>
                  <a:lnTo>
                    <a:pt x="689" y="1082"/>
                  </a:lnTo>
                  <a:lnTo>
                    <a:pt x="744" y="1102"/>
                  </a:lnTo>
                  <a:lnTo>
                    <a:pt x="801" y="1119"/>
                  </a:lnTo>
                  <a:lnTo>
                    <a:pt x="857" y="1137"/>
                  </a:lnTo>
                  <a:lnTo>
                    <a:pt x="920" y="1115"/>
                  </a:lnTo>
                  <a:lnTo>
                    <a:pt x="984" y="1093"/>
                  </a:lnTo>
                  <a:lnTo>
                    <a:pt x="1047" y="1070"/>
                  </a:lnTo>
                  <a:lnTo>
                    <a:pt x="1110" y="1046"/>
                  </a:lnTo>
                  <a:lnTo>
                    <a:pt x="1172" y="1021"/>
                  </a:lnTo>
                  <a:lnTo>
                    <a:pt x="1233" y="995"/>
                  </a:lnTo>
                  <a:lnTo>
                    <a:pt x="1294" y="969"/>
                  </a:lnTo>
                  <a:lnTo>
                    <a:pt x="1356" y="942"/>
                  </a:lnTo>
                  <a:lnTo>
                    <a:pt x="1416" y="913"/>
                  </a:lnTo>
                  <a:lnTo>
                    <a:pt x="1476" y="885"/>
                  </a:lnTo>
                  <a:lnTo>
                    <a:pt x="1535" y="854"/>
                  </a:lnTo>
                  <a:lnTo>
                    <a:pt x="1594" y="824"/>
                  </a:lnTo>
                  <a:lnTo>
                    <a:pt x="1652" y="792"/>
                  </a:lnTo>
                  <a:lnTo>
                    <a:pt x="1708" y="759"/>
                  </a:lnTo>
                  <a:lnTo>
                    <a:pt x="1765" y="726"/>
                  </a:lnTo>
                  <a:lnTo>
                    <a:pt x="1821" y="692"/>
                  </a:lnTo>
                  <a:lnTo>
                    <a:pt x="1875" y="656"/>
                  </a:lnTo>
                  <a:lnTo>
                    <a:pt x="1929" y="620"/>
                  </a:lnTo>
                  <a:lnTo>
                    <a:pt x="1982" y="582"/>
                  </a:lnTo>
                  <a:lnTo>
                    <a:pt x="2034" y="544"/>
                  </a:lnTo>
                  <a:lnTo>
                    <a:pt x="2085" y="505"/>
                  </a:lnTo>
                  <a:lnTo>
                    <a:pt x="2135" y="464"/>
                  </a:lnTo>
                  <a:lnTo>
                    <a:pt x="2185" y="422"/>
                  </a:lnTo>
                  <a:lnTo>
                    <a:pt x="2232" y="380"/>
                  </a:lnTo>
                  <a:lnTo>
                    <a:pt x="2279" y="337"/>
                  </a:lnTo>
                  <a:lnTo>
                    <a:pt x="2324" y="292"/>
                  </a:lnTo>
                  <a:lnTo>
                    <a:pt x="2368" y="247"/>
                  </a:lnTo>
                  <a:lnTo>
                    <a:pt x="2411" y="199"/>
                  </a:lnTo>
                  <a:lnTo>
                    <a:pt x="2453" y="151"/>
                  </a:lnTo>
                  <a:lnTo>
                    <a:pt x="2494" y="102"/>
                  </a:lnTo>
                  <a:lnTo>
                    <a:pt x="2533" y="51"/>
                  </a:lnTo>
                  <a:lnTo>
                    <a:pt x="2570" y="0"/>
                  </a:lnTo>
                  <a:lnTo>
                    <a:pt x="2523" y="37"/>
                  </a:lnTo>
                  <a:lnTo>
                    <a:pt x="2474" y="73"/>
                  </a:lnTo>
                  <a:lnTo>
                    <a:pt x="2424" y="107"/>
                  </a:lnTo>
                  <a:lnTo>
                    <a:pt x="2374" y="142"/>
                  </a:lnTo>
                  <a:lnTo>
                    <a:pt x="2324" y="175"/>
                  </a:lnTo>
                  <a:lnTo>
                    <a:pt x="2273" y="208"/>
                  </a:lnTo>
                  <a:lnTo>
                    <a:pt x="2222" y="241"/>
                  </a:lnTo>
                  <a:lnTo>
                    <a:pt x="2171" y="271"/>
                  </a:lnTo>
                  <a:lnTo>
                    <a:pt x="2119" y="302"/>
                  </a:lnTo>
                  <a:lnTo>
                    <a:pt x="2066" y="332"/>
                  </a:lnTo>
                  <a:lnTo>
                    <a:pt x="2012" y="361"/>
                  </a:lnTo>
                  <a:lnTo>
                    <a:pt x="1959" y="389"/>
                  </a:lnTo>
                  <a:lnTo>
                    <a:pt x="1906" y="417"/>
                  </a:lnTo>
                  <a:lnTo>
                    <a:pt x="1851" y="443"/>
                  </a:lnTo>
                  <a:lnTo>
                    <a:pt x="1796" y="469"/>
                  </a:lnTo>
                  <a:lnTo>
                    <a:pt x="1741" y="494"/>
                  </a:lnTo>
                  <a:lnTo>
                    <a:pt x="1686" y="518"/>
                  </a:lnTo>
                  <a:lnTo>
                    <a:pt x="1630" y="540"/>
                  </a:lnTo>
                  <a:lnTo>
                    <a:pt x="1573" y="563"/>
                  </a:lnTo>
                  <a:lnTo>
                    <a:pt x="1517" y="584"/>
                  </a:lnTo>
                  <a:lnTo>
                    <a:pt x="1460" y="605"/>
                  </a:lnTo>
                  <a:lnTo>
                    <a:pt x="1403" y="624"/>
                  </a:lnTo>
                  <a:lnTo>
                    <a:pt x="1345" y="642"/>
                  </a:lnTo>
                  <a:lnTo>
                    <a:pt x="1288" y="660"/>
                  </a:lnTo>
                  <a:lnTo>
                    <a:pt x="1230" y="677"/>
                  </a:lnTo>
                  <a:lnTo>
                    <a:pt x="1172" y="693"/>
                  </a:lnTo>
                  <a:lnTo>
                    <a:pt x="1113" y="708"/>
                  </a:lnTo>
                  <a:lnTo>
                    <a:pt x="1054" y="722"/>
                  </a:lnTo>
                  <a:lnTo>
                    <a:pt x="995" y="734"/>
                  </a:lnTo>
                  <a:lnTo>
                    <a:pt x="936" y="747"/>
                  </a:lnTo>
                  <a:lnTo>
                    <a:pt x="876" y="757"/>
                  </a:lnTo>
                  <a:lnTo>
                    <a:pt x="817" y="767"/>
                  </a:lnTo>
                  <a:close/>
                </a:path>
              </a:pathLst>
            </a:custGeom>
            <a:solidFill>
              <a:srgbClr val="8AD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69" name="6"/>
            <p:cNvSpPr>
              <a:spLocks/>
            </p:cNvSpPr>
            <p:nvPr/>
          </p:nvSpPr>
          <p:spPr bwMode="auto">
            <a:xfrm>
              <a:off x="5008563" y="2562225"/>
              <a:ext cx="523875" cy="136525"/>
            </a:xfrm>
            <a:custGeom>
              <a:avLst/>
              <a:gdLst>
                <a:gd name="T0" fmla="*/ 1971 w 2639"/>
                <a:gd name="T1" fmla="*/ 172 h 690"/>
                <a:gd name="T2" fmla="*/ 1860 w 2639"/>
                <a:gd name="T3" fmla="*/ 134 h 690"/>
                <a:gd name="T4" fmla="*/ 1749 w 2639"/>
                <a:gd name="T5" fmla="*/ 101 h 690"/>
                <a:gd name="T6" fmla="*/ 1636 w 2639"/>
                <a:gd name="T7" fmla="*/ 73 h 690"/>
                <a:gd name="T8" fmla="*/ 1522 w 2639"/>
                <a:gd name="T9" fmla="*/ 50 h 690"/>
                <a:gd name="T10" fmla="*/ 1407 w 2639"/>
                <a:gd name="T11" fmla="*/ 32 h 690"/>
                <a:gd name="T12" fmla="*/ 1292 w 2639"/>
                <a:gd name="T13" fmla="*/ 19 h 690"/>
                <a:gd name="T14" fmla="*/ 1176 w 2639"/>
                <a:gd name="T15" fmla="*/ 9 h 690"/>
                <a:gd name="T16" fmla="*/ 1053 w 2639"/>
                <a:gd name="T17" fmla="*/ 3 h 690"/>
                <a:gd name="T18" fmla="*/ 924 w 2639"/>
                <a:gd name="T19" fmla="*/ 0 h 690"/>
                <a:gd name="T20" fmla="*/ 796 w 2639"/>
                <a:gd name="T21" fmla="*/ 3 h 690"/>
                <a:gd name="T22" fmla="*/ 668 w 2639"/>
                <a:gd name="T23" fmla="*/ 7 h 690"/>
                <a:gd name="T24" fmla="*/ 540 w 2639"/>
                <a:gd name="T25" fmla="*/ 15 h 690"/>
                <a:gd name="T26" fmla="*/ 412 w 2639"/>
                <a:gd name="T27" fmla="*/ 25 h 690"/>
                <a:gd name="T28" fmla="*/ 283 w 2639"/>
                <a:gd name="T29" fmla="*/ 39 h 690"/>
                <a:gd name="T30" fmla="*/ 156 w 2639"/>
                <a:gd name="T31" fmla="*/ 53 h 690"/>
                <a:gd name="T32" fmla="*/ 68 w 2639"/>
                <a:gd name="T33" fmla="*/ 79 h 690"/>
                <a:gd name="T34" fmla="*/ 21 w 2639"/>
                <a:gd name="T35" fmla="*/ 117 h 690"/>
                <a:gd name="T36" fmla="*/ 79 w 2639"/>
                <a:gd name="T37" fmla="*/ 123 h 690"/>
                <a:gd name="T38" fmla="*/ 241 w 2639"/>
                <a:gd name="T39" fmla="*/ 100 h 690"/>
                <a:gd name="T40" fmla="*/ 407 w 2639"/>
                <a:gd name="T41" fmla="*/ 85 h 690"/>
                <a:gd name="T42" fmla="*/ 574 w 2639"/>
                <a:gd name="T43" fmla="*/ 79 h 690"/>
                <a:gd name="T44" fmla="*/ 740 w 2639"/>
                <a:gd name="T45" fmla="*/ 80 h 690"/>
                <a:gd name="T46" fmla="*/ 908 w 2639"/>
                <a:gd name="T47" fmla="*/ 89 h 690"/>
                <a:gd name="T48" fmla="*/ 1075 w 2639"/>
                <a:gd name="T49" fmla="*/ 107 h 690"/>
                <a:gd name="T50" fmla="*/ 1240 w 2639"/>
                <a:gd name="T51" fmla="*/ 133 h 690"/>
                <a:gd name="T52" fmla="*/ 1403 w 2639"/>
                <a:gd name="T53" fmla="*/ 167 h 690"/>
                <a:gd name="T54" fmla="*/ 1564 w 2639"/>
                <a:gd name="T55" fmla="*/ 209 h 690"/>
                <a:gd name="T56" fmla="*/ 1719 w 2639"/>
                <a:gd name="T57" fmla="*/ 260 h 690"/>
                <a:gd name="T58" fmla="*/ 1871 w 2639"/>
                <a:gd name="T59" fmla="*/ 319 h 690"/>
                <a:gd name="T60" fmla="*/ 2017 w 2639"/>
                <a:gd name="T61" fmla="*/ 387 h 690"/>
                <a:gd name="T62" fmla="*/ 2158 w 2639"/>
                <a:gd name="T63" fmla="*/ 463 h 690"/>
                <a:gd name="T64" fmla="*/ 2291 w 2639"/>
                <a:gd name="T65" fmla="*/ 547 h 690"/>
                <a:gd name="T66" fmla="*/ 2416 w 2639"/>
                <a:gd name="T67" fmla="*/ 640 h 690"/>
                <a:gd name="T68" fmla="*/ 2517 w 2639"/>
                <a:gd name="T69" fmla="*/ 651 h 690"/>
                <a:gd name="T70" fmla="*/ 2599 w 2639"/>
                <a:gd name="T71" fmla="*/ 577 h 690"/>
                <a:gd name="T72" fmla="*/ 2628 w 2639"/>
                <a:gd name="T73" fmla="*/ 523 h 690"/>
                <a:gd name="T74" fmla="*/ 2604 w 2639"/>
                <a:gd name="T75" fmla="*/ 491 h 690"/>
                <a:gd name="T76" fmla="*/ 2573 w 2639"/>
                <a:gd name="T77" fmla="*/ 462 h 690"/>
                <a:gd name="T78" fmla="*/ 2539 w 2639"/>
                <a:gd name="T79" fmla="*/ 434 h 690"/>
                <a:gd name="T80" fmla="*/ 2501 w 2639"/>
                <a:gd name="T81" fmla="*/ 408 h 690"/>
                <a:gd name="T82" fmla="*/ 2462 w 2639"/>
                <a:gd name="T83" fmla="*/ 381 h 690"/>
                <a:gd name="T84" fmla="*/ 2397 w 2639"/>
                <a:gd name="T85" fmla="*/ 346 h 690"/>
                <a:gd name="T86" fmla="*/ 2308 w 2639"/>
                <a:gd name="T87" fmla="*/ 304 h 690"/>
                <a:gd name="T88" fmla="*/ 2218 w 2639"/>
                <a:gd name="T89" fmla="*/ 267 h 690"/>
                <a:gd name="T90" fmla="*/ 2093 w 2639"/>
                <a:gd name="T91" fmla="*/ 219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39" h="690">
                  <a:moveTo>
                    <a:pt x="2025" y="193"/>
                  </a:moveTo>
                  <a:lnTo>
                    <a:pt x="1971" y="172"/>
                  </a:lnTo>
                  <a:lnTo>
                    <a:pt x="1915" y="152"/>
                  </a:lnTo>
                  <a:lnTo>
                    <a:pt x="1860" y="134"/>
                  </a:lnTo>
                  <a:lnTo>
                    <a:pt x="1804" y="117"/>
                  </a:lnTo>
                  <a:lnTo>
                    <a:pt x="1749" y="101"/>
                  </a:lnTo>
                  <a:lnTo>
                    <a:pt x="1692" y="87"/>
                  </a:lnTo>
                  <a:lnTo>
                    <a:pt x="1636" y="73"/>
                  </a:lnTo>
                  <a:lnTo>
                    <a:pt x="1580" y="62"/>
                  </a:lnTo>
                  <a:lnTo>
                    <a:pt x="1522" y="50"/>
                  </a:lnTo>
                  <a:lnTo>
                    <a:pt x="1465" y="41"/>
                  </a:lnTo>
                  <a:lnTo>
                    <a:pt x="1407" y="32"/>
                  </a:lnTo>
                  <a:lnTo>
                    <a:pt x="1349" y="25"/>
                  </a:lnTo>
                  <a:lnTo>
                    <a:pt x="1292" y="19"/>
                  </a:lnTo>
                  <a:lnTo>
                    <a:pt x="1234" y="13"/>
                  </a:lnTo>
                  <a:lnTo>
                    <a:pt x="1176" y="9"/>
                  </a:lnTo>
                  <a:lnTo>
                    <a:pt x="1117" y="6"/>
                  </a:lnTo>
                  <a:lnTo>
                    <a:pt x="1053" y="3"/>
                  </a:lnTo>
                  <a:lnTo>
                    <a:pt x="989" y="2"/>
                  </a:lnTo>
                  <a:lnTo>
                    <a:pt x="924" y="0"/>
                  </a:lnTo>
                  <a:lnTo>
                    <a:pt x="861" y="2"/>
                  </a:lnTo>
                  <a:lnTo>
                    <a:pt x="796" y="3"/>
                  </a:lnTo>
                  <a:lnTo>
                    <a:pt x="732" y="5"/>
                  </a:lnTo>
                  <a:lnTo>
                    <a:pt x="668" y="7"/>
                  </a:lnTo>
                  <a:lnTo>
                    <a:pt x="604" y="11"/>
                  </a:lnTo>
                  <a:lnTo>
                    <a:pt x="540" y="15"/>
                  </a:lnTo>
                  <a:lnTo>
                    <a:pt x="476" y="21"/>
                  </a:lnTo>
                  <a:lnTo>
                    <a:pt x="412" y="25"/>
                  </a:lnTo>
                  <a:lnTo>
                    <a:pt x="348" y="32"/>
                  </a:lnTo>
                  <a:lnTo>
                    <a:pt x="283" y="39"/>
                  </a:lnTo>
                  <a:lnTo>
                    <a:pt x="220" y="46"/>
                  </a:lnTo>
                  <a:lnTo>
                    <a:pt x="156" y="53"/>
                  </a:lnTo>
                  <a:lnTo>
                    <a:pt x="92" y="61"/>
                  </a:lnTo>
                  <a:lnTo>
                    <a:pt x="68" y="79"/>
                  </a:lnTo>
                  <a:lnTo>
                    <a:pt x="44" y="97"/>
                  </a:lnTo>
                  <a:lnTo>
                    <a:pt x="21" y="117"/>
                  </a:lnTo>
                  <a:lnTo>
                    <a:pt x="0" y="137"/>
                  </a:lnTo>
                  <a:lnTo>
                    <a:pt x="79" y="123"/>
                  </a:lnTo>
                  <a:lnTo>
                    <a:pt x="161" y="110"/>
                  </a:lnTo>
                  <a:lnTo>
                    <a:pt x="241" y="100"/>
                  </a:lnTo>
                  <a:lnTo>
                    <a:pt x="324" y="91"/>
                  </a:lnTo>
                  <a:lnTo>
                    <a:pt x="407" y="85"/>
                  </a:lnTo>
                  <a:lnTo>
                    <a:pt x="490" y="81"/>
                  </a:lnTo>
                  <a:lnTo>
                    <a:pt x="574" y="79"/>
                  </a:lnTo>
                  <a:lnTo>
                    <a:pt x="656" y="79"/>
                  </a:lnTo>
                  <a:lnTo>
                    <a:pt x="740" y="80"/>
                  </a:lnTo>
                  <a:lnTo>
                    <a:pt x="824" y="83"/>
                  </a:lnTo>
                  <a:lnTo>
                    <a:pt x="908" y="89"/>
                  </a:lnTo>
                  <a:lnTo>
                    <a:pt x="992" y="97"/>
                  </a:lnTo>
                  <a:lnTo>
                    <a:pt x="1075" y="107"/>
                  </a:lnTo>
                  <a:lnTo>
                    <a:pt x="1158" y="119"/>
                  </a:lnTo>
                  <a:lnTo>
                    <a:pt x="1240" y="133"/>
                  </a:lnTo>
                  <a:lnTo>
                    <a:pt x="1322" y="149"/>
                  </a:lnTo>
                  <a:lnTo>
                    <a:pt x="1403" y="167"/>
                  </a:lnTo>
                  <a:lnTo>
                    <a:pt x="1483" y="188"/>
                  </a:lnTo>
                  <a:lnTo>
                    <a:pt x="1564" y="209"/>
                  </a:lnTo>
                  <a:lnTo>
                    <a:pt x="1642" y="234"/>
                  </a:lnTo>
                  <a:lnTo>
                    <a:pt x="1719" y="260"/>
                  </a:lnTo>
                  <a:lnTo>
                    <a:pt x="1796" y="288"/>
                  </a:lnTo>
                  <a:lnTo>
                    <a:pt x="1871" y="319"/>
                  </a:lnTo>
                  <a:lnTo>
                    <a:pt x="1945" y="352"/>
                  </a:lnTo>
                  <a:lnTo>
                    <a:pt x="2017" y="387"/>
                  </a:lnTo>
                  <a:lnTo>
                    <a:pt x="2089" y="423"/>
                  </a:lnTo>
                  <a:lnTo>
                    <a:pt x="2158" y="463"/>
                  </a:lnTo>
                  <a:lnTo>
                    <a:pt x="2225" y="504"/>
                  </a:lnTo>
                  <a:lnTo>
                    <a:pt x="2291" y="547"/>
                  </a:lnTo>
                  <a:lnTo>
                    <a:pt x="2354" y="592"/>
                  </a:lnTo>
                  <a:lnTo>
                    <a:pt x="2416" y="640"/>
                  </a:lnTo>
                  <a:lnTo>
                    <a:pt x="2477" y="690"/>
                  </a:lnTo>
                  <a:lnTo>
                    <a:pt x="2517" y="651"/>
                  </a:lnTo>
                  <a:lnTo>
                    <a:pt x="2558" y="614"/>
                  </a:lnTo>
                  <a:lnTo>
                    <a:pt x="2599" y="577"/>
                  </a:lnTo>
                  <a:lnTo>
                    <a:pt x="2639" y="539"/>
                  </a:lnTo>
                  <a:lnTo>
                    <a:pt x="2628" y="523"/>
                  </a:lnTo>
                  <a:lnTo>
                    <a:pt x="2616" y="507"/>
                  </a:lnTo>
                  <a:lnTo>
                    <a:pt x="2604" y="491"/>
                  </a:lnTo>
                  <a:lnTo>
                    <a:pt x="2589" y="477"/>
                  </a:lnTo>
                  <a:lnTo>
                    <a:pt x="2573" y="462"/>
                  </a:lnTo>
                  <a:lnTo>
                    <a:pt x="2557" y="448"/>
                  </a:lnTo>
                  <a:lnTo>
                    <a:pt x="2539" y="434"/>
                  </a:lnTo>
                  <a:lnTo>
                    <a:pt x="2521" y="420"/>
                  </a:lnTo>
                  <a:lnTo>
                    <a:pt x="2501" y="408"/>
                  </a:lnTo>
                  <a:lnTo>
                    <a:pt x="2482" y="394"/>
                  </a:lnTo>
                  <a:lnTo>
                    <a:pt x="2462" y="381"/>
                  </a:lnTo>
                  <a:lnTo>
                    <a:pt x="2441" y="370"/>
                  </a:lnTo>
                  <a:lnTo>
                    <a:pt x="2397" y="346"/>
                  </a:lnTo>
                  <a:lnTo>
                    <a:pt x="2353" y="325"/>
                  </a:lnTo>
                  <a:lnTo>
                    <a:pt x="2308" y="304"/>
                  </a:lnTo>
                  <a:lnTo>
                    <a:pt x="2263" y="285"/>
                  </a:lnTo>
                  <a:lnTo>
                    <a:pt x="2218" y="267"/>
                  </a:lnTo>
                  <a:lnTo>
                    <a:pt x="2175" y="250"/>
                  </a:lnTo>
                  <a:lnTo>
                    <a:pt x="2093" y="219"/>
                  </a:lnTo>
                  <a:lnTo>
                    <a:pt x="2025" y="193"/>
                  </a:lnTo>
                  <a:close/>
                </a:path>
              </a:pathLst>
            </a:custGeom>
            <a:solidFill>
              <a:srgbClr val="6FC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70" name="7"/>
            <p:cNvSpPr>
              <a:spLocks/>
            </p:cNvSpPr>
            <p:nvPr/>
          </p:nvSpPr>
          <p:spPr bwMode="auto">
            <a:xfrm>
              <a:off x="5519738" y="2355850"/>
              <a:ext cx="250825" cy="119063"/>
            </a:xfrm>
            <a:custGeom>
              <a:avLst/>
              <a:gdLst>
                <a:gd name="T0" fmla="*/ 1076 w 1264"/>
                <a:gd name="T1" fmla="*/ 600 h 600"/>
                <a:gd name="T2" fmla="*/ 1100 w 1264"/>
                <a:gd name="T3" fmla="*/ 575 h 600"/>
                <a:gd name="T4" fmla="*/ 1125 w 1264"/>
                <a:gd name="T5" fmla="*/ 552 h 600"/>
                <a:gd name="T6" fmla="*/ 1149 w 1264"/>
                <a:gd name="T7" fmla="*/ 528 h 600"/>
                <a:gd name="T8" fmla="*/ 1172 w 1264"/>
                <a:gd name="T9" fmla="*/ 504 h 600"/>
                <a:gd name="T10" fmla="*/ 1195 w 1264"/>
                <a:gd name="T11" fmla="*/ 480 h 600"/>
                <a:gd name="T12" fmla="*/ 1219 w 1264"/>
                <a:gd name="T13" fmla="*/ 456 h 600"/>
                <a:gd name="T14" fmla="*/ 1242 w 1264"/>
                <a:gd name="T15" fmla="*/ 434 h 600"/>
                <a:gd name="T16" fmla="*/ 1264 w 1264"/>
                <a:gd name="T17" fmla="*/ 411 h 600"/>
                <a:gd name="T18" fmla="*/ 1233 w 1264"/>
                <a:gd name="T19" fmla="*/ 383 h 600"/>
                <a:gd name="T20" fmla="*/ 1200 w 1264"/>
                <a:gd name="T21" fmla="*/ 355 h 600"/>
                <a:gd name="T22" fmla="*/ 1166 w 1264"/>
                <a:gd name="T23" fmla="*/ 330 h 600"/>
                <a:gd name="T24" fmla="*/ 1132 w 1264"/>
                <a:gd name="T25" fmla="*/ 306 h 600"/>
                <a:gd name="T26" fmla="*/ 1098 w 1264"/>
                <a:gd name="T27" fmla="*/ 282 h 600"/>
                <a:gd name="T28" fmla="*/ 1061 w 1264"/>
                <a:gd name="T29" fmla="*/ 259 h 600"/>
                <a:gd name="T30" fmla="*/ 1026 w 1264"/>
                <a:gd name="T31" fmla="*/ 237 h 600"/>
                <a:gd name="T32" fmla="*/ 989 w 1264"/>
                <a:gd name="T33" fmla="*/ 216 h 600"/>
                <a:gd name="T34" fmla="*/ 952 w 1264"/>
                <a:gd name="T35" fmla="*/ 197 h 600"/>
                <a:gd name="T36" fmla="*/ 914 w 1264"/>
                <a:gd name="T37" fmla="*/ 179 h 600"/>
                <a:gd name="T38" fmla="*/ 877 w 1264"/>
                <a:gd name="T39" fmla="*/ 160 h 600"/>
                <a:gd name="T40" fmla="*/ 838 w 1264"/>
                <a:gd name="T41" fmla="*/ 144 h 600"/>
                <a:gd name="T42" fmla="*/ 798 w 1264"/>
                <a:gd name="T43" fmla="*/ 129 h 600"/>
                <a:gd name="T44" fmla="*/ 759 w 1264"/>
                <a:gd name="T45" fmla="*/ 114 h 600"/>
                <a:gd name="T46" fmla="*/ 719 w 1264"/>
                <a:gd name="T47" fmla="*/ 100 h 600"/>
                <a:gd name="T48" fmla="*/ 678 w 1264"/>
                <a:gd name="T49" fmla="*/ 87 h 600"/>
                <a:gd name="T50" fmla="*/ 638 w 1264"/>
                <a:gd name="T51" fmla="*/ 75 h 600"/>
                <a:gd name="T52" fmla="*/ 596 w 1264"/>
                <a:gd name="T53" fmla="*/ 64 h 600"/>
                <a:gd name="T54" fmla="*/ 556 w 1264"/>
                <a:gd name="T55" fmla="*/ 54 h 600"/>
                <a:gd name="T56" fmla="*/ 514 w 1264"/>
                <a:gd name="T57" fmla="*/ 45 h 600"/>
                <a:gd name="T58" fmla="*/ 472 w 1264"/>
                <a:gd name="T59" fmla="*/ 37 h 600"/>
                <a:gd name="T60" fmla="*/ 430 w 1264"/>
                <a:gd name="T61" fmla="*/ 29 h 600"/>
                <a:gd name="T62" fmla="*/ 388 w 1264"/>
                <a:gd name="T63" fmla="*/ 23 h 600"/>
                <a:gd name="T64" fmla="*/ 345 w 1264"/>
                <a:gd name="T65" fmla="*/ 17 h 600"/>
                <a:gd name="T66" fmla="*/ 302 w 1264"/>
                <a:gd name="T67" fmla="*/ 12 h 600"/>
                <a:gd name="T68" fmla="*/ 260 w 1264"/>
                <a:gd name="T69" fmla="*/ 8 h 600"/>
                <a:gd name="T70" fmla="*/ 217 w 1264"/>
                <a:gd name="T71" fmla="*/ 5 h 600"/>
                <a:gd name="T72" fmla="*/ 173 w 1264"/>
                <a:gd name="T73" fmla="*/ 3 h 600"/>
                <a:gd name="T74" fmla="*/ 130 w 1264"/>
                <a:gd name="T75" fmla="*/ 2 h 600"/>
                <a:gd name="T76" fmla="*/ 86 w 1264"/>
                <a:gd name="T77" fmla="*/ 0 h 600"/>
                <a:gd name="T78" fmla="*/ 43 w 1264"/>
                <a:gd name="T79" fmla="*/ 0 h 600"/>
                <a:gd name="T80" fmla="*/ 0 w 1264"/>
                <a:gd name="T81" fmla="*/ 2 h 600"/>
                <a:gd name="T82" fmla="*/ 43 w 1264"/>
                <a:gd name="T83" fmla="*/ 23 h 600"/>
                <a:gd name="T84" fmla="*/ 86 w 1264"/>
                <a:gd name="T85" fmla="*/ 44 h 600"/>
                <a:gd name="T86" fmla="*/ 127 w 1264"/>
                <a:gd name="T87" fmla="*/ 63 h 600"/>
                <a:gd name="T88" fmla="*/ 167 w 1264"/>
                <a:gd name="T89" fmla="*/ 81 h 600"/>
                <a:gd name="T90" fmla="*/ 228 w 1264"/>
                <a:gd name="T91" fmla="*/ 104 h 600"/>
                <a:gd name="T92" fmla="*/ 289 w 1264"/>
                <a:gd name="T93" fmla="*/ 126 h 600"/>
                <a:gd name="T94" fmla="*/ 349 w 1264"/>
                <a:gd name="T95" fmla="*/ 151 h 600"/>
                <a:gd name="T96" fmla="*/ 409 w 1264"/>
                <a:gd name="T97" fmla="*/ 177 h 600"/>
                <a:gd name="T98" fmla="*/ 468 w 1264"/>
                <a:gd name="T99" fmla="*/ 205 h 600"/>
                <a:gd name="T100" fmla="*/ 527 w 1264"/>
                <a:gd name="T101" fmla="*/ 233 h 600"/>
                <a:gd name="T102" fmla="*/ 585 w 1264"/>
                <a:gd name="T103" fmla="*/ 264 h 600"/>
                <a:gd name="T104" fmla="*/ 643 w 1264"/>
                <a:gd name="T105" fmla="*/ 295 h 600"/>
                <a:gd name="T106" fmla="*/ 700 w 1264"/>
                <a:gd name="T107" fmla="*/ 328 h 600"/>
                <a:gd name="T108" fmla="*/ 755 w 1264"/>
                <a:gd name="T109" fmla="*/ 363 h 600"/>
                <a:gd name="T110" fmla="*/ 811 w 1264"/>
                <a:gd name="T111" fmla="*/ 400 h 600"/>
                <a:gd name="T112" fmla="*/ 865 w 1264"/>
                <a:gd name="T113" fmla="*/ 437 h 600"/>
                <a:gd name="T114" fmla="*/ 918 w 1264"/>
                <a:gd name="T115" fmla="*/ 476 h 600"/>
                <a:gd name="T116" fmla="*/ 972 w 1264"/>
                <a:gd name="T117" fmla="*/ 515 h 600"/>
                <a:gd name="T118" fmla="*/ 1024 w 1264"/>
                <a:gd name="T119" fmla="*/ 557 h 600"/>
                <a:gd name="T120" fmla="*/ 1076 w 1264"/>
                <a:gd name="T121" fmla="*/ 6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4" h="600">
                  <a:moveTo>
                    <a:pt x="1076" y="600"/>
                  </a:moveTo>
                  <a:lnTo>
                    <a:pt x="1100" y="575"/>
                  </a:lnTo>
                  <a:lnTo>
                    <a:pt x="1125" y="552"/>
                  </a:lnTo>
                  <a:lnTo>
                    <a:pt x="1149" y="528"/>
                  </a:lnTo>
                  <a:lnTo>
                    <a:pt x="1172" y="504"/>
                  </a:lnTo>
                  <a:lnTo>
                    <a:pt x="1195" y="480"/>
                  </a:lnTo>
                  <a:lnTo>
                    <a:pt x="1219" y="456"/>
                  </a:lnTo>
                  <a:lnTo>
                    <a:pt x="1242" y="434"/>
                  </a:lnTo>
                  <a:lnTo>
                    <a:pt x="1264" y="411"/>
                  </a:lnTo>
                  <a:lnTo>
                    <a:pt x="1233" y="383"/>
                  </a:lnTo>
                  <a:lnTo>
                    <a:pt x="1200" y="355"/>
                  </a:lnTo>
                  <a:lnTo>
                    <a:pt x="1166" y="330"/>
                  </a:lnTo>
                  <a:lnTo>
                    <a:pt x="1132" y="306"/>
                  </a:lnTo>
                  <a:lnTo>
                    <a:pt x="1098" y="282"/>
                  </a:lnTo>
                  <a:lnTo>
                    <a:pt x="1061" y="259"/>
                  </a:lnTo>
                  <a:lnTo>
                    <a:pt x="1026" y="237"/>
                  </a:lnTo>
                  <a:lnTo>
                    <a:pt x="989" y="216"/>
                  </a:lnTo>
                  <a:lnTo>
                    <a:pt x="952" y="197"/>
                  </a:lnTo>
                  <a:lnTo>
                    <a:pt x="914" y="179"/>
                  </a:lnTo>
                  <a:lnTo>
                    <a:pt x="877" y="160"/>
                  </a:lnTo>
                  <a:lnTo>
                    <a:pt x="838" y="144"/>
                  </a:lnTo>
                  <a:lnTo>
                    <a:pt x="798" y="129"/>
                  </a:lnTo>
                  <a:lnTo>
                    <a:pt x="759" y="114"/>
                  </a:lnTo>
                  <a:lnTo>
                    <a:pt x="719" y="100"/>
                  </a:lnTo>
                  <a:lnTo>
                    <a:pt x="678" y="87"/>
                  </a:lnTo>
                  <a:lnTo>
                    <a:pt x="638" y="75"/>
                  </a:lnTo>
                  <a:lnTo>
                    <a:pt x="596" y="64"/>
                  </a:lnTo>
                  <a:lnTo>
                    <a:pt x="556" y="54"/>
                  </a:lnTo>
                  <a:lnTo>
                    <a:pt x="514" y="45"/>
                  </a:lnTo>
                  <a:lnTo>
                    <a:pt x="472" y="37"/>
                  </a:lnTo>
                  <a:lnTo>
                    <a:pt x="430" y="29"/>
                  </a:lnTo>
                  <a:lnTo>
                    <a:pt x="388" y="23"/>
                  </a:lnTo>
                  <a:lnTo>
                    <a:pt x="345" y="17"/>
                  </a:lnTo>
                  <a:lnTo>
                    <a:pt x="302" y="12"/>
                  </a:lnTo>
                  <a:lnTo>
                    <a:pt x="260" y="8"/>
                  </a:lnTo>
                  <a:lnTo>
                    <a:pt x="217" y="5"/>
                  </a:lnTo>
                  <a:lnTo>
                    <a:pt x="173" y="3"/>
                  </a:lnTo>
                  <a:lnTo>
                    <a:pt x="130" y="2"/>
                  </a:lnTo>
                  <a:lnTo>
                    <a:pt x="86" y="0"/>
                  </a:lnTo>
                  <a:lnTo>
                    <a:pt x="43" y="0"/>
                  </a:lnTo>
                  <a:lnTo>
                    <a:pt x="0" y="2"/>
                  </a:lnTo>
                  <a:lnTo>
                    <a:pt x="43" y="23"/>
                  </a:lnTo>
                  <a:lnTo>
                    <a:pt x="86" y="44"/>
                  </a:lnTo>
                  <a:lnTo>
                    <a:pt x="127" y="63"/>
                  </a:lnTo>
                  <a:lnTo>
                    <a:pt x="167" y="81"/>
                  </a:lnTo>
                  <a:lnTo>
                    <a:pt x="228" y="104"/>
                  </a:lnTo>
                  <a:lnTo>
                    <a:pt x="289" y="126"/>
                  </a:lnTo>
                  <a:lnTo>
                    <a:pt x="349" y="151"/>
                  </a:lnTo>
                  <a:lnTo>
                    <a:pt x="409" y="177"/>
                  </a:lnTo>
                  <a:lnTo>
                    <a:pt x="468" y="205"/>
                  </a:lnTo>
                  <a:lnTo>
                    <a:pt x="527" y="233"/>
                  </a:lnTo>
                  <a:lnTo>
                    <a:pt x="585" y="264"/>
                  </a:lnTo>
                  <a:lnTo>
                    <a:pt x="643" y="295"/>
                  </a:lnTo>
                  <a:lnTo>
                    <a:pt x="700" y="328"/>
                  </a:lnTo>
                  <a:lnTo>
                    <a:pt x="755" y="363"/>
                  </a:lnTo>
                  <a:lnTo>
                    <a:pt x="811" y="400"/>
                  </a:lnTo>
                  <a:lnTo>
                    <a:pt x="865" y="437"/>
                  </a:lnTo>
                  <a:lnTo>
                    <a:pt x="918" y="476"/>
                  </a:lnTo>
                  <a:lnTo>
                    <a:pt x="972" y="515"/>
                  </a:lnTo>
                  <a:lnTo>
                    <a:pt x="1024" y="557"/>
                  </a:lnTo>
                  <a:lnTo>
                    <a:pt x="1076" y="600"/>
                  </a:lnTo>
                  <a:close/>
                </a:path>
              </a:pathLst>
            </a:custGeom>
            <a:solidFill>
              <a:srgbClr val="2599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71" name="8"/>
            <p:cNvSpPr>
              <a:spLocks/>
            </p:cNvSpPr>
            <p:nvPr/>
          </p:nvSpPr>
          <p:spPr bwMode="auto">
            <a:xfrm>
              <a:off x="5078413" y="2452688"/>
              <a:ext cx="628650" cy="201613"/>
            </a:xfrm>
            <a:custGeom>
              <a:avLst/>
              <a:gdLst>
                <a:gd name="T0" fmla="*/ 1188 w 3175"/>
                <a:gd name="T1" fmla="*/ 139 h 1016"/>
                <a:gd name="T2" fmla="*/ 1205 w 3175"/>
                <a:gd name="T3" fmla="*/ 153 h 1016"/>
                <a:gd name="T4" fmla="*/ 1284 w 3175"/>
                <a:gd name="T5" fmla="*/ 178 h 1016"/>
                <a:gd name="T6" fmla="*/ 1435 w 3175"/>
                <a:gd name="T7" fmla="*/ 208 h 1016"/>
                <a:gd name="T8" fmla="*/ 1699 w 3175"/>
                <a:gd name="T9" fmla="*/ 251 h 1016"/>
                <a:gd name="T10" fmla="*/ 1785 w 3175"/>
                <a:gd name="T11" fmla="*/ 268 h 1016"/>
                <a:gd name="T12" fmla="*/ 1806 w 3175"/>
                <a:gd name="T13" fmla="*/ 276 h 1016"/>
                <a:gd name="T14" fmla="*/ 1679 w 3175"/>
                <a:gd name="T15" fmla="*/ 271 h 1016"/>
                <a:gd name="T16" fmla="*/ 1392 w 3175"/>
                <a:gd name="T17" fmla="*/ 264 h 1016"/>
                <a:gd name="T18" fmla="*/ 1206 w 3175"/>
                <a:gd name="T19" fmla="*/ 266 h 1016"/>
                <a:gd name="T20" fmla="*/ 1001 w 3175"/>
                <a:gd name="T21" fmla="*/ 274 h 1016"/>
                <a:gd name="T22" fmla="*/ 784 w 3175"/>
                <a:gd name="T23" fmla="*/ 293 h 1016"/>
                <a:gd name="T24" fmla="*/ 562 w 3175"/>
                <a:gd name="T25" fmla="*/ 322 h 1016"/>
                <a:gd name="T26" fmla="*/ 342 w 3175"/>
                <a:gd name="T27" fmla="*/ 364 h 1016"/>
                <a:gd name="T28" fmla="*/ 131 w 3175"/>
                <a:gd name="T29" fmla="*/ 423 h 1016"/>
                <a:gd name="T30" fmla="*/ 65 w 3175"/>
                <a:gd name="T31" fmla="*/ 466 h 1016"/>
                <a:gd name="T32" fmla="*/ 263 w 3175"/>
                <a:gd name="T33" fmla="*/ 451 h 1016"/>
                <a:gd name="T34" fmla="*/ 460 w 3175"/>
                <a:gd name="T35" fmla="*/ 443 h 1016"/>
                <a:gd name="T36" fmla="*/ 657 w 3175"/>
                <a:gd name="T37" fmla="*/ 442 h 1016"/>
                <a:gd name="T38" fmla="*/ 856 w 3175"/>
                <a:gd name="T39" fmla="*/ 451 h 1016"/>
                <a:gd name="T40" fmla="*/ 1053 w 3175"/>
                <a:gd name="T41" fmla="*/ 471 h 1016"/>
                <a:gd name="T42" fmla="*/ 1230 w 3175"/>
                <a:gd name="T43" fmla="*/ 499 h 1016"/>
                <a:gd name="T44" fmla="*/ 1402 w 3175"/>
                <a:gd name="T45" fmla="*/ 539 h 1016"/>
                <a:gd name="T46" fmla="*/ 1571 w 3175"/>
                <a:gd name="T47" fmla="*/ 587 h 1016"/>
                <a:gd name="T48" fmla="*/ 1737 w 3175"/>
                <a:gd name="T49" fmla="*/ 648 h 1016"/>
                <a:gd name="T50" fmla="*/ 1901 w 3175"/>
                <a:gd name="T51" fmla="*/ 717 h 1016"/>
                <a:gd name="T52" fmla="*/ 2061 w 3175"/>
                <a:gd name="T53" fmla="*/ 792 h 1016"/>
                <a:gd name="T54" fmla="*/ 2149 w 3175"/>
                <a:gd name="T55" fmla="*/ 836 h 1016"/>
                <a:gd name="T56" fmla="*/ 2235 w 3175"/>
                <a:gd name="T57" fmla="*/ 888 h 1016"/>
                <a:gd name="T58" fmla="*/ 2313 w 3175"/>
                <a:gd name="T59" fmla="*/ 947 h 1016"/>
                <a:gd name="T60" fmla="*/ 2357 w 3175"/>
                <a:gd name="T61" fmla="*/ 992 h 1016"/>
                <a:gd name="T62" fmla="*/ 2432 w 3175"/>
                <a:gd name="T63" fmla="*/ 964 h 1016"/>
                <a:gd name="T64" fmla="*/ 2594 w 3175"/>
                <a:gd name="T65" fmla="*/ 811 h 1016"/>
                <a:gd name="T66" fmla="*/ 2748 w 3175"/>
                <a:gd name="T67" fmla="*/ 662 h 1016"/>
                <a:gd name="T68" fmla="*/ 2897 w 3175"/>
                <a:gd name="T69" fmla="*/ 518 h 1016"/>
                <a:gd name="T70" fmla="*/ 3039 w 3175"/>
                <a:gd name="T71" fmla="*/ 378 h 1016"/>
                <a:gd name="T72" fmla="*/ 3175 w 3175"/>
                <a:gd name="T73" fmla="*/ 243 h 1016"/>
                <a:gd name="T74" fmla="*/ 2997 w 3175"/>
                <a:gd name="T75" fmla="*/ 175 h 1016"/>
                <a:gd name="T76" fmla="*/ 2815 w 3175"/>
                <a:gd name="T77" fmla="*/ 118 h 1016"/>
                <a:gd name="T78" fmla="*/ 2633 w 3175"/>
                <a:gd name="T79" fmla="*/ 71 h 1016"/>
                <a:gd name="T80" fmla="*/ 2447 w 3175"/>
                <a:gd name="T81" fmla="*/ 36 h 1016"/>
                <a:gd name="T82" fmla="*/ 2261 w 3175"/>
                <a:gd name="T83" fmla="*/ 12 h 1016"/>
                <a:gd name="T84" fmla="*/ 2074 w 3175"/>
                <a:gd name="T85" fmla="*/ 1 h 1016"/>
                <a:gd name="T86" fmla="*/ 1887 w 3175"/>
                <a:gd name="T87" fmla="*/ 2 h 1016"/>
                <a:gd name="T88" fmla="*/ 1699 w 3175"/>
                <a:gd name="T89" fmla="*/ 16 h 1016"/>
                <a:gd name="T90" fmla="*/ 1515 w 3175"/>
                <a:gd name="T91" fmla="*/ 42 h 1016"/>
                <a:gd name="T92" fmla="*/ 1330 w 3175"/>
                <a:gd name="T93" fmla="*/ 83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75" h="1016">
                  <a:moveTo>
                    <a:pt x="1208" y="117"/>
                  </a:moveTo>
                  <a:lnTo>
                    <a:pt x="1198" y="128"/>
                  </a:lnTo>
                  <a:lnTo>
                    <a:pt x="1188" y="139"/>
                  </a:lnTo>
                  <a:lnTo>
                    <a:pt x="1190" y="144"/>
                  </a:lnTo>
                  <a:lnTo>
                    <a:pt x="1196" y="149"/>
                  </a:lnTo>
                  <a:lnTo>
                    <a:pt x="1205" y="153"/>
                  </a:lnTo>
                  <a:lnTo>
                    <a:pt x="1216" y="159"/>
                  </a:lnTo>
                  <a:lnTo>
                    <a:pt x="1246" y="168"/>
                  </a:lnTo>
                  <a:lnTo>
                    <a:pt x="1284" y="178"/>
                  </a:lnTo>
                  <a:lnTo>
                    <a:pt x="1330" y="188"/>
                  </a:lnTo>
                  <a:lnTo>
                    <a:pt x="1381" y="197"/>
                  </a:lnTo>
                  <a:lnTo>
                    <a:pt x="1435" y="208"/>
                  </a:lnTo>
                  <a:lnTo>
                    <a:pt x="1491" y="217"/>
                  </a:lnTo>
                  <a:lnTo>
                    <a:pt x="1601" y="234"/>
                  </a:lnTo>
                  <a:lnTo>
                    <a:pt x="1699" y="251"/>
                  </a:lnTo>
                  <a:lnTo>
                    <a:pt x="1739" y="257"/>
                  </a:lnTo>
                  <a:lnTo>
                    <a:pt x="1772" y="264"/>
                  </a:lnTo>
                  <a:lnTo>
                    <a:pt x="1785" y="268"/>
                  </a:lnTo>
                  <a:lnTo>
                    <a:pt x="1795" y="271"/>
                  </a:lnTo>
                  <a:lnTo>
                    <a:pt x="1802" y="273"/>
                  </a:lnTo>
                  <a:lnTo>
                    <a:pt x="1806" y="276"/>
                  </a:lnTo>
                  <a:lnTo>
                    <a:pt x="1786" y="276"/>
                  </a:lnTo>
                  <a:lnTo>
                    <a:pt x="1743" y="274"/>
                  </a:lnTo>
                  <a:lnTo>
                    <a:pt x="1679" y="271"/>
                  </a:lnTo>
                  <a:lnTo>
                    <a:pt x="1599" y="268"/>
                  </a:lnTo>
                  <a:lnTo>
                    <a:pt x="1502" y="265"/>
                  </a:lnTo>
                  <a:lnTo>
                    <a:pt x="1392" y="264"/>
                  </a:lnTo>
                  <a:lnTo>
                    <a:pt x="1333" y="264"/>
                  </a:lnTo>
                  <a:lnTo>
                    <a:pt x="1271" y="265"/>
                  </a:lnTo>
                  <a:lnTo>
                    <a:pt x="1206" y="266"/>
                  </a:lnTo>
                  <a:lnTo>
                    <a:pt x="1140" y="269"/>
                  </a:lnTo>
                  <a:lnTo>
                    <a:pt x="1071" y="271"/>
                  </a:lnTo>
                  <a:lnTo>
                    <a:pt x="1001" y="274"/>
                  </a:lnTo>
                  <a:lnTo>
                    <a:pt x="930" y="280"/>
                  </a:lnTo>
                  <a:lnTo>
                    <a:pt x="858" y="286"/>
                  </a:lnTo>
                  <a:lnTo>
                    <a:pt x="784" y="293"/>
                  </a:lnTo>
                  <a:lnTo>
                    <a:pt x="711" y="301"/>
                  </a:lnTo>
                  <a:lnTo>
                    <a:pt x="637" y="311"/>
                  </a:lnTo>
                  <a:lnTo>
                    <a:pt x="562" y="322"/>
                  </a:lnTo>
                  <a:lnTo>
                    <a:pt x="488" y="335"/>
                  </a:lnTo>
                  <a:lnTo>
                    <a:pt x="415" y="348"/>
                  </a:lnTo>
                  <a:lnTo>
                    <a:pt x="342" y="364"/>
                  </a:lnTo>
                  <a:lnTo>
                    <a:pt x="271" y="382"/>
                  </a:lnTo>
                  <a:lnTo>
                    <a:pt x="200" y="401"/>
                  </a:lnTo>
                  <a:lnTo>
                    <a:pt x="131" y="423"/>
                  </a:lnTo>
                  <a:lnTo>
                    <a:pt x="64" y="447"/>
                  </a:lnTo>
                  <a:lnTo>
                    <a:pt x="0" y="473"/>
                  </a:lnTo>
                  <a:lnTo>
                    <a:pt x="65" y="466"/>
                  </a:lnTo>
                  <a:lnTo>
                    <a:pt x="131" y="462"/>
                  </a:lnTo>
                  <a:lnTo>
                    <a:pt x="197" y="456"/>
                  </a:lnTo>
                  <a:lnTo>
                    <a:pt x="263" y="451"/>
                  </a:lnTo>
                  <a:lnTo>
                    <a:pt x="328" y="448"/>
                  </a:lnTo>
                  <a:lnTo>
                    <a:pt x="394" y="445"/>
                  </a:lnTo>
                  <a:lnTo>
                    <a:pt x="460" y="443"/>
                  </a:lnTo>
                  <a:lnTo>
                    <a:pt x="526" y="442"/>
                  </a:lnTo>
                  <a:lnTo>
                    <a:pt x="592" y="441"/>
                  </a:lnTo>
                  <a:lnTo>
                    <a:pt x="657" y="442"/>
                  </a:lnTo>
                  <a:lnTo>
                    <a:pt x="723" y="443"/>
                  </a:lnTo>
                  <a:lnTo>
                    <a:pt x="790" y="447"/>
                  </a:lnTo>
                  <a:lnTo>
                    <a:pt x="856" y="451"/>
                  </a:lnTo>
                  <a:lnTo>
                    <a:pt x="922" y="456"/>
                  </a:lnTo>
                  <a:lnTo>
                    <a:pt x="987" y="463"/>
                  </a:lnTo>
                  <a:lnTo>
                    <a:pt x="1053" y="471"/>
                  </a:lnTo>
                  <a:lnTo>
                    <a:pt x="1112" y="479"/>
                  </a:lnTo>
                  <a:lnTo>
                    <a:pt x="1171" y="488"/>
                  </a:lnTo>
                  <a:lnTo>
                    <a:pt x="1230" y="499"/>
                  </a:lnTo>
                  <a:lnTo>
                    <a:pt x="1288" y="510"/>
                  </a:lnTo>
                  <a:lnTo>
                    <a:pt x="1346" y="524"/>
                  </a:lnTo>
                  <a:lnTo>
                    <a:pt x="1402" y="539"/>
                  </a:lnTo>
                  <a:lnTo>
                    <a:pt x="1459" y="553"/>
                  </a:lnTo>
                  <a:lnTo>
                    <a:pt x="1515" y="570"/>
                  </a:lnTo>
                  <a:lnTo>
                    <a:pt x="1571" y="587"/>
                  </a:lnTo>
                  <a:lnTo>
                    <a:pt x="1627" y="607"/>
                  </a:lnTo>
                  <a:lnTo>
                    <a:pt x="1682" y="627"/>
                  </a:lnTo>
                  <a:lnTo>
                    <a:pt x="1737" y="648"/>
                  </a:lnTo>
                  <a:lnTo>
                    <a:pt x="1792" y="669"/>
                  </a:lnTo>
                  <a:lnTo>
                    <a:pt x="1847" y="693"/>
                  </a:lnTo>
                  <a:lnTo>
                    <a:pt x="1901" y="717"/>
                  </a:lnTo>
                  <a:lnTo>
                    <a:pt x="1956" y="742"/>
                  </a:lnTo>
                  <a:lnTo>
                    <a:pt x="2006" y="765"/>
                  </a:lnTo>
                  <a:lnTo>
                    <a:pt x="2061" y="792"/>
                  </a:lnTo>
                  <a:lnTo>
                    <a:pt x="2090" y="805"/>
                  </a:lnTo>
                  <a:lnTo>
                    <a:pt x="2119" y="820"/>
                  </a:lnTo>
                  <a:lnTo>
                    <a:pt x="2149" y="836"/>
                  </a:lnTo>
                  <a:lnTo>
                    <a:pt x="2178" y="852"/>
                  </a:lnTo>
                  <a:lnTo>
                    <a:pt x="2206" y="870"/>
                  </a:lnTo>
                  <a:lnTo>
                    <a:pt x="2235" y="888"/>
                  </a:lnTo>
                  <a:lnTo>
                    <a:pt x="2262" y="906"/>
                  </a:lnTo>
                  <a:lnTo>
                    <a:pt x="2288" y="927"/>
                  </a:lnTo>
                  <a:lnTo>
                    <a:pt x="2313" y="947"/>
                  </a:lnTo>
                  <a:lnTo>
                    <a:pt x="2337" y="968"/>
                  </a:lnTo>
                  <a:lnTo>
                    <a:pt x="2347" y="980"/>
                  </a:lnTo>
                  <a:lnTo>
                    <a:pt x="2357" y="992"/>
                  </a:lnTo>
                  <a:lnTo>
                    <a:pt x="2367" y="1004"/>
                  </a:lnTo>
                  <a:lnTo>
                    <a:pt x="2376" y="1016"/>
                  </a:lnTo>
                  <a:lnTo>
                    <a:pt x="2432" y="964"/>
                  </a:lnTo>
                  <a:lnTo>
                    <a:pt x="2486" y="913"/>
                  </a:lnTo>
                  <a:lnTo>
                    <a:pt x="2541" y="862"/>
                  </a:lnTo>
                  <a:lnTo>
                    <a:pt x="2594" y="811"/>
                  </a:lnTo>
                  <a:lnTo>
                    <a:pt x="2646" y="761"/>
                  </a:lnTo>
                  <a:lnTo>
                    <a:pt x="2697" y="711"/>
                  </a:lnTo>
                  <a:lnTo>
                    <a:pt x="2748" y="662"/>
                  </a:lnTo>
                  <a:lnTo>
                    <a:pt x="2798" y="614"/>
                  </a:lnTo>
                  <a:lnTo>
                    <a:pt x="2848" y="566"/>
                  </a:lnTo>
                  <a:lnTo>
                    <a:pt x="2897" y="518"/>
                  </a:lnTo>
                  <a:lnTo>
                    <a:pt x="2945" y="471"/>
                  </a:lnTo>
                  <a:lnTo>
                    <a:pt x="2992" y="424"/>
                  </a:lnTo>
                  <a:lnTo>
                    <a:pt x="3039" y="378"/>
                  </a:lnTo>
                  <a:lnTo>
                    <a:pt x="3085" y="332"/>
                  </a:lnTo>
                  <a:lnTo>
                    <a:pt x="3131" y="287"/>
                  </a:lnTo>
                  <a:lnTo>
                    <a:pt x="3175" y="243"/>
                  </a:lnTo>
                  <a:lnTo>
                    <a:pt x="3116" y="219"/>
                  </a:lnTo>
                  <a:lnTo>
                    <a:pt x="3057" y="196"/>
                  </a:lnTo>
                  <a:lnTo>
                    <a:pt x="2997" y="175"/>
                  </a:lnTo>
                  <a:lnTo>
                    <a:pt x="2937" y="154"/>
                  </a:lnTo>
                  <a:lnTo>
                    <a:pt x="2877" y="136"/>
                  </a:lnTo>
                  <a:lnTo>
                    <a:pt x="2815" y="118"/>
                  </a:lnTo>
                  <a:lnTo>
                    <a:pt x="2755" y="101"/>
                  </a:lnTo>
                  <a:lnTo>
                    <a:pt x="2694" y="85"/>
                  </a:lnTo>
                  <a:lnTo>
                    <a:pt x="2633" y="71"/>
                  </a:lnTo>
                  <a:lnTo>
                    <a:pt x="2570" y="58"/>
                  </a:lnTo>
                  <a:lnTo>
                    <a:pt x="2509" y="46"/>
                  </a:lnTo>
                  <a:lnTo>
                    <a:pt x="2447" y="36"/>
                  </a:lnTo>
                  <a:lnTo>
                    <a:pt x="2386" y="27"/>
                  </a:lnTo>
                  <a:lnTo>
                    <a:pt x="2323" y="19"/>
                  </a:lnTo>
                  <a:lnTo>
                    <a:pt x="2261" y="12"/>
                  </a:lnTo>
                  <a:lnTo>
                    <a:pt x="2198" y="7"/>
                  </a:lnTo>
                  <a:lnTo>
                    <a:pt x="2136" y="3"/>
                  </a:lnTo>
                  <a:lnTo>
                    <a:pt x="2074" y="1"/>
                  </a:lnTo>
                  <a:lnTo>
                    <a:pt x="2011" y="0"/>
                  </a:lnTo>
                  <a:lnTo>
                    <a:pt x="1949" y="0"/>
                  </a:lnTo>
                  <a:lnTo>
                    <a:pt x="1887" y="2"/>
                  </a:lnTo>
                  <a:lnTo>
                    <a:pt x="1824" y="5"/>
                  </a:lnTo>
                  <a:lnTo>
                    <a:pt x="1762" y="9"/>
                  </a:lnTo>
                  <a:lnTo>
                    <a:pt x="1699" y="16"/>
                  </a:lnTo>
                  <a:lnTo>
                    <a:pt x="1638" y="23"/>
                  </a:lnTo>
                  <a:lnTo>
                    <a:pt x="1576" y="32"/>
                  </a:lnTo>
                  <a:lnTo>
                    <a:pt x="1515" y="42"/>
                  </a:lnTo>
                  <a:lnTo>
                    <a:pt x="1452" y="54"/>
                  </a:lnTo>
                  <a:lnTo>
                    <a:pt x="1391" y="68"/>
                  </a:lnTo>
                  <a:lnTo>
                    <a:pt x="1330" y="83"/>
                  </a:lnTo>
                  <a:lnTo>
                    <a:pt x="1270" y="99"/>
                  </a:lnTo>
                  <a:lnTo>
                    <a:pt x="1208" y="117"/>
                  </a:lnTo>
                  <a:close/>
                </a:path>
              </a:pathLst>
            </a:custGeom>
            <a:solidFill>
              <a:srgbClr val="2599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72" name="9"/>
            <p:cNvSpPr>
              <a:spLocks/>
            </p:cNvSpPr>
            <p:nvPr/>
          </p:nvSpPr>
          <p:spPr bwMode="auto">
            <a:xfrm>
              <a:off x="5529263" y="2236788"/>
              <a:ext cx="396875" cy="184150"/>
            </a:xfrm>
            <a:custGeom>
              <a:avLst/>
              <a:gdLst>
                <a:gd name="T0" fmla="*/ 1650 w 1997"/>
                <a:gd name="T1" fmla="*/ 445 h 931"/>
                <a:gd name="T2" fmla="*/ 1655 w 1997"/>
                <a:gd name="T3" fmla="*/ 464 h 931"/>
                <a:gd name="T4" fmla="*/ 1647 w 1997"/>
                <a:gd name="T5" fmla="*/ 493 h 931"/>
                <a:gd name="T6" fmla="*/ 1627 w 1997"/>
                <a:gd name="T7" fmla="*/ 514 h 931"/>
                <a:gd name="T8" fmla="*/ 1600 w 1997"/>
                <a:gd name="T9" fmla="*/ 524 h 931"/>
                <a:gd name="T10" fmla="*/ 1575 w 1997"/>
                <a:gd name="T11" fmla="*/ 520 h 931"/>
                <a:gd name="T12" fmla="*/ 1561 w 1997"/>
                <a:gd name="T13" fmla="*/ 511 h 931"/>
                <a:gd name="T14" fmla="*/ 1482 w 1997"/>
                <a:gd name="T15" fmla="*/ 445 h 931"/>
                <a:gd name="T16" fmla="*/ 1401 w 1997"/>
                <a:gd name="T17" fmla="*/ 386 h 931"/>
                <a:gd name="T18" fmla="*/ 1317 w 1997"/>
                <a:gd name="T19" fmla="*/ 334 h 931"/>
                <a:gd name="T20" fmla="*/ 1231 w 1997"/>
                <a:gd name="T21" fmla="*/ 290 h 931"/>
                <a:gd name="T22" fmla="*/ 1143 w 1997"/>
                <a:gd name="T23" fmla="*/ 251 h 931"/>
                <a:gd name="T24" fmla="*/ 1052 w 1997"/>
                <a:gd name="T25" fmla="*/ 219 h 931"/>
                <a:gd name="T26" fmla="*/ 960 w 1997"/>
                <a:gd name="T27" fmla="*/ 192 h 931"/>
                <a:gd name="T28" fmla="*/ 867 w 1997"/>
                <a:gd name="T29" fmla="*/ 172 h 931"/>
                <a:gd name="T30" fmla="*/ 675 w 1997"/>
                <a:gd name="T31" fmla="*/ 146 h 931"/>
                <a:gd name="T32" fmla="*/ 540 w 1997"/>
                <a:gd name="T33" fmla="*/ 171 h 931"/>
                <a:gd name="T34" fmla="*/ 432 w 1997"/>
                <a:gd name="T35" fmla="*/ 223 h 931"/>
                <a:gd name="T36" fmla="*/ 319 w 1997"/>
                <a:gd name="T37" fmla="*/ 283 h 931"/>
                <a:gd name="T38" fmla="*/ 203 w 1997"/>
                <a:gd name="T39" fmla="*/ 352 h 931"/>
                <a:gd name="T40" fmla="*/ 82 w 1997"/>
                <a:gd name="T41" fmla="*/ 430 h 931"/>
                <a:gd name="T42" fmla="*/ 44 w 1997"/>
                <a:gd name="T43" fmla="*/ 488 h 931"/>
                <a:gd name="T44" fmla="*/ 178 w 1997"/>
                <a:gd name="T45" fmla="*/ 494 h 931"/>
                <a:gd name="T46" fmla="*/ 310 w 1997"/>
                <a:gd name="T47" fmla="*/ 505 h 931"/>
                <a:gd name="T48" fmla="*/ 442 w 1997"/>
                <a:gd name="T49" fmla="*/ 525 h 931"/>
                <a:gd name="T50" fmla="*/ 570 w 1997"/>
                <a:gd name="T51" fmla="*/ 554 h 931"/>
                <a:gd name="T52" fmla="*/ 697 w 1997"/>
                <a:gd name="T53" fmla="*/ 589 h 931"/>
                <a:gd name="T54" fmla="*/ 819 w 1997"/>
                <a:gd name="T55" fmla="*/ 634 h 931"/>
                <a:gd name="T56" fmla="*/ 937 w 1997"/>
                <a:gd name="T57" fmla="*/ 688 h 931"/>
                <a:gd name="T58" fmla="*/ 1052 w 1997"/>
                <a:gd name="T59" fmla="*/ 750 h 931"/>
                <a:gd name="T60" fmla="*/ 1160 w 1997"/>
                <a:gd name="T61" fmla="*/ 821 h 931"/>
                <a:gd name="T62" fmla="*/ 1263 w 1997"/>
                <a:gd name="T63" fmla="*/ 902 h 931"/>
                <a:gd name="T64" fmla="*/ 1523 w 1997"/>
                <a:gd name="T65" fmla="*/ 704 h 931"/>
                <a:gd name="T66" fmla="*/ 1758 w 1997"/>
                <a:gd name="T67" fmla="*/ 477 h 931"/>
                <a:gd name="T68" fmla="*/ 1873 w 1997"/>
                <a:gd name="T69" fmla="*/ 374 h 931"/>
                <a:gd name="T70" fmla="*/ 1969 w 1997"/>
                <a:gd name="T71" fmla="*/ 300 h 931"/>
                <a:gd name="T72" fmla="*/ 1942 w 1997"/>
                <a:gd name="T73" fmla="*/ 234 h 931"/>
                <a:gd name="T74" fmla="*/ 1848 w 1997"/>
                <a:gd name="T75" fmla="*/ 167 h 931"/>
                <a:gd name="T76" fmla="*/ 1778 w 1997"/>
                <a:gd name="T77" fmla="*/ 125 h 931"/>
                <a:gd name="T78" fmla="*/ 1695 w 1997"/>
                <a:gd name="T79" fmla="*/ 87 h 931"/>
                <a:gd name="T80" fmla="*/ 1601 w 1997"/>
                <a:gd name="T81" fmla="*/ 53 h 931"/>
                <a:gd name="T82" fmla="*/ 1495 w 1997"/>
                <a:gd name="T83" fmla="*/ 24 h 931"/>
                <a:gd name="T84" fmla="*/ 1379 w 1997"/>
                <a:gd name="T85" fmla="*/ 6 h 931"/>
                <a:gd name="T86" fmla="*/ 1250 w 1997"/>
                <a:gd name="T87" fmla="*/ 0 h 931"/>
                <a:gd name="T88" fmla="*/ 1110 w 1997"/>
                <a:gd name="T89" fmla="*/ 7 h 931"/>
                <a:gd name="T90" fmla="*/ 1054 w 1997"/>
                <a:gd name="T91" fmla="*/ 36 h 931"/>
                <a:gd name="T92" fmla="*/ 1185 w 1997"/>
                <a:gd name="T93" fmla="*/ 85 h 931"/>
                <a:gd name="T94" fmla="*/ 1309 w 1997"/>
                <a:gd name="T95" fmla="*/ 150 h 931"/>
                <a:gd name="T96" fmla="*/ 1427 w 1997"/>
                <a:gd name="T97" fmla="*/ 228 h 931"/>
                <a:gd name="T98" fmla="*/ 1540 w 1997"/>
                <a:gd name="T99" fmla="*/ 324 h 931"/>
                <a:gd name="T100" fmla="*/ 1643 w 1997"/>
                <a:gd name="T101" fmla="*/ 435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97" h="931">
                  <a:moveTo>
                    <a:pt x="1643" y="435"/>
                  </a:moveTo>
                  <a:lnTo>
                    <a:pt x="1647" y="440"/>
                  </a:lnTo>
                  <a:lnTo>
                    <a:pt x="1650" y="445"/>
                  </a:lnTo>
                  <a:lnTo>
                    <a:pt x="1652" y="449"/>
                  </a:lnTo>
                  <a:lnTo>
                    <a:pt x="1653" y="454"/>
                  </a:lnTo>
                  <a:lnTo>
                    <a:pt x="1655" y="464"/>
                  </a:lnTo>
                  <a:lnTo>
                    <a:pt x="1654" y="474"/>
                  </a:lnTo>
                  <a:lnTo>
                    <a:pt x="1652" y="484"/>
                  </a:lnTo>
                  <a:lnTo>
                    <a:pt x="1647" y="493"/>
                  </a:lnTo>
                  <a:lnTo>
                    <a:pt x="1642" y="501"/>
                  </a:lnTo>
                  <a:lnTo>
                    <a:pt x="1635" y="507"/>
                  </a:lnTo>
                  <a:lnTo>
                    <a:pt x="1627" y="514"/>
                  </a:lnTo>
                  <a:lnTo>
                    <a:pt x="1618" y="519"/>
                  </a:lnTo>
                  <a:lnTo>
                    <a:pt x="1609" y="522"/>
                  </a:lnTo>
                  <a:lnTo>
                    <a:pt x="1600" y="524"/>
                  </a:lnTo>
                  <a:lnTo>
                    <a:pt x="1589" y="524"/>
                  </a:lnTo>
                  <a:lnTo>
                    <a:pt x="1579" y="522"/>
                  </a:lnTo>
                  <a:lnTo>
                    <a:pt x="1575" y="520"/>
                  </a:lnTo>
                  <a:lnTo>
                    <a:pt x="1570" y="518"/>
                  </a:lnTo>
                  <a:lnTo>
                    <a:pt x="1566" y="515"/>
                  </a:lnTo>
                  <a:lnTo>
                    <a:pt x="1561" y="511"/>
                  </a:lnTo>
                  <a:lnTo>
                    <a:pt x="1535" y="488"/>
                  </a:lnTo>
                  <a:lnTo>
                    <a:pt x="1509" y="465"/>
                  </a:lnTo>
                  <a:lnTo>
                    <a:pt x="1482" y="445"/>
                  </a:lnTo>
                  <a:lnTo>
                    <a:pt x="1456" y="423"/>
                  </a:lnTo>
                  <a:lnTo>
                    <a:pt x="1428" y="404"/>
                  </a:lnTo>
                  <a:lnTo>
                    <a:pt x="1401" y="386"/>
                  </a:lnTo>
                  <a:lnTo>
                    <a:pt x="1373" y="368"/>
                  </a:lnTo>
                  <a:lnTo>
                    <a:pt x="1346" y="350"/>
                  </a:lnTo>
                  <a:lnTo>
                    <a:pt x="1317" y="334"/>
                  </a:lnTo>
                  <a:lnTo>
                    <a:pt x="1289" y="318"/>
                  </a:lnTo>
                  <a:lnTo>
                    <a:pt x="1259" y="303"/>
                  </a:lnTo>
                  <a:lnTo>
                    <a:pt x="1231" y="290"/>
                  </a:lnTo>
                  <a:lnTo>
                    <a:pt x="1202" y="276"/>
                  </a:lnTo>
                  <a:lnTo>
                    <a:pt x="1172" y="262"/>
                  </a:lnTo>
                  <a:lnTo>
                    <a:pt x="1143" y="251"/>
                  </a:lnTo>
                  <a:lnTo>
                    <a:pt x="1113" y="240"/>
                  </a:lnTo>
                  <a:lnTo>
                    <a:pt x="1083" y="228"/>
                  </a:lnTo>
                  <a:lnTo>
                    <a:pt x="1052" y="219"/>
                  </a:lnTo>
                  <a:lnTo>
                    <a:pt x="1021" y="209"/>
                  </a:lnTo>
                  <a:lnTo>
                    <a:pt x="991" y="201"/>
                  </a:lnTo>
                  <a:lnTo>
                    <a:pt x="960" y="192"/>
                  </a:lnTo>
                  <a:lnTo>
                    <a:pt x="929" y="185"/>
                  </a:lnTo>
                  <a:lnTo>
                    <a:pt x="898" y="178"/>
                  </a:lnTo>
                  <a:lnTo>
                    <a:pt x="867" y="172"/>
                  </a:lnTo>
                  <a:lnTo>
                    <a:pt x="804" y="160"/>
                  </a:lnTo>
                  <a:lnTo>
                    <a:pt x="740" y="152"/>
                  </a:lnTo>
                  <a:lnTo>
                    <a:pt x="675" y="146"/>
                  </a:lnTo>
                  <a:lnTo>
                    <a:pt x="611" y="140"/>
                  </a:lnTo>
                  <a:lnTo>
                    <a:pt x="576" y="155"/>
                  </a:lnTo>
                  <a:lnTo>
                    <a:pt x="540" y="171"/>
                  </a:lnTo>
                  <a:lnTo>
                    <a:pt x="505" y="188"/>
                  </a:lnTo>
                  <a:lnTo>
                    <a:pt x="469" y="205"/>
                  </a:lnTo>
                  <a:lnTo>
                    <a:pt x="432" y="223"/>
                  </a:lnTo>
                  <a:lnTo>
                    <a:pt x="395" y="242"/>
                  </a:lnTo>
                  <a:lnTo>
                    <a:pt x="357" y="262"/>
                  </a:lnTo>
                  <a:lnTo>
                    <a:pt x="319" y="283"/>
                  </a:lnTo>
                  <a:lnTo>
                    <a:pt x="281" y="305"/>
                  </a:lnTo>
                  <a:lnTo>
                    <a:pt x="242" y="328"/>
                  </a:lnTo>
                  <a:lnTo>
                    <a:pt x="203" y="352"/>
                  </a:lnTo>
                  <a:lnTo>
                    <a:pt x="163" y="377"/>
                  </a:lnTo>
                  <a:lnTo>
                    <a:pt x="122" y="403"/>
                  </a:lnTo>
                  <a:lnTo>
                    <a:pt x="82" y="430"/>
                  </a:lnTo>
                  <a:lnTo>
                    <a:pt x="40" y="459"/>
                  </a:lnTo>
                  <a:lnTo>
                    <a:pt x="0" y="488"/>
                  </a:lnTo>
                  <a:lnTo>
                    <a:pt x="44" y="488"/>
                  </a:lnTo>
                  <a:lnTo>
                    <a:pt x="88" y="489"/>
                  </a:lnTo>
                  <a:lnTo>
                    <a:pt x="133" y="490"/>
                  </a:lnTo>
                  <a:lnTo>
                    <a:pt x="178" y="494"/>
                  </a:lnTo>
                  <a:lnTo>
                    <a:pt x="222" y="497"/>
                  </a:lnTo>
                  <a:lnTo>
                    <a:pt x="266" y="501"/>
                  </a:lnTo>
                  <a:lnTo>
                    <a:pt x="310" y="505"/>
                  </a:lnTo>
                  <a:lnTo>
                    <a:pt x="355" y="512"/>
                  </a:lnTo>
                  <a:lnTo>
                    <a:pt x="398" y="518"/>
                  </a:lnTo>
                  <a:lnTo>
                    <a:pt x="442" y="525"/>
                  </a:lnTo>
                  <a:lnTo>
                    <a:pt x="485" y="535"/>
                  </a:lnTo>
                  <a:lnTo>
                    <a:pt x="528" y="544"/>
                  </a:lnTo>
                  <a:lnTo>
                    <a:pt x="570" y="554"/>
                  </a:lnTo>
                  <a:lnTo>
                    <a:pt x="613" y="564"/>
                  </a:lnTo>
                  <a:lnTo>
                    <a:pt x="655" y="577"/>
                  </a:lnTo>
                  <a:lnTo>
                    <a:pt x="697" y="589"/>
                  </a:lnTo>
                  <a:lnTo>
                    <a:pt x="738" y="604"/>
                  </a:lnTo>
                  <a:lnTo>
                    <a:pt x="779" y="618"/>
                  </a:lnTo>
                  <a:lnTo>
                    <a:pt x="819" y="634"/>
                  </a:lnTo>
                  <a:lnTo>
                    <a:pt x="859" y="651"/>
                  </a:lnTo>
                  <a:lnTo>
                    <a:pt x="899" y="668"/>
                  </a:lnTo>
                  <a:lnTo>
                    <a:pt x="937" y="688"/>
                  </a:lnTo>
                  <a:lnTo>
                    <a:pt x="976" y="707"/>
                  </a:lnTo>
                  <a:lnTo>
                    <a:pt x="1014" y="727"/>
                  </a:lnTo>
                  <a:lnTo>
                    <a:pt x="1052" y="750"/>
                  </a:lnTo>
                  <a:lnTo>
                    <a:pt x="1088" y="773"/>
                  </a:lnTo>
                  <a:lnTo>
                    <a:pt x="1124" y="797"/>
                  </a:lnTo>
                  <a:lnTo>
                    <a:pt x="1160" y="821"/>
                  </a:lnTo>
                  <a:lnTo>
                    <a:pt x="1195" y="846"/>
                  </a:lnTo>
                  <a:lnTo>
                    <a:pt x="1229" y="874"/>
                  </a:lnTo>
                  <a:lnTo>
                    <a:pt x="1263" y="902"/>
                  </a:lnTo>
                  <a:lnTo>
                    <a:pt x="1296" y="931"/>
                  </a:lnTo>
                  <a:lnTo>
                    <a:pt x="1413" y="814"/>
                  </a:lnTo>
                  <a:lnTo>
                    <a:pt x="1523" y="704"/>
                  </a:lnTo>
                  <a:lnTo>
                    <a:pt x="1623" y="605"/>
                  </a:lnTo>
                  <a:lnTo>
                    <a:pt x="1715" y="516"/>
                  </a:lnTo>
                  <a:lnTo>
                    <a:pt x="1758" y="477"/>
                  </a:lnTo>
                  <a:lnTo>
                    <a:pt x="1799" y="439"/>
                  </a:lnTo>
                  <a:lnTo>
                    <a:pt x="1837" y="405"/>
                  </a:lnTo>
                  <a:lnTo>
                    <a:pt x="1873" y="374"/>
                  </a:lnTo>
                  <a:lnTo>
                    <a:pt x="1907" y="346"/>
                  </a:lnTo>
                  <a:lnTo>
                    <a:pt x="1940" y="321"/>
                  </a:lnTo>
                  <a:lnTo>
                    <a:pt x="1969" y="300"/>
                  </a:lnTo>
                  <a:lnTo>
                    <a:pt x="1997" y="282"/>
                  </a:lnTo>
                  <a:lnTo>
                    <a:pt x="1972" y="259"/>
                  </a:lnTo>
                  <a:lnTo>
                    <a:pt x="1942" y="234"/>
                  </a:lnTo>
                  <a:lnTo>
                    <a:pt x="1908" y="208"/>
                  </a:lnTo>
                  <a:lnTo>
                    <a:pt x="1870" y="181"/>
                  </a:lnTo>
                  <a:lnTo>
                    <a:pt x="1848" y="167"/>
                  </a:lnTo>
                  <a:lnTo>
                    <a:pt x="1826" y="152"/>
                  </a:lnTo>
                  <a:lnTo>
                    <a:pt x="1803" y="139"/>
                  </a:lnTo>
                  <a:lnTo>
                    <a:pt x="1778" y="125"/>
                  </a:lnTo>
                  <a:lnTo>
                    <a:pt x="1750" y="112"/>
                  </a:lnTo>
                  <a:lnTo>
                    <a:pt x="1723" y="99"/>
                  </a:lnTo>
                  <a:lnTo>
                    <a:pt x="1695" y="87"/>
                  </a:lnTo>
                  <a:lnTo>
                    <a:pt x="1664" y="74"/>
                  </a:lnTo>
                  <a:lnTo>
                    <a:pt x="1634" y="63"/>
                  </a:lnTo>
                  <a:lnTo>
                    <a:pt x="1601" y="53"/>
                  </a:lnTo>
                  <a:lnTo>
                    <a:pt x="1567" y="42"/>
                  </a:lnTo>
                  <a:lnTo>
                    <a:pt x="1532" y="33"/>
                  </a:lnTo>
                  <a:lnTo>
                    <a:pt x="1495" y="24"/>
                  </a:lnTo>
                  <a:lnTo>
                    <a:pt x="1458" y="17"/>
                  </a:lnTo>
                  <a:lnTo>
                    <a:pt x="1419" y="12"/>
                  </a:lnTo>
                  <a:lnTo>
                    <a:pt x="1379" y="6"/>
                  </a:lnTo>
                  <a:lnTo>
                    <a:pt x="1338" y="3"/>
                  </a:lnTo>
                  <a:lnTo>
                    <a:pt x="1295" y="0"/>
                  </a:lnTo>
                  <a:lnTo>
                    <a:pt x="1250" y="0"/>
                  </a:lnTo>
                  <a:lnTo>
                    <a:pt x="1205" y="0"/>
                  </a:lnTo>
                  <a:lnTo>
                    <a:pt x="1159" y="4"/>
                  </a:lnTo>
                  <a:lnTo>
                    <a:pt x="1110" y="7"/>
                  </a:lnTo>
                  <a:lnTo>
                    <a:pt x="1061" y="14"/>
                  </a:lnTo>
                  <a:lnTo>
                    <a:pt x="1010" y="22"/>
                  </a:lnTo>
                  <a:lnTo>
                    <a:pt x="1054" y="36"/>
                  </a:lnTo>
                  <a:lnTo>
                    <a:pt x="1098" y="50"/>
                  </a:lnTo>
                  <a:lnTo>
                    <a:pt x="1141" y="67"/>
                  </a:lnTo>
                  <a:lnTo>
                    <a:pt x="1185" y="85"/>
                  </a:lnTo>
                  <a:lnTo>
                    <a:pt x="1227" y="106"/>
                  </a:lnTo>
                  <a:lnTo>
                    <a:pt x="1269" y="126"/>
                  </a:lnTo>
                  <a:lnTo>
                    <a:pt x="1309" y="150"/>
                  </a:lnTo>
                  <a:lnTo>
                    <a:pt x="1349" y="174"/>
                  </a:lnTo>
                  <a:lnTo>
                    <a:pt x="1389" y="200"/>
                  </a:lnTo>
                  <a:lnTo>
                    <a:pt x="1427" y="228"/>
                  </a:lnTo>
                  <a:lnTo>
                    <a:pt x="1466" y="258"/>
                  </a:lnTo>
                  <a:lnTo>
                    <a:pt x="1502" y="290"/>
                  </a:lnTo>
                  <a:lnTo>
                    <a:pt x="1540" y="324"/>
                  </a:lnTo>
                  <a:lnTo>
                    <a:pt x="1575" y="359"/>
                  </a:lnTo>
                  <a:lnTo>
                    <a:pt x="1610" y="396"/>
                  </a:lnTo>
                  <a:lnTo>
                    <a:pt x="1643" y="435"/>
                  </a:lnTo>
                  <a:close/>
                </a:path>
              </a:pathLst>
            </a:custGeom>
            <a:solidFill>
              <a:srgbClr val="2599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73" name="10"/>
            <p:cNvSpPr>
              <a:spLocks/>
            </p:cNvSpPr>
            <p:nvPr/>
          </p:nvSpPr>
          <p:spPr bwMode="auto">
            <a:xfrm>
              <a:off x="3989388" y="2840038"/>
              <a:ext cx="1112838" cy="433388"/>
            </a:xfrm>
            <a:custGeom>
              <a:avLst/>
              <a:gdLst>
                <a:gd name="T0" fmla="*/ 169 w 5614"/>
                <a:gd name="T1" fmla="*/ 271 h 2180"/>
                <a:gd name="T2" fmla="*/ 512 w 5614"/>
                <a:gd name="T3" fmla="*/ 232 h 2180"/>
                <a:gd name="T4" fmla="*/ 859 w 5614"/>
                <a:gd name="T5" fmla="*/ 195 h 2180"/>
                <a:gd name="T6" fmla="*/ 1208 w 5614"/>
                <a:gd name="T7" fmla="*/ 158 h 2180"/>
                <a:gd name="T8" fmla="*/ 1558 w 5614"/>
                <a:gd name="T9" fmla="*/ 121 h 2180"/>
                <a:gd name="T10" fmla="*/ 1907 w 5614"/>
                <a:gd name="T11" fmla="*/ 86 h 2180"/>
                <a:gd name="T12" fmla="*/ 2251 w 5614"/>
                <a:gd name="T13" fmla="*/ 51 h 2180"/>
                <a:gd name="T14" fmla="*/ 2589 w 5614"/>
                <a:gd name="T15" fmla="*/ 17 h 2180"/>
                <a:gd name="T16" fmla="*/ 2757 w 5614"/>
                <a:gd name="T17" fmla="*/ 0 h 2180"/>
                <a:gd name="T18" fmla="*/ 2969 w 5614"/>
                <a:gd name="T19" fmla="*/ 27 h 2180"/>
                <a:gd name="T20" fmla="*/ 3193 w 5614"/>
                <a:gd name="T21" fmla="*/ 64 h 2180"/>
                <a:gd name="T22" fmla="*/ 3426 w 5614"/>
                <a:gd name="T23" fmla="*/ 107 h 2180"/>
                <a:gd name="T24" fmla="*/ 3669 w 5614"/>
                <a:gd name="T25" fmla="*/ 160 h 2180"/>
                <a:gd name="T26" fmla="*/ 3919 w 5614"/>
                <a:gd name="T27" fmla="*/ 222 h 2180"/>
                <a:gd name="T28" fmla="*/ 4178 w 5614"/>
                <a:gd name="T29" fmla="*/ 296 h 2180"/>
                <a:gd name="T30" fmla="*/ 4311 w 5614"/>
                <a:gd name="T31" fmla="*/ 338 h 2180"/>
                <a:gd name="T32" fmla="*/ 4443 w 5614"/>
                <a:gd name="T33" fmla="*/ 382 h 2180"/>
                <a:gd name="T34" fmla="*/ 4579 w 5614"/>
                <a:gd name="T35" fmla="*/ 430 h 2180"/>
                <a:gd name="T36" fmla="*/ 4716 w 5614"/>
                <a:gd name="T37" fmla="*/ 480 h 2180"/>
                <a:gd name="T38" fmla="*/ 4839 w 5614"/>
                <a:gd name="T39" fmla="*/ 528 h 2180"/>
                <a:gd name="T40" fmla="*/ 4958 w 5614"/>
                <a:gd name="T41" fmla="*/ 577 h 2180"/>
                <a:gd name="T42" fmla="*/ 5075 w 5614"/>
                <a:gd name="T43" fmla="*/ 628 h 2180"/>
                <a:gd name="T44" fmla="*/ 5190 w 5614"/>
                <a:gd name="T45" fmla="*/ 679 h 2180"/>
                <a:gd name="T46" fmla="*/ 5300 w 5614"/>
                <a:gd name="T47" fmla="*/ 730 h 2180"/>
                <a:gd name="T48" fmla="*/ 5407 w 5614"/>
                <a:gd name="T49" fmla="*/ 783 h 2180"/>
                <a:gd name="T50" fmla="*/ 5512 w 5614"/>
                <a:gd name="T51" fmla="*/ 835 h 2180"/>
                <a:gd name="T52" fmla="*/ 5614 w 5614"/>
                <a:gd name="T53" fmla="*/ 888 h 2180"/>
                <a:gd name="T54" fmla="*/ 5346 w 5614"/>
                <a:gd name="T55" fmla="*/ 1067 h 2180"/>
                <a:gd name="T56" fmla="*/ 5073 w 5614"/>
                <a:gd name="T57" fmla="*/ 1244 h 2180"/>
                <a:gd name="T58" fmla="*/ 4791 w 5614"/>
                <a:gd name="T59" fmla="*/ 1415 h 2180"/>
                <a:gd name="T60" fmla="*/ 4505 w 5614"/>
                <a:gd name="T61" fmla="*/ 1581 h 2180"/>
                <a:gd name="T62" fmla="*/ 4211 w 5614"/>
                <a:gd name="T63" fmla="*/ 1741 h 2180"/>
                <a:gd name="T64" fmla="*/ 4061 w 5614"/>
                <a:gd name="T65" fmla="*/ 1819 h 2180"/>
                <a:gd name="T66" fmla="*/ 3910 w 5614"/>
                <a:gd name="T67" fmla="*/ 1895 h 2180"/>
                <a:gd name="T68" fmla="*/ 3758 w 5614"/>
                <a:gd name="T69" fmla="*/ 1969 h 2180"/>
                <a:gd name="T70" fmla="*/ 3604 w 5614"/>
                <a:gd name="T71" fmla="*/ 2041 h 2180"/>
                <a:gd name="T72" fmla="*/ 3448 w 5614"/>
                <a:gd name="T73" fmla="*/ 2112 h 2180"/>
                <a:gd name="T74" fmla="*/ 3291 w 5614"/>
                <a:gd name="T75" fmla="*/ 2180 h 2180"/>
                <a:gd name="T76" fmla="*/ 3232 w 5614"/>
                <a:gd name="T77" fmla="*/ 2070 h 2180"/>
                <a:gd name="T78" fmla="*/ 3165 w 5614"/>
                <a:gd name="T79" fmla="*/ 1965 h 2180"/>
                <a:gd name="T80" fmla="*/ 3090 w 5614"/>
                <a:gd name="T81" fmla="*/ 1866 h 2180"/>
                <a:gd name="T82" fmla="*/ 3008 w 5614"/>
                <a:gd name="T83" fmla="*/ 1770 h 2180"/>
                <a:gd name="T84" fmla="*/ 2919 w 5614"/>
                <a:gd name="T85" fmla="*/ 1680 h 2180"/>
                <a:gd name="T86" fmla="*/ 2824 w 5614"/>
                <a:gd name="T87" fmla="*/ 1593 h 2180"/>
                <a:gd name="T88" fmla="*/ 2724 w 5614"/>
                <a:gd name="T89" fmla="*/ 1511 h 2180"/>
                <a:gd name="T90" fmla="*/ 2621 w 5614"/>
                <a:gd name="T91" fmla="*/ 1432 h 2180"/>
                <a:gd name="T92" fmla="*/ 2513 w 5614"/>
                <a:gd name="T93" fmla="*/ 1357 h 2180"/>
                <a:gd name="T94" fmla="*/ 2404 w 5614"/>
                <a:gd name="T95" fmla="*/ 1286 h 2180"/>
                <a:gd name="T96" fmla="*/ 2293 w 5614"/>
                <a:gd name="T97" fmla="*/ 1218 h 2180"/>
                <a:gd name="T98" fmla="*/ 2182 w 5614"/>
                <a:gd name="T99" fmla="*/ 1152 h 2180"/>
                <a:gd name="T100" fmla="*/ 1960 w 5614"/>
                <a:gd name="T101" fmla="*/ 1030 h 2180"/>
                <a:gd name="T102" fmla="*/ 1744 w 5614"/>
                <a:gd name="T103" fmla="*/ 917 h 2180"/>
                <a:gd name="T104" fmla="*/ 1640 w 5614"/>
                <a:gd name="T105" fmla="*/ 865 h 2180"/>
                <a:gd name="T106" fmla="*/ 1535 w 5614"/>
                <a:gd name="T107" fmla="*/ 814 h 2180"/>
                <a:gd name="T108" fmla="*/ 1321 w 5614"/>
                <a:gd name="T109" fmla="*/ 720 h 2180"/>
                <a:gd name="T110" fmla="*/ 1107 w 5614"/>
                <a:gd name="T111" fmla="*/ 633 h 2180"/>
                <a:gd name="T112" fmla="*/ 889 w 5614"/>
                <a:gd name="T113" fmla="*/ 552 h 2180"/>
                <a:gd name="T114" fmla="*/ 669 w 5614"/>
                <a:gd name="T115" fmla="*/ 480 h 2180"/>
                <a:gd name="T116" fmla="*/ 448 w 5614"/>
                <a:gd name="T117" fmla="*/ 412 h 2180"/>
                <a:gd name="T118" fmla="*/ 225 w 5614"/>
                <a:gd name="T119" fmla="*/ 349 h 2180"/>
                <a:gd name="T120" fmla="*/ 0 w 5614"/>
                <a:gd name="T121" fmla="*/ 290 h 2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614" h="2180">
                  <a:moveTo>
                    <a:pt x="0" y="290"/>
                  </a:moveTo>
                  <a:lnTo>
                    <a:pt x="169" y="271"/>
                  </a:lnTo>
                  <a:lnTo>
                    <a:pt x="339" y="252"/>
                  </a:lnTo>
                  <a:lnTo>
                    <a:pt x="512" y="232"/>
                  </a:lnTo>
                  <a:lnTo>
                    <a:pt x="685" y="213"/>
                  </a:lnTo>
                  <a:lnTo>
                    <a:pt x="859" y="195"/>
                  </a:lnTo>
                  <a:lnTo>
                    <a:pt x="1033" y="176"/>
                  </a:lnTo>
                  <a:lnTo>
                    <a:pt x="1208" y="158"/>
                  </a:lnTo>
                  <a:lnTo>
                    <a:pt x="1384" y="139"/>
                  </a:lnTo>
                  <a:lnTo>
                    <a:pt x="1558" y="121"/>
                  </a:lnTo>
                  <a:lnTo>
                    <a:pt x="1733" y="104"/>
                  </a:lnTo>
                  <a:lnTo>
                    <a:pt x="1907" y="86"/>
                  </a:lnTo>
                  <a:lnTo>
                    <a:pt x="2079" y="69"/>
                  </a:lnTo>
                  <a:lnTo>
                    <a:pt x="2251" y="51"/>
                  </a:lnTo>
                  <a:lnTo>
                    <a:pt x="2421" y="34"/>
                  </a:lnTo>
                  <a:lnTo>
                    <a:pt x="2589" y="17"/>
                  </a:lnTo>
                  <a:lnTo>
                    <a:pt x="2756" y="0"/>
                  </a:lnTo>
                  <a:lnTo>
                    <a:pt x="2757" y="0"/>
                  </a:lnTo>
                  <a:lnTo>
                    <a:pt x="2861" y="12"/>
                  </a:lnTo>
                  <a:lnTo>
                    <a:pt x="2969" y="27"/>
                  </a:lnTo>
                  <a:lnTo>
                    <a:pt x="3080" y="44"/>
                  </a:lnTo>
                  <a:lnTo>
                    <a:pt x="3193" y="64"/>
                  </a:lnTo>
                  <a:lnTo>
                    <a:pt x="3308" y="84"/>
                  </a:lnTo>
                  <a:lnTo>
                    <a:pt x="3426" y="107"/>
                  </a:lnTo>
                  <a:lnTo>
                    <a:pt x="3546" y="132"/>
                  </a:lnTo>
                  <a:lnTo>
                    <a:pt x="3669" y="160"/>
                  </a:lnTo>
                  <a:lnTo>
                    <a:pt x="3792" y="189"/>
                  </a:lnTo>
                  <a:lnTo>
                    <a:pt x="3919" y="222"/>
                  </a:lnTo>
                  <a:lnTo>
                    <a:pt x="4048" y="257"/>
                  </a:lnTo>
                  <a:lnTo>
                    <a:pt x="4178" y="296"/>
                  </a:lnTo>
                  <a:lnTo>
                    <a:pt x="4244" y="316"/>
                  </a:lnTo>
                  <a:lnTo>
                    <a:pt x="4311" y="338"/>
                  </a:lnTo>
                  <a:lnTo>
                    <a:pt x="4376" y="360"/>
                  </a:lnTo>
                  <a:lnTo>
                    <a:pt x="4443" y="382"/>
                  </a:lnTo>
                  <a:lnTo>
                    <a:pt x="4511" y="405"/>
                  </a:lnTo>
                  <a:lnTo>
                    <a:pt x="4579" y="430"/>
                  </a:lnTo>
                  <a:lnTo>
                    <a:pt x="4647" y="455"/>
                  </a:lnTo>
                  <a:lnTo>
                    <a:pt x="4716" y="480"/>
                  </a:lnTo>
                  <a:lnTo>
                    <a:pt x="4778" y="504"/>
                  </a:lnTo>
                  <a:lnTo>
                    <a:pt x="4839" y="528"/>
                  </a:lnTo>
                  <a:lnTo>
                    <a:pt x="4899" y="552"/>
                  </a:lnTo>
                  <a:lnTo>
                    <a:pt x="4958" y="577"/>
                  </a:lnTo>
                  <a:lnTo>
                    <a:pt x="5017" y="602"/>
                  </a:lnTo>
                  <a:lnTo>
                    <a:pt x="5075" y="628"/>
                  </a:lnTo>
                  <a:lnTo>
                    <a:pt x="5133" y="653"/>
                  </a:lnTo>
                  <a:lnTo>
                    <a:pt x="5190" y="679"/>
                  </a:lnTo>
                  <a:lnTo>
                    <a:pt x="5245" y="704"/>
                  </a:lnTo>
                  <a:lnTo>
                    <a:pt x="5300" y="730"/>
                  </a:lnTo>
                  <a:lnTo>
                    <a:pt x="5354" y="756"/>
                  </a:lnTo>
                  <a:lnTo>
                    <a:pt x="5407" y="783"/>
                  </a:lnTo>
                  <a:lnTo>
                    <a:pt x="5461" y="809"/>
                  </a:lnTo>
                  <a:lnTo>
                    <a:pt x="5512" y="835"/>
                  </a:lnTo>
                  <a:lnTo>
                    <a:pt x="5563" y="862"/>
                  </a:lnTo>
                  <a:lnTo>
                    <a:pt x="5614" y="888"/>
                  </a:lnTo>
                  <a:lnTo>
                    <a:pt x="5481" y="979"/>
                  </a:lnTo>
                  <a:lnTo>
                    <a:pt x="5346" y="1067"/>
                  </a:lnTo>
                  <a:lnTo>
                    <a:pt x="5210" y="1156"/>
                  </a:lnTo>
                  <a:lnTo>
                    <a:pt x="5073" y="1244"/>
                  </a:lnTo>
                  <a:lnTo>
                    <a:pt x="4933" y="1330"/>
                  </a:lnTo>
                  <a:lnTo>
                    <a:pt x="4791" y="1415"/>
                  </a:lnTo>
                  <a:lnTo>
                    <a:pt x="4650" y="1498"/>
                  </a:lnTo>
                  <a:lnTo>
                    <a:pt x="4505" y="1581"/>
                  </a:lnTo>
                  <a:lnTo>
                    <a:pt x="4358" y="1661"/>
                  </a:lnTo>
                  <a:lnTo>
                    <a:pt x="4211" y="1741"/>
                  </a:lnTo>
                  <a:lnTo>
                    <a:pt x="4137" y="1781"/>
                  </a:lnTo>
                  <a:lnTo>
                    <a:pt x="4061" y="1819"/>
                  </a:lnTo>
                  <a:lnTo>
                    <a:pt x="3986" y="1856"/>
                  </a:lnTo>
                  <a:lnTo>
                    <a:pt x="3910" y="1895"/>
                  </a:lnTo>
                  <a:lnTo>
                    <a:pt x="3834" y="1932"/>
                  </a:lnTo>
                  <a:lnTo>
                    <a:pt x="3758" y="1969"/>
                  </a:lnTo>
                  <a:lnTo>
                    <a:pt x="3681" y="2005"/>
                  </a:lnTo>
                  <a:lnTo>
                    <a:pt x="3604" y="2041"/>
                  </a:lnTo>
                  <a:lnTo>
                    <a:pt x="3526" y="2077"/>
                  </a:lnTo>
                  <a:lnTo>
                    <a:pt x="3448" y="2112"/>
                  </a:lnTo>
                  <a:lnTo>
                    <a:pt x="3369" y="2146"/>
                  </a:lnTo>
                  <a:lnTo>
                    <a:pt x="3291" y="2180"/>
                  </a:lnTo>
                  <a:lnTo>
                    <a:pt x="3263" y="2124"/>
                  </a:lnTo>
                  <a:lnTo>
                    <a:pt x="3232" y="2070"/>
                  </a:lnTo>
                  <a:lnTo>
                    <a:pt x="3200" y="2016"/>
                  </a:lnTo>
                  <a:lnTo>
                    <a:pt x="3165" y="1965"/>
                  </a:lnTo>
                  <a:lnTo>
                    <a:pt x="3129" y="1914"/>
                  </a:lnTo>
                  <a:lnTo>
                    <a:pt x="3090" y="1866"/>
                  </a:lnTo>
                  <a:lnTo>
                    <a:pt x="3050" y="1817"/>
                  </a:lnTo>
                  <a:lnTo>
                    <a:pt x="3008" y="1770"/>
                  </a:lnTo>
                  <a:lnTo>
                    <a:pt x="2965" y="1725"/>
                  </a:lnTo>
                  <a:lnTo>
                    <a:pt x="2919" y="1680"/>
                  </a:lnTo>
                  <a:lnTo>
                    <a:pt x="2873" y="1636"/>
                  </a:lnTo>
                  <a:lnTo>
                    <a:pt x="2824" y="1593"/>
                  </a:lnTo>
                  <a:lnTo>
                    <a:pt x="2775" y="1551"/>
                  </a:lnTo>
                  <a:lnTo>
                    <a:pt x="2724" y="1511"/>
                  </a:lnTo>
                  <a:lnTo>
                    <a:pt x="2673" y="1471"/>
                  </a:lnTo>
                  <a:lnTo>
                    <a:pt x="2621" y="1432"/>
                  </a:lnTo>
                  <a:lnTo>
                    <a:pt x="2568" y="1395"/>
                  </a:lnTo>
                  <a:lnTo>
                    <a:pt x="2513" y="1357"/>
                  </a:lnTo>
                  <a:lnTo>
                    <a:pt x="2459" y="1321"/>
                  </a:lnTo>
                  <a:lnTo>
                    <a:pt x="2404" y="1286"/>
                  </a:lnTo>
                  <a:lnTo>
                    <a:pt x="2349" y="1251"/>
                  </a:lnTo>
                  <a:lnTo>
                    <a:pt x="2293" y="1218"/>
                  </a:lnTo>
                  <a:lnTo>
                    <a:pt x="2238" y="1185"/>
                  </a:lnTo>
                  <a:lnTo>
                    <a:pt x="2182" y="1152"/>
                  </a:lnTo>
                  <a:lnTo>
                    <a:pt x="2070" y="1090"/>
                  </a:lnTo>
                  <a:lnTo>
                    <a:pt x="1960" y="1030"/>
                  </a:lnTo>
                  <a:lnTo>
                    <a:pt x="1851" y="973"/>
                  </a:lnTo>
                  <a:lnTo>
                    <a:pt x="1744" y="917"/>
                  </a:lnTo>
                  <a:lnTo>
                    <a:pt x="1692" y="891"/>
                  </a:lnTo>
                  <a:lnTo>
                    <a:pt x="1640" y="865"/>
                  </a:lnTo>
                  <a:lnTo>
                    <a:pt x="1587" y="839"/>
                  </a:lnTo>
                  <a:lnTo>
                    <a:pt x="1535" y="814"/>
                  </a:lnTo>
                  <a:lnTo>
                    <a:pt x="1428" y="766"/>
                  </a:lnTo>
                  <a:lnTo>
                    <a:pt x="1321" y="720"/>
                  </a:lnTo>
                  <a:lnTo>
                    <a:pt x="1215" y="675"/>
                  </a:lnTo>
                  <a:lnTo>
                    <a:pt x="1107" y="633"/>
                  </a:lnTo>
                  <a:lnTo>
                    <a:pt x="998" y="592"/>
                  </a:lnTo>
                  <a:lnTo>
                    <a:pt x="889" y="552"/>
                  </a:lnTo>
                  <a:lnTo>
                    <a:pt x="779" y="515"/>
                  </a:lnTo>
                  <a:lnTo>
                    <a:pt x="669" y="480"/>
                  </a:lnTo>
                  <a:lnTo>
                    <a:pt x="559" y="445"/>
                  </a:lnTo>
                  <a:lnTo>
                    <a:pt x="448" y="412"/>
                  </a:lnTo>
                  <a:lnTo>
                    <a:pt x="337" y="380"/>
                  </a:lnTo>
                  <a:lnTo>
                    <a:pt x="225" y="349"/>
                  </a:lnTo>
                  <a:lnTo>
                    <a:pt x="113" y="320"/>
                  </a:lnTo>
                  <a:lnTo>
                    <a:pt x="0" y="290"/>
                  </a:lnTo>
                  <a:close/>
                </a:path>
              </a:pathLst>
            </a:custGeom>
            <a:solidFill>
              <a:srgbClr val="8AD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74" name="11"/>
            <p:cNvSpPr>
              <a:spLocks/>
            </p:cNvSpPr>
            <p:nvPr/>
          </p:nvSpPr>
          <p:spPr bwMode="auto">
            <a:xfrm>
              <a:off x="4535488" y="2613025"/>
              <a:ext cx="947738" cy="403225"/>
            </a:xfrm>
            <a:custGeom>
              <a:avLst/>
              <a:gdLst>
                <a:gd name="T0" fmla="*/ 4194 w 4775"/>
                <a:gd name="T1" fmla="*/ 158 h 2030"/>
                <a:gd name="T2" fmla="*/ 4330 w 4775"/>
                <a:gd name="T3" fmla="*/ 219 h 2030"/>
                <a:gd name="T4" fmla="*/ 4460 w 4775"/>
                <a:gd name="T5" fmla="*/ 287 h 2030"/>
                <a:gd name="T6" fmla="*/ 4584 w 4775"/>
                <a:gd name="T7" fmla="*/ 363 h 2030"/>
                <a:gd name="T8" fmla="*/ 4702 w 4775"/>
                <a:gd name="T9" fmla="*/ 447 h 2030"/>
                <a:gd name="T10" fmla="*/ 4671 w 4775"/>
                <a:gd name="T11" fmla="*/ 601 h 2030"/>
                <a:gd name="T12" fmla="*/ 4343 w 4775"/>
                <a:gd name="T13" fmla="*/ 886 h 2030"/>
                <a:gd name="T14" fmla="*/ 3997 w 4775"/>
                <a:gd name="T15" fmla="*/ 1174 h 2030"/>
                <a:gd name="T16" fmla="*/ 3635 w 4775"/>
                <a:gd name="T17" fmla="*/ 1462 h 2030"/>
                <a:gd name="T18" fmla="*/ 3254 w 4775"/>
                <a:gd name="T19" fmla="*/ 1749 h 2030"/>
                <a:gd name="T20" fmla="*/ 2857 w 4775"/>
                <a:gd name="T21" fmla="*/ 2030 h 2030"/>
                <a:gd name="T22" fmla="*/ 2704 w 4775"/>
                <a:gd name="T23" fmla="*/ 1951 h 2030"/>
                <a:gd name="T24" fmla="*/ 2543 w 4775"/>
                <a:gd name="T25" fmla="*/ 1872 h 2030"/>
                <a:gd name="T26" fmla="*/ 2376 w 4775"/>
                <a:gd name="T27" fmla="*/ 1795 h 2030"/>
                <a:gd name="T28" fmla="*/ 2201 w 4775"/>
                <a:gd name="T29" fmla="*/ 1719 h 2030"/>
                <a:gd name="T30" fmla="*/ 2021 w 4775"/>
                <a:gd name="T31" fmla="*/ 1646 h 2030"/>
                <a:gd name="T32" fmla="*/ 1822 w 4775"/>
                <a:gd name="T33" fmla="*/ 1572 h 2030"/>
                <a:gd name="T34" fmla="*/ 1619 w 4775"/>
                <a:gd name="T35" fmla="*/ 1502 h 2030"/>
                <a:gd name="T36" fmla="*/ 1421 w 4775"/>
                <a:gd name="T37" fmla="*/ 1438 h 2030"/>
                <a:gd name="T38" fmla="*/ 1035 w 4775"/>
                <a:gd name="T39" fmla="*/ 1331 h 2030"/>
                <a:gd name="T40" fmla="*/ 669 w 4775"/>
                <a:gd name="T41" fmla="*/ 1249 h 2030"/>
                <a:gd name="T42" fmla="*/ 323 w 4775"/>
                <a:gd name="T43" fmla="*/ 1186 h 2030"/>
                <a:gd name="T44" fmla="*/ 0 w 4775"/>
                <a:gd name="T45" fmla="*/ 1142 h 2030"/>
                <a:gd name="T46" fmla="*/ 735 w 4775"/>
                <a:gd name="T47" fmla="*/ 1065 h 2030"/>
                <a:gd name="T48" fmla="*/ 1395 w 4775"/>
                <a:gd name="T49" fmla="*/ 987 h 2030"/>
                <a:gd name="T50" fmla="*/ 1869 w 4775"/>
                <a:gd name="T51" fmla="*/ 922 h 2030"/>
                <a:gd name="T52" fmla="*/ 2113 w 4775"/>
                <a:gd name="T53" fmla="*/ 882 h 2030"/>
                <a:gd name="T54" fmla="*/ 2323 w 4775"/>
                <a:gd name="T55" fmla="*/ 841 h 2030"/>
                <a:gd name="T56" fmla="*/ 2495 w 4775"/>
                <a:gd name="T57" fmla="*/ 801 h 2030"/>
                <a:gd name="T58" fmla="*/ 2626 w 4775"/>
                <a:gd name="T59" fmla="*/ 759 h 2030"/>
                <a:gd name="T60" fmla="*/ 2714 w 4775"/>
                <a:gd name="T61" fmla="*/ 716 h 2030"/>
                <a:gd name="T62" fmla="*/ 2315 w 4775"/>
                <a:gd name="T63" fmla="*/ 765 h 2030"/>
                <a:gd name="T64" fmla="*/ 1922 w 4775"/>
                <a:gd name="T65" fmla="*/ 811 h 2030"/>
                <a:gd name="T66" fmla="*/ 1551 w 4775"/>
                <a:gd name="T67" fmla="*/ 853 h 2030"/>
                <a:gd name="T68" fmla="*/ 1221 w 4775"/>
                <a:gd name="T69" fmla="*/ 890 h 2030"/>
                <a:gd name="T70" fmla="*/ 949 w 4775"/>
                <a:gd name="T71" fmla="*/ 923 h 2030"/>
                <a:gd name="T72" fmla="*/ 969 w 4775"/>
                <a:gd name="T73" fmla="*/ 793 h 2030"/>
                <a:gd name="T74" fmla="*/ 1157 w 4775"/>
                <a:gd name="T75" fmla="*/ 601 h 2030"/>
                <a:gd name="T76" fmla="*/ 1394 w 4775"/>
                <a:gd name="T77" fmla="*/ 434 h 2030"/>
                <a:gd name="T78" fmla="*/ 1673 w 4775"/>
                <a:gd name="T79" fmla="*/ 291 h 2030"/>
                <a:gd name="T80" fmla="*/ 1985 w 4775"/>
                <a:gd name="T81" fmla="*/ 176 h 2030"/>
                <a:gd name="T82" fmla="*/ 2321 w 4775"/>
                <a:gd name="T83" fmla="*/ 88 h 2030"/>
                <a:gd name="T84" fmla="*/ 2676 w 4775"/>
                <a:gd name="T85" fmla="*/ 29 h 2030"/>
                <a:gd name="T86" fmla="*/ 3039 w 4775"/>
                <a:gd name="T87" fmla="*/ 2 h 2030"/>
                <a:gd name="T88" fmla="*/ 3403 w 4775"/>
                <a:gd name="T89" fmla="*/ 8 h 2030"/>
                <a:gd name="T90" fmla="*/ 3760 w 4775"/>
                <a:gd name="T91" fmla="*/ 46 h 2030"/>
                <a:gd name="T92" fmla="*/ 4101 w 4775"/>
                <a:gd name="T93" fmla="*/ 120 h 2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75" h="2030">
                  <a:moveTo>
                    <a:pt x="4101" y="120"/>
                  </a:moveTo>
                  <a:lnTo>
                    <a:pt x="4148" y="138"/>
                  </a:lnTo>
                  <a:lnTo>
                    <a:pt x="4194" y="158"/>
                  </a:lnTo>
                  <a:lnTo>
                    <a:pt x="4240" y="177"/>
                  </a:lnTo>
                  <a:lnTo>
                    <a:pt x="4285" y="197"/>
                  </a:lnTo>
                  <a:lnTo>
                    <a:pt x="4330" y="219"/>
                  </a:lnTo>
                  <a:lnTo>
                    <a:pt x="4374" y="240"/>
                  </a:lnTo>
                  <a:lnTo>
                    <a:pt x="4417" y="263"/>
                  </a:lnTo>
                  <a:lnTo>
                    <a:pt x="4460" y="287"/>
                  </a:lnTo>
                  <a:lnTo>
                    <a:pt x="4502" y="312"/>
                  </a:lnTo>
                  <a:lnTo>
                    <a:pt x="4543" y="337"/>
                  </a:lnTo>
                  <a:lnTo>
                    <a:pt x="4584" y="363"/>
                  </a:lnTo>
                  <a:lnTo>
                    <a:pt x="4623" y="390"/>
                  </a:lnTo>
                  <a:lnTo>
                    <a:pt x="4663" y="418"/>
                  </a:lnTo>
                  <a:lnTo>
                    <a:pt x="4702" y="447"/>
                  </a:lnTo>
                  <a:lnTo>
                    <a:pt x="4739" y="476"/>
                  </a:lnTo>
                  <a:lnTo>
                    <a:pt x="4775" y="507"/>
                  </a:lnTo>
                  <a:lnTo>
                    <a:pt x="4671" y="601"/>
                  </a:lnTo>
                  <a:lnTo>
                    <a:pt x="4563" y="695"/>
                  </a:lnTo>
                  <a:lnTo>
                    <a:pt x="4454" y="790"/>
                  </a:lnTo>
                  <a:lnTo>
                    <a:pt x="4343" y="886"/>
                  </a:lnTo>
                  <a:lnTo>
                    <a:pt x="4230" y="982"/>
                  </a:lnTo>
                  <a:lnTo>
                    <a:pt x="4115" y="1077"/>
                  </a:lnTo>
                  <a:lnTo>
                    <a:pt x="3997" y="1174"/>
                  </a:lnTo>
                  <a:lnTo>
                    <a:pt x="3878" y="1270"/>
                  </a:lnTo>
                  <a:lnTo>
                    <a:pt x="3757" y="1367"/>
                  </a:lnTo>
                  <a:lnTo>
                    <a:pt x="3635" y="1462"/>
                  </a:lnTo>
                  <a:lnTo>
                    <a:pt x="3510" y="1558"/>
                  </a:lnTo>
                  <a:lnTo>
                    <a:pt x="3383" y="1653"/>
                  </a:lnTo>
                  <a:lnTo>
                    <a:pt x="3254" y="1749"/>
                  </a:lnTo>
                  <a:lnTo>
                    <a:pt x="3123" y="1843"/>
                  </a:lnTo>
                  <a:lnTo>
                    <a:pt x="2990" y="1937"/>
                  </a:lnTo>
                  <a:lnTo>
                    <a:pt x="2857" y="2030"/>
                  </a:lnTo>
                  <a:lnTo>
                    <a:pt x="2806" y="2004"/>
                  </a:lnTo>
                  <a:lnTo>
                    <a:pt x="2755" y="1977"/>
                  </a:lnTo>
                  <a:lnTo>
                    <a:pt x="2704" y="1951"/>
                  </a:lnTo>
                  <a:lnTo>
                    <a:pt x="2650" y="1925"/>
                  </a:lnTo>
                  <a:lnTo>
                    <a:pt x="2597" y="1898"/>
                  </a:lnTo>
                  <a:lnTo>
                    <a:pt x="2543" y="1872"/>
                  </a:lnTo>
                  <a:lnTo>
                    <a:pt x="2488" y="1846"/>
                  </a:lnTo>
                  <a:lnTo>
                    <a:pt x="2433" y="1821"/>
                  </a:lnTo>
                  <a:lnTo>
                    <a:pt x="2376" y="1795"/>
                  </a:lnTo>
                  <a:lnTo>
                    <a:pt x="2318" y="1770"/>
                  </a:lnTo>
                  <a:lnTo>
                    <a:pt x="2260" y="1744"/>
                  </a:lnTo>
                  <a:lnTo>
                    <a:pt x="2201" y="1719"/>
                  </a:lnTo>
                  <a:lnTo>
                    <a:pt x="2142" y="1694"/>
                  </a:lnTo>
                  <a:lnTo>
                    <a:pt x="2082" y="1670"/>
                  </a:lnTo>
                  <a:lnTo>
                    <a:pt x="2021" y="1646"/>
                  </a:lnTo>
                  <a:lnTo>
                    <a:pt x="1959" y="1622"/>
                  </a:lnTo>
                  <a:lnTo>
                    <a:pt x="1890" y="1597"/>
                  </a:lnTo>
                  <a:lnTo>
                    <a:pt x="1822" y="1572"/>
                  </a:lnTo>
                  <a:lnTo>
                    <a:pt x="1754" y="1547"/>
                  </a:lnTo>
                  <a:lnTo>
                    <a:pt x="1686" y="1524"/>
                  </a:lnTo>
                  <a:lnTo>
                    <a:pt x="1619" y="1502"/>
                  </a:lnTo>
                  <a:lnTo>
                    <a:pt x="1554" y="1480"/>
                  </a:lnTo>
                  <a:lnTo>
                    <a:pt x="1487" y="1458"/>
                  </a:lnTo>
                  <a:lnTo>
                    <a:pt x="1421" y="1438"/>
                  </a:lnTo>
                  <a:lnTo>
                    <a:pt x="1291" y="1399"/>
                  </a:lnTo>
                  <a:lnTo>
                    <a:pt x="1162" y="1364"/>
                  </a:lnTo>
                  <a:lnTo>
                    <a:pt x="1035" y="1331"/>
                  </a:lnTo>
                  <a:lnTo>
                    <a:pt x="912" y="1302"/>
                  </a:lnTo>
                  <a:lnTo>
                    <a:pt x="789" y="1274"/>
                  </a:lnTo>
                  <a:lnTo>
                    <a:pt x="669" y="1249"/>
                  </a:lnTo>
                  <a:lnTo>
                    <a:pt x="551" y="1226"/>
                  </a:lnTo>
                  <a:lnTo>
                    <a:pt x="436" y="1206"/>
                  </a:lnTo>
                  <a:lnTo>
                    <a:pt x="323" y="1186"/>
                  </a:lnTo>
                  <a:lnTo>
                    <a:pt x="212" y="1169"/>
                  </a:lnTo>
                  <a:lnTo>
                    <a:pt x="104" y="1154"/>
                  </a:lnTo>
                  <a:lnTo>
                    <a:pt x="0" y="1142"/>
                  </a:lnTo>
                  <a:lnTo>
                    <a:pt x="252" y="1116"/>
                  </a:lnTo>
                  <a:lnTo>
                    <a:pt x="497" y="1090"/>
                  </a:lnTo>
                  <a:lnTo>
                    <a:pt x="735" y="1065"/>
                  </a:lnTo>
                  <a:lnTo>
                    <a:pt x="965" y="1039"/>
                  </a:lnTo>
                  <a:lnTo>
                    <a:pt x="1185" y="1013"/>
                  </a:lnTo>
                  <a:lnTo>
                    <a:pt x="1395" y="987"/>
                  </a:lnTo>
                  <a:lnTo>
                    <a:pt x="1593" y="962"/>
                  </a:lnTo>
                  <a:lnTo>
                    <a:pt x="1780" y="936"/>
                  </a:lnTo>
                  <a:lnTo>
                    <a:pt x="1869" y="922"/>
                  </a:lnTo>
                  <a:lnTo>
                    <a:pt x="1954" y="908"/>
                  </a:lnTo>
                  <a:lnTo>
                    <a:pt x="2034" y="896"/>
                  </a:lnTo>
                  <a:lnTo>
                    <a:pt x="2113" y="882"/>
                  </a:lnTo>
                  <a:lnTo>
                    <a:pt x="2186" y="869"/>
                  </a:lnTo>
                  <a:lnTo>
                    <a:pt x="2257" y="855"/>
                  </a:lnTo>
                  <a:lnTo>
                    <a:pt x="2323" y="841"/>
                  </a:lnTo>
                  <a:lnTo>
                    <a:pt x="2384" y="828"/>
                  </a:lnTo>
                  <a:lnTo>
                    <a:pt x="2442" y="814"/>
                  </a:lnTo>
                  <a:lnTo>
                    <a:pt x="2495" y="801"/>
                  </a:lnTo>
                  <a:lnTo>
                    <a:pt x="2544" y="787"/>
                  </a:lnTo>
                  <a:lnTo>
                    <a:pt x="2587" y="772"/>
                  </a:lnTo>
                  <a:lnTo>
                    <a:pt x="2626" y="759"/>
                  </a:lnTo>
                  <a:lnTo>
                    <a:pt x="2660" y="744"/>
                  </a:lnTo>
                  <a:lnTo>
                    <a:pt x="2690" y="729"/>
                  </a:lnTo>
                  <a:lnTo>
                    <a:pt x="2714" y="716"/>
                  </a:lnTo>
                  <a:lnTo>
                    <a:pt x="2581" y="733"/>
                  </a:lnTo>
                  <a:lnTo>
                    <a:pt x="2448" y="748"/>
                  </a:lnTo>
                  <a:lnTo>
                    <a:pt x="2315" y="765"/>
                  </a:lnTo>
                  <a:lnTo>
                    <a:pt x="2182" y="781"/>
                  </a:lnTo>
                  <a:lnTo>
                    <a:pt x="2051" y="796"/>
                  </a:lnTo>
                  <a:lnTo>
                    <a:pt x="1922" y="811"/>
                  </a:lnTo>
                  <a:lnTo>
                    <a:pt x="1795" y="826"/>
                  </a:lnTo>
                  <a:lnTo>
                    <a:pt x="1672" y="839"/>
                  </a:lnTo>
                  <a:lnTo>
                    <a:pt x="1551" y="853"/>
                  </a:lnTo>
                  <a:lnTo>
                    <a:pt x="1437" y="865"/>
                  </a:lnTo>
                  <a:lnTo>
                    <a:pt x="1326" y="878"/>
                  </a:lnTo>
                  <a:lnTo>
                    <a:pt x="1221" y="890"/>
                  </a:lnTo>
                  <a:lnTo>
                    <a:pt x="1124" y="902"/>
                  </a:lnTo>
                  <a:lnTo>
                    <a:pt x="1033" y="912"/>
                  </a:lnTo>
                  <a:lnTo>
                    <a:pt x="949" y="923"/>
                  </a:lnTo>
                  <a:lnTo>
                    <a:pt x="874" y="933"/>
                  </a:lnTo>
                  <a:lnTo>
                    <a:pt x="919" y="862"/>
                  </a:lnTo>
                  <a:lnTo>
                    <a:pt x="969" y="793"/>
                  </a:lnTo>
                  <a:lnTo>
                    <a:pt x="1025" y="727"/>
                  </a:lnTo>
                  <a:lnTo>
                    <a:pt x="1088" y="662"/>
                  </a:lnTo>
                  <a:lnTo>
                    <a:pt x="1157" y="601"/>
                  </a:lnTo>
                  <a:lnTo>
                    <a:pt x="1230" y="543"/>
                  </a:lnTo>
                  <a:lnTo>
                    <a:pt x="1310" y="487"/>
                  </a:lnTo>
                  <a:lnTo>
                    <a:pt x="1394" y="434"/>
                  </a:lnTo>
                  <a:lnTo>
                    <a:pt x="1482" y="383"/>
                  </a:lnTo>
                  <a:lnTo>
                    <a:pt x="1575" y="336"/>
                  </a:lnTo>
                  <a:lnTo>
                    <a:pt x="1673" y="291"/>
                  </a:lnTo>
                  <a:lnTo>
                    <a:pt x="1774" y="249"/>
                  </a:lnTo>
                  <a:lnTo>
                    <a:pt x="1878" y="211"/>
                  </a:lnTo>
                  <a:lnTo>
                    <a:pt x="1985" y="176"/>
                  </a:lnTo>
                  <a:lnTo>
                    <a:pt x="2095" y="143"/>
                  </a:lnTo>
                  <a:lnTo>
                    <a:pt x="2207" y="113"/>
                  </a:lnTo>
                  <a:lnTo>
                    <a:pt x="2321" y="88"/>
                  </a:lnTo>
                  <a:lnTo>
                    <a:pt x="2438" y="65"/>
                  </a:lnTo>
                  <a:lnTo>
                    <a:pt x="2557" y="45"/>
                  </a:lnTo>
                  <a:lnTo>
                    <a:pt x="2676" y="29"/>
                  </a:lnTo>
                  <a:lnTo>
                    <a:pt x="2797" y="17"/>
                  </a:lnTo>
                  <a:lnTo>
                    <a:pt x="2918" y="8"/>
                  </a:lnTo>
                  <a:lnTo>
                    <a:pt x="3039" y="2"/>
                  </a:lnTo>
                  <a:lnTo>
                    <a:pt x="3161" y="0"/>
                  </a:lnTo>
                  <a:lnTo>
                    <a:pt x="3283" y="2"/>
                  </a:lnTo>
                  <a:lnTo>
                    <a:pt x="3403" y="8"/>
                  </a:lnTo>
                  <a:lnTo>
                    <a:pt x="3523" y="17"/>
                  </a:lnTo>
                  <a:lnTo>
                    <a:pt x="3642" y="29"/>
                  </a:lnTo>
                  <a:lnTo>
                    <a:pt x="3760" y="46"/>
                  </a:lnTo>
                  <a:lnTo>
                    <a:pt x="3876" y="67"/>
                  </a:lnTo>
                  <a:lnTo>
                    <a:pt x="3989" y="92"/>
                  </a:lnTo>
                  <a:lnTo>
                    <a:pt x="4101" y="120"/>
                  </a:lnTo>
                  <a:close/>
                </a:path>
              </a:pathLst>
            </a:custGeom>
            <a:solidFill>
              <a:srgbClr val="6FC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75" name="12"/>
            <p:cNvSpPr>
              <a:spLocks/>
            </p:cNvSpPr>
            <p:nvPr/>
          </p:nvSpPr>
          <p:spPr bwMode="auto">
            <a:xfrm>
              <a:off x="3868738" y="2905125"/>
              <a:ext cx="752475" cy="401638"/>
            </a:xfrm>
            <a:custGeom>
              <a:avLst/>
              <a:gdLst>
                <a:gd name="T0" fmla="*/ 2142 w 3796"/>
                <a:gd name="T1" fmla="*/ 608 h 2024"/>
                <a:gd name="T2" fmla="*/ 2028 w 3796"/>
                <a:gd name="T3" fmla="*/ 553 h 2024"/>
                <a:gd name="T4" fmla="*/ 1912 w 3796"/>
                <a:gd name="T5" fmla="*/ 502 h 2024"/>
                <a:gd name="T6" fmla="*/ 1795 w 3796"/>
                <a:gd name="T7" fmla="*/ 454 h 2024"/>
                <a:gd name="T8" fmla="*/ 1620 w 3796"/>
                <a:gd name="T9" fmla="*/ 384 h 2024"/>
                <a:gd name="T10" fmla="*/ 1383 w 3796"/>
                <a:gd name="T11" fmla="*/ 299 h 2024"/>
                <a:gd name="T12" fmla="*/ 1142 w 3796"/>
                <a:gd name="T13" fmla="*/ 222 h 2024"/>
                <a:gd name="T14" fmla="*/ 901 w 3796"/>
                <a:gd name="T15" fmla="*/ 152 h 2024"/>
                <a:gd name="T16" fmla="*/ 657 w 3796"/>
                <a:gd name="T17" fmla="*/ 88 h 2024"/>
                <a:gd name="T18" fmla="*/ 412 w 3796"/>
                <a:gd name="T19" fmla="*/ 28 h 2024"/>
                <a:gd name="T20" fmla="*/ 252 w 3796"/>
                <a:gd name="T21" fmla="*/ 5 h 2024"/>
                <a:gd name="T22" fmla="*/ 180 w 3796"/>
                <a:gd name="T23" fmla="*/ 14 h 2024"/>
                <a:gd name="T24" fmla="*/ 107 w 3796"/>
                <a:gd name="T25" fmla="*/ 23 h 2024"/>
                <a:gd name="T26" fmla="*/ 36 w 3796"/>
                <a:gd name="T27" fmla="*/ 33 h 2024"/>
                <a:gd name="T28" fmla="*/ 62 w 3796"/>
                <a:gd name="T29" fmla="*/ 56 h 2024"/>
                <a:gd name="T30" fmla="*/ 185 w 3796"/>
                <a:gd name="T31" fmla="*/ 95 h 2024"/>
                <a:gd name="T32" fmla="*/ 308 w 3796"/>
                <a:gd name="T33" fmla="*/ 137 h 2024"/>
                <a:gd name="T34" fmla="*/ 429 w 3796"/>
                <a:gd name="T35" fmla="*/ 181 h 2024"/>
                <a:gd name="T36" fmla="*/ 550 w 3796"/>
                <a:gd name="T37" fmla="*/ 228 h 2024"/>
                <a:gd name="T38" fmla="*/ 671 w 3796"/>
                <a:gd name="T39" fmla="*/ 277 h 2024"/>
                <a:gd name="T40" fmla="*/ 791 w 3796"/>
                <a:gd name="T41" fmla="*/ 327 h 2024"/>
                <a:gd name="T42" fmla="*/ 910 w 3796"/>
                <a:gd name="T43" fmla="*/ 378 h 2024"/>
                <a:gd name="T44" fmla="*/ 1038 w 3796"/>
                <a:gd name="T45" fmla="*/ 431 h 2024"/>
                <a:gd name="T46" fmla="*/ 1173 w 3796"/>
                <a:gd name="T47" fmla="*/ 485 h 2024"/>
                <a:gd name="T48" fmla="*/ 1307 w 3796"/>
                <a:gd name="T49" fmla="*/ 543 h 2024"/>
                <a:gd name="T50" fmla="*/ 1438 w 3796"/>
                <a:gd name="T51" fmla="*/ 603 h 2024"/>
                <a:gd name="T52" fmla="*/ 1570 w 3796"/>
                <a:gd name="T53" fmla="*/ 666 h 2024"/>
                <a:gd name="T54" fmla="*/ 1699 w 3796"/>
                <a:gd name="T55" fmla="*/ 732 h 2024"/>
                <a:gd name="T56" fmla="*/ 1827 w 3796"/>
                <a:gd name="T57" fmla="*/ 800 h 2024"/>
                <a:gd name="T58" fmla="*/ 1953 w 3796"/>
                <a:gd name="T59" fmla="*/ 870 h 2024"/>
                <a:gd name="T60" fmla="*/ 2118 w 3796"/>
                <a:gd name="T61" fmla="*/ 961 h 2024"/>
                <a:gd name="T62" fmla="*/ 2319 w 3796"/>
                <a:gd name="T63" fmla="*/ 1074 h 2024"/>
                <a:gd name="T64" fmla="*/ 2468 w 3796"/>
                <a:gd name="T65" fmla="*/ 1162 h 2024"/>
                <a:gd name="T66" fmla="*/ 2564 w 3796"/>
                <a:gd name="T67" fmla="*/ 1224 h 2024"/>
                <a:gd name="T68" fmla="*/ 2661 w 3796"/>
                <a:gd name="T69" fmla="*/ 1287 h 2024"/>
                <a:gd name="T70" fmla="*/ 2755 w 3796"/>
                <a:gd name="T71" fmla="*/ 1353 h 2024"/>
                <a:gd name="T72" fmla="*/ 2847 w 3796"/>
                <a:gd name="T73" fmla="*/ 1422 h 2024"/>
                <a:gd name="T74" fmla="*/ 2937 w 3796"/>
                <a:gd name="T75" fmla="*/ 1492 h 2024"/>
                <a:gd name="T76" fmla="*/ 3025 w 3796"/>
                <a:gd name="T77" fmla="*/ 1566 h 2024"/>
                <a:gd name="T78" fmla="*/ 3111 w 3796"/>
                <a:gd name="T79" fmla="*/ 1642 h 2024"/>
                <a:gd name="T80" fmla="*/ 3195 w 3796"/>
                <a:gd name="T81" fmla="*/ 1722 h 2024"/>
                <a:gd name="T82" fmla="*/ 3275 w 3796"/>
                <a:gd name="T83" fmla="*/ 1803 h 2024"/>
                <a:gd name="T84" fmla="*/ 3352 w 3796"/>
                <a:gd name="T85" fmla="*/ 1889 h 2024"/>
                <a:gd name="T86" fmla="*/ 3428 w 3796"/>
                <a:gd name="T87" fmla="*/ 1979 h 2024"/>
                <a:gd name="T88" fmla="*/ 3506 w 3796"/>
                <a:gd name="T89" fmla="*/ 2008 h 2024"/>
                <a:gd name="T90" fmla="*/ 3589 w 3796"/>
                <a:gd name="T91" fmla="*/ 1977 h 2024"/>
                <a:gd name="T92" fmla="*/ 3672 w 3796"/>
                <a:gd name="T93" fmla="*/ 1944 h 2024"/>
                <a:gd name="T94" fmla="*/ 3755 w 3796"/>
                <a:gd name="T95" fmla="*/ 1911 h 2024"/>
                <a:gd name="T96" fmla="*/ 3768 w 3796"/>
                <a:gd name="T97" fmla="*/ 1838 h 2024"/>
                <a:gd name="T98" fmla="*/ 3704 w 3796"/>
                <a:gd name="T99" fmla="*/ 1731 h 2024"/>
                <a:gd name="T100" fmla="*/ 3630 w 3796"/>
                <a:gd name="T101" fmla="*/ 1627 h 2024"/>
                <a:gd name="T102" fmla="*/ 3549 w 3796"/>
                <a:gd name="T103" fmla="*/ 1530 h 2024"/>
                <a:gd name="T104" fmla="*/ 3459 w 3796"/>
                <a:gd name="T105" fmla="*/ 1437 h 2024"/>
                <a:gd name="T106" fmla="*/ 3364 w 3796"/>
                <a:gd name="T107" fmla="*/ 1348 h 2024"/>
                <a:gd name="T108" fmla="*/ 3263 w 3796"/>
                <a:gd name="T109" fmla="*/ 1263 h 2024"/>
                <a:gd name="T110" fmla="*/ 3156 w 3796"/>
                <a:gd name="T111" fmla="*/ 1183 h 2024"/>
                <a:gd name="T112" fmla="*/ 3046 w 3796"/>
                <a:gd name="T113" fmla="*/ 1107 h 2024"/>
                <a:gd name="T114" fmla="*/ 2934 w 3796"/>
                <a:gd name="T115" fmla="*/ 1033 h 2024"/>
                <a:gd name="T116" fmla="*/ 2819 w 3796"/>
                <a:gd name="T117" fmla="*/ 964 h 2024"/>
                <a:gd name="T118" fmla="*/ 2705 w 3796"/>
                <a:gd name="T119" fmla="*/ 898 h 2024"/>
                <a:gd name="T120" fmla="*/ 2531 w 3796"/>
                <a:gd name="T121" fmla="*/ 804 h 2024"/>
                <a:gd name="T122" fmla="*/ 2308 w 3796"/>
                <a:gd name="T123" fmla="*/ 690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96" h="2024">
                  <a:moveTo>
                    <a:pt x="2200" y="636"/>
                  </a:moveTo>
                  <a:lnTo>
                    <a:pt x="2142" y="608"/>
                  </a:lnTo>
                  <a:lnTo>
                    <a:pt x="2086" y="581"/>
                  </a:lnTo>
                  <a:lnTo>
                    <a:pt x="2028" y="553"/>
                  </a:lnTo>
                  <a:lnTo>
                    <a:pt x="1970" y="529"/>
                  </a:lnTo>
                  <a:lnTo>
                    <a:pt x="1912" y="502"/>
                  </a:lnTo>
                  <a:lnTo>
                    <a:pt x="1854" y="477"/>
                  </a:lnTo>
                  <a:lnTo>
                    <a:pt x="1795" y="454"/>
                  </a:lnTo>
                  <a:lnTo>
                    <a:pt x="1738" y="430"/>
                  </a:lnTo>
                  <a:lnTo>
                    <a:pt x="1620" y="384"/>
                  </a:lnTo>
                  <a:lnTo>
                    <a:pt x="1502" y="341"/>
                  </a:lnTo>
                  <a:lnTo>
                    <a:pt x="1383" y="299"/>
                  </a:lnTo>
                  <a:lnTo>
                    <a:pt x="1263" y="261"/>
                  </a:lnTo>
                  <a:lnTo>
                    <a:pt x="1142" y="222"/>
                  </a:lnTo>
                  <a:lnTo>
                    <a:pt x="1022" y="187"/>
                  </a:lnTo>
                  <a:lnTo>
                    <a:pt x="901" y="152"/>
                  </a:lnTo>
                  <a:lnTo>
                    <a:pt x="779" y="119"/>
                  </a:lnTo>
                  <a:lnTo>
                    <a:pt x="657" y="88"/>
                  </a:lnTo>
                  <a:lnTo>
                    <a:pt x="534" y="58"/>
                  </a:lnTo>
                  <a:lnTo>
                    <a:pt x="412" y="28"/>
                  </a:lnTo>
                  <a:lnTo>
                    <a:pt x="288" y="0"/>
                  </a:lnTo>
                  <a:lnTo>
                    <a:pt x="252" y="5"/>
                  </a:lnTo>
                  <a:lnTo>
                    <a:pt x="216" y="9"/>
                  </a:lnTo>
                  <a:lnTo>
                    <a:pt x="180" y="14"/>
                  </a:lnTo>
                  <a:lnTo>
                    <a:pt x="143" y="18"/>
                  </a:lnTo>
                  <a:lnTo>
                    <a:pt x="107" y="23"/>
                  </a:lnTo>
                  <a:lnTo>
                    <a:pt x="72" y="28"/>
                  </a:lnTo>
                  <a:lnTo>
                    <a:pt x="36" y="33"/>
                  </a:lnTo>
                  <a:lnTo>
                    <a:pt x="0" y="37"/>
                  </a:lnTo>
                  <a:lnTo>
                    <a:pt x="62" y="56"/>
                  </a:lnTo>
                  <a:lnTo>
                    <a:pt x="124" y="76"/>
                  </a:lnTo>
                  <a:lnTo>
                    <a:pt x="185" y="95"/>
                  </a:lnTo>
                  <a:lnTo>
                    <a:pt x="246" y="117"/>
                  </a:lnTo>
                  <a:lnTo>
                    <a:pt x="308" y="137"/>
                  </a:lnTo>
                  <a:lnTo>
                    <a:pt x="368" y="160"/>
                  </a:lnTo>
                  <a:lnTo>
                    <a:pt x="429" y="181"/>
                  </a:lnTo>
                  <a:lnTo>
                    <a:pt x="489" y="204"/>
                  </a:lnTo>
                  <a:lnTo>
                    <a:pt x="550" y="228"/>
                  </a:lnTo>
                  <a:lnTo>
                    <a:pt x="610" y="252"/>
                  </a:lnTo>
                  <a:lnTo>
                    <a:pt x="671" y="277"/>
                  </a:lnTo>
                  <a:lnTo>
                    <a:pt x="731" y="301"/>
                  </a:lnTo>
                  <a:lnTo>
                    <a:pt x="791" y="327"/>
                  </a:lnTo>
                  <a:lnTo>
                    <a:pt x="851" y="352"/>
                  </a:lnTo>
                  <a:lnTo>
                    <a:pt x="910" y="378"/>
                  </a:lnTo>
                  <a:lnTo>
                    <a:pt x="970" y="404"/>
                  </a:lnTo>
                  <a:lnTo>
                    <a:pt x="1038" y="431"/>
                  </a:lnTo>
                  <a:lnTo>
                    <a:pt x="1106" y="458"/>
                  </a:lnTo>
                  <a:lnTo>
                    <a:pt x="1173" y="485"/>
                  </a:lnTo>
                  <a:lnTo>
                    <a:pt x="1240" y="514"/>
                  </a:lnTo>
                  <a:lnTo>
                    <a:pt x="1307" y="543"/>
                  </a:lnTo>
                  <a:lnTo>
                    <a:pt x="1373" y="573"/>
                  </a:lnTo>
                  <a:lnTo>
                    <a:pt x="1438" y="603"/>
                  </a:lnTo>
                  <a:lnTo>
                    <a:pt x="1504" y="634"/>
                  </a:lnTo>
                  <a:lnTo>
                    <a:pt x="1570" y="666"/>
                  </a:lnTo>
                  <a:lnTo>
                    <a:pt x="1634" y="699"/>
                  </a:lnTo>
                  <a:lnTo>
                    <a:pt x="1699" y="732"/>
                  </a:lnTo>
                  <a:lnTo>
                    <a:pt x="1763" y="764"/>
                  </a:lnTo>
                  <a:lnTo>
                    <a:pt x="1827" y="800"/>
                  </a:lnTo>
                  <a:lnTo>
                    <a:pt x="1890" y="835"/>
                  </a:lnTo>
                  <a:lnTo>
                    <a:pt x="1953" y="870"/>
                  </a:lnTo>
                  <a:lnTo>
                    <a:pt x="2015" y="906"/>
                  </a:lnTo>
                  <a:lnTo>
                    <a:pt x="2118" y="961"/>
                  </a:lnTo>
                  <a:lnTo>
                    <a:pt x="2218" y="1016"/>
                  </a:lnTo>
                  <a:lnTo>
                    <a:pt x="2319" y="1074"/>
                  </a:lnTo>
                  <a:lnTo>
                    <a:pt x="2418" y="1133"/>
                  </a:lnTo>
                  <a:lnTo>
                    <a:pt x="2468" y="1162"/>
                  </a:lnTo>
                  <a:lnTo>
                    <a:pt x="2517" y="1193"/>
                  </a:lnTo>
                  <a:lnTo>
                    <a:pt x="2564" y="1224"/>
                  </a:lnTo>
                  <a:lnTo>
                    <a:pt x="2613" y="1255"/>
                  </a:lnTo>
                  <a:lnTo>
                    <a:pt x="2661" y="1287"/>
                  </a:lnTo>
                  <a:lnTo>
                    <a:pt x="2708" y="1320"/>
                  </a:lnTo>
                  <a:lnTo>
                    <a:pt x="2755" y="1353"/>
                  </a:lnTo>
                  <a:lnTo>
                    <a:pt x="2801" y="1387"/>
                  </a:lnTo>
                  <a:lnTo>
                    <a:pt x="2847" y="1422"/>
                  </a:lnTo>
                  <a:lnTo>
                    <a:pt x="2892" y="1456"/>
                  </a:lnTo>
                  <a:lnTo>
                    <a:pt x="2937" y="1492"/>
                  </a:lnTo>
                  <a:lnTo>
                    <a:pt x="2982" y="1529"/>
                  </a:lnTo>
                  <a:lnTo>
                    <a:pt x="3025" y="1566"/>
                  </a:lnTo>
                  <a:lnTo>
                    <a:pt x="3069" y="1604"/>
                  </a:lnTo>
                  <a:lnTo>
                    <a:pt x="3111" y="1642"/>
                  </a:lnTo>
                  <a:lnTo>
                    <a:pt x="3153" y="1681"/>
                  </a:lnTo>
                  <a:lnTo>
                    <a:pt x="3195" y="1722"/>
                  </a:lnTo>
                  <a:lnTo>
                    <a:pt x="3235" y="1762"/>
                  </a:lnTo>
                  <a:lnTo>
                    <a:pt x="3275" y="1803"/>
                  </a:lnTo>
                  <a:lnTo>
                    <a:pt x="3314" y="1846"/>
                  </a:lnTo>
                  <a:lnTo>
                    <a:pt x="3352" y="1889"/>
                  </a:lnTo>
                  <a:lnTo>
                    <a:pt x="3391" y="1934"/>
                  </a:lnTo>
                  <a:lnTo>
                    <a:pt x="3428" y="1979"/>
                  </a:lnTo>
                  <a:lnTo>
                    <a:pt x="3465" y="2024"/>
                  </a:lnTo>
                  <a:lnTo>
                    <a:pt x="3506" y="2008"/>
                  </a:lnTo>
                  <a:lnTo>
                    <a:pt x="3548" y="1993"/>
                  </a:lnTo>
                  <a:lnTo>
                    <a:pt x="3589" y="1977"/>
                  </a:lnTo>
                  <a:lnTo>
                    <a:pt x="3631" y="1961"/>
                  </a:lnTo>
                  <a:lnTo>
                    <a:pt x="3672" y="1944"/>
                  </a:lnTo>
                  <a:lnTo>
                    <a:pt x="3713" y="1927"/>
                  </a:lnTo>
                  <a:lnTo>
                    <a:pt x="3755" y="1911"/>
                  </a:lnTo>
                  <a:lnTo>
                    <a:pt x="3796" y="1894"/>
                  </a:lnTo>
                  <a:lnTo>
                    <a:pt x="3768" y="1838"/>
                  </a:lnTo>
                  <a:lnTo>
                    <a:pt x="3737" y="1784"/>
                  </a:lnTo>
                  <a:lnTo>
                    <a:pt x="3704" y="1731"/>
                  </a:lnTo>
                  <a:lnTo>
                    <a:pt x="3668" y="1678"/>
                  </a:lnTo>
                  <a:lnTo>
                    <a:pt x="3630" y="1627"/>
                  </a:lnTo>
                  <a:lnTo>
                    <a:pt x="3591" y="1579"/>
                  </a:lnTo>
                  <a:lnTo>
                    <a:pt x="3549" y="1530"/>
                  </a:lnTo>
                  <a:lnTo>
                    <a:pt x="3504" y="1482"/>
                  </a:lnTo>
                  <a:lnTo>
                    <a:pt x="3459" y="1437"/>
                  </a:lnTo>
                  <a:lnTo>
                    <a:pt x="3413" y="1392"/>
                  </a:lnTo>
                  <a:lnTo>
                    <a:pt x="3364" y="1348"/>
                  </a:lnTo>
                  <a:lnTo>
                    <a:pt x="3314" y="1305"/>
                  </a:lnTo>
                  <a:lnTo>
                    <a:pt x="3263" y="1263"/>
                  </a:lnTo>
                  <a:lnTo>
                    <a:pt x="3210" y="1223"/>
                  </a:lnTo>
                  <a:lnTo>
                    <a:pt x="3156" y="1183"/>
                  </a:lnTo>
                  <a:lnTo>
                    <a:pt x="3102" y="1144"/>
                  </a:lnTo>
                  <a:lnTo>
                    <a:pt x="3046" y="1107"/>
                  </a:lnTo>
                  <a:lnTo>
                    <a:pt x="2991" y="1069"/>
                  </a:lnTo>
                  <a:lnTo>
                    <a:pt x="2934" y="1033"/>
                  </a:lnTo>
                  <a:lnTo>
                    <a:pt x="2877" y="998"/>
                  </a:lnTo>
                  <a:lnTo>
                    <a:pt x="2819" y="964"/>
                  </a:lnTo>
                  <a:lnTo>
                    <a:pt x="2762" y="930"/>
                  </a:lnTo>
                  <a:lnTo>
                    <a:pt x="2705" y="898"/>
                  </a:lnTo>
                  <a:lnTo>
                    <a:pt x="2647" y="866"/>
                  </a:lnTo>
                  <a:lnTo>
                    <a:pt x="2531" y="804"/>
                  </a:lnTo>
                  <a:lnTo>
                    <a:pt x="2418" y="745"/>
                  </a:lnTo>
                  <a:lnTo>
                    <a:pt x="2308" y="690"/>
                  </a:lnTo>
                  <a:lnTo>
                    <a:pt x="2200" y="636"/>
                  </a:lnTo>
                  <a:close/>
                </a:path>
              </a:pathLst>
            </a:custGeom>
            <a:solidFill>
              <a:srgbClr val="8AD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76" name="13"/>
            <p:cNvSpPr>
              <a:spLocks/>
            </p:cNvSpPr>
            <p:nvPr/>
          </p:nvSpPr>
          <p:spPr bwMode="auto">
            <a:xfrm>
              <a:off x="3692526" y="2925763"/>
              <a:ext cx="712788" cy="284163"/>
            </a:xfrm>
            <a:custGeom>
              <a:avLst/>
              <a:gdLst>
                <a:gd name="T0" fmla="*/ 2215 w 3592"/>
                <a:gd name="T1" fmla="*/ 686 h 1434"/>
                <a:gd name="T2" fmla="*/ 2402 w 3592"/>
                <a:gd name="T3" fmla="*/ 768 h 1434"/>
                <a:gd name="T4" fmla="*/ 2591 w 3592"/>
                <a:gd name="T5" fmla="*/ 855 h 1434"/>
                <a:gd name="T6" fmla="*/ 2779 w 3592"/>
                <a:gd name="T7" fmla="*/ 947 h 1434"/>
                <a:gd name="T8" fmla="*/ 2967 w 3592"/>
                <a:gd name="T9" fmla="*/ 1045 h 1434"/>
                <a:gd name="T10" fmla="*/ 3150 w 3592"/>
                <a:gd name="T11" fmla="*/ 1148 h 1434"/>
                <a:gd name="T12" fmla="*/ 3332 w 3592"/>
                <a:gd name="T13" fmla="*/ 1257 h 1434"/>
                <a:gd name="T14" fmla="*/ 3463 w 3592"/>
                <a:gd name="T15" fmla="*/ 1343 h 1434"/>
                <a:gd name="T16" fmla="*/ 3551 w 3592"/>
                <a:gd name="T17" fmla="*/ 1403 h 1434"/>
                <a:gd name="T18" fmla="*/ 3549 w 3592"/>
                <a:gd name="T19" fmla="*/ 1397 h 1434"/>
                <a:gd name="T20" fmla="*/ 3461 w 3592"/>
                <a:gd name="T21" fmla="*/ 1326 h 1434"/>
                <a:gd name="T22" fmla="*/ 3371 w 3592"/>
                <a:gd name="T23" fmla="*/ 1257 h 1434"/>
                <a:gd name="T24" fmla="*/ 3281 w 3592"/>
                <a:gd name="T25" fmla="*/ 1189 h 1434"/>
                <a:gd name="T26" fmla="*/ 3188 w 3592"/>
                <a:gd name="T27" fmla="*/ 1123 h 1434"/>
                <a:gd name="T28" fmla="*/ 3094 w 3592"/>
                <a:gd name="T29" fmla="*/ 1058 h 1434"/>
                <a:gd name="T30" fmla="*/ 2950 w 3592"/>
                <a:gd name="T31" fmla="*/ 966 h 1434"/>
                <a:gd name="T32" fmla="*/ 2776 w 3592"/>
                <a:gd name="T33" fmla="*/ 868 h 1434"/>
                <a:gd name="T34" fmla="*/ 2626 w 3592"/>
                <a:gd name="T35" fmla="*/ 792 h 1434"/>
                <a:gd name="T36" fmla="*/ 2476 w 3592"/>
                <a:gd name="T37" fmla="*/ 718 h 1434"/>
                <a:gd name="T38" fmla="*/ 2325 w 3592"/>
                <a:gd name="T39" fmla="*/ 645 h 1434"/>
                <a:gd name="T40" fmla="*/ 2194 w 3592"/>
                <a:gd name="T41" fmla="*/ 583 h 1434"/>
                <a:gd name="T42" fmla="*/ 2084 w 3592"/>
                <a:gd name="T43" fmla="*/ 531 h 1434"/>
                <a:gd name="T44" fmla="*/ 1974 w 3592"/>
                <a:gd name="T45" fmla="*/ 480 h 1434"/>
                <a:gd name="T46" fmla="*/ 1863 w 3592"/>
                <a:gd name="T47" fmla="*/ 430 h 1434"/>
                <a:gd name="T48" fmla="*/ 1723 w 3592"/>
                <a:gd name="T49" fmla="*/ 372 h 1434"/>
                <a:gd name="T50" fmla="*/ 1552 w 3592"/>
                <a:gd name="T51" fmla="*/ 311 h 1434"/>
                <a:gd name="T52" fmla="*/ 1380 w 3592"/>
                <a:gd name="T53" fmla="*/ 253 h 1434"/>
                <a:gd name="T54" fmla="*/ 1208 w 3592"/>
                <a:gd name="T55" fmla="*/ 199 h 1434"/>
                <a:gd name="T56" fmla="*/ 1034 w 3592"/>
                <a:gd name="T57" fmla="*/ 149 h 1434"/>
                <a:gd name="T58" fmla="*/ 861 w 3592"/>
                <a:gd name="T59" fmla="*/ 101 h 1434"/>
                <a:gd name="T60" fmla="*/ 686 w 3592"/>
                <a:gd name="T61" fmla="*/ 58 h 1434"/>
                <a:gd name="T62" fmla="*/ 513 w 3592"/>
                <a:gd name="T63" fmla="*/ 18 h 1434"/>
                <a:gd name="T64" fmla="*/ 371 w 3592"/>
                <a:gd name="T65" fmla="*/ 8 h 1434"/>
                <a:gd name="T66" fmla="*/ 262 w 3592"/>
                <a:gd name="T67" fmla="*/ 25 h 1434"/>
                <a:gd name="T68" fmla="*/ 155 w 3592"/>
                <a:gd name="T69" fmla="*/ 42 h 1434"/>
                <a:gd name="T70" fmla="*/ 52 w 3592"/>
                <a:gd name="T71" fmla="*/ 59 h 1434"/>
                <a:gd name="T72" fmla="*/ 136 w 3592"/>
                <a:gd name="T73" fmla="*/ 95 h 1434"/>
                <a:gd name="T74" fmla="*/ 406 w 3592"/>
                <a:gd name="T75" fmla="*/ 150 h 1434"/>
                <a:gd name="T76" fmla="*/ 675 w 3592"/>
                <a:gd name="T77" fmla="*/ 208 h 1434"/>
                <a:gd name="T78" fmla="*/ 943 w 3592"/>
                <a:gd name="T79" fmla="*/ 271 h 1434"/>
                <a:gd name="T80" fmla="*/ 1210 w 3592"/>
                <a:gd name="T81" fmla="*/ 339 h 1434"/>
                <a:gd name="T82" fmla="*/ 1408 w 3592"/>
                <a:gd name="T83" fmla="*/ 396 h 1434"/>
                <a:gd name="T84" fmla="*/ 1540 w 3592"/>
                <a:gd name="T85" fmla="*/ 436 h 1434"/>
                <a:gd name="T86" fmla="*/ 1670 w 3592"/>
                <a:gd name="T87" fmla="*/ 478 h 1434"/>
                <a:gd name="T88" fmla="*/ 1801 w 3592"/>
                <a:gd name="T89" fmla="*/ 523 h 1434"/>
                <a:gd name="T90" fmla="*/ 1930 w 3592"/>
                <a:gd name="T91" fmla="*/ 571 h 1434"/>
                <a:gd name="T92" fmla="*/ 2058 w 3592"/>
                <a:gd name="T93" fmla="*/ 620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92" h="1434">
                  <a:moveTo>
                    <a:pt x="2122" y="647"/>
                  </a:moveTo>
                  <a:lnTo>
                    <a:pt x="2215" y="686"/>
                  </a:lnTo>
                  <a:lnTo>
                    <a:pt x="2309" y="727"/>
                  </a:lnTo>
                  <a:lnTo>
                    <a:pt x="2402" y="768"/>
                  </a:lnTo>
                  <a:lnTo>
                    <a:pt x="2496" y="811"/>
                  </a:lnTo>
                  <a:lnTo>
                    <a:pt x="2591" y="855"/>
                  </a:lnTo>
                  <a:lnTo>
                    <a:pt x="2685" y="901"/>
                  </a:lnTo>
                  <a:lnTo>
                    <a:pt x="2779" y="947"/>
                  </a:lnTo>
                  <a:lnTo>
                    <a:pt x="2872" y="995"/>
                  </a:lnTo>
                  <a:lnTo>
                    <a:pt x="2967" y="1045"/>
                  </a:lnTo>
                  <a:lnTo>
                    <a:pt x="3058" y="1094"/>
                  </a:lnTo>
                  <a:lnTo>
                    <a:pt x="3150" y="1148"/>
                  </a:lnTo>
                  <a:lnTo>
                    <a:pt x="3241" y="1201"/>
                  </a:lnTo>
                  <a:lnTo>
                    <a:pt x="3332" y="1257"/>
                  </a:lnTo>
                  <a:lnTo>
                    <a:pt x="3420" y="1314"/>
                  </a:lnTo>
                  <a:lnTo>
                    <a:pt x="3463" y="1343"/>
                  </a:lnTo>
                  <a:lnTo>
                    <a:pt x="3507" y="1373"/>
                  </a:lnTo>
                  <a:lnTo>
                    <a:pt x="3551" y="1403"/>
                  </a:lnTo>
                  <a:lnTo>
                    <a:pt x="3592" y="1434"/>
                  </a:lnTo>
                  <a:lnTo>
                    <a:pt x="3549" y="1397"/>
                  </a:lnTo>
                  <a:lnTo>
                    <a:pt x="3505" y="1361"/>
                  </a:lnTo>
                  <a:lnTo>
                    <a:pt x="3461" y="1326"/>
                  </a:lnTo>
                  <a:lnTo>
                    <a:pt x="3417" y="1291"/>
                  </a:lnTo>
                  <a:lnTo>
                    <a:pt x="3371" y="1257"/>
                  </a:lnTo>
                  <a:lnTo>
                    <a:pt x="3326" y="1223"/>
                  </a:lnTo>
                  <a:lnTo>
                    <a:pt x="3281" y="1189"/>
                  </a:lnTo>
                  <a:lnTo>
                    <a:pt x="3234" y="1156"/>
                  </a:lnTo>
                  <a:lnTo>
                    <a:pt x="3188" y="1123"/>
                  </a:lnTo>
                  <a:lnTo>
                    <a:pt x="3141" y="1090"/>
                  </a:lnTo>
                  <a:lnTo>
                    <a:pt x="3094" y="1058"/>
                  </a:lnTo>
                  <a:lnTo>
                    <a:pt x="3046" y="1028"/>
                  </a:lnTo>
                  <a:lnTo>
                    <a:pt x="2950" y="966"/>
                  </a:lnTo>
                  <a:lnTo>
                    <a:pt x="2851" y="906"/>
                  </a:lnTo>
                  <a:lnTo>
                    <a:pt x="2776" y="868"/>
                  </a:lnTo>
                  <a:lnTo>
                    <a:pt x="2701" y="829"/>
                  </a:lnTo>
                  <a:lnTo>
                    <a:pt x="2626" y="792"/>
                  </a:lnTo>
                  <a:lnTo>
                    <a:pt x="2551" y="754"/>
                  </a:lnTo>
                  <a:lnTo>
                    <a:pt x="2476" y="718"/>
                  </a:lnTo>
                  <a:lnTo>
                    <a:pt x="2401" y="682"/>
                  </a:lnTo>
                  <a:lnTo>
                    <a:pt x="2325" y="645"/>
                  </a:lnTo>
                  <a:lnTo>
                    <a:pt x="2250" y="609"/>
                  </a:lnTo>
                  <a:lnTo>
                    <a:pt x="2194" y="583"/>
                  </a:lnTo>
                  <a:lnTo>
                    <a:pt x="2139" y="557"/>
                  </a:lnTo>
                  <a:lnTo>
                    <a:pt x="2084" y="531"/>
                  </a:lnTo>
                  <a:lnTo>
                    <a:pt x="2029" y="505"/>
                  </a:lnTo>
                  <a:lnTo>
                    <a:pt x="1974" y="480"/>
                  </a:lnTo>
                  <a:lnTo>
                    <a:pt x="1919" y="455"/>
                  </a:lnTo>
                  <a:lnTo>
                    <a:pt x="1863" y="430"/>
                  </a:lnTo>
                  <a:lnTo>
                    <a:pt x="1808" y="405"/>
                  </a:lnTo>
                  <a:lnTo>
                    <a:pt x="1723" y="372"/>
                  </a:lnTo>
                  <a:lnTo>
                    <a:pt x="1637" y="341"/>
                  </a:lnTo>
                  <a:lnTo>
                    <a:pt x="1552" y="311"/>
                  </a:lnTo>
                  <a:lnTo>
                    <a:pt x="1466" y="281"/>
                  </a:lnTo>
                  <a:lnTo>
                    <a:pt x="1380" y="253"/>
                  </a:lnTo>
                  <a:lnTo>
                    <a:pt x="1294" y="226"/>
                  </a:lnTo>
                  <a:lnTo>
                    <a:pt x="1208" y="199"/>
                  </a:lnTo>
                  <a:lnTo>
                    <a:pt x="1120" y="174"/>
                  </a:lnTo>
                  <a:lnTo>
                    <a:pt x="1034" y="149"/>
                  </a:lnTo>
                  <a:lnTo>
                    <a:pt x="947" y="125"/>
                  </a:lnTo>
                  <a:lnTo>
                    <a:pt x="861" y="101"/>
                  </a:lnTo>
                  <a:lnTo>
                    <a:pt x="773" y="79"/>
                  </a:lnTo>
                  <a:lnTo>
                    <a:pt x="686" y="58"/>
                  </a:lnTo>
                  <a:lnTo>
                    <a:pt x="600" y="38"/>
                  </a:lnTo>
                  <a:lnTo>
                    <a:pt x="513" y="18"/>
                  </a:lnTo>
                  <a:lnTo>
                    <a:pt x="426" y="0"/>
                  </a:lnTo>
                  <a:lnTo>
                    <a:pt x="371" y="8"/>
                  </a:lnTo>
                  <a:lnTo>
                    <a:pt x="316" y="16"/>
                  </a:lnTo>
                  <a:lnTo>
                    <a:pt x="262" y="25"/>
                  </a:lnTo>
                  <a:lnTo>
                    <a:pt x="209" y="33"/>
                  </a:lnTo>
                  <a:lnTo>
                    <a:pt x="155" y="42"/>
                  </a:lnTo>
                  <a:lnTo>
                    <a:pt x="103" y="51"/>
                  </a:lnTo>
                  <a:lnTo>
                    <a:pt x="52" y="59"/>
                  </a:lnTo>
                  <a:lnTo>
                    <a:pt x="0" y="68"/>
                  </a:lnTo>
                  <a:lnTo>
                    <a:pt x="136" y="95"/>
                  </a:lnTo>
                  <a:lnTo>
                    <a:pt x="271" y="123"/>
                  </a:lnTo>
                  <a:lnTo>
                    <a:pt x="406" y="150"/>
                  </a:lnTo>
                  <a:lnTo>
                    <a:pt x="541" y="178"/>
                  </a:lnTo>
                  <a:lnTo>
                    <a:pt x="675" y="208"/>
                  </a:lnTo>
                  <a:lnTo>
                    <a:pt x="810" y="238"/>
                  </a:lnTo>
                  <a:lnTo>
                    <a:pt x="943" y="271"/>
                  </a:lnTo>
                  <a:lnTo>
                    <a:pt x="1076" y="304"/>
                  </a:lnTo>
                  <a:lnTo>
                    <a:pt x="1210" y="339"/>
                  </a:lnTo>
                  <a:lnTo>
                    <a:pt x="1342" y="377"/>
                  </a:lnTo>
                  <a:lnTo>
                    <a:pt x="1408" y="396"/>
                  </a:lnTo>
                  <a:lnTo>
                    <a:pt x="1474" y="415"/>
                  </a:lnTo>
                  <a:lnTo>
                    <a:pt x="1540" y="436"/>
                  </a:lnTo>
                  <a:lnTo>
                    <a:pt x="1605" y="457"/>
                  </a:lnTo>
                  <a:lnTo>
                    <a:pt x="1670" y="478"/>
                  </a:lnTo>
                  <a:lnTo>
                    <a:pt x="1735" y="500"/>
                  </a:lnTo>
                  <a:lnTo>
                    <a:pt x="1801" y="523"/>
                  </a:lnTo>
                  <a:lnTo>
                    <a:pt x="1865" y="547"/>
                  </a:lnTo>
                  <a:lnTo>
                    <a:pt x="1930" y="571"/>
                  </a:lnTo>
                  <a:lnTo>
                    <a:pt x="1994" y="595"/>
                  </a:lnTo>
                  <a:lnTo>
                    <a:pt x="2058" y="620"/>
                  </a:lnTo>
                  <a:lnTo>
                    <a:pt x="2122" y="647"/>
                  </a:lnTo>
                  <a:close/>
                </a:path>
              </a:pathLst>
            </a:custGeom>
            <a:solidFill>
              <a:srgbClr val="8AD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77" name="14"/>
            <p:cNvSpPr>
              <a:spLocks/>
            </p:cNvSpPr>
            <p:nvPr/>
          </p:nvSpPr>
          <p:spPr bwMode="auto">
            <a:xfrm>
              <a:off x="2843213" y="3043238"/>
              <a:ext cx="860425" cy="585788"/>
            </a:xfrm>
            <a:custGeom>
              <a:avLst/>
              <a:gdLst>
                <a:gd name="T0" fmla="*/ 1788 w 4333"/>
                <a:gd name="T1" fmla="*/ 164 h 2950"/>
                <a:gd name="T2" fmla="*/ 1959 w 4333"/>
                <a:gd name="T3" fmla="*/ 394 h 2950"/>
                <a:gd name="T4" fmla="*/ 2167 w 4333"/>
                <a:gd name="T5" fmla="*/ 639 h 2950"/>
                <a:gd name="T6" fmla="*/ 2409 w 4333"/>
                <a:gd name="T7" fmla="*/ 892 h 2950"/>
                <a:gd name="T8" fmla="*/ 2605 w 4333"/>
                <a:gd name="T9" fmla="*/ 1079 h 2950"/>
                <a:gd name="T10" fmla="*/ 2781 w 4333"/>
                <a:gd name="T11" fmla="*/ 1227 h 2950"/>
                <a:gd name="T12" fmla="*/ 2954 w 4333"/>
                <a:gd name="T13" fmla="*/ 1358 h 2950"/>
                <a:gd name="T14" fmla="*/ 3124 w 4333"/>
                <a:gd name="T15" fmla="*/ 1474 h 2950"/>
                <a:gd name="T16" fmla="*/ 3404 w 4333"/>
                <a:gd name="T17" fmla="*/ 1640 h 2950"/>
                <a:gd name="T18" fmla="*/ 3687 w 4333"/>
                <a:gd name="T19" fmla="*/ 1780 h 2950"/>
                <a:gd name="T20" fmla="*/ 3579 w 4333"/>
                <a:gd name="T21" fmla="*/ 1775 h 2950"/>
                <a:gd name="T22" fmla="*/ 3350 w 4333"/>
                <a:gd name="T23" fmla="*/ 1726 h 2950"/>
                <a:gd name="T24" fmla="*/ 3120 w 4333"/>
                <a:gd name="T25" fmla="*/ 1670 h 2950"/>
                <a:gd name="T26" fmla="*/ 2888 w 4333"/>
                <a:gd name="T27" fmla="*/ 1607 h 2950"/>
                <a:gd name="T28" fmla="*/ 3115 w 4333"/>
                <a:gd name="T29" fmla="*/ 1692 h 2950"/>
                <a:gd name="T30" fmla="*/ 3494 w 4333"/>
                <a:gd name="T31" fmla="*/ 1808 h 2950"/>
                <a:gd name="T32" fmla="*/ 3869 w 4333"/>
                <a:gd name="T33" fmla="*/ 1904 h 2950"/>
                <a:gd name="T34" fmla="*/ 4240 w 4333"/>
                <a:gd name="T35" fmla="*/ 1981 h 2950"/>
                <a:gd name="T36" fmla="*/ 4186 w 4333"/>
                <a:gd name="T37" fmla="*/ 2119 h 2950"/>
                <a:gd name="T38" fmla="*/ 3980 w 4333"/>
                <a:gd name="T39" fmla="*/ 2271 h 2950"/>
                <a:gd name="T40" fmla="*/ 3766 w 4333"/>
                <a:gd name="T41" fmla="*/ 2411 h 2950"/>
                <a:gd name="T42" fmla="*/ 3543 w 4333"/>
                <a:gd name="T43" fmla="*/ 2536 h 2950"/>
                <a:gd name="T44" fmla="*/ 3311 w 4333"/>
                <a:gd name="T45" fmla="*/ 2646 h 2950"/>
                <a:gd name="T46" fmla="*/ 3074 w 4333"/>
                <a:gd name="T47" fmla="*/ 2740 h 2950"/>
                <a:gd name="T48" fmla="*/ 2831 w 4333"/>
                <a:gd name="T49" fmla="*/ 2817 h 2950"/>
                <a:gd name="T50" fmla="*/ 2582 w 4333"/>
                <a:gd name="T51" fmla="*/ 2876 h 2950"/>
                <a:gd name="T52" fmla="*/ 2307 w 4333"/>
                <a:gd name="T53" fmla="*/ 2920 h 2950"/>
                <a:gd name="T54" fmla="*/ 2013 w 4333"/>
                <a:gd name="T55" fmla="*/ 2946 h 2950"/>
                <a:gd name="T56" fmla="*/ 1715 w 4333"/>
                <a:gd name="T57" fmla="*/ 2946 h 2950"/>
                <a:gd name="T58" fmla="*/ 1455 w 4333"/>
                <a:gd name="T59" fmla="*/ 2921 h 2950"/>
                <a:gd name="T60" fmla="*/ 1270 w 4333"/>
                <a:gd name="T61" fmla="*/ 2857 h 2950"/>
                <a:gd name="T62" fmla="*/ 983 w 4333"/>
                <a:gd name="T63" fmla="*/ 2667 h 2950"/>
                <a:gd name="T64" fmla="*/ 726 w 4333"/>
                <a:gd name="T65" fmla="*/ 2456 h 2950"/>
                <a:gd name="T66" fmla="*/ 502 w 4333"/>
                <a:gd name="T67" fmla="*/ 2224 h 2950"/>
                <a:gd name="T68" fmla="*/ 317 w 4333"/>
                <a:gd name="T69" fmla="*/ 1970 h 2950"/>
                <a:gd name="T70" fmla="*/ 173 w 4333"/>
                <a:gd name="T71" fmla="*/ 1692 h 2950"/>
                <a:gd name="T72" fmla="*/ 72 w 4333"/>
                <a:gd name="T73" fmla="*/ 1390 h 2950"/>
                <a:gd name="T74" fmla="*/ 21 w 4333"/>
                <a:gd name="T75" fmla="*/ 1064 h 2950"/>
                <a:gd name="T76" fmla="*/ 58 w 4333"/>
                <a:gd name="T77" fmla="*/ 825 h 2950"/>
                <a:gd name="T78" fmla="*/ 276 w 4333"/>
                <a:gd name="T79" fmla="*/ 967 h 2950"/>
                <a:gd name="T80" fmla="*/ 578 w 4333"/>
                <a:gd name="T81" fmla="*/ 1183 h 2950"/>
                <a:gd name="T82" fmla="*/ 694 w 4333"/>
                <a:gd name="T83" fmla="*/ 1251 h 2950"/>
                <a:gd name="T84" fmla="*/ 586 w 4333"/>
                <a:gd name="T85" fmla="*/ 1143 h 2950"/>
                <a:gd name="T86" fmla="*/ 338 w 4333"/>
                <a:gd name="T87" fmla="*/ 922 h 2950"/>
                <a:gd name="T88" fmla="*/ 191 w 4333"/>
                <a:gd name="T89" fmla="*/ 776 h 2950"/>
                <a:gd name="T90" fmla="*/ 72 w 4333"/>
                <a:gd name="T91" fmla="*/ 626 h 2950"/>
                <a:gd name="T92" fmla="*/ 5 w 4333"/>
                <a:gd name="T93" fmla="*/ 484 h 2950"/>
                <a:gd name="T94" fmla="*/ 17 w 4333"/>
                <a:gd name="T95" fmla="*/ 357 h 2950"/>
                <a:gd name="T96" fmla="*/ 129 w 4333"/>
                <a:gd name="T97" fmla="*/ 254 h 2950"/>
                <a:gd name="T98" fmla="*/ 290 w 4333"/>
                <a:gd name="T99" fmla="*/ 172 h 2950"/>
                <a:gd name="T100" fmla="*/ 467 w 4333"/>
                <a:gd name="T101" fmla="*/ 108 h 2950"/>
                <a:gd name="T102" fmla="*/ 659 w 4333"/>
                <a:gd name="T103" fmla="*/ 60 h 2950"/>
                <a:gd name="T104" fmla="*/ 862 w 4333"/>
                <a:gd name="T105" fmla="*/ 28 h 2950"/>
                <a:gd name="T106" fmla="*/ 1074 w 4333"/>
                <a:gd name="T107" fmla="*/ 9 h 2950"/>
                <a:gd name="T108" fmla="*/ 1350 w 4333"/>
                <a:gd name="T109" fmla="*/ 0 h 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33" h="2950">
                  <a:moveTo>
                    <a:pt x="1690" y="8"/>
                  </a:moveTo>
                  <a:lnTo>
                    <a:pt x="1719" y="59"/>
                  </a:lnTo>
                  <a:lnTo>
                    <a:pt x="1752" y="111"/>
                  </a:lnTo>
                  <a:lnTo>
                    <a:pt x="1788" y="164"/>
                  </a:lnTo>
                  <a:lnTo>
                    <a:pt x="1827" y="220"/>
                  </a:lnTo>
                  <a:lnTo>
                    <a:pt x="1868" y="277"/>
                  </a:lnTo>
                  <a:lnTo>
                    <a:pt x="1912" y="334"/>
                  </a:lnTo>
                  <a:lnTo>
                    <a:pt x="1959" y="394"/>
                  </a:lnTo>
                  <a:lnTo>
                    <a:pt x="2007" y="455"/>
                  </a:lnTo>
                  <a:lnTo>
                    <a:pt x="2058" y="516"/>
                  </a:lnTo>
                  <a:lnTo>
                    <a:pt x="2112" y="577"/>
                  </a:lnTo>
                  <a:lnTo>
                    <a:pt x="2167" y="639"/>
                  </a:lnTo>
                  <a:lnTo>
                    <a:pt x="2225" y="703"/>
                  </a:lnTo>
                  <a:lnTo>
                    <a:pt x="2284" y="765"/>
                  </a:lnTo>
                  <a:lnTo>
                    <a:pt x="2345" y="829"/>
                  </a:lnTo>
                  <a:lnTo>
                    <a:pt x="2409" y="892"/>
                  </a:lnTo>
                  <a:lnTo>
                    <a:pt x="2473" y="956"/>
                  </a:lnTo>
                  <a:lnTo>
                    <a:pt x="2516" y="998"/>
                  </a:lnTo>
                  <a:lnTo>
                    <a:pt x="2561" y="1040"/>
                  </a:lnTo>
                  <a:lnTo>
                    <a:pt x="2605" y="1079"/>
                  </a:lnTo>
                  <a:lnTo>
                    <a:pt x="2649" y="1118"/>
                  </a:lnTo>
                  <a:lnTo>
                    <a:pt x="2693" y="1155"/>
                  </a:lnTo>
                  <a:lnTo>
                    <a:pt x="2738" y="1192"/>
                  </a:lnTo>
                  <a:lnTo>
                    <a:pt x="2781" y="1227"/>
                  </a:lnTo>
                  <a:lnTo>
                    <a:pt x="2825" y="1262"/>
                  </a:lnTo>
                  <a:lnTo>
                    <a:pt x="2868" y="1295"/>
                  </a:lnTo>
                  <a:lnTo>
                    <a:pt x="2911" y="1327"/>
                  </a:lnTo>
                  <a:lnTo>
                    <a:pt x="2954" y="1358"/>
                  </a:lnTo>
                  <a:lnTo>
                    <a:pt x="2997" y="1389"/>
                  </a:lnTo>
                  <a:lnTo>
                    <a:pt x="3039" y="1417"/>
                  </a:lnTo>
                  <a:lnTo>
                    <a:pt x="3082" y="1446"/>
                  </a:lnTo>
                  <a:lnTo>
                    <a:pt x="3124" y="1474"/>
                  </a:lnTo>
                  <a:lnTo>
                    <a:pt x="3165" y="1500"/>
                  </a:lnTo>
                  <a:lnTo>
                    <a:pt x="3247" y="1550"/>
                  </a:lnTo>
                  <a:lnTo>
                    <a:pt x="3326" y="1597"/>
                  </a:lnTo>
                  <a:lnTo>
                    <a:pt x="3404" y="1640"/>
                  </a:lnTo>
                  <a:lnTo>
                    <a:pt x="3479" y="1679"/>
                  </a:lnTo>
                  <a:lnTo>
                    <a:pt x="3552" y="1716"/>
                  </a:lnTo>
                  <a:lnTo>
                    <a:pt x="3621" y="1750"/>
                  </a:lnTo>
                  <a:lnTo>
                    <a:pt x="3687" y="1780"/>
                  </a:lnTo>
                  <a:lnTo>
                    <a:pt x="3750" y="1808"/>
                  </a:lnTo>
                  <a:lnTo>
                    <a:pt x="3694" y="1797"/>
                  </a:lnTo>
                  <a:lnTo>
                    <a:pt x="3637" y="1786"/>
                  </a:lnTo>
                  <a:lnTo>
                    <a:pt x="3579" y="1775"/>
                  </a:lnTo>
                  <a:lnTo>
                    <a:pt x="3522" y="1763"/>
                  </a:lnTo>
                  <a:lnTo>
                    <a:pt x="3465" y="1751"/>
                  </a:lnTo>
                  <a:lnTo>
                    <a:pt x="3408" y="1738"/>
                  </a:lnTo>
                  <a:lnTo>
                    <a:pt x="3350" y="1726"/>
                  </a:lnTo>
                  <a:lnTo>
                    <a:pt x="3293" y="1712"/>
                  </a:lnTo>
                  <a:lnTo>
                    <a:pt x="3235" y="1699"/>
                  </a:lnTo>
                  <a:lnTo>
                    <a:pt x="3178" y="1684"/>
                  </a:lnTo>
                  <a:lnTo>
                    <a:pt x="3120" y="1670"/>
                  </a:lnTo>
                  <a:lnTo>
                    <a:pt x="3062" y="1654"/>
                  </a:lnTo>
                  <a:lnTo>
                    <a:pt x="3004" y="1640"/>
                  </a:lnTo>
                  <a:lnTo>
                    <a:pt x="2946" y="1624"/>
                  </a:lnTo>
                  <a:lnTo>
                    <a:pt x="2888" y="1607"/>
                  </a:lnTo>
                  <a:lnTo>
                    <a:pt x="2831" y="1591"/>
                  </a:lnTo>
                  <a:lnTo>
                    <a:pt x="2926" y="1625"/>
                  </a:lnTo>
                  <a:lnTo>
                    <a:pt x="3021" y="1659"/>
                  </a:lnTo>
                  <a:lnTo>
                    <a:pt x="3115" y="1692"/>
                  </a:lnTo>
                  <a:lnTo>
                    <a:pt x="3210" y="1722"/>
                  </a:lnTo>
                  <a:lnTo>
                    <a:pt x="3305" y="1752"/>
                  </a:lnTo>
                  <a:lnTo>
                    <a:pt x="3400" y="1780"/>
                  </a:lnTo>
                  <a:lnTo>
                    <a:pt x="3494" y="1808"/>
                  </a:lnTo>
                  <a:lnTo>
                    <a:pt x="3588" y="1834"/>
                  </a:lnTo>
                  <a:lnTo>
                    <a:pt x="3682" y="1859"/>
                  </a:lnTo>
                  <a:lnTo>
                    <a:pt x="3775" y="1881"/>
                  </a:lnTo>
                  <a:lnTo>
                    <a:pt x="3869" y="1904"/>
                  </a:lnTo>
                  <a:lnTo>
                    <a:pt x="3962" y="1924"/>
                  </a:lnTo>
                  <a:lnTo>
                    <a:pt x="4055" y="1945"/>
                  </a:lnTo>
                  <a:lnTo>
                    <a:pt x="4148" y="1963"/>
                  </a:lnTo>
                  <a:lnTo>
                    <a:pt x="4240" y="1981"/>
                  </a:lnTo>
                  <a:lnTo>
                    <a:pt x="4333" y="1997"/>
                  </a:lnTo>
                  <a:lnTo>
                    <a:pt x="4284" y="2038"/>
                  </a:lnTo>
                  <a:lnTo>
                    <a:pt x="4236" y="2079"/>
                  </a:lnTo>
                  <a:lnTo>
                    <a:pt x="4186" y="2119"/>
                  </a:lnTo>
                  <a:lnTo>
                    <a:pt x="4136" y="2158"/>
                  </a:lnTo>
                  <a:lnTo>
                    <a:pt x="4085" y="2197"/>
                  </a:lnTo>
                  <a:lnTo>
                    <a:pt x="4033" y="2234"/>
                  </a:lnTo>
                  <a:lnTo>
                    <a:pt x="3980" y="2271"/>
                  </a:lnTo>
                  <a:lnTo>
                    <a:pt x="3928" y="2308"/>
                  </a:lnTo>
                  <a:lnTo>
                    <a:pt x="3874" y="2343"/>
                  </a:lnTo>
                  <a:lnTo>
                    <a:pt x="3821" y="2377"/>
                  </a:lnTo>
                  <a:lnTo>
                    <a:pt x="3766" y="2411"/>
                  </a:lnTo>
                  <a:lnTo>
                    <a:pt x="3711" y="2443"/>
                  </a:lnTo>
                  <a:lnTo>
                    <a:pt x="3655" y="2474"/>
                  </a:lnTo>
                  <a:lnTo>
                    <a:pt x="3599" y="2506"/>
                  </a:lnTo>
                  <a:lnTo>
                    <a:pt x="3543" y="2536"/>
                  </a:lnTo>
                  <a:lnTo>
                    <a:pt x="3486" y="2564"/>
                  </a:lnTo>
                  <a:lnTo>
                    <a:pt x="3428" y="2592"/>
                  </a:lnTo>
                  <a:lnTo>
                    <a:pt x="3370" y="2620"/>
                  </a:lnTo>
                  <a:lnTo>
                    <a:pt x="3311" y="2646"/>
                  </a:lnTo>
                  <a:lnTo>
                    <a:pt x="3252" y="2671"/>
                  </a:lnTo>
                  <a:lnTo>
                    <a:pt x="3193" y="2694"/>
                  </a:lnTo>
                  <a:lnTo>
                    <a:pt x="3135" y="2717"/>
                  </a:lnTo>
                  <a:lnTo>
                    <a:pt x="3074" y="2740"/>
                  </a:lnTo>
                  <a:lnTo>
                    <a:pt x="3013" y="2760"/>
                  </a:lnTo>
                  <a:lnTo>
                    <a:pt x="2953" y="2781"/>
                  </a:lnTo>
                  <a:lnTo>
                    <a:pt x="2892" y="2799"/>
                  </a:lnTo>
                  <a:lnTo>
                    <a:pt x="2831" y="2817"/>
                  </a:lnTo>
                  <a:lnTo>
                    <a:pt x="2768" y="2833"/>
                  </a:lnTo>
                  <a:lnTo>
                    <a:pt x="2707" y="2849"/>
                  </a:lnTo>
                  <a:lnTo>
                    <a:pt x="2645" y="2862"/>
                  </a:lnTo>
                  <a:lnTo>
                    <a:pt x="2582" y="2876"/>
                  </a:lnTo>
                  <a:lnTo>
                    <a:pt x="2519" y="2887"/>
                  </a:lnTo>
                  <a:lnTo>
                    <a:pt x="2450" y="2900"/>
                  </a:lnTo>
                  <a:lnTo>
                    <a:pt x="2378" y="2911"/>
                  </a:lnTo>
                  <a:lnTo>
                    <a:pt x="2307" y="2920"/>
                  </a:lnTo>
                  <a:lnTo>
                    <a:pt x="2234" y="2929"/>
                  </a:lnTo>
                  <a:lnTo>
                    <a:pt x="2162" y="2936"/>
                  </a:lnTo>
                  <a:lnTo>
                    <a:pt x="2088" y="2942"/>
                  </a:lnTo>
                  <a:lnTo>
                    <a:pt x="2013" y="2946"/>
                  </a:lnTo>
                  <a:lnTo>
                    <a:pt x="1939" y="2948"/>
                  </a:lnTo>
                  <a:lnTo>
                    <a:pt x="1864" y="2950"/>
                  </a:lnTo>
                  <a:lnTo>
                    <a:pt x="1790" y="2948"/>
                  </a:lnTo>
                  <a:lnTo>
                    <a:pt x="1715" y="2946"/>
                  </a:lnTo>
                  <a:lnTo>
                    <a:pt x="1641" y="2942"/>
                  </a:lnTo>
                  <a:lnTo>
                    <a:pt x="1566" y="2935"/>
                  </a:lnTo>
                  <a:lnTo>
                    <a:pt x="1492" y="2926"/>
                  </a:lnTo>
                  <a:lnTo>
                    <a:pt x="1455" y="2921"/>
                  </a:lnTo>
                  <a:lnTo>
                    <a:pt x="1419" y="2914"/>
                  </a:lnTo>
                  <a:lnTo>
                    <a:pt x="1382" y="2909"/>
                  </a:lnTo>
                  <a:lnTo>
                    <a:pt x="1346" y="2902"/>
                  </a:lnTo>
                  <a:lnTo>
                    <a:pt x="1270" y="2857"/>
                  </a:lnTo>
                  <a:lnTo>
                    <a:pt x="1195" y="2811"/>
                  </a:lnTo>
                  <a:lnTo>
                    <a:pt x="1123" y="2765"/>
                  </a:lnTo>
                  <a:lnTo>
                    <a:pt x="1052" y="2716"/>
                  </a:lnTo>
                  <a:lnTo>
                    <a:pt x="983" y="2667"/>
                  </a:lnTo>
                  <a:lnTo>
                    <a:pt x="915" y="2616"/>
                  </a:lnTo>
                  <a:lnTo>
                    <a:pt x="851" y="2564"/>
                  </a:lnTo>
                  <a:lnTo>
                    <a:pt x="787" y="2511"/>
                  </a:lnTo>
                  <a:lnTo>
                    <a:pt x="726" y="2456"/>
                  </a:lnTo>
                  <a:lnTo>
                    <a:pt x="667" y="2401"/>
                  </a:lnTo>
                  <a:lnTo>
                    <a:pt x="610" y="2343"/>
                  </a:lnTo>
                  <a:lnTo>
                    <a:pt x="555" y="2284"/>
                  </a:lnTo>
                  <a:lnTo>
                    <a:pt x="502" y="2224"/>
                  </a:lnTo>
                  <a:lnTo>
                    <a:pt x="453" y="2162"/>
                  </a:lnTo>
                  <a:lnTo>
                    <a:pt x="405" y="2100"/>
                  </a:lnTo>
                  <a:lnTo>
                    <a:pt x="360" y="2035"/>
                  </a:lnTo>
                  <a:lnTo>
                    <a:pt x="317" y="1970"/>
                  </a:lnTo>
                  <a:lnTo>
                    <a:pt x="277" y="1902"/>
                  </a:lnTo>
                  <a:lnTo>
                    <a:pt x="239" y="1834"/>
                  </a:lnTo>
                  <a:lnTo>
                    <a:pt x="204" y="1763"/>
                  </a:lnTo>
                  <a:lnTo>
                    <a:pt x="173" y="1692"/>
                  </a:lnTo>
                  <a:lnTo>
                    <a:pt x="143" y="1618"/>
                  </a:lnTo>
                  <a:lnTo>
                    <a:pt x="116" y="1544"/>
                  </a:lnTo>
                  <a:lnTo>
                    <a:pt x="93" y="1467"/>
                  </a:lnTo>
                  <a:lnTo>
                    <a:pt x="72" y="1390"/>
                  </a:lnTo>
                  <a:lnTo>
                    <a:pt x="55" y="1311"/>
                  </a:lnTo>
                  <a:lnTo>
                    <a:pt x="40" y="1230"/>
                  </a:lnTo>
                  <a:lnTo>
                    <a:pt x="28" y="1147"/>
                  </a:lnTo>
                  <a:lnTo>
                    <a:pt x="21" y="1064"/>
                  </a:lnTo>
                  <a:lnTo>
                    <a:pt x="16" y="977"/>
                  </a:lnTo>
                  <a:lnTo>
                    <a:pt x="14" y="890"/>
                  </a:lnTo>
                  <a:lnTo>
                    <a:pt x="16" y="802"/>
                  </a:lnTo>
                  <a:lnTo>
                    <a:pt x="58" y="825"/>
                  </a:lnTo>
                  <a:lnTo>
                    <a:pt x="101" y="852"/>
                  </a:lnTo>
                  <a:lnTo>
                    <a:pt x="144" y="879"/>
                  </a:lnTo>
                  <a:lnTo>
                    <a:pt x="187" y="907"/>
                  </a:lnTo>
                  <a:lnTo>
                    <a:pt x="276" y="967"/>
                  </a:lnTo>
                  <a:lnTo>
                    <a:pt x="363" y="1028"/>
                  </a:lnTo>
                  <a:lnTo>
                    <a:pt x="450" y="1092"/>
                  </a:lnTo>
                  <a:lnTo>
                    <a:pt x="537" y="1153"/>
                  </a:lnTo>
                  <a:lnTo>
                    <a:pt x="578" y="1183"/>
                  </a:lnTo>
                  <a:lnTo>
                    <a:pt x="622" y="1212"/>
                  </a:lnTo>
                  <a:lnTo>
                    <a:pt x="662" y="1239"/>
                  </a:lnTo>
                  <a:lnTo>
                    <a:pt x="704" y="1265"/>
                  </a:lnTo>
                  <a:lnTo>
                    <a:pt x="694" y="1251"/>
                  </a:lnTo>
                  <a:lnTo>
                    <a:pt x="681" y="1234"/>
                  </a:lnTo>
                  <a:lnTo>
                    <a:pt x="661" y="1214"/>
                  </a:lnTo>
                  <a:lnTo>
                    <a:pt x="640" y="1193"/>
                  </a:lnTo>
                  <a:lnTo>
                    <a:pt x="586" y="1143"/>
                  </a:lnTo>
                  <a:lnTo>
                    <a:pt x="522" y="1086"/>
                  </a:lnTo>
                  <a:lnTo>
                    <a:pt x="450" y="1024"/>
                  </a:lnTo>
                  <a:lnTo>
                    <a:pt x="375" y="956"/>
                  </a:lnTo>
                  <a:lnTo>
                    <a:pt x="338" y="922"/>
                  </a:lnTo>
                  <a:lnTo>
                    <a:pt x="300" y="886"/>
                  </a:lnTo>
                  <a:lnTo>
                    <a:pt x="262" y="849"/>
                  </a:lnTo>
                  <a:lnTo>
                    <a:pt x="226" y="812"/>
                  </a:lnTo>
                  <a:lnTo>
                    <a:pt x="191" y="776"/>
                  </a:lnTo>
                  <a:lnTo>
                    <a:pt x="158" y="738"/>
                  </a:lnTo>
                  <a:lnTo>
                    <a:pt x="126" y="701"/>
                  </a:lnTo>
                  <a:lnTo>
                    <a:pt x="98" y="663"/>
                  </a:lnTo>
                  <a:lnTo>
                    <a:pt x="72" y="626"/>
                  </a:lnTo>
                  <a:lnTo>
                    <a:pt x="49" y="590"/>
                  </a:lnTo>
                  <a:lnTo>
                    <a:pt x="31" y="553"/>
                  </a:lnTo>
                  <a:lnTo>
                    <a:pt x="16" y="518"/>
                  </a:lnTo>
                  <a:lnTo>
                    <a:pt x="5" y="484"/>
                  </a:lnTo>
                  <a:lnTo>
                    <a:pt x="0" y="450"/>
                  </a:lnTo>
                  <a:lnTo>
                    <a:pt x="0" y="418"/>
                  </a:lnTo>
                  <a:lnTo>
                    <a:pt x="5" y="387"/>
                  </a:lnTo>
                  <a:lnTo>
                    <a:pt x="17" y="357"/>
                  </a:lnTo>
                  <a:lnTo>
                    <a:pt x="34" y="329"/>
                  </a:lnTo>
                  <a:lnTo>
                    <a:pt x="59" y="303"/>
                  </a:lnTo>
                  <a:lnTo>
                    <a:pt x="91" y="278"/>
                  </a:lnTo>
                  <a:lnTo>
                    <a:pt x="129" y="254"/>
                  </a:lnTo>
                  <a:lnTo>
                    <a:pt x="168" y="232"/>
                  </a:lnTo>
                  <a:lnTo>
                    <a:pt x="208" y="211"/>
                  </a:lnTo>
                  <a:lnTo>
                    <a:pt x="248" y="190"/>
                  </a:lnTo>
                  <a:lnTo>
                    <a:pt x="290" y="172"/>
                  </a:lnTo>
                  <a:lnTo>
                    <a:pt x="334" y="154"/>
                  </a:lnTo>
                  <a:lnTo>
                    <a:pt x="378" y="137"/>
                  </a:lnTo>
                  <a:lnTo>
                    <a:pt x="422" y="122"/>
                  </a:lnTo>
                  <a:lnTo>
                    <a:pt x="467" y="108"/>
                  </a:lnTo>
                  <a:lnTo>
                    <a:pt x="515" y="94"/>
                  </a:lnTo>
                  <a:lnTo>
                    <a:pt x="561" y="81"/>
                  </a:lnTo>
                  <a:lnTo>
                    <a:pt x="610" y="70"/>
                  </a:lnTo>
                  <a:lnTo>
                    <a:pt x="659" y="60"/>
                  </a:lnTo>
                  <a:lnTo>
                    <a:pt x="709" y="51"/>
                  </a:lnTo>
                  <a:lnTo>
                    <a:pt x="759" y="42"/>
                  </a:lnTo>
                  <a:lnTo>
                    <a:pt x="810" y="35"/>
                  </a:lnTo>
                  <a:lnTo>
                    <a:pt x="862" y="28"/>
                  </a:lnTo>
                  <a:lnTo>
                    <a:pt x="914" y="21"/>
                  </a:lnTo>
                  <a:lnTo>
                    <a:pt x="966" y="17"/>
                  </a:lnTo>
                  <a:lnTo>
                    <a:pt x="1020" y="12"/>
                  </a:lnTo>
                  <a:lnTo>
                    <a:pt x="1074" y="9"/>
                  </a:lnTo>
                  <a:lnTo>
                    <a:pt x="1127" y="5"/>
                  </a:lnTo>
                  <a:lnTo>
                    <a:pt x="1183" y="3"/>
                  </a:lnTo>
                  <a:lnTo>
                    <a:pt x="1237" y="2"/>
                  </a:lnTo>
                  <a:lnTo>
                    <a:pt x="1350" y="0"/>
                  </a:lnTo>
                  <a:lnTo>
                    <a:pt x="1462" y="1"/>
                  </a:lnTo>
                  <a:lnTo>
                    <a:pt x="1575" y="3"/>
                  </a:lnTo>
                  <a:lnTo>
                    <a:pt x="1690" y="8"/>
                  </a:lnTo>
                  <a:close/>
                </a:path>
              </a:pathLst>
            </a:custGeom>
            <a:solidFill>
              <a:srgbClr val="8AD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78" name="15"/>
            <p:cNvSpPr>
              <a:spLocks/>
            </p:cNvSpPr>
            <p:nvPr/>
          </p:nvSpPr>
          <p:spPr bwMode="auto">
            <a:xfrm>
              <a:off x="3178176" y="2951163"/>
              <a:ext cx="1323975" cy="479425"/>
            </a:xfrm>
            <a:custGeom>
              <a:avLst/>
              <a:gdLst>
                <a:gd name="T0" fmla="*/ 2725 w 6670"/>
                <a:gd name="T1" fmla="*/ 85 h 2418"/>
                <a:gd name="T2" fmla="*/ 3301 w 6670"/>
                <a:gd name="T3" fmla="*/ 206 h 2418"/>
                <a:gd name="T4" fmla="*/ 3801 w 6670"/>
                <a:gd name="T5" fmla="*/ 331 h 2418"/>
                <a:gd name="T6" fmla="*/ 4082 w 6670"/>
                <a:gd name="T7" fmla="*/ 414 h 2418"/>
                <a:gd name="T8" fmla="*/ 4362 w 6670"/>
                <a:gd name="T9" fmla="*/ 508 h 2418"/>
                <a:gd name="T10" fmla="*/ 4708 w 6670"/>
                <a:gd name="T11" fmla="*/ 643 h 2418"/>
                <a:gd name="T12" fmla="*/ 5063 w 6670"/>
                <a:gd name="T13" fmla="*/ 796 h 2418"/>
                <a:gd name="T14" fmla="*/ 5347 w 6670"/>
                <a:gd name="T15" fmla="*/ 933 h 2418"/>
                <a:gd name="T16" fmla="*/ 5628 w 6670"/>
                <a:gd name="T17" fmla="*/ 1083 h 2418"/>
                <a:gd name="T18" fmla="*/ 5899 w 6670"/>
                <a:gd name="T19" fmla="*/ 1247 h 2418"/>
                <a:gd name="T20" fmla="*/ 6159 w 6670"/>
                <a:gd name="T21" fmla="*/ 1428 h 2418"/>
                <a:gd name="T22" fmla="*/ 6400 w 6670"/>
                <a:gd name="T23" fmla="*/ 1623 h 2418"/>
                <a:gd name="T24" fmla="*/ 6619 w 6670"/>
                <a:gd name="T25" fmla="*/ 1836 h 2418"/>
                <a:gd name="T26" fmla="*/ 6275 w 6670"/>
                <a:gd name="T27" fmla="*/ 2019 h 2418"/>
                <a:gd name="T28" fmla="*/ 5736 w 6670"/>
                <a:gd name="T29" fmla="*/ 2166 h 2418"/>
                <a:gd name="T30" fmla="*/ 5182 w 6670"/>
                <a:gd name="T31" fmla="*/ 2280 h 2418"/>
                <a:gd name="T32" fmla="*/ 4614 w 6670"/>
                <a:gd name="T33" fmla="*/ 2363 h 2418"/>
                <a:gd name="T34" fmla="*/ 4035 w 6670"/>
                <a:gd name="T35" fmla="*/ 2408 h 2418"/>
                <a:gd name="T36" fmla="*/ 3440 w 6670"/>
                <a:gd name="T37" fmla="*/ 2415 h 2418"/>
                <a:gd name="T38" fmla="*/ 2835 w 6670"/>
                <a:gd name="T39" fmla="*/ 2381 h 2418"/>
                <a:gd name="T40" fmla="*/ 2217 w 6670"/>
                <a:gd name="T41" fmla="*/ 2302 h 2418"/>
                <a:gd name="T42" fmla="*/ 1930 w 6670"/>
                <a:gd name="T43" fmla="*/ 2216 h 2418"/>
                <a:gd name="T44" fmla="*/ 1636 w 6670"/>
                <a:gd name="T45" fmla="*/ 2063 h 2418"/>
                <a:gd name="T46" fmla="*/ 1391 w 6670"/>
                <a:gd name="T47" fmla="*/ 1912 h 2418"/>
                <a:gd name="T48" fmla="*/ 1221 w 6670"/>
                <a:gd name="T49" fmla="*/ 1793 h 2418"/>
                <a:gd name="T50" fmla="*/ 1046 w 6670"/>
                <a:gd name="T51" fmla="*/ 1658 h 2418"/>
                <a:gd name="T52" fmla="*/ 871 w 6670"/>
                <a:gd name="T53" fmla="*/ 1506 h 2418"/>
                <a:gd name="T54" fmla="*/ 655 w 6670"/>
                <a:gd name="T55" fmla="*/ 1295 h 2418"/>
                <a:gd name="T56" fmla="*/ 422 w 6670"/>
                <a:gd name="T57" fmla="*/ 1043 h 2418"/>
                <a:gd name="T58" fmla="*/ 221 w 6670"/>
                <a:gd name="T59" fmla="*/ 801 h 2418"/>
                <a:gd name="T60" fmla="*/ 62 w 6670"/>
                <a:gd name="T61" fmla="*/ 577 h 2418"/>
                <a:gd name="T62" fmla="*/ 171 w 6670"/>
                <a:gd name="T63" fmla="*/ 483 h 2418"/>
                <a:gd name="T64" fmla="*/ 684 w 6670"/>
                <a:gd name="T65" fmla="*/ 523 h 2418"/>
                <a:gd name="T66" fmla="*/ 1332 w 6670"/>
                <a:gd name="T67" fmla="*/ 576 h 2418"/>
                <a:gd name="T68" fmla="*/ 1625 w 6670"/>
                <a:gd name="T69" fmla="*/ 588 h 2418"/>
                <a:gd name="T70" fmla="*/ 1888 w 6670"/>
                <a:gd name="T71" fmla="*/ 584 h 2418"/>
                <a:gd name="T72" fmla="*/ 2115 w 6670"/>
                <a:gd name="T73" fmla="*/ 554 h 2418"/>
                <a:gd name="T74" fmla="*/ 2298 w 6670"/>
                <a:gd name="T75" fmla="*/ 496 h 2418"/>
                <a:gd name="T76" fmla="*/ 2152 w 6670"/>
                <a:gd name="T77" fmla="*/ 519 h 2418"/>
                <a:gd name="T78" fmla="*/ 2018 w 6670"/>
                <a:gd name="T79" fmla="*/ 526 h 2418"/>
                <a:gd name="T80" fmla="*/ 1763 w 6670"/>
                <a:gd name="T81" fmla="*/ 509 h 2418"/>
                <a:gd name="T82" fmla="*/ 1485 w 6670"/>
                <a:gd name="T83" fmla="*/ 490 h 2418"/>
                <a:gd name="T84" fmla="*/ 1324 w 6670"/>
                <a:gd name="T85" fmla="*/ 492 h 2418"/>
                <a:gd name="T86" fmla="*/ 1139 w 6670"/>
                <a:gd name="T87" fmla="*/ 509 h 2418"/>
                <a:gd name="T88" fmla="*/ 1147 w 6670"/>
                <a:gd name="T89" fmla="*/ 435 h 2418"/>
                <a:gd name="T90" fmla="*/ 1200 w 6670"/>
                <a:gd name="T91" fmla="*/ 364 h 2418"/>
                <a:gd name="T92" fmla="*/ 1294 w 6670"/>
                <a:gd name="T93" fmla="*/ 297 h 2418"/>
                <a:gd name="T94" fmla="*/ 1426 w 6670"/>
                <a:gd name="T95" fmla="*/ 232 h 2418"/>
                <a:gd name="T96" fmla="*/ 1595 w 6670"/>
                <a:gd name="T97" fmla="*/ 170 h 2418"/>
                <a:gd name="T98" fmla="*/ 1798 w 6670"/>
                <a:gd name="T99" fmla="*/ 111 h 2418"/>
                <a:gd name="T100" fmla="*/ 2031 w 6670"/>
                <a:gd name="T101" fmla="*/ 54 h 2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670" h="2418">
                  <a:moveTo>
                    <a:pt x="2290" y="0"/>
                  </a:moveTo>
                  <a:lnTo>
                    <a:pt x="2436" y="28"/>
                  </a:lnTo>
                  <a:lnTo>
                    <a:pt x="2580" y="56"/>
                  </a:lnTo>
                  <a:lnTo>
                    <a:pt x="2725" y="85"/>
                  </a:lnTo>
                  <a:lnTo>
                    <a:pt x="2869" y="114"/>
                  </a:lnTo>
                  <a:lnTo>
                    <a:pt x="3013" y="144"/>
                  </a:lnTo>
                  <a:lnTo>
                    <a:pt x="3157" y="174"/>
                  </a:lnTo>
                  <a:lnTo>
                    <a:pt x="3301" y="206"/>
                  </a:lnTo>
                  <a:lnTo>
                    <a:pt x="3444" y="240"/>
                  </a:lnTo>
                  <a:lnTo>
                    <a:pt x="3587" y="275"/>
                  </a:lnTo>
                  <a:lnTo>
                    <a:pt x="3730" y="312"/>
                  </a:lnTo>
                  <a:lnTo>
                    <a:pt x="3801" y="331"/>
                  </a:lnTo>
                  <a:lnTo>
                    <a:pt x="3871" y="351"/>
                  </a:lnTo>
                  <a:lnTo>
                    <a:pt x="3942" y="372"/>
                  </a:lnTo>
                  <a:lnTo>
                    <a:pt x="4012" y="392"/>
                  </a:lnTo>
                  <a:lnTo>
                    <a:pt x="4082" y="414"/>
                  </a:lnTo>
                  <a:lnTo>
                    <a:pt x="4153" y="436"/>
                  </a:lnTo>
                  <a:lnTo>
                    <a:pt x="4223" y="459"/>
                  </a:lnTo>
                  <a:lnTo>
                    <a:pt x="4292" y="483"/>
                  </a:lnTo>
                  <a:lnTo>
                    <a:pt x="4362" y="508"/>
                  </a:lnTo>
                  <a:lnTo>
                    <a:pt x="4431" y="533"/>
                  </a:lnTo>
                  <a:lnTo>
                    <a:pt x="4500" y="559"/>
                  </a:lnTo>
                  <a:lnTo>
                    <a:pt x="4569" y="586"/>
                  </a:lnTo>
                  <a:lnTo>
                    <a:pt x="4708" y="643"/>
                  </a:lnTo>
                  <a:lnTo>
                    <a:pt x="4850" y="702"/>
                  </a:lnTo>
                  <a:lnTo>
                    <a:pt x="4920" y="732"/>
                  </a:lnTo>
                  <a:lnTo>
                    <a:pt x="4992" y="764"/>
                  </a:lnTo>
                  <a:lnTo>
                    <a:pt x="5063" y="796"/>
                  </a:lnTo>
                  <a:lnTo>
                    <a:pt x="5135" y="829"/>
                  </a:lnTo>
                  <a:lnTo>
                    <a:pt x="5205" y="863"/>
                  </a:lnTo>
                  <a:lnTo>
                    <a:pt x="5276" y="898"/>
                  </a:lnTo>
                  <a:lnTo>
                    <a:pt x="5347" y="933"/>
                  </a:lnTo>
                  <a:lnTo>
                    <a:pt x="5418" y="969"/>
                  </a:lnTo>
                  <a:lnTo>
                    <a:pt x="5488" y="1007"/>
                  </a:lnTo>
                  <a:lnTo>
                    <a:pt x="5558" y="1044"/>
                  </a:lnTo>
                  <a:lnTo>
                    <a:pt x="5628" y="1083"/>
                  </a:lnTo>
                  <a:lnTo>
                    <a:pt x="5696" y="1122"/>
                  </a:lnTo>
                  <a:lnTo>
                    <a:pt x="5765" y="1163"/>
                  </a:lnTo>
                  <a:lnTo>
                    <a:pt x="5832" y="1205"/>
                  </a:lnTo>
                  <a:lnTo>
                    <a:pt x="5899" y="1247"/>
                  </a:lnTo>
                  <a:lnTo>
                    <a:pt x="5966" y="1291"/>
                  </a:lnTo>
                  <a:lnTo>
                    <a:pt x="6030" y="1336"/>
                  </a:lnTo>
                  <a:lnTo>
                    <a:pt x="6095" y="1381"/>
                  </a:lnTo>
                  <a:lnTo>
                    <a:pt x="6159" y="1428"/>
                  </a:lnTo>
                  <a:lnTo>
                    <a:pt x="6220" y="1475"/>
                  </a:lnTo>
                  <a:lnTo>
                    <a:pt x="6281" y="1523"/>
                  </a:lnTo>
                  <a:lnTo>
                    <a:pt x="6341" y="1573"/>
                  </a:lnTo>
                  <a:lnTo>
                    <a:pt x="6400" y="1623"/>
                  </a:lnTo>
                  <a:lnTo>
                    <a:pt x="6457" y="1675"/>
                  </a:lnTo>
                  <a:lnTo>
                    <a:pt x="6512" y="1727"/>
                  </a:lnTo>
                  <a:lnTo>
                    <a:pt x="6567" y="1781"/>
                  </a:lnTo>
                  <a:lnTo>
                    <a:pt x="6619" y="1836"/>
                  </a:lnTo>
                  <a:lnTo>
                    <a:pt x="6670" y="1892"/>
                  </a:lnTo>
                  <a:lnTo>
                    <a:pt x="6540" y="1937"/>
                  </a:lnTo>
                  <a:lnTo>
                    <a:pt x="6408" y="1979"/>
                  </a:lnTo>
                  <a:lnTo>
                    <a:pt x="6275" y="2019"/>
                  </a:lnTo>
                  <a:lnTo>
                    <a:pt x="6142" y="2059"/>
                  </a:lnTo>
                  <a:lnTo>
                    <a:pt x="6007" y="2097"/>
                  </a:lnTo>
                  <a:lnTo>
                    <a:pt x="5872" y="2132"/>
                  </a:lnTo>
                  <a:lnTo>
                    <a:pt x="5736" y="2166"/>
                  </a:lnTo>
                  <a:lnTo>
                    <a:pt x="5598" y="2198"/>
                  </a:lnTo>
                  <a:lnTo>
                    <a:pt x="5460" y="2227"/>
                  </a:lnTo>
                  <a:lnTo>
                    <a:pt x="5322" y="2255"/>
                  </a:lnTo>
                  <a:lnTo>
                    <a:pt x="5182" y="2280"/>
                  </a:lnTo>
                  <a:lnTo>
                    <a:pt x="5042" y="2304"/>
                  </a:lnTo>
                  <a:lnTo>
                    <a:pt x="4900" y="2326"/>
                  </a:lnTo>
                  <a:lnTo>
                    <a:pt x="4758" y="2345"/>
                  </a:lnTo>
                  <a:lnTo>
                    <a:pt x="4614" y="2363"/>
                  </a:lnTo>
                  <a:lnTo>
                    <a:pt x="4471" y="2378"/>
                  </a:lnTo>
                  <a:lnTo>
                    <a:pt x="4326" y="2390"/>
                  </a:lnTo>
                  <a:lnTo>
                    <a:pt x="4181" y="2401"/>
                  </a:lnTo>
                  <a:lnTo>
                    <a:pt x="4035" y="2408"/>
                  </a:lnTo>
                  <a:lnTo>
                    <a:pt x="3887" y="2414"/>
                  </a:lnTo>
                  <a:lnTo>
                    <a:pt x="3739" y="2418"/>
                  </a:lnTo>
                  <a:lnTo>
                    <a:pt x="3590" y="2418"/>
                  </a:lnTo>
                  <a:lnTo>
                    <a:pt x="3440" y="2415"/>
                  </a:lnTo>
                  <a:lnTo>
                    <a:pt x="3291" y="2411"/>
                  </a:lnTo>
                  <a:lnTo>
                    <a:pt x="3139" y="2404"/>
                  </a:lnTo>
                  <a:lnTo>
                    <a:pt x="2988" y="2394"/>
                  </a:lnTo>
                  <a:lnTo>
                    <a:pt x="2835" y="2381"/>
                  </a:lnTo>
                  <a:lnTo>
                    <a:pt x="2682" y="2365"/>
                  </a:lnTo>
                  <a:lnTo>
                    <a:pt x="2527" y="2347"/>
                  </a:lnTo>
                  <a:lnTo>
                    <a:pt x="2372" y="2326"/>
                  </a:lnTo>
                  <a:lnTo>
                    <a:pt x="2217" y="2302"/>
                  </a:lnTo>
                  <a:lnTo>
                    <a:pt x="2060" y="2275"/>
                  </a:lnTo>
                  <a:lnTo>
                    <a:pt x="2059" y="2274"/>
                  </a:lnTo>
                  <a:lnTo>
                    <a:pt x="1997" y="2246"/>
                  </a:lnTo>
                  <a:lnTo>
                    <a:pt x="1930" y="2216"/>
                  </a:lnTo>
                  <a:lnTo>
                    <a:pt x="1861" y="2182"/>
                  </a:lnTo>
                  <a:lnTo>
                    <a:pt x="1788" y="2145"/>
                  </a:lnTo>
                  <a:lnTo>
                    <a:pt x="1713" y="2106"/>
                  </a:lnTo>
                  <a:lnTo>
                    <a:pt x="1636" y="2063"/>
                  </a:lnTo>
                  <a:lnTo>
                    <a:pt x="1557" y="2016"/>
                  </a:lnTo>
                  <a:lnTo>
                    <a:pt x="1475" y="1966"/>
                  </a:lnTo>
                  <a:lnTo>
                    <a:pt x="1433" y="1940"/>
                  </a:lnTo>
                  <a:lnTo>
                    <a:pt x="1391" y="1912"/>
                  </a:lnTo>
                  <a:lnTo>
                    <a:pt x="1349" y="1885"/>
                  </a:lnTo>
                  <a:lnTo>
                    <a:pt x="1307" y="1855"/>
                  </a:lnTo>
                  <a:lnTo>
                    <a:pt x="1264" y="1824"/>
                  </a:lnTo>
                  <a:lnTo>
                    <a:pt x="1221" y="1793"/>
                  </a:lnTo>
                  <a:lnTo>
                    <a:pt x="1178" y="1761"/>
                  </a:lnTo>
                  <a:lnTo>
                    <a:pt x="1134" y="1728"/>
                  </a:lnTo>
                  <a:lnTo>
                    <a:pt x="1091" y="1693"/>
                  </a:lnTo>
                  <a:lnTo>
                    <a:pt x="1046" y="1658"/>
                  </a:lnTo>
                  <a:lnTo>
                    <a:pt x="1002" y="1621"/>
                  </a:lnTo>
                  <a:lnTo>
                    <a:pt x="959" y="1584"/>
                  </a:lnTo>
                  <a:lnTo>
                    <a:pt x="915" y="1545"/>
                  </a:lnTo>
                  <a:lnTo>
                    <a:pt x="871" y="1506"/>
                  </a:lnTo>
                  <a:lnTo>
                    <a:pt x="826" y="1465"/>
                  </a:lnTo>
                  <a:lnTo>
                    <a:pt x="782" y="1422"/>
                  </a:lnTo>
                  <a:lnTo>
                    <a:pt x="718" y="1358"/>
                  </a:lnTo>
                  <a:lnTo>
                    <a:pt x="655" y="1295"/>
                  </a:lnTo>
                  <a:lnTo>
                    <a:pt x="594" y="1231"/>
                  </a:lnTo>
                  <a:lnTo>
                    <a:pt x="534" y="1169"/>
                  </a:lnTo>
                  <a:lnTo>
                    <a:pt x="477" y="1105"/>
                  </a:lnTo>
                  <a:lnTo>
                    <a:pt x="422" y="1043"/>
                  </a:lnTo>
                  <a:lnTo>
                    <a:pt x="368" y="982"/>
                  </a:lnTo>
                  <a:lnTo>
                    <a:pt x="316" y="921"/>
                  </a:lnTo>
                  <a:lnTo>
                    <a:pt x="267" y="860"/>
                  </a:lnTo>
                  <a:lnTo>
                    <a:pt x="221" y="801"/>
                  </a:lnTo>
                  <a:lnTo>
                    <a:pt x="178" y="743"/>
                  </a:lnTo>
                  <a:lnTo>
                    <a:pt x="136" y="686"/>
                  </a:lnTo>
                  <a:lnTo>
                    <a:pt x="97" y="630"/>
                  </a:lnTo>
                  <a:lnTo>
                    <a:pt x="62" y="577"/>
                  </a:lnTo>
                  <a:lnTo>
                    <a:pt x="29" y="525"/>
                  </a:lnTo>
                  <a:lnTo>
                    <a:pt x="0" y="474"/>
                  </a:lnTo>
                  <a:lnTo>
                    <a:pt x="85" y="478"/>
                  </a:lnTo>
                  <a:lnTo>
                    <a:pt x="171" y="483"/>
                  </a:lnTo>
                  <a:lnTo>
                    <a:pt x="257" y="488"/>
                  </a:lnTo>
                  <a:lnTo>
                    <a:pt x="343" y="494"/>
                  </a:lnTo>
                  <a:lnTo>
                    <a:pt x="515" y="508"/>
                  </a:lnTo>
                  <a:lnTo>
                    <a:pt x="684" y="523"/>
                  </a:lnTo>
                  <a:lnTo>
                    <a:pt x="851" y="537"/>
                  </a:lnTo>
                  <a:lnTo>
                    <a:pt x="1016" y="551"/>
                  </a:lnTo>
                  <a:lnTo>
                    <a:pt x="1176" y="564"/>
                  </a:lnTo>
                  <a:lnTo>
                    <a:pt x="1332" y="576"/>
                  </a:lnTo>
                  <a:lnTo>
                    <a:pt x="1407" y="579"/>
                  </a:lnTo>
                  <a:lnTo>
                    <a:pt x="1482" y="584"/>
                  </a:lnTo>
                  <a:lnTo>
                    <a:pt x="1553" y="586"/>
                  </a:lnTo>
                  <a:lnTo>
                    <a:pt x="1625" y="588"/>
                  </a:lnTo>
                  <a:lnTo>
                    <a:pt x="1694" y="588"/>
                  </a:lnTo>
                  <a:lnTo>
                    <a:pt x="1761" y="588"/>
                  </a:lnTo>
                  <a:lnTo>
                    <a:pt x="1826" y="586"/>
                  </a:lnTo>
                  <a:lnTo>
                    <a:pt x="1888" y="584"/>
                  </a:lnTo>
                  <a:lnTo>
                    <a:pt x="1948" y="578"/>
                  </a:lnTo>
                  <a:lnTo>
                    <a:pt x="2006" y="572"/>
                  </a:lnTo>
                  <a:lnTo>
                    <a:pt x="2061" y="564"/>
                  </a:lnTo>
                  <a:lnTo>
                    <a:pt x="2115" y="554"/>
                  </a:lnTo>
                  <a:lnTo>
                    <a:pt x="2165" y="543"/>
                  </a:lnTo>
                  <a:lnTo>
                    <a:pt x="2212" y="529"/>
                  </a:lnTo>
                  <a:lnTo>
                    <a:pt x="2256" y="515"/>
                  </a:lnTo>
                  <a:lnTo>
                    <a:pt x="2298" y="496"/>
                  </a:lnTo>
                  <a:lnTo>
                    <a:pt x="2260" y="504"/>
                  </a:lnTo>
                  <a:lnTo>
                    <a:pt x="2222" y="510"/>
                  </a:lnTo>
                  <a:lnTo>
                    <a:pt x="2187" y="516"/>
                  </a:lnTo>
                  <a:lnTo>
                    <a:pt x="2152" y="519"/>
                  </a:lnTo>
                  <a:lnTo>
                    <a:pt x="2117" y="523"/>
                  </a:lnTo>
                  <a:lnTo>
                    <a:pt x="2084" y="524"/>
                  </a:lnTo>
                  <a:lnTo>
                    <a:pt x="2050" y="525"/>
                  </a:lnTo>
                  <a:lnTo>
                    <a:pt x="2018" y="526"/>
                  </a:lnTo>
                  <a:lnTo>
                    <a:pt x="1954" y="524"/>
                  </a:lnTo>
                  <a:lnTo>
                    <a:pt x="1890" y="520"/>
                  </a:lnTo>
                  <a:lnTo>
                    <a:pt x="1827" y="516"/>
                  </a:lnTo>
                  <a:lnTo>
                    <a:pt x="1763" y="509"/>
                  </a:lnTo>
                  <a:lnTo>
                    <a:pt x="1697" y="503"/>
                  </a:lnTo>
                  <a:lnTo>
                    <a:pt x="1630" y="498"/>
                  </a:lnTo>
                  <a:lnTo>
                    <a:pt x="1560" y="493"/>
                  </a:lnTo>
                  <a:lnTo>
                    <a:pt x="1485" y="490"/>
                  </a:lnTo>
                  <a:lnTo>
                    <a:pt x="1447" y="490"/>
                  </a:lnTo>
                  <a:lnTo>
                    <a:pt x="1407" y="490"/>
                  </a:lnTo>
                  <a:lnTo>
                    <a:pt x="1366" y="490"/>
                  </a:lnTo>
                  <a:lnTo>
                    <a:pt x="1324" y="492"/>
                  </a:lnTo>
                  <a:lnTo>
                    <a:pt x="1280" y="494"/>
                  </a:lnTo>
                  <a:lnTo>
                    <a:pt x="1235" y="498"/>
                  </a:lnTo>
                  <a:lnTo>
                    <a:pt x="1188" y="502"/>
                  </a:lnTo>
                  <a:lnTo>
                    <a:pt x="1139" y="509"/>
                  </a:lnTo>
                  <a:lnTo>
                    <a:pt x="1137" y="490"/>
                  </a:lnTo>
                  <a:lnTo>
                    <a:pt x="1137" y="471"/>
                  </a:lnTo>
                  <a:lnTo>
                    <a:pt x="1141" y="453"/>
                  </a:lnTo>
                  <a:lnTo>
                    <a:pt x="1147" y="435"/>
                  </a:lnTo>
                  <a:lnTo>
                    <a:pt x="1156" y="417"/>
                  </a:lnTo>
                  <a:lnTo>
                    <a:pt x="1168" y="399"/>
                  </a:lnTo>
                  <a:lnTo>
                    <a:pt x="1183" y="382"/>
                  </a:lnTo>
                  <a:lnTo>
                    <a:pt x="1200" y="364"/>
                  </a:lnTo>
                  <a:lnTo>
                    <a:pt x="1220" y="347"/>
                  </a:lnTo>
                  <a:lnTo>
                    <a:pt x="1242" y="330"/>
                  </a:lnTo>
                  <a:lnTo>
                    <a:pt x="1266" y="314"/>
                  </a:lnTo>
                  <a:lnTo>
                    <a:pt x="1294" y="297"/>
                  </a:lnTo>
                  <a:lnTo>
                    <a:pt x="1323" y="280"/>
                  </a:lnTo>
                  <a:lnTo>
                    <a:pt x="1356" y="264"/>
                  </a:lnTo>
                  <a:lnTo>
                    <a:pt x="1390" y="248"/>
                  </a:lnTo>
                  <a:lnTo>
                    <a:pt x="1426" y="232"/>
                  </a:lnTo>
                  <a:lnTo>
                    <a:pt x="1466" y="216"/>
                  </a:lnTo>
                  <a:lnTo>
                    <a:pt x="1507" y="200"/>
                  </a:lnTo>
                  <a:lnTo>
                    <a:pt x="1550" y="186"/>
                  </a:lnTo>
                  <a:lnTo>
                    <a:pt x="1595" y="170"/>
                  </a:lnTo>
                  <a:lnTo>
                    <a:pt x="1643" y="155"/>
                  </a:lnTo>
                  <a:lnTo>
                    <a:pt x="1693" y="140"/>
                  </a:lnTo>
                  <a:lnTo>
                    <a:pt x="1745" y="126"/>
                  </a:lnTo>
                  <a:lnTo>
                    <a:pt x="1798" y="111"/>
                  </a:lnTo>
                  <a:lnTo>
                    <a:pt x="1854" y="96"/>
                  </a:lnTo>
                  <a:lnTo>
                    <a:pt x="1911" y="82"/>
                  </a:lnTo>
                  <a:lnTo>
                    <a:pt x="1970" y="68"/>
                  </a:lnTo>
                  <a:lnTo>
                    <a:pt x="2031" y="54"/>
                  </a:lnTo>
                  <a:lnTo>
                    <a:pt x="2158" y="27"/>
                  </a:lnTo>
                  <a:lnTo>
                    <a:pt x="2290" y="0"/>
                  </a:lnTo>
                  <a:close/>
                </a:path>
              </a:pathLst>
            </a:custGeom>
            <a:solidFill>
              <a:srgbClr val="6FC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79" name="16"/>
            <p:cNvSpPr>
              <a:spLocks/>
            </p:cNvSpPr>
            <p:nvPr/>
          </p:nvSpPr>
          <p:spPr bwMode="auto">
            <a:xfrm>
              <a:off x="4095751" y="3622675"/>
              <a:ext cx="177800" cy="179388"/>
            </a:xfrm>
            <a:custGeom>
              <a:avLst/>
              <a:gdLst>
                <a:gd name="T0" fmla="*/ 898 w 898"/>
                <a:gd name="T1" fmla="*/ 0 h 905"/>
                <a:gd name="T2" fmla="*/ 847 w 898"/>
                <a:gd name="T3" fmla="*/ 61 h 905"/>
                <a:gd name="T4" fmla="*/ 794 w 898"/>
                <a:gd name="T5" fmla="*/ 121 h 905"/>
                <a:gd name="T6" fmla="*/ 740 w 898"/>
                <a:gd name="T7" fmla="*/ 181 h 905"/>
                <a:gd name="T8" fmla="*/ 687 w 898"/>
                <a:gd name="T9" fmla="*/ 240 h 905"/>
                <a:gd name="T10" fmla="*/ 633 w 898"/>
                <a:gd name="T11" fmla="*/ 299 h 905"/>
                <a:gd name="T12" fmla="*/ 578 w 898"/>
                <a:gd name="T13" fmla="*/ 357 h 905"/>
                <a:gd name="T14" fmla="*/ 524 w 898"/>
                <a:gd name="T15" fmla="*/ 415 h 905"/>
                <a:gd name="T16" fmla="*/ 468 w 898"/>
                <a:gd name="T17" fmla="*/ 472 h 905"/>
                <a:gd name="T18" fmla="*/ 412 w 898"/>
                <a:gd name="T19" fmla="*/ 528 h 905"/>
                <a:gd name="T20" fmla="*/ 355 w 898"/>
                <a:gd name="T21" fmla="*/ 584 h 905"/>
                <a:gd name="T22" fmla="*/ 297 w 898"/>
                <a:gd name="T23" fmla="*/ 638 h 905"/>
                <a:gd name="T24" fmla="*/ 239 w 898"/>
                <a:gd name="T25" fmla="*/ 694 h 905"/>
                <a:gd name="T26" fmla="*/ 180 w 898"/>
                <a:gd name="T27" fmla="*/ 747 h 905"/>
                <a:gd name="T28" fmla="*/ 121 w 898"/>
                <a:gd name="T29" fmla="*/ 801 h 905"/>
                <a:gd name="T30" fmla="*/ 61 w 898"/>
                <a:gd name="T31" fmla="*/ 853 h 905"/>
                <a:gd name="T32" fmla="*/ 0 w 898"/>
                <a:gd name="T33" fmla="*/ 905 h 905"/>
                <a:gd name="T34" fmla="*/ 26 w 898"/>
                <a:gd name="T35" fmla="*/ 904 h 905"/>
                <a:gd name="T36" fmla="*/ 51 w 898"/>
                <a:gd name="T37" fmla="*/ 903 h 905"/>
                <a:gd name="T38" fmla="*/ 76 w 898"/>
                <a:gd name="T39" fmla="*/ 902 h 905"/>
                <a:gd name="T40" fmla="*/ 100 w 898"/>
                <a:gd name="T41" fmla="*/ 900 h 905"/>
                <a:gd name="T42" fmla="*/ 125 w 898"/>
                <a:gd name="T43" fmla="*/ 899 h 905"/>
                <a:gd name="T44" fmla="*/ 150 w 898"/>
                <a:gd name="T45" fmla="*/ 898 h 905"/>
                <a:gd name="T46" fmla="*/ 173 w 898"/>
                <a:gd name="T47" fmla="*/ 897 h 905"/>
                <a:gd name="T48" fmla="*/ 197 w 898"/>
                <a:gd name="T49" fmla="*/ 896 h 905"/>
                <a:gd name="T50" fmla="*/ 249 w 898"/>
                <a:gd name="T51" fmla="*/ 845 h 905"/>
                <a:gd name="T52" fmla="*/ 302 w 898"/>
                <a:gd name="T53" fmla="*/ 793 h 905"/>
                <a:gd name="T54" fmla="*/ 350 w 898"/>
                <a:gd name="T55" fmla="*/ 740 h 905"/>
                <a:gd name="T56" fmla="*/ 399 w 898"/>
                <a:gd name="T57" fmla="*/ 687 h 905"/>
                <a:gd name="T58" fmla="*/ 447 w 898"/>
                <a:gd name="T59" fmla="*/ 633 h 905"/>
                <a:gd name="T60" fmla="*/ 493 w 898"/>
                <a:gd name="T61" fmla="*/ 578 h 905"/>
                <a:gd name="T62" fmla="*/ 539 w 898"/>
                <a:gd name="T63" fmla="*/ 524 h 905"/>
                <a:gd name="T64" fmla="*/ 582 w 898"/>
                <a:gd name="T65" fmla="*/ 468 h 905"/>
                <a:gd name="T66" fmla="*/ 625 w 898"/>
                <a:gd name="T67" fmla="*/ 412 h 905"/>
                <a:gd name="T68" fmla="*/ 667 w 898"/>
                <a:gd name="T69" fmla="*/ 355 h 905"/>
                <a:gd name="T70" fmla="*/ 708 w 898"/>
                <a:gd name="T71" fmla="*/ 298 h 905"/>
                <a:gd name="T72" fmla="*/ 747 w 898"/>
                <a:gd name="T73" fmla="*/ 239 h 905"/>
                <a:gd name="T74" fmla="*/ 787 w 898"/>
                <a:gd name="T75" fmla="*/ 181 h 905"/>
                <a:gd name="T76" fmla="*/ 824 w 898"/>
                <a:gd name="T77" fmla="*/ 121 h 905"/>
                <a:gd name="T78" fmla="*/ 862 w 898"/>
                <a:gd name="T79" fmla="*/ 61 h 905"/>
                <a:gd name="T80" fmla="*/ 898 w 898"/>
                <a:gd name="T81" fmla="*/ 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98" h="905">
                  <a:moveTo>
                    <a:pt x="898" y="0"/>
                  </a:moveTo>
                  <a:lnTo>
                    <a:pt x="847" y="61"/>
                  </a:lnTo>
                  <a:lnTo>
                    <a:pt x="794" y="121"/>
                  </a:lnTo>
                  <a:lnTo>
                    <a:pt x="740" y="181"/>
                  </a:lnTo>
                  <a:lnTo>
                    <a:pt x="687" y="240"/>
                  </a:lnTo>
                  <a:lnTo>
                    <a:pt x="633" y="299"/>
                  </a:lnTo>
                  <a:lnTo>
                    <a:pt x="578" y="357"/>
                  </a:lnTo>
                  <a:lnTo>
                    <a:pt x="524" y="415"/>
                  </a:lnTo>
                  <a:lnTo>
                    <a:pt x="468" y="472"/>
                  </a:lnTo>
                  <a:lnTo>
                    <a:pt x="412" y="528"/>
                  </a:lnTo>
                  <a:lnTo>
                    <a:pt x="355" y="584"/>
                  </a:lnTo>
                  <a:lnTo>
                    <a:pt x="297" y="638"/>
                  </a:lnTo>
                  <a:lnTo>
                    <a:pt x="239" y="694"/>
                  </a:lnTo>
                  <a:lnTo>
                    <a:pt x="180" y="747"/>
                  </a:lnTo>
                  <a:lnTo>
                    <a:pt x="121" y="801"/>
                  </a:lnTo>
                  <a:lnTo>
                    <a:pt x="61" y="853"/>
                  </a:lnTo>
                  <a:lnTo>
                    <a:pt x="0" y="905"/>
                  </a:lnTo>
                  <a:lnTo>
                    <a:pt x="26" y="904"/>
                  </a:lnTo>
                  <a:lnTo>
                    <a:pt x="51" y="903"/>
                  </a:lnTo>
                  <a:lnTo>
                    <a:pt x="76" y="902"/>
                  </a:lnTo>
                  <a:lnTo>
                    <a:pt x="100" y="900"/>
                  </a:lnTo>
                  <a:lnTo>
                    <a:pt x="125" y="899"/>
                  </a:lnTo>
                  <a:lnTo>
                    <a:pt x="150" y="898"/>
                  </a:lnTo>
                  <a:lnTo>
                    <a:pt x="173" y="897"/>
                  </a:lnTo>
                  <a:lnTo>
                    <a:pt x="197" y="896"/>
                  </a:lnTo>
                  <a:lnTo>
                    <a:pt x="249" y="845"/>
                  </a:lnTo>
                  <a:lnTo>
                    <a:pt x="302" y="793"/>
                  </a:lnTo>
                  <a:lnTo>
                    <a:pt x="350" y="740"/>
                  </a:lnTo>
                  <a:lnTo>
                    <a:pt x="399" y="687"/>
                  </a:lnTo>
                  <a:lnTo>
                    <a:pt x="447" y="633"/>
                  </a:lnTo>
                  <a:lnTo>
                    <a:pt x="493" y="578"/>
                  </a:lnTo>
                  <a:lnTo>
                    <a:pt x="539" y="524"/>
                  </a:lnTo>
                  <a:lnTo>
                    <a:pt x="582" y="468"/>
                  </a:lnTo>
                  <a:lnTo>
                    <a:pt x="625" y="412"/>
                  </a:lnTo>
                  <a:lnTo>
                    <a:pt x="667" y="355"/>
                  </a:lnTo>
                  <a:lnTo>
                    <a:pt x="708" y="298"/>
                  </a:lnTo>
                  <a:lnTo>
                    <a:pt x="747" y="239"/>
                  </a:lnTo>
                  <a:lnTo>
                    <a:pt x="787" y="181"/>
                  </a:lnTo>
                  <a:lnTo>
                    <a:pt x="824" y="121"/>
                  </a:lnTo>
                  <a:lnTo>
                    <a:pt x="862" y="61"/>
                  </a:lnTo>
                  <a:lnTo>
                    <a:pt x="898" y="0"/>
                  </a:lnTo>
                  <a:close/>
                </a:path>
              </a:pathLst>
            </a:custGeom>
            <a:solidFill>
              <a:srgbClr val="8AD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80" name="17"/>
            <p:cNvSpPr>
              <a:spLocks/>
            </p:cNvSpPr>
            <p:nvPr/>
          </p:nvSpPr>
          <p:spPr bwMode="auto">
            <a:xfrm>
              <a:off x="4903788" y="3160713"/>
              <a:ext cx="136525" cy="434975"/>
            </a:xfrm>
            <a:custGeom>
              <a:avLst/>
              <a:gdLst>
                <a:gd name="T0" fmla="*/ 368 w 690"/>
                <a:gd name="T1" fmla="*/ 1986 h 2195"/>
                <a:gd name="T2" fmla="*/ 401 w 690"/>
                <a:gd name="T3" fmla="*/ 1885 h 2195"/>
                <a:gd name="T4" fmla="*/ 432 w 690"/>
                <a:gd name="T5" fmla="*/ 1785 h 2195"/>
                <a:gd name="T6" fmla="*/ 459 w 690"/>
                <a:gd name="T7" fmla="*/ 1683 h 2195"/>
                <a:gd name="T8" fmla="*/ 485 w 690"/>
                <a:gd name="T9" fmla="*/ 1581 h 2195"/>
                <a:gd name="T10" fmla="*/ 509 w 690"/>
                <a:gd name="T11" fmla="*/ 1479 h 2195"/>
                <a:gd name="T12" fmla="*/ 531 w 690"/>
                <a:gd name="T13" fmla="*/ 1376 h 2195"/>
                <a:gd name="T14" fmla="*/ 551 w 690"/>
                <a:gd name="T15" fmla="*/ 1271 h 2195"/>
                <a:gd name="T16" fmla="*/ 573 w 690"/>
                <a:gd name="T17" fmla="*/ 1147 h 2195"/>
                <a:gd name="T18" fmla="*/ 601 w 690"/>
                <a:gd name="T19" fmla="*/ 998 h 2195"/>
                <a:gd name="T20" fmla="*/ 629 w 690"/>
                <a:gd name="T21" fmla="*/ 846 h 2195"/>
                <a:gd name="T22" fmla="*/ 654 w 690"/>
                <a:gd name="T23" fmla="*/ 692 h 2195"/>
                <a:gd name="T24" fmla="*/ 674 w 690"/>
                <a:gd name="T25" fmla="*/ 536 h 2195"/>
                <a:gd name="T26" fmla="*/ 685 w 690"/>
                <a:gd name="T27" fmla="*/ 421 h 2195"/>
                <a:gd name="T28" fmla="*/ 689 w 690"/>
                <a:gd name="T29" fmla="*/ 343 h 2195"/>
                <a:gd name="T30" fmla="*/ 690 w 690"/>
                <a:gd name="T31" fmla="*/ 265 h 2195"/>
                <a:gd name="T32" fmla="*/ 689 w 690"/>
                <a:gd name="T33" fmla="*/ 189 h 2195"/>
                <a:gd name="T34" fmla="*/ 685 w 690"/>
                <a:gd name="T35" fmla="*/ 112 h 2195"/>
                <a:gd name="T36" fmla="*/ 677 w 690"/>
                <a:gd name="T37" fmla="*/ 37 h 2195"/>
                <a:gd name="T38" fmla="*/ 670 w 690"/>
                <a:gd name="T39" fmla="*/ 43 h 2195"/>
                <a:gd name="T40" fmla="*/ 662 w 690"/>
                <a:gd name="T41" fmla="*/ 132 h 2195"/>
                <a:gd name="T42" fmla="*/ 651 w 690"/>
                <a:gd name="T43" fmla="*/ 219 h 2195"/>
                <a:gd name="T44" fmla="*/ 636 w 690"/>
                <a:gd name="T45" fmla="*/ 305 h 2195"/>
                <a:gd name="T46" fmla="*/ 609 w 690"/>
                <a:gd name="T47" fmla="*/ 436 h 2195"/>
                <a:gd name="T48" fmla="*/ 567 w 690"/>
                <a:gd name="T49" fmla="*/ 608 h 2195"/>
                <a:gd name="T50" fmla="*/ 525 w 690"/>
                <a:gd name="T51" fmla="*/ 760 h 2195"/>
                <a:gd name="T52" fmla="*/ 486 w 690"/>
                <a:gd name="T53" fmla="*/ 894 h 2195"/>
                <a:gd name="T54" fmla="*/ 446 w 690"/>
                <a:gd name="T55" fmla="*/ 1029 h 2195"/>
                <a:gd name="T56" fmla="*/ 406 w 690"/>
                <a:gd name="T57" fmla="*/ 1161 h 2195"/>
                <a:gd name="T58" fmla="*/ 364 w 690"/>
                <a:gd name="T59" fmla="*/ 1295 h 2195"/>
                <a:gd name="T60" fmla="*/ 319 w 690"/>
                <a:gd name="T61" fmla="*/ 1428 h 2195"/>
                <a:gd name="T62" fmla="*/ 273 w 690"/>
                <a:gd name="T63" fmla="*/ 1559 h 2195"/>
                <a:gd name="T64" fmla="*/ 224 w 690"/>
                <a:gd name="T65" fmla="*/ 1690 h 2195"/>
                <a:gd name="T66" fmla="*/ 175 w 690"/>
                <a:gd name="T67" fmla="*/ 1810 h 2195"/>
                <a:gd name="T68" fmla="*/ 128 w 690"/>
                <a:gd name="T69" fmla="*/ 1921 h 2195"/>
                <a:gd name="T70" fmla="*/ 78 w 690"/>
                <a:gd name="T71" fmla="*/ 2031 h 2195"/>
                <a:gd name="T72" fmla="*/ 26 w 690"/>
                <a:gd name="T73" fmla="*/ 2140 h 2195"/>
                <a:gd name="T74" fmla="*/ 44 w 690"/>
                <a:gd name="T75" fmla="*/ 2175 h 2195"/>
                <a:gd name="T76" fmla="*/ 133 w 690"/>
                <a:gd name="T77" fmla="*/ 2136 h 2195"/>
                <a:gd name="T78" fmla="*/ 221 w 690"/>
                <a:gd name="T79" fmla="*/ 2096 h 2195"/>
                <a:gd name="T80" fmla="*/ 308 w 690"/>
                <a:gd name="T81" fmla="*/ 2055 h 2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0" h="2195">
                  <a:moveTo>
                    <a:pt x="351" y="2035"/>
                  </a:moveTo>
                  <a:lnTo>
                    <a:pt x="368" y="1986"/>
                  </a:lnTo>
                  <a:lnTo>
                    <a:pt x="385" y="1936"/>
                  </a:lnTo>
                  <a:lnTo>
                    <a:pt x="401" y="1885"/>
                  </a:lnTo>
                  <a:lnTo>
                    <a:pt x="417" y="1835"/>
                  </a:lnTo>
                  <a:lnTo>
                    <a:pt x="432" y="1785"/>
                  </a:lnTo>
                  <a:lnTo>
                    <a:pt x="445" y="1734"/>
                  </a:lnTo>
                  <a:lnTo>
                    <a:pt x="459" y="1683"/>
                  </a:lnTo>
                  <a:lnTo>
                    <a:pt x="473" y="1632"/>
                  </a:lnTo>
                  <a:lnTo>
                    <a:pt x="485" y="1581"/>
                  </a:lnTo>
                  <a:lnTo>
                    <a:pt x="497" y="1530"/>
                  </a:lnTo>
                  <a:lnTo>
                    <a:pt x="509" y="1479"/>
                  </a:lnTo>
                  <a:lnTo>
                    <a:pt x="520" y="1427"/>
                  </a:lnTo>
                  <a:lnTo>
                    <a:pt x="531" y="1376"/>
                  </a:lnTo>
                  <a:lnTo>
                    <a:pt x="542" y="1324"/>
                  </a:lnTo>
                  <a:lnTo>
                    <a:pt x="551" y="1271"/>
                  </a:lnTo>
                  <a:lnTo>
                    <a:pt x="560" y="1220"/>
                  </a:lnTo>
                  <a:lnTo>
                    <a:pt x="573" y="1147"/>
                  </a:lnTo>
                  <a:lnTo>
                    <a:pt x="587" y="1073"/>
                  </a:lnTo>
                  <a:lnTo>
                    <a:pt x="601" y="998"/>
                  </a:lnTo>
                  <a:lnTo>
                    <a:pt x="615" y="922"/>
                  </a:lnTo>
                  <a:lnTo>
                    <a:pt x="629" y="846"/>
                  </a:lnTo>
                  <a:lnTo>
                    <a:pt x="641" y="769"/>
                  </a:lnTo>
                  <a:lnTo>
                    <a:pt x="654" y="692"/>
                  </a:lnTo>
                  <a:lnTo>
                    <a:pt x="664" y="615"/>
                  </a:lnTo>
                  <a:lnTo>
                    <a:pt x="674" y="536"/>
                  </a:lnTo>
                  <a:lnTo>
                    <a:pt x="681" y="459"/>
                  </a:lnTo>
                  <a:lnTo>
                    <a:pt x="685" y="421"/>
                  </a:lnTo>
                  <a:lnTo>
                    <a:pt x="687" y="382"/>
                  </a:lnTo>
                  <a:lnTo>
                    <a:pt x="689" y="343"/>
                  </a:lnTo>
                  <a:lnTo>
                    <a:pt x="690" y="304"/>
                  </a:lnTo>
                  <a:lnTo>
                    <a:pt x="690" y="265"/>
                  </a:lnTo>
                  <a:lnTo>
                    <a:pt x="690" y="228"/>
                  </a:lnTo>
                  <a:lnTo>
                    <a:pt x="689" y="189"/>
                  </a:lnTo>
                  <a:lnTo>
                    <a:pt x="688" y="151"/>
                  </a:lnTo>
                  <a:lnTo>
                    <a:pt x="685" y="112"/>
                  </a:lnTo>
                  <a:lnTo>
                    <a:pt x="681" y="75"/>
                  </a:lnTo>
                  <a:lnTo>
                    <a:pt x="677" y="37"/>
                  </a:lnTo>
                  <a:lnTo>
                    <a:pt x="672" y="0"/>
                  </a:lnTo>
                  <a:lnTo>
                    <a:pt x="670" y="43"/>
                  </a:lnTo>
                  <a:lnTo>
                    <a:pt x="666" y="87"/>
                  </a:lnTo>
                  <a:lnTo>
                    <a:pt x="662" y="132"/>
                  </a:lnTo>
                  <a:lnTo>
                    <a:pt x="656" y="175"/>
                  </a:lnTo>
                  <a:lnTo>
                    <a:pt x="651" y="219"/>
                  </a:lnTo>
                  <a:lnTo>
                    <a:pt x="644" y="262"/>
                  </a:lnTo>
                  <a:lnTo>
                    <a:pt x="636" y="305"/>
                  </a:lnTo>
                  <a:lnTo>
                    <a:pt x="628" y="349"/>
                  </a:lnTo>
                  <a:lnTo>
                    <a:pt x="609" y="436"/>
                  </a:lnTo>
                  <a:lnTo>
                    <a:pt x="588" y="522"/>
                  </a:lnTo>
                  <a:lnTo>
                    <a:pt x="567" y="608"/>
                  </a:lnTo>
                  <a:lnTo>
                    <a:pt x="543" y="693"/>
                  </a:lnTo>
                  <a:lnTo>
                    <a:pt x="525" y="760"/>
                  </a:lnTo>
                  <a:lnTo>
                    <a:pt x="505" y="827"/>
                  </a:lnTo>
                  <a:lnTo>
                    <a:pt x="486" y="894"/>
                  </a:lnTo>
                  <a:lnTo>
                    <a:pt x="467" y="961"/>
                  </a:lnTo>
                  <a:lnTo>
                    <a:pt x="446" y="1029"/>
                  </a:lnTo>
                  <a:lnTo>
                    <a:pt x="426" y="1096"/>
                  </a:lnTo>
                  <a:lnTo>
                    <a:pt x="406" y="1161"/>
                  </a:lnTo>
                  <a:lnTo>
                    <a:pt x="385" y="1228"/>
                  </a:lnTo>
                  <a:lnTo>
                    <a:pt x="364" y="1295"/>
                  </a:lnTo>
                  <a:lnTo>
                    <a:pt x="342" y="1361"/>
                  </a:lnTo>
                  <a:lnTo>
                    <a:pt x="319" y="1428"/>
                  </a:lnTo>
                  <a:lnTo>
                    <a:pt x="297" y="1494"/>
                  </a:lnTo>
                  <a:lnTo>
                    <a:pt x="273" y="1559"/>
                  </a:lnTo>
                  <a:lnTo>
                    <a:pt x="249" y="1624"/>
                  </a:lnTo>
                  <a:lnTo>
                    <a:pt x="224" y="1690"/>
                  </a:lnTo>
                  <a:lnTo>
                    <a:pt x="198" y="1754"/>
                  </a:lnTo>
                  <a:lnTo>
                    <a:pt x="175" y="1810"/>
                  </a:lnTo>
                  <a:lnTo>
                    <a:pt x="152" y="1866"/>
                  </a:lnTo>
                  <a:lnTo>
                    <a:pt x="128" y="1921"/>
                  </a:lnTo>
                  <a:lnTo>
                    <a:pt x="103" y="1976"/>
                  </a:lnTo>
                  <a:lnTo>
                    <a:pt x="78" y="2031"/>
                  </a:lnTo>
                  <a:lnTo>
                    <a:pt x="52" y="2086"/>
                  </a:lnTo>
                  <a:lnTo>
                    <a:pt x="26" y="2140"/>
                  </a:lnTo>
                  <a:lnTo>
                    <a:pt x="0" y="2195"/>
                  </a:lnTo>
                  <a:lnTo>
                    <a:pt x="44" y="2175"/>
                  </a:lnTo>
                  <a:lnTo>
                    <a:pt x="89" y="2155"/>
                  </a:lnTo>
                  <a:lnTo>
                    <a:pt x="133" y="2136"/>
                  </a:lnTo>
                  <a:lnTo>
                    <a:pt x="177" y="2115"/>
                  </a:lnTo>
                  <a:lnTo>
                    <a:pt x="221" y="2096"/>
                  </a:lnTo>
                  <a:lnTo>
                    <a:pt x="265" y="2075"/>
                  </a:lnTo>
                  <a:lnTo>
                    <a:pt x="308" y="2055"/>
                  </a:lnTo>
                  <a:lnTo>
                    <a:pt x="351" y="2035"/>
                  </a:lnTo>
                  <a:close/>
                </a:path>
              </a:pathLst>
            </a:custGeom>
            <a:solidFill>
              <a:srgbClr val="6FC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81" name="18"/>
            <p:cNvSpPr>
              <a:spLocks/>
            </p:cNvSpPr>
            <p:nvPr/>
          </p:nvSpPr>
          <p:spPr bwMode="auto">
            <a:xfrm>
              <a:off x="5002213" y="2708275"/>
              <a:ext cx="571500" cy="842963"/>
            </a:xfrm>
            <a:custGeom>
              <a:avLst/>
              <a:gdLst>
                <a:gd name="T0" fmla="*/ 2205 w 2886"/>
                <a:gd name="T1" fmla="*/ 1303 h 4246"/>
                <a:gd name="T2" fmla="*/ 2224 w 2886"/>
                <a:gd name="T3" fmla="*/ 1283 h 4246"/>
                <a:gd name="T4" fmla="*/ 2249 w 2886"/>
                <a:gd name="T5" fmla="*/ 1273 h 4246"/>
                <a:gd name="T6" fmla="*/ 2275 w 2886"/>
                <a:gd name="T7" fmla="*/ 1275 h 4246"/>
                <a:gd name="T8" fmla="*/ 2297 w 2886"/>
                <a:gd name="T9" fmla="*/ 1290 h 4246"/>
                <a:gd name="T10" fmla="*/ 2318 w 2886"/>
                <a:gd name="T11" fmla="*/ 1355 h 4246"/>
                <a:gd name="T12" fmla="*/ 2349 w 2886"/>
                <a:gd name="T13" fmla="*/ 1492 h 4246"/>
                <a:gd name="T14" fmla="*/ 2368 w 2886"/>
                <a:gd name="T15" fmla="*/ 1628 h 4246"/>
                <a:gd name="T16" fmla="*/ 2377 w 2886"/>
                <a:gd name="T17" fmla="*/ 1762 h 4246"/>
                <a:gd name="T18" fmla="*/ 2378 w 2886"/>
                <a:gd name="T19" fmla="*/ 1895 h 4246"/>
                <a:gd name="T20" fmla="*/ 2369 w 2886"/>
                <a:gd name="T21" fmla="*/ 2026 h 4246"/>
                <a:gd name="T22" fmla="*/ 2353 w 2886"/>
                <a:gd name="T23" fmla="*/ 2157 h 4246"/>
                <a:gd name="T24" fmla="*/ 2329 w 2886"/>
                <a:gd name="T25" fmla="*/ 2286 h 4246"/>
                <a:gd name="T26" fmla="*/ 2300 w 2886"/>
                <a:gd name="T27" fmla="*/ 2414 h 4246"/>
                <a:gd name="T28" fmla="*/ 2265 w 2886"/>
                <a:gd name="T29" fmla="*/ 2542 h 4246"/>
                <a:gd name="T30" fmla="*/ 2260 w 2886"/>
                <a:gd name="T31" fmla="*/ 2636 h 4246"/>
                <a:gd name="T32" fmla="*/ 2403 w 2886"/>
                <a:gd name="T33" fmla="*/ 2403 h 4246"/>
                <a:gd name="T34" fmla="*/ 2534 w 2886"/>
                <a:gd name="T35" fmla="*/ 2157 h 4246"/>
                <a:gd name="T36" fmla="*/ 2647 w 2886"/>
                <a:gd name="T37" fmla="*/ 1901 h 4246"/>
                <a:gd name="T38" fmla="*/ 2741 w 2886"/>
                <a:gd name="T39" fmla="*/ 1641 h 4246"/>
                <a:gd name="T40" fmla="*/ 2814 w 2886"/>
                <a:gd name="T41" fmla="*/ 1375 h 4246"/>
                <a:gd name="T42" fmla="*/ 2864 w 2886"/>
                <a:gd name="T43" fmla="*/ 1109 h 4246"/>
                <a:gd name="T44" fmla="*/ 2885 w 2886"/>
                <a:gd name="T45" fmla="*/ 843 h 4246"/>
                <a:gd name="T46" fmla="*/ 2878 w 2886"/>
                <a:gd name="T47" fmla="*/ 582 h 4246"/>
                <a:gd name="T48" fmla="*/ 2839 w 2886"/>
                <a:gd name="T49" fmla="*/ 326 h 4246"/>
                <a:gd name="T50" fmla="*/ 2765 w 2886"/>
                <a:gd name="T51" fmla="*/ 79 h 4246"/>
                <a:gd name="T52" fmla="*/ 2453 w 2886"/>
                <a:gd name="T53" fmla="*/ 248 h 4246"/>
                <a:gd name="T54" fmla="*/ 2014 w 2886"/>
                <a:gd name="T55" fmla="*/ 626 h 4246"/>
                <a:gd name="T56" fmla="*/ 1553 w 2886"/>
                <a:gd name="T57" fmla="*/ 1002 h 4246"/>
                <a:gd name="T58" fmla="*/ 1150 w 2886"/>
                <a:gd name="T59" fmla="*/ 1313 h 4246"/>
                <a:gd name="T60" fmla="*/ 902 w 2886"/>
                <a:gd name="T61" fmla="*/ 1497 h 4246"/>
                <a:gd name="T62" fmla="*/ 647 w 2886"/>
                <a:gd name="T63" fmla="*/ 1678 h 4246"/>
                <a:gd name="T64" fmla="*/ 387 w 2886"/>
                <a:gd name="T65" fmla="*/ 1856 h 4246"/>
                <a:gd name="T66" fmla="*/ 228 w 2886"/>
                <a:gd name="T67" fmla="*/ 2018 h 4246"/>
                <a:gd name="T68" fmla="*/ 268 w 2886"/>
                <a:gd name="T69" fmla="*/ 2158 h 4246"/>
                <a:gd name="T70" fmla="*/ 294 w 2886"/>
                <a:gd name="T71" fmla="*/ 2301 h 4246"/>
                <a:gd name="T72" fmla="*/ 305 w 2886"/>
                <a:gd name="T73" fmla="*/ 2446 h 4246"/>
                <a:gd name="T74" fmla="*/ 306 w 2886"/>
                <a:gd name="T75" fmla="*/ 2593 h 4246"/>
                <a:gd name="T76" fmla="*/ 298 w 2886"/>
                <a:gd name="T77" fmla="*/ 2741 h 4246"/>
                <a:gd name="T78" fmla="*/ 283 w 2886"/>
                <a:gd name="T79" fmla="*/ 2889 h 4246"/>
                <a:gd name="T80" fmla="*/ 245 w 2886"/>
                <a:gd name="T81" fmla="*/ 3134 h 4246"/>
                <a:gd name="T82" fmla="*/ 193 w 2886"/>
                <a:gd name="T83" fmla="*/ 3423 h 4246"/>
                <a:gd name="T84" fmla="*/ 142 w 2886"/>
                <a:gd name="T85" fmla="*/ 3701 h 4246"/>
                <a:gd name="T86" fmla="*/ 78 w 2886"/>
                <a:gd name="T87" fmla="*/ 3976 h 4246"/>
                <a:gd name="T88" fmla="*/ 0 w 2886"/>
                <a:gd name="T89" fmla="*/ 4246 h 4246"/>
                <a:gd name="T90" fmla="*/ 306 w 2886"/>
                <a:gd name="T91" fmla="*/ 4089 h 4246"/>
                <a:gd name="T92" fmla="*/ 598 w 2886"/>
                <a:gd name="T93" fmla="*/ 3927 h 4246"/>
                <a:gd name="T94" fmla="*/ 872 w 2886"/>
                <a:gd name="T95" fmla="*/ 3757 h 4246"/>
                <a:gd name="T96" fmla="*/ 1126 w 2886"/>
                <a:gd name="T97" fmla="*/ 3582 h 4246"/>
                <a:gd name="T98" fmla="*/ 1361 w 2886"/>
                <a:gd name="T99" fmla="*/ 3402 h 4246"/>
                <a:gd name="T100" fmla="*/ 1497 w 2886"/>
                <a:gd name="T101" fmla="*/ 3257 h 4246"/>
                <a:gd name="T102" fmla="*/ 1587 w 2886"/>
                <a:gd name="T103" fmla="*/ 3128 h 4246"/>
                <a:gd name="T104" fmla="*/ 1669 w 2886"/>
                <a:gd name="T105" fmla="*/ 2995 h 4246"/>
                <a:gd name="T106" fmla="*/ 1706 w 2886"/>
                <a:gd name="T107" fmla="*/ 2923 h 4246"/>
                <a:gd name="T108" fmla="*/ 1758 w 2886"/>
                <a:gd name="T109" fmla="*/ 2808 h 4246"/>
                <a:gd name="T110" fmla="*/ 1817 w 2886"/>
                <a:gd name="T111" fmla="*/ 2670 h 4246"/>
                <a:gd name="T112" fmla="*/ 1878 w 2886"/>
                <a:gd name="T113" fmla="*/ 2534 h 4246"/>
                <a:gd name="T114" fmla="*/ 1952 w 2886"/>
                <a:gd name="T115" fmla="*/ 2311 h 4246"/>
                <a:gd name="T116" fmla="*/ 2014 w 2886"/>
                <a:gd name="T117" fmla="*/ 2085 h 4246"/>
                <a:gd name="T118" fmla="*/ 2070 w 2886"/>
                <a:gd name="T119" fmla="*/ 1856 h 4246"/>
                <a:gd name="T120" fmla="*/ 2123 w 2886"/>
                <a:gd name="T121" fmla="*/ 1626 h 4246"/>
                <a:gd name="T122" fmla="*/ 2177 w 2886"/>
                <a:gd name="T123" fmla="*/ 1397 h 4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86" h="4246">
                  <a:moveTo>
                    <a:pt x="2197" y="1320"/>
                  </a:moveTo>
                  <a:lnTo>
                    <a:pt x="2200" y="1311"/>
                  </a:lnTo>
                  <a:lnTo>
                    <a:pt x="2205" y="1303"/>
                  </a:lnTo>
                  <a:lnTo>
                    <a:pt x="2209" y="1296"/>
                  </a:lnTo>
                  <a:lnTo>
                    <a:pt x="2216" y="1289"/>
                  </a:lnTo>
                  <a:lnTo>
                    <a:pt x="2224" y="1283"/>
                  </a:lnTo>
                  <a:lnTo>
                    <a:pt x="2232" y="1279"/>
                  </a:lnTo>
                  <a:lnTo>
                    <a:pt x="2240" y="1275"/>
                  </a:lnTo>
                  <a:lnTo>
                    <a:pt x="2249" y="1273"/>
                  </a:lnTo>
                  <a:lnTo>
                    <a:pt x="2258" y="1273"/>
                  </a:lnTo>
                  <a:lnTo>
                    <a:pt x="2267" y="1273"/>
                  </a:lnTo>
                  <a:lnTo>
                    <a:pt x="2275" y="1275"/>
                  </a:lnTo>
                  <a:lnTo>
                    <a:pt x="2283" y="1279"/>
                  </a:lnTo>
                  <a:lnTo>
                    <a:pt x="2290" y="1283"/>
                  </a:lnTo>
                  <a:lnTo>
                    <a:pt x="2297" y="1290"/>
                  </a:lnTo>
                  <a:lnTo>
                    <a:pt x="2301" y="1298"/>
                  </a:lnTo>
                  <a:lnTo>
                    <a:pt x="2306" y="1308"/>
                  </a:lnTo>
                  <a:lnTo>
                    <a:pt x="2318" y="1355"/>
                  </a:lnTo>
                  <a:lnTo>
                    <a:pt x="2329" y="1401"/>
                  </a:lnTo>
                  <a:lnTo>
                    <a:pt x="2340" y="1447"/>
                  </a:lnTo>
                  <a:lnTo>
                    <a:pt x="2349" y="1492"/>
                  </a:lnTo>
                  <a:lnTo>
                    <a:pt x="2356" y="1537"/>
                  </a:lnTo>
                  <a:lnTo>
                    <a:pt x="2362" y="1583"/>
                  </a:lnTo>
                  <a:lnTo>
                    <a:pt x="2368" y="1628"/>
                  </a:lnTo>
                  <a:lnTo>
                    <a:pt x="2373" y="1673"/>
                  </a:lnTo>
                  <a:lnTo>
                    <a:pt x="2375" y="1718"/>
                  </a:lnTo>
                  <a:lnTo>
                    <a:pt x="2377" y="1762"/>
                  </a:lnTo>
                  <a:lnTo>
                    <a:pt x="2378" y="1806"/>
                  </a:lnTo>
                  <a:lnTo>
                    <a:pt x="2378" y="1850"/>
                  </a:lnTo>
                  <a:lnTo>
                    <a:pt x="2378" y="1895"/>
                  </a:lnTo>
                  <a:lnTo>
                    <a:pt x="2376" y="1939"/>
                  </a:lnTo>
                  <a:lnTo>
                    <a:pt x="2373" y="1982"/>
                  </a:lnTo>
                  <a:lnTo>
                    <a:pt x="2369" y="2026"/>
                  </a:lnTo>
                  <a:lnTo>
                    <a:pt x="2365" y="2069"/>
                  </a:lnTo>
                  <a:lnTo>
                    <a:pt x="2359" y="2113"/>
                  </a:lnTo>
                  <a:lnTo>
                    <a:pt x="2353" y="2157"/>
                  </a:lnTo>
                  <a:lnTo>
                    <a:pt x="2346" y="2200"/>
                  </a:lnTo>
                  <a:lnTo>
                    <a:pt x="2339" y="2243"/>
                  </a:lnTo>
                  <a:lnTo>
                    <a:pt x="2329" y="2286"/>
                  </a:lnTo>
                  <a:lnTo>
                    <a:pt x="2320" y="2329"/>
                  </a:lnTo>
                  <a:lnTo>
                    <a:pt x="2311" y="2371"/>
                  </a:lnTo>
                  <a:lnTo>
                    <a:pt x="2300" y="2414"/>
                  </a:lnTo>
                  <a:lnTo>
                    <a:pt x="2289" y="2457"/>
                  </a:lnTo>
                  <a:lnTo>
                    <a:pt x="2277" y="2499"/>
                  </a:lnTo>
                  <a:lnTo>
                    <a:pt x="2265" y="2542"/>
                  </a:lnTo>
                  <a:lnTo>
                    <a:pt x="2239" y="2627"/>
                  </a:lnTo>
                  <a:lnTo>
                    <a:pt x="2210" y="2712"/>
                  </a:lnTo>
                  <a:lnTo>
                    <a:pt x="2260" y="2636"/>
                  </a:lnTo>
                  <a:lnTo>
                    <a:pt x="2310" y="2560"/>
                  </a:lnTo>
                  <a:lnTo>
                    <a:pt x="2358" y="2482"/>
                  </a:lnTo>
                  <a:lnTo>
                    <a:pt x="2403" y="2403"/>
                  </a:lnTo>
                  <a:lnTo>
                    <a:pt x="2449" y="2321"/>
                  </a:lnTo>
                  <a:lnTo>
                    <a:pt x="2492" y="2239"/>
                  </a:lnTo>
                  <a:lnTo>
                    <a:pt x="2534" y="2157"/>
                  </a:lnTo>
                  <a:lnTo>
                    <a:pt x="2573" y="2073"/>
                  </a:lnTo>
                  <a:lnTo>
                    <a:pt x="2611" y="1988"/>
                  </a:lnTo>
                  <a:lnTo>
                    <a:pt x="2647" y="1901"/>
                  </a:lnTo>
                  <a:lnTo>
                    <a:pt x="2680" y="1815"/>
                  </a:lnTo>
                  <a:lnTo>
                    <a:pt x="2712" y="1728"/>
                  </a:lnTo>
                  <a:lnTo>
                    <a:pt x="2741" y="1641"/>
                  </a:lnTo>
                  <a:lnTo>
                    <a:pt x="2768" y="1553"/>
                  </a:lnTo>
                  <a:lnTo>
                    <a:pt x="2792" y="1465"/>
                  </a:lnTo>
                  <a:lnTo>
                    <a:pt x="2814" y="1375"/>
                  </a:lnTo>
                  <a:lnTo>
                    <a:pt x="2833" y="1287"/>
                  </a:lnTo>
                  <a:lnTo>
                    <a:pt x="2850" y="1198"/>
                  </a:lnTo>
                  <a:lnTo>
                    <a:pt x="2864" y="1109"/>
                  </a:lnTo>
                  <a:lnTo>
                    <a:pt x="2874" y="1020"/>
                  </a:lnTo>
                  <a:lnTo>
                    <a:pt x="2881" y="932"/>
                  </a:lnTo>
                  <a:lnTo>
                    <a:pt x="2885" y="843"/>
                  </a:lnTo>
                  <a:lnTo>
                    <a:pt x="2886" y="756"/>
                  </a:lnTo>
                  <a:lnTo>
                    <a:pt x="2884" y="669"/>
                  </a:lnTo>
                  <a:lnTo>
                    <a:pt x="2878" y="582"/>
                  </a:lnTo>
                  <a:lnTo>
                    <a:pt x="2868" y="496"/>
                  </a:lnTo>
                  <a:lnTo>
                    <a:pt x="2856" y="410"/>
                  </a:lnTo>
                  <a:lnTo>
                    <a:pt x="2839" y="326"/>
                  </a:lnTo>
                  <a:lnTo>
                    <a:pt x="2818" y="242"/>
                  </a:lnTo>
                  <a:lnTo>
                    <a:pt x="2793" y="161"/>
                  </a:lnTo>
                  <a:lnTo>
                    <a:pt x="2765" y="79"/>
                  </a:lnTo>
                  <a:lnTo>
                    <a:pt x="2732" y="0"/>
                  </a:lnTo>
                  <a:lnTo>
                    <a:pt x="2594" y="123"/>
                  </a:lnTo>
                  <a:lnTo>
                    <a:pt x="2453" y="248"/>
                  </a:lnTo>
                  <a:lnTo>
                    <a:pt x="2310" y="374"/>
                  </a:lnTo>
                  <a:lnTo>
                    <a:pt x="2164" y="499"/>
                  </a:lnTo>
                  <a:lnTo>
                    <a:pt x="2014" y="626"/>
                  </a:lnTo>
                  <a:lnTo>
                    <a:pt x="1863" y="751"/>
                  </a:lnTo>
                  <a:lnTo>
                    <a:pt x="1709" y="876"/>
                  </a:lnTo>
                  <a:lnTo>
                    <a:pt x="1553" y="1002"/>
                  </a:lnTo>
                  <a:lnTo>
                    <a:pt x="1394" y="1127"/>
                  </a:lnTo>
                  <a:lnTo>
                    <a:pt x="1232" y="1252"/>
                  </a:lnTo>
                  <a:lnTo>
                    <a:pt x="1150" y="1313"/>
                  </a:lnTo>
                  <a:lnTo>
                    <a:pt x="1068" y="1374"/>
                  </a:lnTo>
                  <a:lnTo>
                    <a:pt x="985" y="1435"/>
                  </a:lnTo>
                  <a:lnTo>
                    <a:pt x="902" y="1497"/>
                  </a:lnTo>
                  <a:lnTo>
                    <a:pt x="817" y="1558"/>
                  </a:lnTo>
                  <a:lnTo>
                    <a:pt x="733" y="1618"/>
                  </a:lnTo>
                  <a:lnTo>
                    <a:pt x="647" y="1678"/>
                  </a:lnTo>
                  <a:lnTo>
                    <a:pt x="560" y="1738"/>
                  </a:lnTo>
                  <a:lnTo>
                    <a:pt x="474" y="1797"/>
                  </a:lnTo>
                  <a:lnTo>
                    <a:pt x="387" y="1856"/>
                  </a:lnTo>
                  <a:lnTo>
                    <a:pt x="300" y="1914"/>
                  </a:lnTo>
                  <a:lnTo>
                    <a:pt x="211" y="1972"/>
                  </a:lnTo>
                  <a:lnTo>
                    <a:pt x="228" y="2018"/>
                  </a:lnTo>
                  <a:lnTo>
                    <a:pt x="243" y="2064"/>
                  </a:lnTo>
                  <a:lnTo>
                    <a:pt x="256" y="2111"/>
                  </a:lnTo>
                  <a:lnTo>
                    <a:pt x="268" y="2158"/>
                  </a:lnTo>
                  <a:lnTo>
                    <a:pt x="278" y="2205"/>
                  </a:lnTo>
                  <a:lnTo>
                    <a:pt x="287" y="2253"/>
                  </a:lnTo>
                  <a:lnTo>
                    <a:pt x="294" y="2301"/>
                  </a:lnTo>
                  <a:lnTo>
                    <a:pt x="298" y="2349"/>
                  </a:lnTo>
                  <a:lnTo>
                    <a:pt x="303" y="2397"/>
                  </a:lnTo>
                  <a:lnTo>
                    <a:pt x="305" y="2446"/>
                  </a:lnTo>
                  <a:lnTo>
                    <a:pt x="308" y="2495"/>
                  </a:lnTo>
                  <a:lnTo>
                    <a:pt x="308" y="2543"/>
                  </a:lnTo>
                  <a:lnTo>
                    <a:pt x="306" y="2593"/>
                  </a:lnTo>
                  <a:lnTo>
                    <a:pt x="305" y="2642"/>
                  </a:lnTo>
                  <a:lnTo>
                    <a:pt x="302" y="2692"/>
                  </a:lnTo>
                  <a:lnTo>
                    <a:pt x="298" y="2741"/>
                  </a:lnTo>
                  <a:lnTo>
                    <a:pt x="294" y="2791"/>
                  </a:lnTo>
                  <a:lnTo>
                    <a:pt x="288" y="2839"/>
                  </a:lnTo>
                  <a:lnTo>
                    <a:pt x="283" y="2889"/>
                  </a:lnTo>
                  <a:lnTo>
                    <a:pt x="276" y="2938"/>
                  </a:lnTo>
                  <a:lnTo>
                    <a:pt x="262" y="3037"/>
                  </a:lnTo>
                  <a:lnTo>
                    <a:pt x="245" y="3134"/>
                  </a:lnTo>
                  <a:lnTo>
                    <a:pt x="228" y="3232"/>
                  </a:lnTo>
                  <a:lnTo>
                    <a:pt x="211" y="3328"/>
                  </a:lnTo>
                  <a:lnTo>
                    <a:pt x="193" y="3423"/>
                  </a:lnTo>
                  <a:lnTo>
                    <a:pt x="177" y="3516"/>
                  </a:lnTo>
                  <a:lnTo>
                    <a:pt x="160" y="3609"/>
                  </a:lnTo>
                  <a:lnTo>
                    <a:pt x="142" y="3701"/>
                  </a:lnTo>
                  <a:lnTo>
                    <a:pt x="122" y="3793"/>
                  </a:lnTo>
                  <a:lnTo>
                    <a:pt x="101" y="3885"/>
                  </a:lnTo>
                  <a:lnTo>
                    <a:pt x="78" y="3976"/>
                  </a:lnTo>
                  <a:lnTo>
                    <a:pt x="53" y="4066"/>
                  </a:lnTo>
                  <a:lnTo>
                    <a:pt x="27" y="4156"/>
                  </a:lnTo>
                  <a:lnTo>
                    <a:pt x="0" y="4246"/>
                  </a:lnTo>
                  <a:lnTo>
                    <a:pt x="103" y="4195"/>
                  </a:lnTo>
                  <a:lnTo>
                    <a:pt x="205" y="4142"/>
                  </a:lnTo>
                  <a:lnTo>
                    <a:pt x="306" y="4089"/>
                  </a:lnTo>
                  <a:lnTo>
                    <a:pt x="405" y="4036"/>
                  </a:lnTo>
                  <a:lnTo>
                    <a:pt x="503" y="3981"/>
                  </a:lnTo>
                  <a:lnTo>
                    <a:pt x="598" y="3927"/>
                  </a:lnTo>
                  <a:lnTo>
                    <a:pt x="691" y="3870"/>
                  </a:lnTo>
                  <a:lnTo>
                    <a:pt x="783" y="3815"/>
                  </a:lnTo>
                  <a:lnTo>
                    <a:pt x="872" y="3757"/>
                  </a:lnTo>
                  <a:lnTo>
                    <a:pt x="958" y="3700"/>
                  </a:lnTo>
                  <a:lnTo>
                    <a:pt x="1043" y="3641"/>
                  </a:lnTo>
                  <a:lnTo>
                    <a:pt x="1126" y="3582"/>
                  </a:lnTo>
                  <a:lnTo>
                    <a:pt x="1207" y="3523"/>
                  </a:lnTo>
                  <a:lnTo>
                    <a:pt x="1285" y="3463"/>
                  </a:lnTo>
                  <a:lnTo>
                    <a:pt x="1361" y="3402"/>
                  </a:lnTo>
                  <a:lnTo>
                    <a:pt x="1435" y="3341"/>
                  </a:lnTo>
                  <a:lnTo>
                    <a:pt x="1466" y="3299"/>
                  </a:lnTo>
                  <a:lnTo>
                    <a:pt x="1497" y="3257"/>
                  </a:lnTo>
                  <a:lnTo>
                    <a:pt x="1528" y="3215"/>
                  </a:lnTo>
                  <a:lnTo>
                    <a:pt x="1557" y="3172"/>
                  </a:lnTo>
                  <a:lnTo>
                    <a:pt x="1587" y="3128"/>
                  </a:lnTo>
                  <a:lnTo>
                    <a:pt x="1615" y="3084"/>
                  </a:lnTo>
                  <a:lnTo>
                    <a:pt x="1642" y="3040"/>
                  </a:lnTo>
                  <a:lnTo>
                    <a:pt x="1669" y="2995"/>
                  </a:lnTo>
                  <a:lnTo>
                    <a:pt x="1682" y="2971"/>
                  </a:lnTo>
                  <a:lnTo>
                    <a:pt x="1694" y="2947"/>
                  </a:lnTo>
                  <a:lnTo>
                    <a:pt x="1706" y="2923"/>
                  </a:lnTo>
                  <a:lnTo>
                    <a:pt x="1718" y="2899"/>
                  </a:lnTo>
                  <a:lnTo>
                    <a:pt x="1737" y="2853"/>
                  </a:lnTo>
                  <a:lnTo>
                    <a:pt x="1758" y="2808"/>
                  </a:lnTo>
                  <a:lnTo>
                    <a:pt x="1777" y="2762"/>
                  </a:lnTo>
                  <a:lnTo>
                    <a:pt x="1798" y="2716"/>
                  </a:lnTo>
                  <a:lnTo>
                    <a:pt x="1817" y="2670"/>
                  </a:lnTo>
                  <a:lnTo>
                    <a:pt x="1837" y="2625"/>
                  </a:lnTo>
                  <a:lnTo>
                    <a:pt x="1858" y="2580"/>
                  </a:lnTo>
                  <a:lnTo>
                    <a:pt x="1878" y="2534"/>
                  </a:lnTo>
                  <a:lnTo>
                    <a:pt x="1904" y="2461"/>
                  </a:lnTo>
                  <a:lnTo>
                    <a:pt x="1928" y="2386"/>
                  </a:lnTo>
                  <a:lnTo>
                    <a:pt x="1952" y="2311"/>
                  </a:lnTo>
                  <a:lnTo>
                    <a:pt x="1973" y="2236"/>
                  </a:lnTo>
                  <a:lnTo>
                    <a:pt x="1994" y="2160"/>
                  </a:lnTo>
                  <a:lnTo>
                    <a:pt x="2014" y="2085"/>
                  </a:lnTo>
                  <a:lnTo>
                    <a:pt x="2033" y="2009"/>
                  </a:lnTo>
                  <a:lnTo>
                    <a:pt x="2052" y="1932"/>
                  </a:lnTo>
                  <a:lnTo>
                    <a:pt x="2070" y="1856"/>
                  </a:lnTo>
                  <a:lnTo>
                    <a:pt x="2088" y="1779"/>
                  </a:lnTo>
                  <a:lnTo>
                    <a:pt x="2106" y="1703"/>
                  </a:lnTo>
                  <a:lnTo>
                    <a:pt x="2123" y="1626"/>
                  </a:lnTo>
                  <a:lnTo>
                    <a:pt x="2141" y="1550"/>
                  </a:lnTo>
                  <a:lnTo>
                    <a:pt x="2159" y="1473"/>
                  </a:lnTo>
                  <a:lnTo>
                    <a:pt x="2177" y="1397"/>
                  </a:lnTo>
                  <a:lnTo>
                    <a:pt x="2197" y="1320"/>
                  </a:lnTo>
                  <a:close/>
                </a:path>
              </a:pathLst>
            </a:custGeom>
            <a:solidFill>
              <a:srgbClr val="6FC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82" name="19"/>
            <p:cNvSpPr>
              <a:spLocks/>
            </p:cNvSpPr>
            <p:nvPr/>
          </p:nvSpPr>
          <p:spPr bwMode="auto">
            <a:xfrm>
              <a:off x="5553076" y="2601913"/>
              <a:ext cx="138113" cy="565150"/>
            </a:xfrm>
            <a:custGeom>
              <a:avLst/>
              <a:gdLst>
                <a:gd name="T0" fmla="*/ 606 w 698"/>
                <a:gd name="T1" fmla="*/ 1429 h 2848"/>
                <a:gd name="T2" fmla="*/ 642 w 698"/>
                <a:gd name="T3" fmla="*/ 1244 h 2848"/>
                <a:gd name="T4" fmla="*/ 664 w 698"/>
                <a:gd name="T5" fmla="*/ 1099 h 2848"/>
                <a:gd name="T6" fmla="*/ 678 w 698"/>
                <a:gd name="T7" fmla="*/ 999 h 2848"/>
                <a:gd name="T8" fmla="*/ 688 w 698"/>
                <a:gd name="T9" fmla="*/ 898 h 2848"/>
                <a:gd name="T10" fmla="*/ 695 w 698"/>
                <a:gd name="T11" fmla="*/ 796 h 2848"/>
                <a:gd name="T12" fmla="*/ 698 w 698"/>
                <a:gd name="T13" fmla="*/ 695 h 2848"/>
                <a:gd name="T14" fmla="*/ 696 w 698"/>
                <a:gd name="T15" fmla="*/ 594 h 2848"/>
                <a:gd name="T16" fmla="*/ 689 w 698"/>
                <a:gd name="T17" fmla="*/ 494 h 2848"/>
                <a:gd name="T18" fmla="*/ 677 w 698"/>
                <a:gd name="T19" fmla="*/ 397 h 2848"/>
                <a:gd name="T20" fmla="*/ 657 w 698"/>
                <a:gd name="T21" fmla="*/ 303 h 2848"/>
                <a:gd name="T22" fmla="*/ 630 w 698"/>
                <a:gd name="T23" fmla="*/ 211 h 2848"/>
                <a:gd name="T24" fmla="*/ 597 w 698"/>
                <a:gd name="T25" fmla="*/ 124 h 2848"/>
                <a:gd name="T26" fmla="*/ 554 w 698"/>
                <a:gd name="T27" fmla="*/ 40 h 2848"/>
                <a:gd name="T28" fmla="*/ 476 w 698"/>
                <a:gd name="T29" fmla="*/ 52 h 2848"/>
                <a:gd name="T30" fmla="*/ 365 w 698"/>
                <a:gd name="T31" fmla="*/ 157 h 2848"/>
                <a:gd name="T32" fmla="*/ 253 w 698"/>
                <a:gd name="T33" fmla="*/ 261 h 2848"/>
                <a:gd name="T34" fmla="*/ 137 w 698"/>
                <a:gd name="T35" fmla="*/ 367 h 2848"/>
                <a:gd name="T36" fmla="*/ 102 w 698"/>
                <a:gd name="T37" fmla="*/ 490 h 2848"/>
                <a:gd name="T38" fmla="*/ 144 w 698"/>
                <a:gd name="T39" fmla="*/ 631 h 2848"/>
                <a:gd name="T40" fmla="*/ 179 w 698"/>
                <a:gd name="T41" fmla="*/ 775 h 2848"/>
                <a:gd name="T42" fmla="*/ 207 w 698"/>
                <a:gd name="T43" fmla="*/ 923 h 2848"/>
                <a:gd name="T44" fmla="*/ 228 w 698"/>
                <a:gd name="T45" fmla="*/ 1074 h 2848"/>
                <a:gd name="T46" fmla="*/ 244 w 698"/>
                <a:gd name="T47" fmla="*/ 1227 h 2848"/>
                <a:gd name="T48" fmla="*/ 252 w 698"/>
                <a:gd name="T49" fmla="*/ 1382 h 2848"/>
                <a:gd name="T50" fmla="*/ 253 w 698"/>
                <a:gd name="T51" fmla="*/ 1539 h 2848"/>
                <a:gd name="T52" fmla="*/ 248 w 698"/>
                <a:gd name="T53" fmla="*/ 1695 h 2848"/>
                <a:gd name="T54" fmla="*/ 236 w 698"/>
                <a:gd name="T55" fmla="*/ 1853 h 2848"/>
                <a:gd name="T56" fmla="*/ 217 w 698"/>
                <a:gd name="T57" fmla="*/ 2011 h 2848"/>
                <a:gd name="T58" fmla="*/ 193 w 698"/>
                <a:gd name="T59" fmla="*/ 2167 h 2848"/>
                <a:gd name="T60" fmla="*/ 161 w 698"/>
                <a:gd name="T61" fmla="*/ 2323 h 2848"/>
                <a:gd name="T62" fmla="*/ 123 w 698"/>
                <a:gd name="T63" fmla="*/ 2476 h 2848"/>
                <a:gd name="T64" fmla="*/ 78 w 698"/>
                <a:gd name="T65" fmla="*/ 2627 h 2848"/>
                <a:gd name="T66" fmla="*/ 27 w 698"/>
                <a:gd name="T67" fmla="*/ 2775 h 2848"/>
                <a:gd name="T68" fmla="*/ 32 w 698"/>
                <a:gd name="T69" fmla="*/ 2801 h 2848"/>
                <a:gd name="T70" fmla="*/ 95 w 698"/>
                <a:gd name="T71" fmla="*/ 2705 h 2848"/>
                <a:gd name="T72" fmla="*/ 156 w 698"/>
                <a:gd name="T73" fmla="*/ 2607 h 2848"/>
                <a:gd name="T74" fmla="*/ 215 w 698"/>
                <a:gd name="T75" fmla="*/ 2507 h 2848"/>
                <a:gd name="T76" fmla="*/ 299 w 698"/>
                <a:gd name="T77" fmla="*/ 2358 h 2848"/>
                <a:gd name="T78" fmla="*/ 402 w 698"/>
                <a:gd name="T79" fmla="*/ 2158 h 2848"/>
                <a:gd name="T80" fmla="*/ 469 w 698"/>
                <a:gd name="T81" fmla="*/ 1991 h 2848"/>
                <a:gd name="T82" fmla="*/ 508 w 698"/>
                <a:gd name="T83" fmla="*/ 1853 h 2848"/>
                <a:gd name="T84" fmla="*/ 543 w 698"/>
                <a:gd name="T85" fmla="*/ 1716 h 2848"/>
                <a:gd name="T86" fmla="*/ 574 w 698"/>
                <a:gd name="T87" fmla="*/ 1581 h 2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8" h="2848">
                  <a:moveTo>
                    <a:pt x="588" y="1515"/>
                  </a:moveTo>
                  <a:lnTo>
                    <a:pt x="606" y="1429"/>
                  </a:lnTo>
                  <a:lnTo>
                    <a:pt x="625" y="1338"/>
                  </a:lnTo>
                  <a:lnTo>
                    <a:pt x="642" y="1244"/>
                  </a:lnTo>
                  <a:lnTo>
                    <a:pt x="657" y="1148"/>
                  </a:lnTo>
                  <a:lnTo>
                    <a:pt x="664" y="1099"/>
                  </a:lnTo>
                  <a:lnTo>
                    <a:pt x="672" y="1049"/>
                  </a:lnTo>
                  <a:lnTo>
                    <a:pt x="678" y="999"/>
                  </a:lnTo>
                  <a:lnTo>
                    <a:pt x="684" y="948"/>
                  </a:lnTo>
                  <a:lnTo>
                    <a:pt x="688" y="898"/>
                  </a:lnTo>
                  <a:lnTo>
                    <a:pt x="692" y="847"/>
                  </a:lnTo>
                  <a:lnTo>
                    <a:pt x="695" y="796"/>
                  </a:lnTo>
                  <a:lnTo>
                    <a:pt x="697" y="745"/>
                  </a:lnTo>
                  <a:lnTo>
                    <a:pt x="698" y="695"/>
                  </a:lnTo>
                  <a:lnTo>
                    <a:pt x="697" y="644"/>
                  </a:lnTo>
                  <a:lnTo>
                    <a:pt x="696" y="594"/>
                  </a:lnTo>
                  <a:lnTo>
                    <a:pt x="694" y="544"/>
                  </a:lnTo>
                  <a:lnTo>
                    <a:pt x="689" y="494"/>
                  </a:lnTo>
                  <a:lnTo>
                    <a:pt x="684" y="446"/>
                  </a:lnTo>
                  <a:lnTo>
                    <a:pt x="677" y="397"/>
                  </a:lnTo>
                  <a:lnTo>
                    <a:pt x="668" y="349"/>
                  </a:lnTo>
                  <a:lnTo>
                    <a:pt x="657" y="303"/>
                  </a:lnTo>
                  <a:lnTo>
                    <a:pt x="645" y="256"/>
                  </a:lnTo>
                  <a:lnTo>
                    <a:pt x="630" y="211"/>
                  </a:lnTo>
                  <a:lnTo>
                    <a:pt x="614" y="167"/>
                  </a:lnTo>
                  <a:lnTo>
                    <a:pt x="597" y="124"/>
                  </a:lnTo>
                  <a:lnTo>
                    <a:pt x="577" y="81"/>
                  </a:lnTo>
                  <a:lnTo>
                    <a:pt x="554" y="40"/>
                  </a:lnTo>
                  <a:lnTo>
                    <a:pt x="530" y="0"/>
                  </a:lnTo>
                  <a:lnTo>
                    <a:pt x="476" y="52"/>
                  </a:lnTo>
                  <a:lnTo>
                    <a:pt x="420" y="103"/>
                  </a:lnTo>
                  <a:lnTo>
                    <a:pt x="365" y="157"/>
                  </a:lnTo>
                  <a:lnTo>
                    <a:pt x="309" y="209"/>
                  </a:lnTo>
                  <a:lnTo>
                    <a:pt x="253" y="261"/>
                  </a:lnTo>
                  <a:lnTo>
                    <a:pt x="195" y="314"/>
                  </a:lnTo>
                  <a:lnTo>
                    <a:pt x="137" y="367"/>
                  </a:lnTo>
                  <a:lnTo>
                    <a:pt x="79" y="421"/>
                  </a:lnTo>
                  <a:lnTo>
                    <a:pt x="102" y="490"/>
                  </a:lnTo>
                  <a:lnTo>
                    <a:pt x="123" y="559"/>
                  </a:lnTo>
                  <a:lnTo>
                    <a:pt x="144" y="631"/>
                  </a:lnTo>
                  <a:lnTo>
                    <a:pt x="162" y="702"/>
                  </a:lnTo>
                  <a:lnTo>
                    <a:pt x="179" y="775"/>
                  </a:lnTo>
                  <a:lnTo>
                    <a:pt x="194" y="848"/>
                  </a:lnTo>
                  <a:lnTo>
                    <a:pt x="207" y="923"/>
                  </a:lnTo>
                  <a:lnTo>
                    <a:pt x="219" y="998"/>
                  </a:lnTo>
                  <a:lnTo>
                    <a:pt x="228" y="1074"/>
                  </a:lnTo>
                  <a:lnTo>
                    <a:pt x="237" y="1150"/>
                  </a:lnTo>
                  <a:lnTo>
                    <a:pt x="244" y="1227"/>
                  </a:lnTo>
                  <a:lnTo>
                    <a:pt x="248" y="1304"/>
                  </a:lnTo>
                  <a:lnTo>
                    <a:pt x="252" y="1382"/>
                  </a:lnTo>
                  <a:lnTo>
                    <a:pt x="253" y="1461"/>
                  </a:lnTo>
                  <a:lnTo>
                    <a:pt x="253" y="1539"/>
                  </a:lnTo>
                  <a:lnTo>
                    <a:pt x="252" y="1617"/>
                  </a:lnTo>
                  <a:lnTo>
                    <a:pt x="248" y="1695"/>
                  </a:lnTo>
                  <a:lnTo>
                    <a:pt x="242" y="1775"/>
                  </a:lnTo>
                  <a:lnTo>
                    <a:pt x="236" y="1853"/>
                  </a:lnTo>
                  <a:lnTo>
                    <a:pt x="228" y="1932"/>
                  </a:lnTo>
                  <a:lnTo>
                    <a:pt x="217" y="2011"/>
                  </a:lnTo>
                  <a:lnTo>
                    <a:pt x="206" y="2089"/>
                  </a:lnTo>
                  <a:lnTo>
                    <a:pt x="193" y="2167"/>
                  </a:lnTo>
                  <a:lnTo>
                    <a:pt x="178" y="2245"/>
                  </a:lnTo>
                  <a:lnTo>
                    <a:pt x="161" y="2323"/>
                  </a:lnTo>
                  <a:lnTo>
                    <a:pt x="143" y="2400"/>
                  </a:lnTo>
                  <a:lnTo>
                    <a:pt x="123" y="2476"/>
                  </a:lnTo>
                  <a:lnTo>
                    <a:pt x="102" y="2552"/>
                  </a:lnTo>
                  <a:lnTo>
                    <a:pt x="78" y="2627"/>
                  </a:lnTo>
                  <a:lnTo>
                    <a:pt x="54" y="2701"/>
                  </a:lnTo>
                  <a:lnTo>
                    <a:pt x="27" y="2775"/>
                  </a:lnTo>
                  <a:lnTo>
                    <a:pt x="0" y="2848"/>
                  </a:lnTo>
                  <a:lnTo>
                    <a:pt x="32" y="2801"/>
                  </a:lnTo>
                  <a:lnTo>
                    <a:pt x="63" y="2754"/>
                  </a:lnTo>
                  <a:lnTo>
                    <a:pt x="95" y="2705"/>
                  </a:lnTo>
                  <a:lnTo>
                    <a:pt x="126" y="2656"/>
                  </a:lnTo>
                  <a:lnTo>
                    <a:pt x="156" y="2607"/>
                  </a:lnTo>
                  <a:lnTo>
                    <a:pt x="186" y="2557"/>
                  </a:lnTo>
                  <a:lnTo>
                    <a:pt x="215" y="2507"/>
                  </a:lnTo>
                  <a:lnTo>
                    <a:pt x="244" y="2458"/>
                  </a:lnTo>
                  <a:lnTo>
                    <a:pt x="299" y="2358"/>
                  </a:lnTo>
                  <a:lnTo>
                    <a:pt x="352" y="2257"/>
                  </a:lnTo>
                  <a:lnTo>
                    <a:pt x="402" y="2158"/>
                  </a:lnTo>
                  <a:lnTo>
                    <a:pt x="449" y="2061"/>
                  </a:lnTo>
                  <a:lnTo>
                    <a:pt x="469" y="1991"/>
                  </a:lnTo>
                  <a:lnTo>
                    <a:pt x="490" y="1922"/>
                  </a:lnTo>
                  <a:lnTo>
                    <a:pt x="508" y="1853"/>
                  </a:lnTo>
                  <a:lnTo>
                    <a:pt x="526" y="1785"/>
                  </a:lnTo>
                  <a:lnTo>
                    <a:pt x="543" y="1716"/>
                  </a:lnTo>
                  <a:lnTo>
                    <a:pt x="559" y="1649"/>
                  </a:lnTo>
                  <a:lnTo>
                    <a:pt x="574" y="1581"/>
                  </a:lnTo>
                  <a:lnTo>
                    <a:pt x="588" y="1515"/>
                  </a:lnTo>
                  <a:close/>
                </a:path>
              </a:pathLst>
            </a:custGeom>
            <a:solidFill>
              <a:srgbClr val="2599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83" name="20"/>
            <p:cNvSpPr>
              <a:spLocks/>
            </p:cNvSpPr>
            <p:nvPr/>
          </p:nvSpPr>
          <p:spPr bwMode="auto">
            <a:xfrm>
              <a:off x="5640388" y="2495550"/>
              <a:ext cx="242888" cy="588963"/>
            </a:xfrm>
            <a:custGeom>
              <a:avLst/>
              <a:gdLst>
                <a:gd name="T0" fmla="*/ 532 w 1225"/>
                <a:gd name="T1" fmla="*/ 111 h 2966"/>
                <a:gd name="T2" fmla="*/ 356 w 1225"/>
                <a:gd name="T3" fmla="*/ 281 h 2966"/>
                <a:gd name="T4" fmla="*/ 172 w 1225"/>
                <a:gd name="T5" fmla="*/ 457 h 2966"/>
                <a:gd name="T6" fmla="*/ 245 w 1225"/>
                <a:gd name="T7" fmla="*/ 583 h 2966"/>
                <a:gd name="T8" fmla="*/ 298 w 1225"/>
                <a:gd name="T9" fmla="*/ 717 h 2966"/>
                <a:gd name="T10" fmla="*/ 334 w 1225"/>
                <a:gd name="T11" fmla="*/ 860 h 2966"/>
                <a:gd name="T12" fmla="*/ 356 w 1225"/>
                <a:gd name="T13" fmla="*/ 1009 h 2966"/>
                <a:gd name="T14" fmla="*/ 366 w 1225"/>
                <a:gd name="T15" fmla="*/ 1162 h 2966"/>
                <a:gd name="T16" fmla="*/ 364 w 1225"/>
                <a:gd name="T17" fmla="*/ 1316 h 2966"/>
                <a:gd name="T18" fmla="*/ 354 w 1225"/>
                <a:gd name="T19" fmla="*/ 1470 h 2966"/>
                <a:gd name="T20" fmla="*/ 337 w 1225"/>
                <a:gd name="T21" fmla="*/ 1624 h 2966"/>
                <a:gd name="T22" fmla="*/ 290 w 1225"/>
                <a:gd name="T23" fmla="*/ 1913 h 2966"/>
                <a:gd name="T24" fmla="*/ 248 w 1225"/>
                <a:gd name="T25" fmla="*/ 2117 h 2966"/>
                <a:gd name="T26" fmla="*/ 209 w 1225"/>
                <a:gd name="T27" fmla="*/ 2293 h 2966"/>
                <a:gd name="T28" fmla="*/ 162 w 1225"/>
                <a:gd name="T29" fmla="*/ 2472 h 2966"/>
                <a:gd name="T30" fmla="*/ 110 w 1225"/>
                <a:gd name="T31" fmla="*/ 2650 h 2966"/>
                <a:gd name="T32" fmla="*/ 50 w 1225"/>
                <a:gd name="T33" fmla="*/ 2828 h 2966"/>
                <a:gd name="T34" fmla="*/ 2 w 1225"/>
                <a:gd name="T35" fmla="*/ 2955 h 2966"/>
                <a:gd name="T36" fmla="*/ 27 w 1225"/>
                <a:gd name="T37" fmla="*/ 2946 h 2966"/>
                <a:gd name="T38" fmla="*/ 79 w 1225"/>
                <a:gd name="T39" fmla="*/ 2889 h 2966"/>
                <a:gd name="T40" fmla="*/ 141 w 1225"/>
                <a:gd name="T41" fmla="*/ 2809 h 2966"/>
                <a:gd name="T42" fmla="*/ 279 w 1225"/>
                <a:gd name="T43" fmla="*/ 2600 h 2966"/>
                <a:gd name="T44" fmla="*/ 419 w 1225"/>
                <a:gd name="T45" fmla="*/ 2369 h 2966"/>
                <a:gd name="T46" fmla="*/ 535 w 1225"/>
                <a:gd name="T47" fmla="*/ 2166 h 2966"/>
                <a:gd name="T48" fmla="*/ 603 w 1225"/>
                <a:gd name="T49" fmla="*/ 2043 h 2966"/>
                <a:gd name="T50" fmla="*/ 578 w 1225"/>
                <a:gd name="T51" fmla="*/ 2216 h 2966"/>
                <a:gd name="T52" fmla="*/ 526 w 1225"/>
                <a:gd name="T53" fmla="*/ 2458 h 2966"/>
                <a:gd name="T54" fmla="*/ 511 w 1225"/>
                <a:gd name="T55" fmla="*/ 2551 h 2966"/>
                <a:gd name="T56" fmla="*/ 509 w 1225"/>
                <a:gd name="T57" fmla="*/ 2596 h 2966"/>
                <a:gd name="T58" fmla="*/ 516 w 1225"/>
                <a:gd name="T59" fmla="*/ 2631 h 2966"/>
                <a:gd name="T60" fmla="*/ 532 w 1225"/>
                <a:gd name="T61" fmla="*/ 2656 h 2966"/>
                <a:gd name="T62" fmla="*/ 591 w 1225"/>
                <a:gd name="T63" fmla="*/ 2626 h 2966"/>
                <a:gd name="T64" fmla="*/ 727 w 1225"/>
                <a:gd name="T65" fmla="*/ 2496 h 2966"/>
                <a:gd name="T66" fmla="*/ 865 w 1225"/>
                <a:gd name="T67" fmla="*/ 2353 h 2966"/>
                <a:gd name="T68" fmla="*/ 999 w 1225"/>
                <a:gd name="T69" fmla="*/ 2195 h 2966"/>
                <a:gd name="T70" fmla="*/ 1062 w 1225"/>
                <a:gd name="T71" fmla="*/ 2110 h 2966"/>
                <a:gd name="T72" fmla="*/ 1121 w 1225"/>
                <a:gd name="T73" fmla="*/ 2022 h 2966"/>
                <a:gd name="T74" fmla="*/ 1175 w 1225"/>
                <a:gd name="T75" fmla="*/ 1930 h 2966"/>
                <a:gd name="T76" fmla="*/ 1222 w 1225"/>
                <a:gd name="T77" fmla="*/ 1833 h 2966"/>
                <a:gd name="T78" fmla="*/ 1225 w 1225"/>
                <a:gd name="T79" fmla="*/ 1650 h 2966"/>
                <a:gd name="T80" fmla="*/ 1216 w 1225"/>
                <a:gd name="T81" fmla="*/ 1466 h 2966"/>
                <a:gd name="T82" fmla="*/ 1196 w 1225"/>
                <a:gd name="T83" fmla="*/ 1285 h 2966"/>
                <a:gd name="T84" fmla="*/ 1167 w 1225"/>
                <a:gd name="T85" fmla="*/ 1105 h 2966"/>
                <a:gd name="T86" fmla="*/ 1125 w 1225"/>
                <a:gd name="T87" fmla="*/ 928 h 2966"/>
                <a:gd name="T88" fmla="*/ 1070 w 1225"/>
                <a:gd name="T89" fmla="*/ 755 h 2966"/>
                <a:gd name="T90" fmla="*/ 1005 w 1225"/>
                <a:gd name="T91" fmla="*/ 585 h 2966"/>
                <a:gd name="T92" fmla="*/ 925 w 1225"/>
                <a:gd name="T93" fmla="*/ 419 h 2966"/>
                <a:gd name="T94" fmla="*/ 832 w 1225"/>
                <a:gd name="T95" fmla="*/ 257 h 2966"/>
                <a:gd name="T96" fmla="*/ 725 w 1225"/>
                <a:gd name="T97" fmla="*/ 101 h 2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25" h="2966">
                  <a:moveTo>
                    <a:pt x="645" y="0"/>
                  </a:moveTo>
                  <a:lnTo>
                    <a:pt x="588" y="55"/>
                  </a:lnTo>
                  <a:lnTo>
                    <a:pt x="532" y="111"/>
                  </a:lnTo>
                  <a:lnTo>
                    <a:pt x="474" y="167"/>
                  </a:lnTo>
                  <a:lnTo>
                    <a:pt x="415" y="224"/>
                  </a:lnTo>
                  <a:lnTo>
                    <a:pt x="356" y="281"/>
                  </a:lnTo>
                  <a:lnTo>
                    <a:pt x="295" y="340"/>
                  </a:lnTo>
                  <a:lnTo>
                    <a:pt x="235" y="398"/>
                  </a:lnTo>
                  <a:lnTo>
                    <a:pt x="172" y="457"/>
                  </a:lnTo>
                  <a:lnTo>
                    <a:pt x="198" y="497"/>
                  </a:lnTo>
                  <a:lnTo>
                    <a:pt x="222" y="539"/>
                  </a:lnTo>
                  <a:lnTo>
                    <a:pt x="245" y="583"/>
                  </a:lnTo>
                  <a:lnTo>
                    <a:pt x="264" y="626"/>
                  </a:lnTo>
                  <a:lnTo>
                    <a:pt x="282" y="671"/>
                  </a:lnTo>
                  <a:lnTo>
                    <a:pt x="298" y="717"/>
                  </a:lnTo>
                  <a:lnTo>
                    <a:pt x="312" y="764"/>
                  </a:lnTo>
                  <a:lnTo>
                    <a:pt x="324" y="812"/>
                  </a:lnTo>
                  <a:lnTo>
                    <a:pt x="334" y="860"/>
                  </a:lnTo>
                  <a:lnTo>
                    <a:pt x="343" y="909"/>
                  </a:lnTo>
                  <a:lnTo>
                    <a:pt x="350" y="959"/>
                  </a:lnTo>
                  <a:lnTo>
                    <a:pt x="356" y="1009"/>
                  </a:lnTo>
                  <a:lnTo>
                    <a:pt x="361" y="1060"/>
                  </a:lnTo>
                  <a:lnTo>
                    <a:pt x="364" y="1111"/>
                  </a:lnTo>
                  <a:lnTo>
                    <a:pt x="366" y="1162"/>
                  </a:lnTo>
                  <a:lnTo>
                    <a:pt x="366" y="1213"/>
                  </a:lnTo>
                  <a:lnTo>
                    <a:pt x="366" y="1265"/>
                  </a:lnTo>
                  <a:lnTo>
                    <a:pt x="364" y="1316"/>
                  </a:lnTo>
                  <a:lnTo>
                    <a:pt x="362" y="1368"/>
                  </a:lnTo>
                  <a:lnTo>
                    <a:pt x="358" y="1419"/>
                  </a:lnTo>
                  <a:lnTo>
                    <a:pt x="354" y="1470"/>
                  </a:lnTo>
                  <a:lnTo>
                    <a:pt x="349" y="1522"/>
                  </a:lnTo>
                  <a:lnTo>
                    <a:pt x="343" y="1573"/>
                  </a:lnTo>
                  <a:lnTo>
                    <a:pt x="337" y="1624"/>
                  </a:lnTo>
                  <a:lnTo>
                    <a:pt x="322" y="1722"/>
                  </a:lnTo>
                  <a:lnTo>
                    <a:pt x="306" y="1819"/>
                  </a:lnTo>
                  <a:lnTo>
                    <a:pt x="290" y="1913"/>
                  </a:lnTo>
                  <a:lnTo>
                    <a:pt x="272" y="2002"/>
                  </a:lnTo>
                  <a:lnTo>
                    <a:pt x="261" y="2059"/>
                  </a:lnTo>
                  <a:lnTo>
                    <a:pt x="248" y="2117"/>
                  </a:lnTo>
                  <a:lnTo>
                    <a:pt x="236" y="2175"/>
                  </a:lnTo>
                  <a:lnTo>
                    <a:pt x="222" y="2234"/>
                  </a:lnTo>
                  <a:lnTo>
                    <a:pt x="209" y="2293"/>
                  </a:lnTo>
                  <a:lnTo>
                    <a:pt x="194" y="2353"/>
                  </a:lnTo>
                  <a:lnTo>
                    <a:pt x="178" y="2412"/>
                  </a:lnTo>
                  <a:lnTo>
                    <a:pt x="162" y="2472"/>
                  </a:lnTo>
                  <a:lnTo>
                    <a:pt x="145" y="2531"/>
                  </a:lnTo>
                  <a:lnTo>
                    <a:pt x="128" y="2591"/>
                  </a:lnTo>
                  <a:lnTo>
                    <a:pt x="110" y="2650"/>
                  </a:lnTo>
                  <a:lnTo>
                    <a:pt x="91" y="2710"/>
                  </a:lnTo>
                  <a:lnTo>
                    <a:pt x="70" y="2769"/>
                  </a:lnTo>
                  <a:lnTo>
                    <a:pt x="50" y="2828"/>
                  </a:lnTo>
                  <a:lnTo>
                    <a:pt x="27" y="2886"/>
                  </a:lnTo>
                  <a:lnTo>
                    <a:pt x="4" y="2944"/>
                  </a:lnTo>
                  <a:lnTo>
                    <a:pt x="2" y="2955"/>
                  </a:lnTo>
                  <a:lnTo>
                    <a:pt x="0" y="2966"/>
                  </a:lnTo>
                  <a:lnTo>
                    <a:pt x="13" y="2957"/>
                  </a:lnTo>
                  <a:lnTo>
                    <a:pt x="27" y="2946"/>
                  </a:lnTo>
                  <a:lnTo>
                    <a:pt x="43" y="2930"/>
                  </a:lnTo>
                  <a:lnTo>
                    <a:pt x="61" y="2911"/>
                  </a:lnTo>
                  <a:lnTo>
                    <a:pt x="79" y="2889"/>
                  </a:lnTo>
                  <a:lnTo>
                    <a:pt x="99" y="2865"/>
                  </a:lnTo>
                  <a:lnTo>
                    <a:pt x="119" y="2838"/>
                  </a:lnTo>
                  <a:lnTo>
                    <a:pt x="141" y="2809"/>
                  </a:lnTo>
                  <a:lnTo>
                    <a:pt x="185" y="2745"/>
                  </a:lnTo>
                  <a:lnTo>
                    <a:pt x="231" y="2675"/>
                  </a:lnTo>
                  <a:lnTo>
                    <a:pt x="279" y="2600"/>
                  </a:lnTo>
                  <a:lnTo>
                    <a:pt x="328" y="2523"/>
                  </a:lnTo>
                  <a:lnTo>
                    <a:pt x="374" y="2445"/>
                  </a:lnTo>
                  <a:lnTo>
                    <a:pt x="419" y="2369"/>
                  </a:lnTo>
                  <a:lnTo>
                    <a:pt x="463" y="2295"/>
                  </a:lnTo>
                  <a:lnTo>
                    <a:pt x="501" y="2227"/>
                  </a:lnTo>
                  <a:lnTo>
                    <a:pt x="535" y="2166"/>
                  </a:lnTo>
                  <a:lnTo>
                    <a:pt x="565" y="2114"/>
                  </a:lnTo>
                  <a:lnTo>
                    <a:pt x="587" y="2072"/>
                  </a:lnTo>
                  <a:lnTo>
                    <a:pt x="603" y="2043"/>
                  </a:lnTo>
                  <a:lnTo>
                    <a:pt x="596" y="2102"/>
                  </a:lnTo>
                  <a:lnTo>
                    <a:pt x="588" y="2160"/>
                  </a:lnTo>
                  <a:lnTo>
                    <a:pt x="578" y="2216"/>
                  </a:lnTo>
                  <a:lnTo>
                    <a:pt x="568" y="2269"/>
                  </a:lnTo>
                  <a:lnTo>
                    <a:pt x="545" y="2370"/>
                  </a:lnTo>
                  <a:lnTo>
                    <a:pt x="526" y="2458"/>
                  </a:lnTo>
                  <a:lnTo>
                    <a:pt x="518" y="2498"/>
                  </a:lnTo>
                  <a:lnTo>
                    <a:pt x="512" y="2534"/>
                  </a:lnTo>
                  <a:lnTo>
                    <a:pt x="511" y="2551"/>
                  </a:lnTo>
                  <a:lnTo>
                    <a:pt x="510" y="2567"/>
                  </a:lnTo>
                  <a:lnTo>
                    <a:pt x="509" y="2582"/>
                  </a:lnTo>
                  <a:lnTo>
                    <a:pt x="509" y="2596"/>
                  </a:lnTo>
                  <a:lnTo>
                    <a:pt x="510" y="2608"/>
                  </a:lnTo>
                  <a:lnTo>
                    <a:pt x="512" y="2620"/>
                  </a:lnTo>
                  <a:lnTo>
                    <a:pt x="516" y="2631"/>
                  </a:lnTo>
                  <a:lnTo>
                    <a:pt x="520" y="2640"/>
                  </a:lnTo>
                  <a:lnTo>
                    <a:pt x="525" y="2649"/>
                  </a:lnTo>
                  <a:lnTo>
                    <a:pt x="532" y="2656"/>
                  </a:lnTo>
                  <a:lnTo>
                    <a:pt x="540" y="2661"/>
                  </a:lnTo>
                  <a:lnTo>
                    <a:pt x="549" y="2667"/>
                  </a:lnTo>
                  <a:lnTo>
                    <a:pt x="591" y="2626"/>
                  </a:lnTo>
                  <a:lnTo>
                    <a:pt x="635" y="2584"/>
                  </a:lnTo>
                  <a:lnTo>
                    <a:pt x="680" y="2541"/>
                  </a:lnTo>
                  <a:lnTo>
                    <a:pt x="727" y="2496"/>
                  </a:lnTo>
                  <a:lnTo>
                    <a:pt x="773" y="2449"/>
                  </a:lnTo>
                  <a:lnTo>
                    <a:pt x="819" y="2402"/>
                  </a:lnTo>
                  <a:lnTo>
                    <a:pt x="865" y="2353"/>
                  </a:lnTo>
                  <a:lnTo>
                    <a:pt x="910" y="2302"/>
                  </a:lnTo>
                  <a:lnTo>
                    <a:pt x="956" y="2248"/>
                  </a:lnTo>
                  <a:lnTo>
                    <a:pt x="999" y="2195"/>
                  </a:lnTo>
                  <a:lnTo>
                    <a:pt x="1020" y="2167"/>
                  </a:lnTo>
                  <a:lnTo>
                    <a:pt x="1042" y="2138"/>
                  </a:lnTo>
                  <a:lnTo>
                    <a:pt x="1062" y="2110"/>
                  </a:lnTo>
                  <a:lnTo>
                    <a:pt x="1082" y="2082"/>
                  </a:lnTo>
                  <a:lnTo>
                    <a:pt x="1102" y="2052"/>
                  </a:lnTo>
                  <a:lnTo>
                    <a:pt x="1121" y="2022"/>
                  </a:lnTo>
                  <a:lnTo>
                    <a:pt x="1140" y="1992"/>
                  </a:lnTo>
                  <a:lnTo>
                    <a:pt x="1158" y="1962"/>
                  </a:lnTo>
                  <a:lnTo>
                    <a:pt x="1175" y="1930"/>
                  </a:lnTo>
                  <a:lnTo>
                    <a:pt x="1191" y="1898"/>
                  </a:lnTo>
                  <a:lnTo>
                    <a:pt x="1206" y="1866"/>
                  </a:lnTo>
                  <a:lnTo>
                    <a:pt x="1222" y="1833"/>
                  </a:lnTo>
                  <a:lnTo>
                    <a:pt x="1223" y="1772"/>
                  </a:lnTo>
                  <a:lnTo>
                    <a:pt x="1225" y="1711"/>
                  </a:lnTo>
                  <a:lnTo>
                    <a:pt x="1225" y="1650"/>
                  </a:lnTo>
                  <a:lnTo>
                    <a:pt x="1222" y="1588"/>
                  </a:lnTo>
                  <a:lnTo>
                    <a:pt x="1220" y="1527"/>
                  </a:lnTo>
                  <a:lnTo>
                    <a:pt x="1216" y="1466"/>
                  </a:lnTo>
                  <a:lnTo>
                    <a:pt x="1211" y="1406"/>
                  </a:lnTo>
                  <a:lnTo>
                    <a:pt x="1204" y="1345"/>
                  </a:lnTo>
                  <a:lnTo>
                    <a:pt x="1196" y="1285"/>
                  </a:lnTo>
                  <a:lnTo>
                    <a:pt x="1188" y="1224"/>
                  </a:lnTo>
                  <a:lnTo>
                    <a:pt x="1178" y="1165"/>
                  </a:lnTo>
                  <a:lnTo>
                    <a:pt x="1167" y="1105"/>
                  </a:lnTo>
                  <a:lnTo>
                    <a:pt x="1154" y="1046"/>
                  </a:lnTo>
                  <a:lnTo>
                    <a:pt x="1140" y="987"/>
                  </a:lnTo>
                  <a:lnTo>
                    <a:pt x="1125" y="928"/>
                  </a:lnTo>
                  <a:lnTo>
                    <a:pt x="1108" y="871"/>
                  </a:lnTo>
                  <a:lnTo>
                    <a:pt x="1091" y="813"/>
                  </a:lnTo>
                  <a:lnTo>
                    <a:pt x="1070" y="755"/>
                  </a:lnTo>
                  <a:lnTo>
                    <a:pt x="1050" y="698"/>
                  </a:lnTo>
                  <a:lnTo>
                    <a:pt x="1028" y="641"/>
                  </a:lnTo>
                  <a:lnTo>
                    <a:pt x="1005" y="585"/>
                  </a:lnTo>
                  <a:lnTo>
                    <a:pt x="980" y="529"/>
                  </a:lnTo>
                  <a:lnTo>
                    <a:pt x="952" y="474"/>
                  </a:lnTo>
                  <a:lnTo>
                    <a:pt x="925" y="419"/>
                  </a:lnTo>
                  <a:lnTo>
                    <a:pt x="896" y="365"/>
                  </a:lnTo>
                  <a:lnTo>
                    <a:pt x="864" y="310"/>
                  </a:lnTo>
                  <a:lnTo>
                    <a:pt x="832" y="257"/>
                  </a:lnTo>
                  <a:lnTo>
                    <a:pt x="797" y="205"/>
                  </a:lnTo>
                  <a:lnTo>
                    <a:pt x="762" y="153"/>
                  </a:lnTo>
                  <a:lnTo>
                    <a:pt x="725" y="101"/>
                  </a:lnTo>
                  <a:lnTo>
                    <a:pt x="686" y="49"/>
                  </a:lnTo>
                  <a:lnTo>
                    <a:pt x="645" y="0"/>
                  </a:lnTo>
                  <a:close/>
                </a:path>
              </a:pathLst>
            </a:custGeom>
            <a:solidFill>
              <a:srgbClr val="2599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84" name="21"/>
            <p:cNvSpPr>
              <a:spLocks/>
            </p:cNvSpPr>
            <p:nvPr/>
          </p:nvSpPr>
          <p:spPr bwMode="auto">
            <a:xfrm>
              <a:off x="5811838" y="2400300"/>
              <a:ext cx="195263" cy="373063"/>
            </a:xfrm>
            <a:custGeom>
              <a:avLst/>
              <a:gdLst>
                <a:gd name="T0" fmla="*/ 946 w 986"/>
                <a:gd name="T1" fmla="*/ 1566 h 1879"/>
                <a:gd name="T2" fmla="*/ 960 w 986"/>
                <a:gd name="T3" fmla="*/ 1544 h 1879"/>
                <a:gd name="T4" fmla="*/ 974 w 986"/>
                <a:gd name="T5" fmla="*/ 1477 h 1879"/>
                <a:gd name="T6" fmla="*/ 984 w 986"/>
                <a:gd name="T7" fmla="*/ 1364 h 1879"/>
                <a:gd name="T8" fmla="*/ 986 w 986"/>
                <a:gd name="T9" fmla="*/ 1249 h 1879"/>
                <a:gd name="T10" fmla="*/ 982 w 986"/>
                <a:gd name="T11" fmla="*/ 1136 h 1879"/>
                <a:gd name="T12" fmla="*/ 970 w 986"/>
                <a:gd name="T13" fmla="*/ 1024 h 1879"/>
                <a:gd name="T14" fmla="*/ 951 w 986"/>
                <a:gd name="T15" fmla="*/ 912 h 1879"/>
                <a:gd name="T16" fmla="*/ 925 w 986"/>
                <a:gd name="T17" fmla="*/ 803 h 1879"/>
                <a:gd name="T18" fmla="*/ 890 w 986"/>
                <a:gd name="T19" fmla="*/ 697 h 1879"/>
                <a:gd name="T20" fmla="*/ 849 w 986"/>
                <a:gd name="T21" fmla="*/ 594 h 1879"/>
                <a:gd name="T22" fmla="*/ 799 w 986"/>
                <a:gd name="T23" fmla="*/ 495 h 1879"/>
                <a:gd name="T24" fmla="*/ 741 w 986"/>
                <a:gd name="T25" fmla="*/ 401 h 1879"/>
                <a:gd name="T26" fmla="*/ 675 w 986"/>
                <a:gd name="T27" fmla="*/ 313 h 1879"/>
                <a:gd name="T28" fmla="*/ 601 w 986"/>
                <a:gd name="T29" fmla="*/ 230 h 1879"/>
                <a:gd name="T30" fmla="*/ 519 w 986"/>
                <a:gd name="T31" fmla="*/ 155 h 1879"/>
                <a:gd name="T32" fmla="*/ 427 w 986"/>
                <a:gd name="T33" fmla="*/ 87 h 1879"/>
                <a:gd name="T34" fmla="*/ 328 w 986"/>
                <a:gd name="T35" fmla="*/ 26 h 1879"/>
                <a:gd name="T36" fmla="*/ 242 w 986"/>
                <a:gd name="T37" fmla="*/ 31 h 1879"/>
                <a:gd name="T38" fmla="*/ 174 w 986"/>
                <a:gd name="T39" fmla="*/ 98 h 1879"/>
                <a:gd name="T40" fmla="*/ 106 w 986"/>
                <a:gd name="T41" fmla="*/ 165 h 1879"/>
                <a:gd name="T42" fmla="*/ 36 w 986"/>
                <a:gd name="T43" fmla="*/ 234 h 1879"/>
                <a:gd name="T44" fmla="*/ 42 w 986"/>
                <a:gd name="T45" fmla="*/ 303 h 1879"/>
                <a:gd name="T46" fmla="*/ 122 w 986"/>
                <a:gd name="T47" fmla="*/ 376 h 1879"/>
                <a:gd name="T48" fmla="*/ 197 w 986"/>
                <a:gd name="T49" fmla="*/ 456 h 1879"/>
                <a:gd name="T50" fmla="*/ 268 w 986"/>
                <a:gd name="T51" fmla="*/ 542 h 1879"/>
                <a:gd name="T52" fmla="*/ 333 w 986"/>
                <a:gd name="T53" fmla="*/ 634 h 1879"/>
                <a:gd name="T54" fmla="*/ 394 w 986"/>
                <a:gd name="T55" fmla="*/ 730 h 1879"/>
                <a:gd name="T56" fmla="*/ 450 w 986"/>
                <a:gd name="T57" fmla="*/ 832 h 1879"/>
                <a:gd name="T58" fmla="*/ 500 w 986"/>
                <a:gd name="T59" fmla="*/ 936 h 1879"/>
                <a:gd name="T60" fmla="*/ 546 w 986"/>
                <a:gd name="T61" fmla="*/ 1044 h 1879"/>
                <a:gd name="T62" fmla="*/ 587 w 986"/>
                <a:gd name="T63" fmla="*/ 1154 h 1879"/>
                <a:gd name="T64" fmla="*/ 623 w 986"/>
                <a:gd name="T65" fmla="*/ 1265 h 1879"/>
                <a:gd name="T66" fmla="*/ 654 w 986"/>
                <a:gd name="T67" fmla="*/ 1379 h 1879"/>
                <a:gd name="T68" fmla="*/ 681 w 986"/>
                <a:gd name="T69" fmla="*/ 1491 h 1879"/>
                <a:gd name="T70" fmla="*/ 703 w 986"/>
                <a:gd name="T71" fmla="*/ 1603 h 1879"/>
                <a:gd name="T72" fmla="*/ 720 w 986"/>
                <a:gd name="T73" fmla="*/ 1716 h 1879"/>
                <a:gd name="T74" fmla="*/ 732 w 986"/>
                <a:gd name="T75" fmla="*/ 1826 h 1879"/>
                <a:gd name="T76" fmla="*/ 745 w 986"/>
                <a:gd name="T77" fmla="*/ 1861 h 1879"/>
                <a:gd name="T78" fmla="*/ 758 w 986"/>
                <a:gd name="T79" fmla="*/ 1818 h 1879"/>
                <a:gd name="T80" fmla="*/ 770 w 986"/>
                <a:gd name="T81" fmla="*/ 1763 h 1879"/>
                <a:gd name="T82" fmla="*/ 776 w 986"/>
                <a:gd name="T83" fmla="*/ 1701 h 1879"/>
                <a:gd name="T84" fmla="*/ 781 w 986"/>
                <a:gd name="T85" fmla="*/ 1632 h 1879"/>
                <a:gd name="T86" fmla="*/ 782 w 986"/>
                <a:gd name="T87" fmla="*/ 1558 h 1879"/>
                <a:gd name="T88" fmla="*/ 781 w 986"/>
                <a:gd name="T89" fmla="*/ 1439 h 1879"/>
                <a:gd name="T90" fmla="*/ 772 w 986"/>
                <a:gd name="T91" fmla="*/ 1277 h 1879"/>
                <a:gd name="T92" fmla="*/ 758 w 986"/>
                <a:gd name="T93" fmla="*/ 1118 h 1879"/>
                <a:gd name="T94" fmla="*/ 741 w 986"/>
                <a:gd name="T95" fmla="*/ 977 h 1879"/>
                <a:gd name="T96" fmla="*/ 723 w 986"/>
                <a:gd name="T97" fmla="*/ 866 h 1879"/>
                <a:gd name="T98" fmla="*/ 724 w 986"/>
                <a:gd name="T99" fmla="*/ 849 h 1879"/>
                <a:gd name="T100" fmla="*/ 747 w 986"/>
                <a:gd name="T101" fmla="*/ 900 h 1879"/>
                <a:gd name="T102" fmla="*/ 773 w 986"/>
                <a:gd name="T103" fmla="*/ 956 h 1879"/>
                <a:gd name="T104" fmla="*/ 802 w 986"/>
                <a:gd name="T105" fmla="*/ 1023 h 1879"/>
                <a:gd name="T106" fmla="*/ 833 w 986"/>
                <a:gd name="T107" fmla="*/ 1104 h 1879"/>
                <a:gd name="T108" fmla="*/ 865 w 986"/>
                <a:gd name="T109" fmla="*/ 1206 h 1879"/>
                <a:gd name="T110" fmla="*/ 895 w 986"/>
                <a:gd name="T111" fmla="*/ 1332 h 1879"/>
                <a:gd name="T112" fmla="*/ 925 w 986"/>
                <a:gd name="T113" fmla="*/ 1488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6" h="1879">
                  <a:moveTo>
                    <a:pt x="939" y="1577"/>
                  </a:moveTo>
                  <a:lnTo>
                    <a:pt x="946" y="1566"/>
                  </a:lnTo>
                  <a:lnTo>
                    <a:pt x="953" y="1556"/>
                  </a:lnTo>
                  <a:lnTo>
                    <a:pt x="960" y="1544"/>
                  </a:lnTo>
                  <a:lnTo>
                    <a:pt x="967" y="1533"/>
                  </a:lnTo>
                  <a:lnTo>
                    <a:pt x="974" y="1477"/>
                  </a:lnTo>
                  <a:lnTo>
                    <a:pt x="979" y="1421"/>
                  </a:lnTo>
                  <a:lnTo>
                    <a:pt x="984" y="1364"/>
                  </a:lnTo>
                  <a:lnTo>
                    <a:pt x="986" y="1307"/>
                  </a:lnTo>
                  <a:lnTo>
                    <a:pt x="986" y="1249"/>
                  </a:lnTo>
                  <a:lnTo>
                    <a:pt x="985" y="1193"/>
                  </a:lnTo>
                  <a:lnTo>
                    <a:pt x="982" y="1136"/>
                  </a:lnTo>
                  <a:lnTo>
                    <a:pt x="977" y="1079"/>
                  </a:lnTo>
                  <a:lnTo>
                    <a:pt x="970" y="1024"/>
                  </a:lnTo>
                  <a:lnTo>
                    <a:pt x="961" y="967"/>
                  </a:lnTo>
                  <a:lnTo>
                    <a:pt x="951" y="912"/>
                  </a:lnTo>
                  <a:lnTo>
                    <a:pt x="939" y="857"/>
                  </a:lnTo>
                  <a:lnTo>
                    <a:pt x="925" y="803"/>
                  </a:lnTo>
                  <a:lnTo>
                    <a:pt x="908" y="749"/>
                  </a:lnTo>
                  <a:lnTo>
                    <a:pt x="890" y="697"/>
                  </a:lnTo>
                  <a:lnTo>
                    <a:pt x="871" y="645"/>
                  </a:lnTo>
                  <a:lnTo>
                    <a:pt x="849" y="594"/>
                  </a:lnTo>
                  <a:lnTo>
                    <a:pt x="825" y="544"/>
                  </a:lnTo>
                  <a:lnTo>
                    <a:pt x="799" y="495"/>
                  </a:lnTo>
                  <a:lnTo>
                    <a:pt x="771" y="448"/>
                  </a:lnTo>
                  <a:lnTo>
                    <a:pt x="741" y="401"/>
                  </a:lnTo>
                  <a:lnTo>
                    <a:pt x="709" y="356"/>
                  </a:lnTo>
                  <a:lnTo>
                    <a:pt x="675" y="313"/>
                  </a:lnTo>
                  <a:lnTo>
                    <a:pt x="639" y="271"/>
                  </a:lnTo>
                  <a:lnTo>
                    <a:pt x="601" y="230"/>
                  </a:lnTo>
                  <a:lnTo>
                    <a:pt x="561" y="191"/>
                  </a:lnTo>
                  <a:lnTo>
                    <a:pt x="519" y="155"/>
                  </a:lnTo>
                  <a:lnTo>
                    <a:pt x="474" y="120"/>
                  </a:lnTo>
                  <a:lnTo>
                    <a:pt x="427" y="87"/>
                  </a:lnTo>
                  <a:lnTo>
                    <a:pt x="378" y="55"/>
                  </a:lnTo>
                  <a:lnTo>
                    <a:pt x="328" y="26"/>
                  </a:lnTo>
                  <a:lnTo>
                    <a:pt x="275" y="0"/>
                  </a:lnTo>
                  <a:lnTo>
                    <a:pt x="242" y="31"/>
                  </a:lnTo>
                  <a:lnTo>
                    <a:pt x="208" y="64"/>
                  </a:lnTo>
                  <a:lnTo>
                    <a:pt x="174" y="98"/>
                  </a:lnTo>
                  <a:lnTo>
                    <a:pt x="140" y="131"/>
                  </a:lnTo>
                  <a:lnTo>
                    <a:pt x="106" y="165"/>
                  </a:lnTo>
                  <a:lnTo>
                    <a:pt x="71" y="199"/>
                  </a:lnTo>
                  <a:lnTo>
                    <a:pt x="36" y="234"/>
                  </a:lnTo>
                  <a:lnTo>
                    <a:pt x="0" y="270"/>
                  </a:lnTo>
                  <a:lnTo>
                    <a:pt x="42" y="303"/>
                  </a:lnTo>
                  <a:lnTo>
                    <a:pt x="82" y="339"/>
                  </a:lnTo>
                  <a:lnTo>
                    <a:pt x="122" y="376"/>
                  </a:lnTo>
                  <a:lnTo>
                    <a:pt x="161" y="415"/>
                  </a:lnTo>
                  <a:lnTo>
                    <a:pt x="197" y="456"/>
                  </a:lnTo>
                  <a:lnTo>
                    <a:pt x="233" y="498"/>
                  </a:lnTo>
                  <a:lnTo>
                    <a:pt x="268" y="542"/>
                  </a:lnTo>
                  <a:lnTo>
                    <a:pt x="301" y="587"/>
                  </a:lnTo>
                  <a:lnTo>
                    <a:pt x="333" y="634"/>
                  </a:lnTo>
                  <a:lnTo>
                    <a:pt x="365" y="681"/>
                  </a:lnTo>
                  <a:lnTo>
                    <a:pt x="394" y="730"/>
                  </a:lnTo>
                  <a:lnTo>
                    <a:pt x="423" y="781"/>
                  </a:lnTo>
                  <a:lnTo>
                    <a:pt x="450" y="832"/>
                  </a:lnTo>
                  <a:lnTo>
                    <a:pt x="476" y="883"/>
                  </a:lnTo>
                  <a:lnTo>
                    <a:pt x="500" y="936"/>
                  </a:lnTo>
                  <a:lnTo>
                    <a:pt x="524" y="990"/>
                  </a:lnTo>
                  <a:lnTo>
                    <a:pt x="546" y="1044"/>
                  </a:lnTo>
                  <a:lnTo>
                    <a:pt x="567" y="1099"/>
                  </a:lnTo>
                  <a:lnTo>
                    <a:pt x="587" y="1154"/>
                  </a:lnTo>
                  <a:lnTo>
                    <a:pt x="605" y="1210"/>
                  </a:lnTo>
                  <a:lnTo>
                    <a:pt x="623" y="1265"/>
                  </a:lnTo>
                  <a:lnTo>
                    <a:pt x="639" y="1322"/>
                  </a:lnTo>
                  <a:lnTo>
                    <a:pt x="654" y="1379"/>
                  </a:lnTo>
                  <a:lnTo>
                    <a:pt x="669" y="1434"/>
                  </a:lnTo>
                  <a:lnTo>
                    <a:pt x="681" y="1491"/>
                  </a:lnTo>
                  <a:lnTo>
                    <a:pt x="692" y="1548"/>
                  </a:lnTo>
                  <a:lnTo>
                    <a:pt x="703" y="1603"/>
                  </a:lnTo>
                  <a:lnTo>
                    <a:pt x="712" y="1660"/>
                  </a:lnTo>
                  <a:lnTo>
                    <a:pt x="720" y="1716"/>
                  </a:lnTo>
                  <a:lnTo>
                    <a:pt x="726" y="1770"/>
                  </a:lnTo>
                  <a:lnTo>
                    <a:pt x="732" y="1826"/>
                  </a:lnTo>
                  <a:lnTo>
                    <a:pt x="737" y="1879"/>
                  </a:lnTo>
                  <a:lnTo>
                    <a:pt x="745" y="1861"/>
                  </a:lnTo>
                  <a:lnTo>
                    <a:pt x="753" y="1840"/>
                  </a:lnTo>
                  <a:lnTo>
                    <a:pt x="758" y="1818"/>
                  </a:lnTo>
                  <a:lnTo>
                    <a:pt x="764" y="1792"/>
                  </a:lnTo>
                  <a:lnTo>
                    <a:pt x="770" y="1763"/>
                  </a:lnTo>
                  <a:lnTo>
                    <a:pt x="773" y="1733"/>
                  </a:lnTo>
                  <a:lnTo>
                    <a:pt x="776" y="1701"/>
                  </a:lnTo>
                  <a:lnTo>
                    <a:pt x="779" y="1667"/>
                  </a:lnTo>
                  <a:lnTo>
                    <a:pt x="781" y="1632"/>
                  </a:lnTo>
                  <a:lnTo>
                    <a:pt x="782" y="1595"/>
                  </a:lnTo>
                  <a:lnTo>
                    <a:pt x="782" y="1558"/>
                  </a:lnTo>
                  <a:lnTo>
                    <a:pt x="782" y="1518"/>
                  </a:lnTo>
                  <a:lnTo>
                    <a:pt x="781" y="1439"/>
                  </a:lnTo>
                  <a:lnTo>
                    <a:pt x="778" y="1357"/>
                  </a:lnTo>
                  <a:lnTo>
                    <a:pt x="772" y="1277"/>
                  </a:lnTo>
                  <a:lnTo>
                    <a:pt x="765" y="1196"/>
                  </a:lnTo>
                  <a:lnTo>
                    <a:pt x="758" y="1118"/>
                  </a:lnTo>
                  <a:lnTo>
                    <a:pt x="749" y="1045"/>
                  </a:lnTo>
                  <a:lnTo>
                    <a:pt x="741" y="977"/>
                  </a:lnTo>
                  <a:lnTo>
                    <a:pt x="732" y="917"/>
                  </a:lnTo>
                  <a:lnTo>
                    <a:pt x="723" y="866"/>
                  </a:lnTo>
                  <a:lnTo>
                    <a:pt x="715" y="824"/>
                  </a:lnTo>
                  <a:lnTo>
                    <a:pt x="724" y="849"/>
                  </a:lnTo>
                  <a:lnTo>
                    <a:pt x="734" y="874"/>
                  </a:lnTo>
                  <a:lnTo>
                    <a:pt x="747" y="900"/>
                  </a:lnTo>
                  <a:lnTo>
                    <a:pt x="759" y="926"/>
                  </a:lnTo>
                  <a:lnTo>
                    <a:pt x="773" y="956"/>
                  </a:lnTo>
                  <a:lnTo>
                    <a:pt x="788" y="988"/>
                  </a:lnTo>
                  <a:lnTo>
                    <a:pt x="802" y="1023"/>
                  </a:lnTo>
                  <a:lnTo>
                    <a:pt x="817" y="1061"/>
                  </a:lnTo>
                  <a:lnTo>
                    <a:pt x="833" y="1104"/>
                  </a:lnTo>
                  <a:lnTo>
                    <a:pt x="849" y="1152"/>
                  </a:lnTo>
                  <a:lnTo>
                    <a:pt x="865" y="1206"/>
                  </a:lnTo>
                  <a:lnTo>
                    <a:pt x="881" y="1265"/>
                  </a:lnTo>
                  <a:lnTo>
                    <a:pt x="895" y="1332"/>
                  </a:lnTo>
                  <a:lnTo>
                    <a:pt x="911" y="1406"/>
                  </a:lnTo>
                  <a:lnTo>
                    <a:pt x="925" y="1488"/>
                  </a:lnTo>
                  <a:lnTo>
                    <a:pt x="939" y="1577"/>
                  </a:lnTo>
                  <a:close/>
                </a:path>
              </a:pathLst>
            </a:custGeom>
            <a:solidFill>
              <a:srgbClr val="2599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85" name="22"/>
            <p:cNvSpPr>
              <a:spLocks/>
            </p:cNvSpPr>
            <p:nvPr/>
          </p:nvSpPr>
          <p:spPr bwMode="auto">
            <a:xfrm>
              <a:off x="5984876" y="2466975"/>
              <a:ext cx="50800" cy="77788"/>
            </a:xfrm>
            <a:custGeom>
              <a:avLst/>
              <a:gdLst>
                <a:gd name="T0" fmla="*/ 0 w 256"/>
                <a:gd name="T1" fmla="*/ 0 h 390"/>
                <a:gd name="T2" fmla="*/ 18 w 256"/>
                <a:gd name="T3" fmla="*/ 27 h 390"/>
                <a:gd name="T4" fmla="*/ 36 w 256"/>
                <a:gd name="T5" fmla="*/ 54 h 390"/>
                <a:gd name="T6" fmla="*/ 55 w 256"/>
                <a:gd name="T7" fmla="*/ 83 h 390"/>
                <a:gd name="T8" fmla="*/ 72 w 256"/>
                <a:gd name="T9" fmla="*/ 110 h 390"/>
                <a:gd name="T10" fmla="*/ 89 w 256"/>
                <a:gd name="T11" fmla="*/ 138 h 390"/>
                <a:gd name="T12" fmla="*/ 105 w 256"/>
                <a:gd name="T13" fmla="*/ 168 h 390"/>
                <a:gd name="T14" fmla="*/ 119 w 256"/>
                <a:gd name="T15" fmla="*/ 196 h 390"/>
                <a:gd name="T16" fmla="*/ 135 w 256"/>
                <a:gd name="T17" fmla="*/ 226 h 390"/>
                <a:gd name="T18" fmla="*/ 152 w 256"/>
                <a:gd name="T19" fmla="*/ 243 h 390"/>
                <a:gd name="T20" fmla="*/ 169 w 256"/>
                <a:gd name="T21" fmla="*/ 261 h 390"/>
                <a:gd name="T22" fmla="*/ 185 w 256"/>
                <a:gd name="T23" fmla="*/ 280 h 390"/>
                <a:gd name="T24" fmla="*/ 200 w 256"/>
                <a:gd name="T25" fmla="*/ 300 h 390"/>
                <a:gd name="T26" fmla="*/ 215 w 256"/>
                <a:gd name="T27" fmla="*/ 321 h 390"/>
                <a:gd name="T28" fmla="*/ 228 w 256"/>
                <a:gd name="T29" fmla="*/ 343 h 390"/>
                <a:gd name="T30" fmla="*/ 243 w 256"/>
                <a:gd name="T31" fmla="*/ 366 h 390"/>
                <a:gd name="T32" fmla="*/ 256 w 256"/>
                <a:gd name="T33" fmla="*/ 390 h 390"/>
                <a:gd name="T34" fmla="*/ 245 w 256"/>
                <a:gd name="T35" fmla="*/ 363 h 390"/>
                <a:gd name="T36" fmla="*/ 233 w 256"/>
                <a:gd name="T37" fmla="*/ 337 h 390"/>
                <a:gd name="T38" fmla="*/ 219 w 256"/>
                <a:gd name="T39" fmla="*/ 312 h 390"/>
                <a:gd name="T40" fmla="*/ 205 w 256"/>
                <a:gd name="T41" fmla="*/ 286 h 390"/>
                <a:gd name="T42" fmla="*/ 192 w 256"/>
                <a:gd name="T43" fmla="*/ 261 h 390"/>
                <a:gd name="T44" fmla="*/ 177 w 256"/>
                <a:gd name="T45" fmla="*/ 235 h 390"/>
                <a:gd name="T46" fmla="*/ 161 w 256"/>
                <a:gd name="T47" fmla="*/ 211 h 390"/>
                <a:gd name="T48" fmla="*/ 145 w 256"/>
                <a:gd name="T49" fmla="*/ 186 h 390"/>
                <a:gd name="T50" fmla="*/ 128 w 256"/>
                <a:gd name="T51" fmla="*/ 162 h 390"/>
                <a:gd name="T52" fmla="*/ 111 w 256"/>
                <a:gd name="T53" fmla="*/ 137 h 390"/>
                <a:gd name="T54" fmla="*/ 94 w 256"/>
                <a:gd name="T55" fmla="*/ 114 h 390"/>
                <a:gd name="T56" fmla="*/ 76 w 256"/>
                <a:gd name="T57" fmla="*/ 91 h 390"/>
                <a:gd name="T58" fmla="*/ 39 w 256"/>
                <a:gd name="T59" fmla="*/ 44 h 390"/>
                <a:gd name="T60" fmla="*/ 0 w 256"/>
                <a:gd name="T61"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6" h="390">
                  <a:moveTo>
                    <a:pt x="0" y="0"/>
                  </a:moveTo>
                  <a:lnTo>
                    <a:pt x="18" y="27"/>
                  </a:lnTo>
                  <a:lnTo>
                    <a:pt x="36" y="54"/>
                  </a:lnTo>
                  <a:lnTo>
                    <a:pt x="55" y="83"/>
                  </a:lnTo>
                  <a:lnTo>
                    <a:pt x="72" y="110"/>
                  </a:lnTo>
                  <a:lnTo>
                    <a:pt x="89" y="138"/>
                  </a:lnTo>
                  <a:lnTo>
                    <a:pt x="105" y="168"/>
                  </a:lnTo>
                  <a:lnTo>
                    <a:pt x="119" y="196"/>
                  </a:lnTo>
                  <a:lnTo>
                    <a:pt x="135" y="226"/>
                  </a:lnTo>
                  <a:lnTo>
                    <a:pt x="152" y="243"/>
                  </a:lnTo>
                  <a:lnTo>
                    <a:pt x="169" y="261"/>
                  </a:lnTo>
                  <a:lnTo>
                    <a:pt x="185" y="280"/>
                  </a:lnTo>
                  <a:lnTo>
                    <a:pt x="200" y="300"/>
                  </a:lnTo>
                  <a:lnTo>
                    <a:pt x="215" y="321"/>
                  </a:lnTo>
                  <a:lnTo>
                    <a:pt x="228" y="343"/>
                  </a:lnTo>
                  <a:lnTo>
                    <a:pt x="243" y="366"/>
                  </a:lnTo>
                  <a:lnTo>
                    <a:pt x="256" y="390"/>
                  </a:lnTo>
                  <a:lnTo>
                    <a:pt x="245" y="363"/>
                  </a:lnTo>
                  <a:lnTo>
                    <a:pt x="233" y="337"/>
                  </a:lnTo>
                  <a:lnTo>
                    <a:pt x="219" y="312"/>
                  </a:lnTo>
                  <a:lnTo>
                    <a:pt x="205" y="286"/>
                  </a:lnTo>
                  <a:lnTo>
                    <a:pt x="192" y="261"/>
                  </a:lnTo>
                  <a:lnTo>
                    <a:pt x="177" y="235"/>
                  </a:lnTo>
                  <a:lnTo>
                    <a:pt x="161" y="211"/>
                  </a:lnTo>
                  <a:lnTo>
                    <a:pt x="145" y="186"/>
                  </a:lnTo>
                  <a:lnTo>
                    <a:pt x="128" y="162"/>
                  </a:lnTo>
                  <a:lnTo>
                    <a:pt x="111" y="137"/>
                  </a:lnTo>
                  <a:lnTo>
                    <a:pt x="94" y="114"/>
                  </a:lnTo>
                  <a:lnTo>
                    <a:pt x="76" y="91"/>
                  </a:lnTo>
                  <a:lnTo>
                    <a:pt x="39" y="44"/>
                  </a:lnTo>
                  <a:lnTo>
                    <a:pt x="0" y="0"/>
                  </a:lnTo>
                  <a:close/>
                </a:path>
              </a:pathLst>
            </a:custGeom>
            <a:solidFill>
              <a:srgbClr val="A8A1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86" name="23"/>
            <p:cNvSpPr>
              <a:spLocks/>
            </p:cNvSpPr>
            <p:nvPr/>
          </p:nvSpPr>
          <p:spPr bwMode="auto">
            <a:xfrm>
              <a:off x="5897563" y="2311400"/>
              <a:ext cx="187325" cy="280988"/>
            </a:xfrm>
            <a:custGeom>
              <a:avLst/>
              <a:gdLst>
                <a:gd name="T0" fmla="*/ 912 w 948"/>
                <a:gd name="T1" fmla="*/ 1356 h 1420"/>
                <a:gd name="T2" fmla="*/ 940 w 948"/>
                <a:gd name="T3" fmla="*/ 1238 h 1420"/>
                <a:gd name="T4" fmla="*/ 948 w 948"/>
                <a:gd name="T5" fmla="*/ 1131 h 1420"/>
                <a:gd name="T6" fmla="*/ 938 w 948"/>
                <a:gd name="T7" fmla="*/ 1032 h 1420"/>
                <a:gd name="T8" fmla="*/ 911 w 948"/>
                <a:gd name="T9" fmla="*/ 941 h 1420"/>
                <a:gd name="T10" fmla="*/ 871 w 948"/>
                <a:gd name="T11" fmla="*/ 860 h 1420"/>
                <a:gd name="T12" fmla="*/ 819 w 948"/>
                <a:gd name="T13" fmla="*/ 786 h 1420"/>
                <a:gd name="T14" fmla="*/ 759 w 948"/>
                <a:gd name="T15" fmla="*/ 718 h 1420"/>
                <a:gd name="T16" fmla="*/ 691 w 948"/>
                <a:gd name="T17" fmla="*/ 658 h 1420"/>
                <a:gd name="T18" fmla="*/ 618 w 948"/>
                <a:gd name="T19" fmla="*/ 604 h 1420"/>
                <a:gd name="T20" fmla="*/ 544 w 948"/>
                <a:gd name="T21" fmla="*/ 556 h 1420"/>
                <a:gd name="T22" fmla="*/ 468 w 948"/>
                <a:gd name="T23" fmla="*/ 513 h 1420"/>
                <a:gd name="T24" fmla="*/ 359 w 948"/>
                <a:gd name="T25" fmla="*/ 456 h 1420"/>
                <a:gd name="T26" fmla="*/ 233 w 948"/>
                <a:gd name="T27" fmla="*/ 395 h 1420"/>
                <a:gd name="T28" fmla="*/ 222 w 948"/>
                <a:gd name="T29" fmla="*/ 379 h 1420"/>
                <a:gd name="T30" fmla="*/ 300 w 948"/>
                <a:gd name="T31" fmla="*/ 401 h 1420"/>
                <a:gd name="T32" fmla="*/ 415 w 948"/>
                <a:gd name="T33" fmla="*/ 438 h 1420"/>
                <a:gd name="T34" fmla="*/ 524 w 948"/>
                <a:gd name="T35" fmla="*/ 472 h 1420"/>
                <a:gd name="T36" fmla="*/ 589 w 948"/>
                <a:gd name="T37" fmla="*/ 490 h 1420"/>
                <a:gd name="T38" fmla="*/ 646 w 948"/>
                <a:gd name="T39" fmla="*/ 502 h 1420"/>
                <a:gd name="T40" fmla="*/ 690 w 948"/>
                <a:gd name="T41" fmla="*/ 508 h 1420"/>
                <a:gd name="T42" fmla="*/ 722 w 948"/>
                <a:gd name="T43" fmla="*/ 505 h 1420"/>
                <a:gd name="T44" fmla="*/ 737 w 948"/>
                <a:gd name="T45" fmla="*/ 490 h 1420"/>
                <a:gd name="T46" fmla="*/ 736 w 948"/>
                <a:gd name="T47" fmla="*/ 463 h 1420"/>
                <a:gd name="T48" fmla="*/ 715 w 948"/>
                <a:gd name="T49" fmla="*/ 421 h 1420"/>
                <a:gd name="T50" fmla="*/ 671 w 948"/>
                <a:gd name="T51" fmla="*/ 362 h 1420"/>
                <a:gd name="T52" fmla="*/ 603 w 948"/>
                <a:gd name="T53" fmla="*/ 285 h 1420"/>
                <a:gd name="T54" fmla="*/ 507 w 948"/>
                <a:gd name="T55" fmla="*/ 187 h 1420"/>
                <a:gd name="T56" fmla="*/ 384 w 948"/>
                <a:gd name="T57" fmla="*/ 68 h 1420"/>
                <a:gd name="T58" fmla="*/ 274 w 948"/>
                <a:gd name="T59" fmla="*/ 34 h 1420"/>
                <a:gd name="T60" fmla="*/ 199 w 948"/>
                <a:gd name="T61" fmla="*/ 104 h 1420"/>
                <a:gd name="T62" fmla="*/ 122 w 948"/>
                <a:gd name="T63" fmla="*/ 178 h 1420"/>
                <a:gd name="T64" fmla="*/ 41 w 948"/>
                <a:gd name="T65" fmla="*/ 255 h 1420"/>
                <a:gd name="T66" fmla="*/ 40 w 948"/>
                <a:gd name="T67" fmla="*/ 317 h 1420"/>
                <a:gd name="T68" fmla="*/ 117 w 948"/>
                <a:gd name="T69" fmla="*/ 365 h 1420"/>
                <a:gd name="T70" fmla="*/ 194 w 948"/>
                <a:gd name="T71" fmla="*/ 416 h 1420"/>
                <a:gd name="T72" fmla="*/ 269 w 948"/>
                <a:gd name="T73" fmla="*/ 472 h 1420"/>
                <a:gd name="T74" fmla="*/ 343 w 948"/>
                <a:gd name="T75" fmla="*/ 531 h 1420"/>
                <a:gd name="T76" fmla="*/ 413 w 948"/>
                <a:gd name="T77" fmla="*/ 593 h 1420"/>
                <a:gd name="T78" fmla="*/ 481 w 948"/>
                <a:gd name="T79" fmla="*/ 659 h 1420"/>
                <a:gd name="T80" fmla="*/ 546 w 948"/>
                <a:gd name="T81" fmla="*/ 728 h 1420"/>
                <a:gd name="T82" fmla="*/ 606 w 948"/>
                <a:gd name="T83" fmla="*/ 799 h 1420"/>
                <a:gd name="T84" fmla="*/ 663 w 948"/>
                <a:gd name="T85" fmla="*/ 874 h 1420"/>
                <a:gd name="T86" fmla="*/ 714 w 948"/>
                <a:gd name="T87" fmla="*/ 953 h 1420"/>
                <a:gd name="T88" fmla="*/ 760 w 948"/>
                <a:gd name="T89" fmla="*/ 1032 h 1420"/>
                <a:gd name="T90" fmla="*/ 801 w 948"/>
                <a:gd name="T91" fmla="*/ 1115 h 1420"/>
                <a:gd name="T92" fmla="*/ 835 w 948"/>
                <a:gd name="T93" fmla="*/ 1200 h 1420"/>
                <a:gd name="T94" fmla="*/ 862 w 948"/>
                <a:gd name="T95" fmla="*/ 1286 h 1420"/>
                <a:gd name="T96" fmla="*/ 883 w 948"/>
                <a:gd name="T97" fmla="*/ 1374 h 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48" h="1420">
                  <a:moveTo>
                    <a:pt x="891" y="1420"/>
                  </a:moveTo>
                  <a:lnTo>
                    <a:pt x="912" y="1356"/>
                  </a:lnTo>
                  <a:lnTo>
                    <a:pt x="929" y="1296"/>
                  </a:lnTo>
                  <a:lnTo>
                    <a:pt x="940" y="1238"/>
                  </a:lnTo>
                  <a:lnTo>
                    <a:pt x="947" y="1184"/>
                  </a:lnTo>
                  <a:lnTo>
                    <a:pt x="948" y="1131"/>
                  </a:lnTo>
                  <a:lnTo>
                    <a:pt x="945" y="1081"/>
                  </a:lnTo>
                  <a:lnTo>
                    <a:pt x="938" y="1032"/>
                  </a:lnTo>
                  <a:lnTo>
                    <a:pt x="927" y="985"/>
                  </a:lnTo>
                  <a:lnTo>
                    <a:pt x="911" y="941"/>
                  </a:lnTo>
                  <a:lnTo>
                    <a:pt x="893" y="899"/>
                  </a:lnTo>
                  <a:lnTo>
                    <a:pt x="871" y="860"/>
                  </a:lnTo>
                  <a:lnTo>
                    <a:pt x="846" y="822"/>
                  </a:lnTo>
                  <a:lnTo>
                    <a:pt x="819" y="786"/>
                  </a:lnTo>
                  <a:lnTo>
                    <a:pt x="790" y="751"/>
                  </a:lnTo>
                  <a:lnTo>
                    <a:pt x="759" y="718"/>
                  </a:lnTo>
                  <a:lnTo>
                    <a:pt x="726" y="687"/>
                  </a:lnTo>
                  <a:lnTo>
                    <a:pt x="691" y="658"/>
                  </a:lnTo>
                  <a:lnTo>
                    <a:pt x="655" y="630"/>
                  </a:lnTo>
                  <a:lnTo>
                    <a:pt x="618" y="604"/>
                  </a:lnTo>
                  <a:lnTo>
                    <a:pt x="581" y="579"/>
                  </a:lnTo>
                  <a:lnTo>
                    <a:pt x="544" y="556"/>
                  </a:lnTo>
                  <a:lnTo>
                    <a:pt x="505" y="533"/>
                  </a:lnTo>
                  <a:lnTo>
                    <a:pt x="468" y="513"/>
                  </a:lnTo>
                  <a:lnTo>
                    <a:pt x="430" y="492"/>
                  </a:lnTo>
                  <a:lnTo>
                    <a:pt x="359" y="456"/>
                  </a:lnTo>
                  <a:lnTo>
                    <a:pt x="292" y="424"/>
                  </a:lnTo>
                  <a:lnTo>
                    <a:pt x="233" y="395"/>
                  </a:lnTo>
                  <a:lnTo>
                    <a:pt x="184" y="368"/>
                  </a:lnTo>
                  <a:lnTo>
                    <a:pt x="222" y="379"/>
                  </a:lnTo>
                  <a:lnTo>
                    <a:pt x="260" y="390"/>
                  </a:lnTo>
                  <a:lnTo>
                    <a:pt x="300" y="401"/>
                  </a:lnTo>
                  <a:lnTo>
                    <a:pt x="338" y="413"/>
                  </a:lnTo>
                  <a:lnTo>
                    <a:pt x="415" y="438"/>
                  </a:lnTo>
                  <a:lnTo>
                    <a:pt x="489" y="460"/>
                  </a:lnTo>
                  <a:lnTo>
                    <a:pt x="524" y="472"/>
                  </a:lnTo>
                  <a:lnTo>
                    <a:pt x="558" y="481"/>
                  </a:lnTo>
                  <a:lnTo>
                    <a:pt x="589" y="490"/>
                  </a:lnTo>
                  <a:lnTo>
                    <a:pt x="618" y="497"/>
                  </a:lnTo>
                  <a:lnTo>
                    <a:pt x="646" y="502"/>
                  </a:lnTo>
                  <a:lnTo>
                    <a:pt x="669" y="507"/>
                  </a:lnTo>
                  <a:lnTo>
                    <a:pt x="690" y="508"/>
                  </a:lnTo>
                  <a:lnTo>
                    <a:pt x="708" y="508"/>
                  </a:lnTo>
                  <a:lnTo>
                    <a:pt x="722" y="505"/>
                  </a:lnTo>
                  <a:lnTo>
                    <a:pt x="732" y="499"/>
                  </a:lnTo>
                  <a:lnTo>
                    <a:pt x="737" y="490"/>
                  </a:lnTo>
                  <a:lnTo>
                    <a:pt x="739" y="477"/>
                  </a:lnTo>
                  <a:lnTo>
                    <a:pt x="736" y="463"/>
                  </a:lnTo>
                  <a:lnTo>
                    <a:pt x="727" y="443"/>
                  </a:lnTo>
                  <a:lnTo>
                    <a:pt x="715" y="421"/>
                  </a:lnTo>
                  <a:lnTo>
                    <a:pt x="696" y="393"/>
                  </a:lnTo>
                  <a:lnTo>
                    <a:pt x="671" y="362"/>
                  </a:lnTo>
                  <a:lnTo>
                    <a:pt x="640" y="325"/>
                  </a:lnTo>
                  <a:lnTo>
                    <a:pt x="603" y="285"/>
                  </a:lnTo>
                  <a:lnTo>
                    <a:pt x="558" y="238"/>
                  </a:lnTo>
                  <a:lnTo>
                    <a:pt x="507" y="187"/>
                  </a:lnTo>
                  <a:lnTo>
                    <a:pt x="449" y="130"/>
                  </a:lnTo>
                  <a:lnTo>
                    <a:pt x="384" y="68"/>
                  </a:lnTo>
                  <a:lnTo>
                    <a:pt x="310" y="0"/>
                  </a:lnTo>
                  <a:lnTo>
                    <a:pt x="274" y="34"/>
                  </a:lnTo>
                  <a:lnTo>
                    <a:pt x="237" y="68"/>
                  </a:lnTo>
                  <a:lnTo>
                    <a:pt x="199" y="104"/>
                  </a:lnTo>
                  <a:lnTo>
                    <a:pt x="160" y="141"/>
                  </a:lnTo>
                  <a:lnTo>
                    <a:pt x="122" y="178"/>
                  </a:lnTo>
                  <a:lnTo>
                    <a:pt x="82" y="217"/>
                  </a:lnTo>
                  <a:lnTo>
                    <a:pt x="41" y="255"/>
                  </a:lnTo>
                  <a:lnTo>
                    <a:pt x="0" y="295"/>
                  </a:lnTo>
                  <a:lnTo>
                    <a:pt x="40" y="317"/>
                  </a:lnTo>
                  <a:lnTo>
                    <a:pt x="79" y="340"/>
                  </a:lnTo>
                  <a:lnTo>
                    <a:pt x="117" y="365"/>
                  </a:lnTo>
                  <a:lnTo>
                    <a:pt x="156" y="390"/>
                  </a:lnTo>
                  <a:lnTo>
                    <a:pt x="194" y="416"/>
                  </a:lnTo>
                  <a:lnTo>
                    <a:pt x="232" y="443"/>
                  </a:lnTo>
                  <a:lnTo>
                    <a:pt x="269" y="472"/>
                  </a:lnTo>
                  <a:lnTo>
                    <a:pt x="307" y="500"/>
                  </a:lnTo>
                  <a:lnTo>
                    <a:pt x="343" y="531"/>
                  </a:lnTo>
                  <a:lnTo>
                    <a:pt x="378" y="561"/>
                  </a:lnTo>
                  <a:lnTo>
                    <a:pt x="413" y="593"/>
                  </a:lnTo>
                  <a:lnTo>
                    <a:pt x="447" y="625"/>
                  </a:lnTo>
                  <a:lnTo>
                    <a:pt x="481" y="659"/>
                  </a:lnTo>
                  <a:lnTo>
                    <a:pt x="514" y="693"/>
                  </a:lnTo>
                  <a:lnTo>
                    <a:pt x="546" y="728"/>
                  </a:lnTo>
                  <a:lnTo>
                    <a:pt x="576" y="763"/>
                  </a:lnTo>
                  <a:lnTo>
                    <a:pt x="606" y="799"/>
                  </a:lnTo>
                  <a:lnTo>
                    <a:pt x="635" y="837"/>
                  </a:lnTo>
                  <a:lnTo>
                    <a:pt x="663" y="874"/>
                  </a:lnTo>
                  <a:lnTo>
                    <a:pt x="689" y="913"/>
                  </a:lnTo>
                  <a:lnTo>
                    <a:pt x="714" y="953"/>
                  </a:lnTo>
                  <a:lnTo>
                    <a:pt x="737" y="992"/>
                  </a:lnTo>
                  <a:lnTo>
                    <a:pt x="760" y="1032"/>
                  </a:lnTo>
                  <a:lnTo>
                    <a:pt x="782" y="1073"/>
                  </a:lnTo>
                  <a:lnTo>
                    <a:pt x="801" y="1115"/>
                  </a:lnTo>
                  <a:lnTo>
                    <a:pt x="819" y="1157"/>
                  </a:lnTo>
                  <a:lnTo>
                    <a:pt x="835" y="1200"/>
                  </a:lnTo>
                  <a:lnTo>
                    <a:pt x="850" y="1243"/>
                  </a:lnTo>
                  <a:lnTo>
                    <a:pt x="862" y="1286"/>
                  </a:lnTo>
                  <a:lnTo>
                    <a:pt x="874" y="1330"/>
                  </a:lnTo>
                  <a:lnTo>
                    <a:pt x="883" y="1374"/>
                  </a:lnTo>
                  <a:lnTo>
                    <a:pt x="891" y="1420"/>
                  </a:lnTo>
                  <a:close/>
                </a:path>
              </a:pathLst>
            </a:custGeom>
            <a:solidFill>
              <a:srgbClr val="2599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87" name="24"/>
            <p:cNvSpPr>
              <a:spLocks/>
            </p:cNvSpPr>
            <p:nvPr/>
          </p:nvSpPr>
          <p:spPr bwMode="auto">
            <a:xfrm>
              <a:off x="5784851" y="2470150"/>
              <a:ext cx="139700" cy="225425"/>
            </a:xfrm>
            <a:custGeom>
              <a:avLst/>
              <a:gdLst>
                <a:gd name="T0" fmla="*/ 39 w 700"/>
                <a:gd name="T1" fmla="*/ 14 h 1142"/>
                <a:gd name="T2" fmla="*/ 13 w 700"/>
                <a:gd name="T3" fmla="*/ 40 h 1142"/>
                <a:gd name="T4" fmla="*/ 30 w 700"/>
                <a:gd name="T5" fmla="*/ 90 h 1142"/>
                <a:gd name="T6" fmla="*/ 89 w 700"/>
                <a:gd name="T7" fmla="*/ 164 h 1142"/>
                <a:gd name="T8" fmla="*/ 145 w 700"/>
                <a:gd name="T9" fmla="*/ 240 h 1142"/>
                <a:gd name="T10" fmla="*/ 196 w 700"/>
                <a:gd name="T11" fmla="*/ 318 h 1142"/>
                <a:gd name="T12" fmla="*/ 245 w 700"/>
                <a:gd name="T13" fmla="*/ 397 h 1142"/>
                <a:gd name="T14" fmla="*/ 290 w 700"/>
                <a:gd name="T15" fmla="*/ 476 h 1142"/>
                <a:gd name="T16" fmla="*/ 332 w 700"/>
                <a:gd name="T17" fmla="*/ 558 h 1142"/>
                <a:gd name="T18" fmla="*/ 370 w 700"/>
                <a:gd name="T19" fmla="*/ 640 h 1142"/>
                <a:gd name="T20" fmla="*/ 410 w 700"/>
                <a:gd name="T21" fmla="*/ 699 h 1142"/>
                <a:gd name="T22" fmla="*/ 453 w 700"/>
                <a:gd name="T23" fmla="*/ 739 h 1142"/>
                <a:gd name="T24" fmla="*/ 495 w 700"/>
                <a:gd name="T25" fmla="*/ 788 h 1142"/>
                <a:gd name="T26" fmla="*/ 536 w 700"/>
                <a:gd name="T27" fmla="*/ 844 h 1142"/>
                <a:gd name="T28" fmla="*/ 576 w 700"/>
                <a:gd name="T29" fmla="*/ 904 h 1142"/>
                <a:gd name="T30" fmla="*/ 614 w 700"/>
                <a:gd name="T31" fmla="*/ 967 h 1142"/>
                <a:gd name="T32" fmla="*/ 651 w 700"/>
                <a:gd name="T33" fmla="*/ 1035 h 1142"/>
                <a:gd name="T34" fmla="*/ 685 w 700"/>
                <a:gd name="T35" fmla="*/ 1106 h 1142"/>
                <a:gd name="T36" fmla="*/ 690 w 700"/>
                <a:gd name="T37" fmla="*/ 1100 h 1142"/>
                <a:gd name="T38" fmla="*/ 670 w 700"/>
                <a:gd name="T39" fmla="*/ 1017 h 1142"/>
                <a:gd name="T40" fmla="*/ 646 w 700"/>
                <a:gd name="T41" fmla="*/ 935 h 1142"/>
                <a:gd name="T42" fmla="*/ 619 w 700"/>
                <a:gd name="T43" fmla="*/ 853 h 1142"/>
                <a:gd name="T44" fmla="*/ 589 w 700"/>
                <a:gd name="T45" fmla="*/ 772 h 1142"/>
                <a:gd name="T46" fmla="*/ 558 w 700"/>
                <a:gd name="T47" fmla="*/ 692 h 1142"/>
                <a:gd name="T48" fmla="*/ 522 w 700"/>
                <a:gd name="T49" fmla="*/ 615 h 1142"/>
                <a:gd name="T50" fmla="*/ 485 w 700"/>
                <a:gd name="T51" fmla="*/ 538 h 1142"/>
                <a:gd name="T52" fmla="*/ 445 w 700"/>
                <a:gd name="T53" fmla="*/ 464 h 1142"/>
                <a:gd name="T54" fmla="*/ 402 w 700"/>
                <a:gd name="T55" fmla="*/ 391 h 1142"/>
                <a:gd name="T56" fmla="*/ 356 w 700"/>
                <a:gd name="T57" fmla="*/ 322 h 1142"/>
                <a:gd name="T58" fmla="*/ 307 w 700"/>
                <a:gd name="T59" fmla="*/ 255 h 1142"/>
                <a:gd name="T60" fmla="*/ 256 w 700"/>
                <a:gd name="T61" fmla="*/ 193 h 1142"/>
                <a:gd name="T62" fmla="*/ 202 w 700"/>
                <a:gd name="T63" fmla="*/ 133 h 1142"/>
                <a:gd name="T64" fmla="*/ 145 w 700"/>
                <a:gd name="T65" fmla="*/ 77 h 1142"/>
                <a:gd name="T66" fmla="*/ 85 w 700"/>
                <a:gd name="T67" fmla="*/ 25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0" h="1142">
                  <a:moveTo>
                    <a:pt x="53" y="0"/>
                  </a:moveTo>
                  <a:lnTo>
                    <a:pt x="39" y="14"/>
                  </a:lnTo>
                  <a:lnTo>
                    <a:pt x="27" y="26"/>
                  </a:lnTo>
                  <a:lnTo>
                    <a:pt x="13" y="40"/>
                  </a:lnTo>
                  <a:lnTo>
                    <a:pt x="0" y="52"/>
                  </a:lnTo>
                  <a:lnTo>
                    <a:pt x="30" y="90"/>
                  </a:lnTo>
                  <a:lnTo>
                    <a:pt x="61" y="127"/>
                  </a:lnTo>
                  <a:lnTo>
                    <a:pt x="89" y="164"/>
                  </a:lnTo>
                  <a:lnTo>
                    <a:pt x="118" y="202"/>
                  </a:lnTo>
                  <a:lnTo>
                    <a:pt x="145" y="240"/>
                  </a:lnTo>
                  <a:lnTo>
                    <a:pt x="171" y="279"/>
                  </a:lnTo>
                  <a:lnTo>
                    <a:pt x="196" y="318"/>
                  </a:lnTo>
                  <a:lnTo>
                    <a:pt x="221" y="357"/>
                  </a:lnTo>
                  <a:lnTo>
                    <a:pt x="245" y="397"/>
                  </a:lnTo>
                  <a:lnTo>
                    <a:pt x="267" y="437"/>
                  </a:lnTo>
                  <a:lnTo>
                    <a:pt x="290" y="476"/>
                  </a:lnTo>
                  <a:lnTo>
                    <a:pt x="311" y="517"/>
                  </a:lnTo>
                  <a:lnTo>
                    <a:pt x="332" y="558"/>
                  </a:lnTo>
                  <a:lnTo>
                    <a:pt x="351" y="599"/>
                  </a:lnTo>
                  <a:lnTo>
                    <a:pt x="370" y="640"/>
                  </a:lnTo>
                  <a:lnTo>
                    <a:pt x="389" y="682"/>
                  </a:lnTo>
                  <a:lnTo>
                    <a:pt x="410" y="699"/>
                  </a:lnTo>
                  <a:lnTo>
                    <a:pt x="432" y="718"/>
                  </a:lnTo>
                  <a:lnTo>
                    <a:pt x="453" y="739"/>
                  </a:lnTo>
                  <a:lnTo>
                    <a:pt x="474" y="763"/>
                  </a:lnTo>
                  <a:lnTo>
                    <a:pt x="495" y="788"/>
                  </a:lnTo>
                  <a:lnTo>
                    <a:pt x="516" y="815"/>
                  </a:lnTo>
                  <a:lnTo>
                    <a:pt x="536" y="844"/>
                  </a:lnTo>
                  <a:lnTo>
                    <a:pt x="556" y="872"/>
                  </a:lnTo>
                  <a:lnTo>
                    <a:pt x="576" y="904"/>
                  </a:lnTo>
                  <a:lnTo>
                    <a:pt x="595" y="936"/>
                  </a:lnTo>
                  <a:lnTo>
                    <a:pt x="614" y="967"/>
                  </a:lnTo>
                  <a:lnTo>
                    <a:pt x="632" y="1001"/>
                  </a:lnTo>
                  <a:lnTo>
                    <a:pt x="651" y="1035"/>
                  </a:lnTo>
                  <a:lnTo>
                    <a:pt x="668" y="1071"/>
                  </a:lnTo>
                  <a:lnTo>
                    <a:pt x="685" y="1106"/>
                  </a:lnTo>
                  <a:lnTo>
                    <a:pt x="700" y="1142"/>
                  </a:lnTo>
                  <a:lnTo>
                    <a:pt x="690" y="1100"/>
                  </a:lnTo>
                  <a:lnTo>
                    <a:pt x="680" y="1059"/>
                  </a:lnTo>
                  <a:lnTo>
                    <a:pt x="670" y="1017"/>
                  </a:lnTo>
                  <a:lnTo>
                    <a:pt x="657" y="976"/>
                  </a:lnTo>
                  <a:lnTo>
                    <a:pt x="646" y="935"/>
                  </a:lnTo>
                  <a:lnTo>
                    <a:pt x="632" y="894"/>
                  </a:lnTo>
                  <a:lnTo>
                    <a:pt x="619" y="853"/>
                  </a:lnTo>
                  <a:lnTo>
                    <a:pt x="604" y="812"/>
                  </a:lnTo>
                  <a:lnTo>
                    <a:pt x="589" y="772"/>
                  </a:lnTo>
                  <a:lnTo>
                    <a:pt x="573" y="732"/>
                  </a:lnTo>
                  <a:lnTo>
                    <a:pt x="558" y="692"/>
                  </a:lnTo>
                  <a:lnTo>
                    <a:pt x="541" y="653"/>
                  </a:lnTo>
                  <a:lnTo>
                    <a:pt x="522" y="615"/>
                  </a:lnTo>
                  <a:lnTo>
                    <a:pt x="504" y="576"/>
                  </a:lnTo>
                  <a:lnTo>
                    <a:pt x="485" y="538"/>
                  </a:lnTo>
                  <a:lnTo>
                    <a:pt x="466" y="500"/>
                  </a:lnTo>
                  <a:lnTo>
                    <a:pt x="445" y="464"/>
                  </a:lnTo>
                  <a:lnTo>
                    <a:pt x="424" y="428"/>
                  </a:lnTo>
                  <a:lnTo>
                    <a:pt x="402" y="391"/>
                  </a:lnTo>
                  <a:lnTo>
                    <a:pt x="380" y="356"/>
                  </a:lnTo>
                  <a:lnTo>
                    <a:pt x="356" y="322"/>
                  </a:lnTo>
                  <a:lnTo>
                    <a:pt x="332" y="288"/>
                  </a:lnTo>
                  <a:lnTo>
                    <a:pt x="307" y="255"/>
                  </a:lnTo>
                  <a:lnTo>
                    <a:pt x="282" y="223"/>
                  </a:lnTo>
                  <a:lnTo>
                    <a:pt x="256" y="193"/>
                  </a:lnTo>
                  <a:lnTo>
                    <a:pt x="229" y="162"/>
                  </a:lnTo>
                  <a:lnTo>
                    <a:pt x="202" y="133"/>
                  </a:lnTo>
                  <a:lnTo>
                    <a:pt x="173" y="104"/>
                  </a:lnTo>
                  <a:lnTo>
                    <a:pt x="145" y="77"/>
                  </a:lnTo>
                  <a:lnTo>
                    <a:pt x="114" y="50"/>
                  </a:lnTo>
                  <a:lnTo>
                    <a:pt x="85" y="25"/>
                  </a:lnTo>
                  <a:lnTo>
                    <a:pt x="53" y="0"/>
                  </a:lnTo>
                  <a:close/>
                </a:path>
              </a:pathLst>
            </a:custGeom>
            <a:solidFill>
              <a:srgbClr val="2599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88" name="25"/>
            <p:cNvSpPr>
              <a:spLocks/>
            </p:cNvSpPr>
            <p:nvPr/>
          </p:nvSpPr>
          <p:spPr bwMode="auto">
            <a:xfrm>
              <a:off x="4757738" y="3119438"/>
              <a:ext cx="257175" cy="533400"/>
            </a:xfrm>
            <a:custGeom>
              <a:avLst/>
              <a:gdLst>
                <a:gd name="T0" fmla="*/ 73 w 1293"/>
                <a:gd name="T1" fmla="*/ 2665 h 2691"/>
                <a:gd name="T2" fmla="*/ 217 w 1293"/>
                <a:gd name="T3" fmla="*/ 2612 h 2691"/>
                <a:gd name="T4" fmla="*/ 360 w 1293"/>
                <a:gd name="T5" fmla="*/ 2556 h 2691"/>
                <a:gd name="T6" fmla="*/ 501 w 1293"/>
                <a:gd name="T7" fmla="*/ 2501 h 2691"/>
                <a:gd name="T8" fmla="*/ 600 w 1293"/>
                <a:gd name="T9" fmla="*/ 2415 h 2691"/>
                <a:gd name="T10" fmla="*/ 657 w 1293"/>
                <a:gd name="T11" fmla="*/ 2301 h 2691"/>
                <a:gd name="T12" fmla="*/ 711 w 1293"/>
                <a:gd name="T13" fmla="*/ 2187 h 2691"/>
                <a:gd name="T14" fmla="*/ 763 w 1293"/>
                <a:gd name="T15" fmla="*/ 2070 h 2691"/>
                <a:gd name="T16" fmla="*/ 816 w 1293"/>
                <a:gd name="T17" fmla="*/ 1945 h 2691"/>
                <a:gd name="T18" fmla="*/ 869 w 1293"/>
                <a:gd name="T19" fmla="*/ 1811 h 2691"/>
                <a:gd name="T20" fmla="*/ 918 w 1293"/>
                <a:gd name="T21" fmla="*/ 1678 h 2691"/>
                <a:gd name="T22" fmla="*/ 964 w 1293"/>
                <a:gd name="T23" fmla="*/ 1541 h 2691"/>
                <a:gd name="T24" fmla="*/ 1009 w 1293"/>
                <a:gd name="T25" fmla="*/ 1405 h 2691"/>
                <a:gd name="T26" fmla="*/ 1051 w 1293"/>
                <a:gd name="T27" fmla="*/ 1268 h 2691"/>
                <a:gd name="T28" fmla="*/ 1092 w 1293"/>
                <a:gd name="T29" fmla="*/ 1131 h 2691"/>
                <a:gd name="T30" fmla="*/ 1133 w 1293"/>
                <a:gd name="T31" fmla="*/ 994 h 2691"/>
                <a:gd name="T32" fmla="*/ 1168 w 1293"/>
                <a:gd name="T33" fmla="*/ 868 h 2691"/>
                <a:gd name="T34" fmla="*/ 1199 w 1293"/>
                <a:gd name="T35" fmla="*/ 754 h 2691"/>
                <a:gd name="T36" fmla="*/ 1227 w 1293"/>
                <a:gd name="T37" fmla="*/ 640 h 2691"/>
                <a:gd name="T38" fmla="*/ 1252 w 1293"/>
                <a:gd name="T39" fmla="*/ 525 h 2691"/>
                <a:gd name="T40" fmla="*/ 1271 w 1293"/>
                <a:gd name="T41" fmla="*/ 409 h 2691"/>
                <a:gd name="T42" fmla="*/ 1286 w 1293"/>
                <a:gd name="T43" fmla="*/ 293 h 2691"/>
                <a:gd name="T44" fmla="*/ 1293 w 1293"/>
                <a:gd name="T45" fmla="*/ 176 h 2691"/>
                <a:gd name="T46" fmla="*/ 1293 w 1293"/>
                <a:gd name="T47" fmla="*/ 89 h 2691"/>
                <a:gd name="T48" fmla="*/ 1290 w 1293"/>
                <a:gd name="T49" fmla="*/ 30 h 2691"/>
                <a:gd name="T50" fmla="*/ 1257 w 1293"/>
                <a:gd name="T51" fmla="*/ 20 h 2691"/>
                <a:gd name="T52" fmla="*/ 1193 w 1293"/>
                <a:gd name="T53" fmla="*/ 58 h 2691"/>
                <a:gd name="T54" fmla="*/ 1147 w 1293"/>
                <a:gd name="T55" fmla="*/ 166 h 2691"/>
                <a:gd name="T56" fmla="*/ 1112 w 1293"/>
                <a:gd name="T57" fmla="*/ 342 h 2691"/>
                <a:gd name="T58" fmla="*/ 1070 w 1293"/>
                <a:gd name="T59" fmla="*/ 516 h 2691"/>
                <a:gd name="T60" fmla="*/ 1022 w 1293"/>
                <a:gd name="T61" fmla="*/ 690 h 2691"/>
                <a:gd name="T62" fmla="*/ 970 w 1293"/>
                <a:gd name="T63" fmla="*/ 862 h 2691"/>
                <a:gd name="T64" fmla="*/ 912 w 1293"/>
                <a:gd name="T65" fmla="*/ 1032 h 2691"/>
                <a:gd name="T66" fmla="*/ 847 w 1293"/>
                <a:gd name="T67" fmla="*/ 1201 h 2691"/>
                <a:gd name="T68" fmla="*/ 779 w 1293"/>
                <a:gd name="T69" fmla="*/ 1369 h 2691"/>
                <a:gd name="T70" fmla="*/ 704 w 1293"/>
                <a:gd name="T71" fmla="*/ 1534 h 2691"/>
                <a:gd name="T72" fmla="*/ 626 w 1293"/>
                <a:gd name="T73" fmla="*/ 1697 h 2691"/>
                <a:gd name="T74" fmla="*/ 542 w 1293"/>
                <a:gd name="T75" fmla="*/ 1857 h 2691"/>
                <a:gd name="T76" fmla="*/ 454 w 1293"/>
                <a:gd name="T77" fmla="*/ 2014 h 2691"/>
                <a:gd name="T78" fmla="*/ 361 w 1293"/>
                <a:gd name="T79" fmla="*/ 2170 h 2691"/>
                <a:gd name="T80" fmla="*/ 263 w 1293"/>
                <a:gd name="T81" fmla="*/ 2323 h 2691"/>
                <a:gd name="T82" fmla="*/ 161 w 1293"/>
                <a:gd name="T83" fmla="*/ 2473 h 2691"/>
                <a:gd name="T84" fmla="*/ 56 w 1293"/>
                <a:gd name="T85" fmla="*/ 2619 h 2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93" h="2691">
                  <a:moveTo>
                    <a:pt x="0" y="2691"/>
                  </a:moveTo>
                  <a:lnTo>
                    <a:pt x="73" y="2665"/>
                  </a:lnTo>
                  <a:lnTo>
                    <a:pt x="145" y="2638"/>
                  </a:lnTo>
                  <a:lnTo>
                    <a:pt x="217" y="2612"/>
                  </a:lnTo>
                  <a:lnTo>
                    <a:pt x="288" y="2585"/>
                  </a:lnTo>
                  <a:lnTo>
                    <a:pt x="360" y="2556"/>
                  </a:lnTo>
                  <a:lnTo>
                    <a:pt x="430" y="2529"/>
                  </a:lnTo>
                  <a:lnTo>
                    <a:pt x="501" y="2501"/>
                  </a:lnTo>
                  <a:lnTo>
                    <a:pt x="571" y="2471"/>
                  </a:lnTo>
                  <a:lnTo>
                    <a:pt x="600" y="2415"/>
                  </a:lnTo>
                  <a:lnTo>
                    <a:pt x="628" y="2358"/>
                  </a:lnTo>
                  <a:lnTo>
                    <a:pt x="657" y="2301"/>
                  </a:lnTo>
                  <a:lnTo>
                    <a:pt x="684" y="2245"/>
                  </a:lnTo>
                  <a:lnTo>
                    <a:pt x="711" y="2187"/>
                  </a:lnTo>
                  <a:lnTo>
                    <a:pt x="737" y="2129"/>
                  </a:lnTo>
                  <a:lnTo>
                    <a:pt x="763" y="2070"/>
                  </a:lnTo>
                  <a:lnTo>
                    <a:pt x="788" y="2012"/>
                  </a:lnTo>
                  <a:lnTo>
                    <a:pt x="816" y="1945"/>
                  </a:lnTo>
                  <a:lnTo>
                    <a:pt x="843" y="1878"/>
                  </a:lnTo>
                  <a:lnTo>
                    <a:pt x="869" y="1811"/>
                  </a:lnTo>
                  <a:lnTo>
                    <a:pt x="894" y="1744"/>
                  </a:lnTo>
                  <a:lnTo>
                    <a:pt x="918" y="1678"/>
                  </a:lnTo>
                  <a:lnTo>
                    <a:pt x="941" y="1610"/>
                  </a:lnTo>
                  <a:lnTo>
                    <a:pt x="964" y="1541"/>
                  </a:lnTo>
                  <a:lnTo>
                    <a:pt x="987" y="1473"/>
                  </a:lnTo>
                  <a:lnTo>
                    <a:pt x="1009" y="1405"/>
                  </a:lnTo>
                  <a:lnTo>
                    <a:pt x="1031" y="1337"/>
                  </a:lnTo>
                  <a:lnTo>
                    <a:pt x="1051" y="1268"/>
                  </a:lnTo>
                  <a:lnTo>
                    <a:pt x="1072" y="1200"/>
                  </a:lnTo>
                  <a:lnTo>
                    <a:pt x="1092" y="1131"/>
                  </a:lnTo>
                  <a:lnTo>
                    <a:pt x="1113" y="1062"/>
                  </a:lnTo>
                  <a:lnTo>
                    <a:pt x="1133" y="994"/>
                  </a:lnTo>
                  <a:lnTo>
                    <a:pt x="1152" y="925"/>
                  </a:lnTo>
                  <a:lnTo>
                    <a:pt x="1168" y="868"/>
                  </a:lnTo>
                  <a:lnTo>
                    <a:pt x="1184" y="811"/>
                  </a:lnTo>
                  <a:lnTo>
                    <a:pt x="1199" y="754"/>
                  </a:lnTo>
                  <a:lnTo>
                    <a:pt x="1214" y="698"/>
                  </a:lnTo>
                  <a:lnTo>
                    <a:pt x="1227" y="640"/>
                  </a:lnTo>
                  <a:lnTo>
                    <a:pt x="1240" y="582"/>
                  </a:lnTo>
                  <a:lnTo>
                    <a:pt x="1252" y="525"/>
                  </a:lnTo>
                  <a:lnTo>
                    <a:pt x="1262" y="468"/>
                  </a:lnTo>
                  <a:lnTo>
                    <a:pt x="1271" y="409"/>
                  </a:lnTo>
                  <a:lnTo>
                    <a:pt x="1279" y="351"/>
                  </a:lnTo>
                  <a:lnTo>
                    <a:pt x="1286" y="293"/>
                  </a:lnTo>
                  <a:lnTo>
                    <a:pt x="1291" y="235"/>
                  </a:lnTo>
                  <a:lnTo>
                    <a:pt x="1293" y="176"/>
                  </a:lnTo>
                  <a:lnTo>
                    <a:pt x="1293" y="117"/>
                  </a:lnTo>
                  <a:lnTo>
                    <a:pt x="1293" y="89"/>
                  </a:lnTo>
                  <a:lnTo>
                    <a:pt x="1292" y="59"/>
                  </a:lnTo>
                  <a:lnTo>
                    <a:pt x="1290" y="30"/>
                  </a:lnTo>
                  <a:lnTo>
                    <a:pt x="1287" y="0"/>
                  </a:lnTo>
                  <a:lnTo>
                    <a:pt x="1257" y="20"/>
                  </a:lnTo>
                  <a:lnTo>
                    <a:pt x="1225" y="39"/>
                  </a:lnTo>
                  <a:lnTo>
                    <a:pt x="1193" y="58"/>
                  </a:lnTo>
                  <a:lnTo>
                    <a:pt x="1163" y="77"/>
                  </a:lnTo>
                  <a:lnTo>
                    <a:pt x="1147" y="166"/>
                  </a:lnTo>
                  <a:lnTo>
                    <a:pt x="1130" y="254"/>
                  </a:lnTo>
                  <a:lnTo>
                    <a:pt x="1112" y="342"/>
                  </a:lnTo>
                  <a:lnTo>
                    <a:pt x="1091" y="429"/>
                  </a:lnTo>
                  <a:lnTo>
                    <a:pt x="1070" y="516"/>
                  </a:lnTo>
                  <a:lnTo>
                    <a:pt x="1047" y="604"/>
                  </a:lnTo>
                  <a:lnTo>
                    <a:pt x="1022" y="690"/>
                  </a:lnTo>
                  <a:lnTo>
                    <a:pt x="997" y="776"/>
                  </a:lnTo>
                  <a:lnTo>
                    <a:pt x="970" y="862"/>
                  </a:lnTo>
                  <a:lnTo>
                    <a:pt x="941" y="947"/>
                  </a:lnTo>
                  <a:lnTo>
                    <a:pt x="912" y="1032"/>
                  </a:lnTo>
                  <a:lnTo>
                    <a:pt x="880" y="1117"/>
                  </a:lnTo>
                  <a:lnTo>
                    <a:pt x="847" y="1201"/>
                  </a:lnTo>
                  <a:lnTo>
                    <a:pt x="814" y="1285"/>
                  </a:lnTo>
                  <a:lnTo>
                    <a:pt x="779" y="1369"/>
                  </a:lnTo>
                  <a:lnTo>
                    <a:pt x="743" y="1452"/>
                  </a:lnTo>
                  <a:lnTo>
                    <a:pt x="704" y="1534"/>
                  </a:lnTo>
                  <a:lnTo>
                    <a:pt x="666" y="1615"/>
                  </a:lnTo>
                  <a:lnTo>
                    <a:pt x="626" y="1697"/>
                  </a:lnTo>
                  <a:lnTo>
                    <a:pt x="584" y="1777"/>
                  </a:lnTo>
                  <a:lnTo>
                    <a:pt x="542" y="1857"/>
                  </a:lnTo>
                  <a:lnTo>
                    <a:pt x="498" y="1936"/>
                  </a:lnTo>
                  <a:lnTo>
                    <a:pt x="454" y="2014"/>
                  </a:lnTo>
                  <a:lnTo>
                    <a:pt x="407" y="2093"/>
                  </a:lnTo>
                  <a:lnTo>
                    <a:pt x="361" y="2170"/>
                  </a:lnTo>
                  <a:lnTo>
                    <a:pt x="312" y="2247"/>
                  </a:lnTo>
                  <a:lnTo>
                    <a:pt x="263" y="2323"/>
                  </a:lnTo>
                  <a:lnTo>
                    <a:pt x="212" y="2398"/>
                  </a:lnTo>
                  <a:lnTo>
                    <a:pt x="161" y="2473"/>
                  </a:lnTo>
                  <a:lnTo>
                    <a:pt x="109" y="2546"/>
                  </a:lnTo>
                  <a:lnTo>
                    <a:pt x="56" y="2619"/>
                  </a:lnTo>
                  <a:lnTo>
                    <a:pt x="0" y="2691"/>
                  </a:lnTo>
                  <a:close/>
                </a:path>
              </a:pathLst>
            </a:custGeom>
            <a:solidFill>
              <a:srgbClr val="6FC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89" name="26"/>
            <p:cNvSpPr>
              <a:spLocks/>
            </p:cNvSpPr>
            <p:nvPr/>
          </p:nvSpPr>
          <p:spPr bwMode="auto">
            <a:xfrm>
              <a:off x="4168776" y="3149600"/>
              <a:ext cx="793750" cy="647700"/>
            </a:xfrm>
            <a:custGeom>
              <a:avLst/>
              <a:gdLst>
                <a:gd name="T0" fmla="*/ 3986 w 4004"/>
                <a:gd name="T1" fmla="*/ 88 h 3263"/>
                <a:gd name="T2" fmla="*/ 3948 w 4004"/>
                <a:gd name="T3" fmla="*/ 265 h 3263"/>
                <a:gd name="T4" fmla="*/ 3902 w 4004"/>
                <a:gd name="T5" fmla="*/ 440 h 3263"/>
                <a:gd name="T6" fmla="*/ 3851 w 4004"/>
                <a:gd name="T7" fmla="*/ 613 h 3263"/>
                <a:gd name="T8" fmla="*/ 3794 w 4004"/>
                <a:gd name="T9" fmla="*/ 786 h 3263"/>
                <a:gd name="T10" fmla="*/ 3732 w 4004"/>
                <a:gd name="T11" fmla="*/ 957 h 3263"/>
                <a:gd name="T12" fmla="*/ 3664 w 4004"/>
                <a:gd name="T13" fmla="*/ 1125 h 3263"/>
                <a:gd name="T14" fmla="*/ 3590 w 4004"/>
                <a:gd name="T15" fmla="*/ 1291 h 3263"/>
                <a:gd name="T16" fmla="*/ 3512 w 4004"/>
                <a:gd name="T17" fmla="*/ 1457 h 3263"/>
                <a:gd name="T18" fmla="*/ 3429 w 4004"/>
                <a:gd name="T19" fmla="*/ 1619 h 3263"/>
                <a:gd name="T20" fmla="*/ 3341 w 4004"/>
                <a:gd name="T21" fmla="*/ 1778 h 3263"/>
                <a:gd name="T22" fmla="*/ 3248 w 4004"/>
                <a:gd name="T23" fmla="*/ 1936 h 3263"/>
                <a:gd name="T24" fmla="*/ 3150 w 4004"/>
                <a:gd name="T25" fmla="*/ 2090 h 3263"/>
                <a:gd name="T26" fmla="*/ 3048 w 4004"/>
                <a:gd name="T27" fmla="*/ 2241 h 3263"/>
                <a:gd name="T28" fmla="*/ 2942 w 4004"/>
                <a:gd name="T29" fmla="*/ 2389 h 3263"/>
                <a:gd name="T30" fmla="*/ 2831 w 4004"/>
                <a:gd name="T31" fmla="*/ 2534 h 3263"/>
                <a:gd name="T32" fmla="*/ 2648 w 4004"/>
                <a:gd name="T33" fmla="*/ 2648 h 3263"/>
                <a:gd name="T34" fmla="*/ 2394 w 4004"/>
                <a:gd name="T35" fmla="*/ 2732 h 3263"/>
                <a:gd name="T36" fmla="*/ 2139 w 4004"/>
                <a:gd name="T37" fmla="*/ 2810 h 3263"/>
                <a:gd name="T38" fmla="*/ 1883 w 4004"/>
                <a:gd name="T39" fmla="*/ 2885 h 3263"/>
                <a:gd name="T40" fmla="*/ 1626 w 4004"/>
                <a:gd name="T41" fmla="*/ 2956 h 3263"/>
                <a:gd name="T42" fmla="*/ 1370 w 4004"/>
                <a:gd name="T43" fmla="*/ 3022 h 3263"/>
                <a:gd name="T44" fmla="*/ 1115 w 4004"/>
                <a:gd name="T45" fmla="*/ 3084 h 3263"/>
                <a:gd name="T46" fmla="*/ 861 w 4004"/>
                <a:gd name="T47" fmla="*/ 3141 h 3263"/>
                <a:gd name="T48" fmla="*/ 660 w 4004"/>
                <a:gd name="T49" fmla="*/ 3183 h 3263"/>
                <a:gd name="T50" fmla="*/ 495 w 4004"/>
                <a:gd name="T51" fmla="*/ 3210 h 3263"/>
                <a:gd name="T52" fmla="*/ 310 w 4004"/>
                <a:gd name="T53" fmla="*/ 3234 h 3263"/>
                <a:gd name="T54" fmla="*/ 108 w 4004"/>
                <a:gd name="T55" fmla="*/ 3255 h 3263"/>
                <a:gd name="T56" fmla="*/ 36 w 4004"/>
                <a:gd name="T57" fmla="*/ 3226 h 3263"/>
                <a:gd name="T58" fmla="*/ 106 w 4004"/>
                <a:gd name="T59" fmla="*/ 3151 h 3263"/>
                <a:gd name="T60" fmla="*/ 172 w 4004"/>
                <a:gd name="T61" fmla="*/ 3075 h 3263"/>
                <a:gd name="T62" fmla="*/ 237 w 4004"/>
                <a:gd name="T63" fmla="*/ 2999 h 3263"/>
                <a:gd name="T64" fmla="*/ 300 w 4004"/>
                <a:gd name="T65" fmla="*/ 2921 h 3263"/>
                <a:gd name="T66" fmla="*/ 360 w 4004"/>
                <a:gd name="T67" fmla="*/ 2842 h 3263"/>
                <a:gd name="T68" fmla="*/ 447 w 4004"/>
                <a:gd name="T69" fmla="*/ 2722 h 3263"/>
                <a:gd name="T70" fmla="*/ 558 w 4004"/>
                <a:gd name="T71" fmla="*/ 2556 h 3263"/>
                <a:gd name="T72" fmla="*/ 661 w 4004"/>
                <a:gd name="T73" fmla="*/ 2385 h 3263"/>
                <a:gd name="T74" fmla="*/ 759 w 4004"/>
                <a:gd name="T75" fmla="*/ 2208 h 3263"/>
                <a:gd name="T76" fmla="*/ 851 w 4004"/>
                <a:gd name="T77" fmla="*/ 2024 h 3263"/>
                <a:gd name="T78" fmla="*/ 1226 w 4004"/>
                <a:gd name="T79" fmla="*/ 1240 h 3263"/>
                <a:gd name="T80" fmla="*/ 1411 w 4004"/>
                <a:gd name="T81" fmla="*/ 1186 h 3263"/>
                <a:gd name="T82" fmla="*/ 1595 w 4004"/>
                <a:gd name="T83" fmla="*/ 1128 h 3263"/>
                <a:gd name="T84" fmla="*/ 1777 w 4004"/>
                <a:gd name="T85" fmla="*/ 1067 h 3263"/>
                <a:gd name="T86" fmla="*/ 1957 w 4004"/>
                <a:gd name="T87" fmla="*/ 1002 h 3263"/>
                <a:gd name="T88" fmla="*/ 2137 w 4004"/>
                <a:gd name="T89" fmla="*/ 933 h 3263"/>
                <a:gd name="T90" fmla="*/ 2315 w 4004"/>
                <a:gd name="T91" fmla="*/ 862 h 3263"/>
                <a:gd name="T92" fmla="*/ 2490 w 4004"/>
                <a:gd name="T93" fmla="*/ 788 h 3263"/>
                <a:gd name="T94" fmla="*/ 2665 w 4004"/>
                <a:gd name="T95" fmla="*/ 710 h 3263"/>
                <a:gd name="T96" fmla="*/ 2839 w 4004"/>
                <a:gd name="T97" fmla="*/ 630 h 3263"/>
                <a:gd name="T98" fmla="*/ 3010 w 4004"/>
                <a:gd name="T99" fmla="*/ 546 h 3263"/>
                <a:gd name="T100" fmla="*/ 3180 w 4004"/>
                <a:gd name="T101" fmla="*/ 461 h 3263"/>
                <a:gd name="T102" fmla="*/ 3348 w 4004"/>
                <a:gd name="T103" fmla="*/ 373 h 3263"/>
                <a:gd name="T104" fmla="*/ 3514 w 4004"/>
                <a:gd name="T105" fmla="*/ 283 h 3263"/>
                <a:gd name="T106" fmla="*/ 3679 w 4004"/>
                <a:gd name="T107" fmla="*/ 190 h 3263"/>
                <a:gd name="T108" fmla="*/ 3842 w 4004"/>
                <a:gd name="T109" fmla="*/ 96 h 3263"/>
                <a:gd name="T110" fmla="*/ 4004 w 4004"/>
                <a:gd name="T111" fmla="*/ 0 h 3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4" h="3263">
                  <a:moveTo>
                    <a:pt x="4004" y="0"/>
                  </a:moveTo>
                  <a:lnTo>
                    <a:pt x="3986" y="88"/>
                  </a:lnTo>
                  <a:lnTo>
                    <a:pt x="3968" y="177"/>
                  </a:lnTo>
                  <a:lnTo>
                    <a:pt x="3948" y="265"/>
                  </a:lnTo>
                  <a:lnTo>
                    <a:pt x="3926" y="352"/>
                  </a:lnTo>
                  <a:lnTo>
                    <a:pt x="3902" y="440"/>
                  </a:lnTo>
                  <a:lnTo>
                    <a:pt x="3877" y="527"/>
                  </a:lnTo>
                  <a:lnTo>
                    <a:pt x="3851" y="613"/>
                  </a:lnTo>
                  <a:lnTo>
                    <a:pt x="3823" y="699"/>
                  </a:lnTo>
                  <a:lnTo>
                    <a:pt x="3794" y="786"/>
                  </a:lnTo>
                  <a:lnTo>
                    <a:pt x="3764" y="872"/>
                  </a:lnTo>
                  <a:lnTo>
                    <a:pt x="3732" y="957"/>
                  </a:lnTo>
                  <a:lnTo>
                    <a:pt x="3698" y="1041"/>
                  </a:lnTo>
                  <a:lnTo>
                    <a:pt x="3664" y="1125"/>
                  </a:lnTo>
                  <a:lnTo>
                    <a:pt x="3628" y="1209"/>
                  </a:lnTo>
                  <a:lnTo>
                    <a:pt x="3590" y="1291"/>
                  </a:lnTo>
                  <a:lnTo>
                    <a:pt x="3552" y="1374"/>
                  </a:lnTo>
                  <a:lnTo>
                    <a:pt x="3512" y="1457"/>
                  </a:lnTo>
                  <a:lnTo>
                    <a:pt x="3471" y="1538"/>
                  </a:lnTo>
                  <a:lnTo>
                    <a:pt x="3429" y="1619"/>
                  </a:lnTo>
                  <a:lnTo>
                    <a:pt x="3385" y="1699"/>
                  </a:lnTo>
                  <a:lnTo>
                    <a:pt x="3341" y="1778"/>
                  </a:lnTo>
                  <a:lnTo>
                    <a:pt x="3294" y="1857"/>
                  </a:lnTo>
                  <a:lnTo>
                    <a:pt x="3248" y="1936"/>
                  </a:lnTo>
                  <a:lnTo>
                    <a:pt x="3199" y="2013"/>
                  </a:lnTo>
                  <a:lnTo>
                    <a:pt x="3150" y="2090"/>
                  </a:lnTo>
                  <a:lnTo>
                    <a:pt x="3099" y="2166"/>
                  </a:lnTo>
                  <a:lnTo>
                    <a:pt x="3048" y="2241"/>
                  </a:lnTo>
                  <a:lnTo>
                    <a:pt x="2995" y="2316"/>
                  </a:lnTo>
                  <a:lnTo>
                    <a:pt x="2942" y="2389"/>
                  </a:lnTo>
                  <a:lnTo>
                    <a:pt x="2886" y="2462"/>
                  </a:lnTo>
                  <a:lnTo>
                    <a:pt x="2831" y="2534"/>
                  </a:lnTo>
                  <a:lnTo>
                    <a:pt x="2774" y="2605"/>
                  </a:lnTo>
                  <a:lnTo>
                    <a:pt x="2648" y="2648"/>
                  </a:lnTo>
                  <a:lnTo>
                    <a:pt x="2521" y="2690"/>
                  </a:lnTo>
                  <a:lnTo>
                    <a:pt x="2394" y="2732"/>
                  </a:lnTo>
                  <a:lnTo>
                    <a:pt x="2267" y="2771"/>
                  </a:lnTo>
                  <a:lnTo>
                    <a:pt x="2139" y="2810"/>
                  </a:lnTo>
                  <a:lnTo>
                    <a:pt x="2011" y="2849"/>
                  </a:lnTo>
                  <a:lnTo>
                    <a:pt x="1883" y="2885"/>
                  </a:lnTo>
                  <a:lnTo>
                    <a:pt x="1754" y="2921"/>
                  </a:lnTo>
                  <a:lnTo>
                    <a:pt x="1626" y="2956"/>
                  </a:lnTo>
                  <a:lnTo>
                    <a:pt x="1498" y="2990"/>
                  </a:lnTo>
                  <a:lnTo>
                    <a:pt x="1370" y="3022"/>
                  </a:lnTo>
                  <a:lnTo>
                    <a:pt x="1242" y="3054"/>
                  </a:lnTo>
                  <a:lnTo>
                    <a:pt x="1115" y="3084"/>
                  </a:lnTo>
                  <a:lnTo>
                    <a:pt x="988" y="3114"/>
                  </a:lnTo>
                  <a:lnTo>
                    <a:pt x="861" y="3141"/>
                  </a:lnTo>
                  <a:lnTo>
                    <a:pt x="735" y="3168"/>
                  </a:lnTo>
                  <a:lnTo>
                    <a:pt x="660" y="3183"/>
                  </a:lnTo>
                  <a:lnTo>
                    <a:pt x="580" y="3197"/>
                  </a:lnTo>
                  <a:lnTo>
                    <a:pt x="495" y="3210"/>
                  </a:lnTo>
                  <a:lnTo>
                    <a:pt x="405" y="3223"/>
                  </a:lnTo>
                  <a:lnTo>
                    <a:pt x="310" y="3234"/>
                  </a:lnTo>
                  <a:lnTo>
                    <a:pt x="211" y="3244"/>
                  </a:lnTo>
                  <a:lnTo>
                    <a:pt x="108" y="3255"/>
                  </a:lnTo>
                  <a:lnTo>
                    <a:pt x="0" y="3263"/>
                  </a:lnTo>
                  <a:lnTo>
                    <a:pt x="36" y="3226"/>
                  </a:lnTo>
                  <a:lnTo>
                    <a:pt x="70" y="3189"/>
                  </a:lnTo>
                  <a:lnTo>
                    <a:pt x="106" y="3151"/>
                  </a:lnTo>
                  <a:lnTo>
                    <a:pt x="138" y="3114"/>
                  </a:lnTo>
                  <a:lnTo>
                    <a:pt x="172" y="3075"/>
                  </a:lnTo>
                  <a:lnTo>
                    <a:pt x="204" y="3038"/>
                  </a:lnTo>
                  <a:lnTo>
                    <a:pt x="237" y="2999"/>
                  </a:lnTo>
                  <a:lnTo>
                    <a:pt x="269" y="2960"/>
                  </a:lnTo>
                  <a:lnTo>
                    <a:pt x="300" y="2921"/>
                  </a:lnTo>
                  <a:lnTo>
                    <a:pt x="330" y="2881"/>
                  </a:lnTo>
                  <a:lnTo>
                    <a:pt x="360" y="2842"/>
                  </a:lnTo>
                  <a:lnTo>
                    <a:pt x="390" y="2802"/>
                  </a:lnTo>
                  <a:lnTo>
                    <a:pt x="447" y="2722"/>
                  </a:lnTo>
                  <a:lnTo>
                    <a:pt x="504" y="2639"/>
                  </a:lnTo>
                  <a:lnTo>
                    <a:pt x="558" y="2556"/>
                  </a:lnTo>
                  <a:lnTo>
                    <a:pt x="610" y="2471"/>
                  </a:lnTo>
                  <a:lnTo>
                    <a:pt x="661" y="2385"/>
                  </a:lnTo>
                  <a:lnTo>
                    <a:pt x="711" y="2296"/>
                  </a:lnTo>
                  <a:lnTo>
                    <a:pt x="759" y="2208"/>
                  </a:lnTo>
                  <a:lnTo>
                    <a:pt x="805" y="2117"/>
                  </a:lnTo>
                  <a:lnTo>
                    <a:pt x="851" y="2024"/>
                  </a:lnTo>
                  <a:lnTo>
                    <a:pt x="895" y="1930"/>
                  </a:lnTo>
                  <a:lnTo>
                    <a:pt x="1226" y="1240"/>
                  </a:lnTo>
                  <a:lnTo>
                    <a:pt x="1318" y="1214"/>
                  </a:lnTo>
                  <a:lnTo>
                    <a:pt x="1411" y="1186"/>
                  </a:lnTo>
                  <a:lnTo>
                    <a:pt x="1503" y="1158"/>
                  </a:lnTo>
                  <a:lnTo>
                    <a:pt x="1595" y="1128"/>
                  </a:lnTo>
                  <a:lnTo>
                    <a:pt x="1685" y="1098"/>
                  </a:lnTo>
                  <a:lnTo>
                    <a:pt x="1777" y="1067"/>
                  </a:lnTo>
                  <a:lnTo>
                    <a:pt x="1867" y="1035"/>
                  </a:lnTo>
                  <a:lnTo>
                    <a:pt x="1957" y="1002"/>
                  </a:lnTo>
                  <a:lnTo>
                    <a:pt x="2047" y="968"/>
                  </a:lnTo>
                  <a:lnTo>
                    <a:pt x="2137" y="933"/>
                  </a:lnTo>
                  <a:lnTo>
                    <a:pt x="2226" y="898"/>
                  </a:lnTo>
                  <a:lnTo>
                    <a:pt x="2315" y="862"/>
                  </a:lnTo>
                  <a:lnTo>
                    <a:pt x="2403" y="825"/>
                  </a:lnTo>
                  <a:lnTo>
                    <a:pt x="2490" y="788"/>
                  </a:lnTo>
                  <a:lnTo>
                    <a:pt x="2578" y="749"/>
                  </a:lnTo>
                  <a:lnTo>
                    <a:pt x="2665" y="710"/>
                  </a:lnTo>
                  <a:lnTo>
                    <a:pt x="2752" y="670"/>
                  </a:lnTo>
                  <a:lnTo>
                    <a:pt x="2839" y="630"/>
                  </a:lnTo>
                  <a:lnTo>
                    <a:pt x="2924" y="588"/>
                  </a:lnTo>
                  <a:lnTo>
                    <a:pt x="3010" y="546"/>
                  </a:lnTo>
                  <a:lnTo>
                    <a:pt x="3095" y="504"/>
                  </a:lnTo>
                  <a:lnTo>
                    <a:pt x="3180" y="461"/>
                  </a:lnTo>
                  <a:lnTo>
                    <a:pt x="3264" y="418"/>
                  </a:lnTo>
                  <a:lnTo>
                    <a:pt x="3348" y="373"/>
                  </a:lnTo>
                  <a:lnTo>
                    <a:pt x="3432" y="329"/>
                  </a:lnTo>
                  <a:lnTo>
                    <a:pt x="3514" y="283"/>
                  </a:lnTo>
                  <a:lnTo>
                    <a:pt x="3597" y="237"/>
                  </a:lnTo>
                  <a:lnTo>
                    <a:pt x="3679" y="190"/>
                  </a:lnTo>
                  <a:lnTo>
                    <a:pt x="3762" y="144"/>
                  </a:lnTo>
                  <a:lnTo>
                    <a:pt x="3842" y="96"/>
                  </a:lnTo>
                  <a:lnTo>
                    <a:pt x="3924" y="49"/>
                  </a:lnTo>
                  <a:lnTo>
                    <a:pt x="4004" y="0"/>
                  </a:lnTo>
                  <a:close/>
                </a:path>
              </a:pathLst>
            </a:custGeom>
            <a:solidFill>
              <a:srgbClr val="8AD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90" name="27"/>
            <p:cNvSpPr>
              <a:spLocks/>
            </p:cNvSpPr>
            <p:nvPr/>
          </p:nvSpPr>
          <p:spPr bwMode="auto">
            <a:xfrm>
              <a:off x="3498851" y="3397250"/>
              <a:ext cx="912813" cy="406400"/>
            </a:xfrm>
            <a:custGeom>
              <a:avLst/>
              <a:gdLst>
                <a:gd name="T0" fmla="*/ 1473 w 4603"/>
                <a:gd name="T1" fmla="*/ 278 h 2052"/>
                <a:gd name="T2" fmla="*/ 1684 w 4603"/>
                <a:gd name="T3" fmla="*/ 299 h 2052"/>
                <a:gd name="T4" fmla="*/ 1895 w 4603"/>
                <a:gd name="T5" fmla="*/ 313 h 2052"/>
                <a:gd name="T6" fmla="*/ 2104 w 4603"/>
                <a:gd name="T7" fmla="*/ 323 h 2052"/>
                <a:gd name="T8" fmla="*/ 2311 w 4603"/>
                <a:gd name="T9" fmla="*/ 325 h 2052"/>
                <a:gd name="T10" fmla="*/ 2518 w 4603"/>
                <a:gd name="T11" fmla="*/ 323 h 2052"/>
                <a:gd name="T12" fmla="*/ 2723 w 4603"/>
                <a:gd name="T13" fmla="*/ 316 h 2052"/>
                <a:gd name="T14" fmla="*/ 2926 w 4603"/>
                <a:gd name="T15" fmla="*/ 302 h 2052"/>
                <a:gd name="T16" fmla="*/ 3129 w 4603"/>
                <a:gd name="T17" fmla="*/ 285 h 2052"/>
                <a:gd name="T18" fmla="*/ 3329 w 4603"/>
                <a:gd name="T19" fmla="*/ 261 h 2052"/>
                <a:gd name="T20" fmla="*/ 3529 w 4603"/>
                <a:gd name="T21" fmla="*/ 234 h 2052"/>
                <a:gd name="T22" fmla="*/ 3728 w 4603"/>
                <a:gd name="T23" fmla="*/ 201 h 2052"/>
                <a:gd name="T24" fmla="*/ 3925 w 4603"/>
                <a:gd name="T25" fmla="*/ 165 h 2052"/>
                <a:gd name="T26" fmla="*/ 4120 w 4603"/>
                <a:gd name="T27" fmla="*/ 123 h 2052"/>
                <a:gd name="T28" fmla="*/ 4314 w 4603"/>
                <a:gd name="T29" fmla="*/ 78 h 2052"/>
                <a:gd name="T30" fmla="*/ 4507 w 4603"/>
                <a:gd name="T31" fmla="*/ 28 h 2052"/>
                <a:gd name="T32" fmla="*/ 4272 w 4603"/>
                <a:gd name="T33" fmla="*/ 690 h 2052"/>
                <a:gd name="T34" fmla="*/ 4278 w 4603"/>
                <a:gd name="T35" fmla="*/ 670 h 2052"/>
                <a:gd name="T36" fmla="*/ 4274 w 4603"/>
                <a:gd name="T37" fmla="*/ 649 h 2052"/>
                <a:gd name="T38" fmla="*/ 4264 w 4603"/>
                <a:gd name="T39" fmla="*/ 633 h 2052"/>
                <a:gd name="T40" fmla="*/ 4249 w 4603"/>
                <a:gd name="T41" fmla="*/ 620 h 2052"/>
                <a:gd name="T42" fmla="*/ 4231 w 4603"/>
                <a:gd name="T43" fmla="*/ 612 h 2052"/>
                <a:gd name="T44" fmla="*/ 4212 w 4603"/>
                <a:gd name="T45" fmla="*/ 611 h 2052"/>
                <a:gd name="T46" fmla="*/ 4194 w 4603"/>
                <a:gd name="T47" fmla="*/ 616 h 2052"/>
                <a:gd name="T48" fmla="*/ 4177 w 4603"/>
                <a:gd name="T49" fmla="*/ 630 h 2052"/>
                <a:gd name="T50" fmla="*/ 4025 w 4603"/>
                <a:gd name="T51" fmla="*/ 825 h 2052"/>
                <a:gd name="T52" fmla="*/ 3868 w 4603"/>
                <a:gd name="T53" fmla="*/ 1015 h 2052"/>
                <a:gd name="T54" fmla="*/ 3707 w 4603"/>
                <a:gd name="T55" fmla="*/ 1201 h 2052"/>
                <a:gd name="T56" fmla="*/ 3542 w 4603"/>
                <a:gd name="T57" fmla="*/ 1382 h 2052"/>
                <a:gd name="T58" fmla="*/ 3371 w 4603"/>
                <a:gd name="T59" fmla="*/ 1558 h 2052"/>
                <a:gd name="T60" fmla="*/ 3197 w 4603"/>
                <a:gd name="T61" fmla="*/ 1728 h 2052"/>
                <a:gd name="T62" fmla="*/ 3015 w 4603"/>
                <a:gd name="T63" fmla="*/ 1891 h 2052"/>
                <a:gd name="T64" fmla="*/ 2921 w 4603"/>
                <a:gd name="T65" fmla="*/ 1970 h 2052"/>
                <a:gd name="T66" fmla="*/ 2827 w 4603"/>
                <a:gd name="T67" fmla="*/ 2049 h 2052"/>
                <a:gd name="T68" fmla="*/ 2507 w 4603"/>
                <a:gd name="T69" fmla="*/ 2052 h 2052"/>
                <a:gd name="T70" fmla="*/ 2172 w 4603"/>
                <a:gd name="T71" fmla="*/ 2047 h 2052"/>
                <a:gd name="T72" fmla="*/ 1825 w 4603"/>
                <a:gd name="T73" fmla="*/ 2033 h 2052"/>
                <a:gd name="T74" fmla="*/ 1647 w 4603"/>
                <a:gd name="T75" fmla="*/ 2023 h 2052"/>
                <a:gd name="T76" fmla="*/ 1467 w 4603"/>
                <a:gd name="T77" fmla="*/ 2010 h 2052"/>
                <a:gd name="T78" fmla="*/ 1286 w 4603"/>
                <a:gd name="T79" fmla="*/ 1994 h 2052"/>
                <a:gd name="T80" fmla="*/ 1103 w 4603"/>
                <a:gd name="T81" fmla="*/ 1976 h 2052"/>
                <a:gd name="T82" fmla="*/ 920 w 4603"/>
                <a:gd name="T83" fmla="*/ 1954 h 2052"/>
                <a:gd name="T84" fmla="*/ 735 w 4603"/>
                <a:gd name="T85" fmla="*/ 1931 h 2052"/>
                <a:gd name="T86" fmla="*/ 551 w 4603"/>
                <a:gd name="T87" fmla="*/ 1905 h 2052"/>
                <a:gd name="T88" fmla="*/ 366 w 4603"/>
                <a:gd name="T89" fmla="*/ 1875 h 2052"/>
                <a:gd name="T90" fmla="*/ 183 w 4603"/>
                <a:gd name="T91" fmla="*/ 1842 h 2052"/>
                <a:gd name="T92" fmla="*/ 0 w 4603"/>
                <a:gd name="T93" fmla="*/ 1806 h 2052"/>
                <a:gd name="T94" fmla="*/ 107 w 4603"/>
                <a:gd name="T95" fmla="*/ 1731 h 2052"/>
                <a:gd name="T96" fmla="*/ 211 w 4603"/>
                <a:gd name="T97" fmla="*/ 1654 h 2052"/>
                <a:gd name="T98" fmla="*/ 313 w 4603"/>
                <a:gd name="T99" fmla="*/ 1572 h 2052"/>
                <a:gd name="T100" fmla="*/ 413 w 4603"/>
                <a:gd name="T101" fmla="*/ 1488 h 2052"/>
                <a:gd name="T102" fmla="*/ 509 w 4603"/>
                <a:gd name="T103" fmla="*/ 1401 h 2052"/>
                <a:gd name="T104" fmla="*/ 603 w 4603"/>
                <a:gd name="T105" fmla="*/ 1310 h 2052"/>
                <a:gd name="T106" fmla="*/ 694 w 4603"/>
                <a:gd name="T107" fmla="*/ 1217 h 2052"/>
                <a:gd name="T108" fmla="*/ 783 w 4603"/>
                <a:gd name="T109" fmla="*/ 1122 h 2052"/>
                <a:gd name="T110" fmla="*/ 868 w 4603"/>
                <a:gd name="T111" fmla="*/ 1023 h 2052"/>
                <a:gd name="T112" fmla="*/ 949 w 4603"/>
                <a:gd name="T113" fmla="*/ 921 h 2052"/>
                <a:gd name="T114" fmla="*/ 1027 w 4603"/>
                <a:gd name="T115" fmla="*/ 818 h 2052"/>
                <a:gd name="T116" fmla="*/ 1102 w 4603"/>
                <a:gd name="T117" fmla="*/ 712 h 2052"/>
                <a:gd name="T118" fmla="*/ 1174 w 4603"/>
                <a:gd name="T119" fmla="*/ 604 h 2052"/>
                <a:gd name="T120" fmla="*/ 1242 w 4603"/>
                <a:gd name="T121" fmla="*/ 493 h 2052"/>
                <a:gd name="T122" fmla="*/ 1306 w 4603"/>
                <a:gd name="T123" fmla="*/ 380 h 2052"/>
                <a:gd name="T124" fmla="*/ 1367 w 4603"/>
                <a:gd name="T125" fmla="*/ 266 h 2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03" h="2052">
                  <a:moveTo>
                    <a:pt x="1367" y="266"/>
                  </a:moveTo>
                  <a:lnTo>
                    <a:pt x="1473" y="278"/>
                  </a:lnTo>
                  <a:lnTo>
                    <a:pt x="1579" y="289"/>
                  </a:lnTo>
                  <a:lnTo>
                    <a:pt x="1684" y="299"/>
                  </a:lnTo>
                  <a:lnTo>
                    <a:pt x="1790" y="307"/>
                  </a:lnTo>
                  <a:lnTo>
                    <a:pt x="1895" y="313"/>
                  </a:lnTo>
                  <a:lnTo>
                    <a:pt x="1999" y="318"/>
                  </a:lnTo>
                  <a:lnTo>
                    <a:pt x="2104" y="323"/>
                  </a:lnTo>
                  <a:lnTo>
                    <a:pt x="2207" y="325"/>
                  </a:lnTo>
                  <a:lnTo>
                    <a:pt x="2311" y="325"/>
                  </a:lnTo>
                  <a:lnTo>
                    <a:pt x="2414" y="325"/>
                  </a:lnTo>
                  <a:lnTo>
                    <a:pt x="2518" y="323"/>
                  </a:lnTo>
                  <a:lnTo>
                    <a:pt x="2620" y="320"/>
                  </a:lnTo>
                  <a:lnTo>
                    <a:pt x="2723" y="316"/>
                  </a:lnTo>
                  <a:lnTo>
                    <a:pt x="2825" y="310"/>
                  </a:lnTo>
                  <a:lnTo>
                    <a:pt x="2926" y="302"/>
                  </a:lnTo>
                  <a:lnTo>
                    <a:pt x="3028" y="294"/>
                  </a:lnTo>
                  <a:lnTo>
                    <a:pt x="3129" y="285"/>
                  </a:lnTo>
                  <a:lnTo>
                    <a:pt x="3230" y="274"/>
                  </a:lnTo>
                  <a:lnTo>
                    <a:pt x="3329" y="261"/>
                  </a:lnTo>
                  <a:lnTo>
                    <a:pt x="3430" y="249"/>
                  </a:lnTo>
                  <a:lnTo>
                    <a:pt x="3529" y="234"/>
                  </a:lnTo>
                  <a:lnTo>
                    <a:pt x="3629" y="218"/>
                  </a:lnTo>
                  <a:lnTo>
                    <a:pt x="3728" y="201"/>
                  </a:lnTo>
                  <a:lnTo>
                    <a:pt x="3826" y="183"/>
                  </a:lnTo>
                  <a:lnTo>
                    <a:pt x="3925" y="165"/>
                  </a:lnTo>
                  <a:lnTo>
                    <a:pt x="4022" y="144"/>
                  </a:lnTo>
                  <a:lnTo>
                    <a:pt x="4120" y="123"/>
                  </a:lnTo>
                  <a:lnTo>
                    <a:pt x="4217" y="100"/>
                  </a:lnTo>
                  <a:lnTo>
                    <a:pt x="4314" y="78"/>
                  </a:lnTo>
                  <a:lnTo>
                    <a:pt x="4410" y="53"/>
                  </a:lnTo>
                  <a:lnTo>
                    <a:pt x="4507" y="28"/>
                  </a:lnTo>
                  <a:lnTo>
                    <a:pt x="4603" y="0"/>
                  </a:lnTo>
                  <a:lnTo>
                    <a:pt x="4272" y="690"/>
                  </a:lnTo>
                  <a:lnTo>
                    <a:pt x="4275" y="680"/>
                  </a:lnTo>
                  <a:lnTo>
                    <a:pt x="4278" y="670"/>
                  </a:lnTo>
                  <a:lnTo>
                    <a:pt x="4276" y="659"/>
                  </a:lnTo>
                  <a:lnTo>
                    <a:pt x="4274" y="649"/>
                  </a:lnTo>
                  <a:lnTo>
                    <a:pt x="4270" y="641"/>
                  </a:lnTo>
                  <a:lnTo>
                    <a:pt x="4264" y="633"/>
                  </a:lnTo>
                  <a:lnTo>
                    <a:pt x="4257" y="625"/>
                  </a:lnTo>
                  <a:lnTo>
                    <a:pt x="4249" y="620"/>
                  </a:lnTo>
                  <a:lnTo>
                    <a:pt x="4240" y="615"/>
                  </a:lnTo>
                  <a:lnTo>
                    <a:pt x="4231" y="612"/>
                  </a:lnTo>
                  <a:lnTo>
                    <a:pt x="4222" y="611"/>
                  </a:lnTo>
                  <a:lnTo>
                    <a:pt x="4212" y="611"/>
                  </a:lnTo>
                  <a:lnTo>
                    <a:pt x="4203" y="612"/>
                  </a:lnTo>
                  <a:lnTo>
                    <a:pt x="4194" y="616"/>
                  </a:lnTo>
                  <a:lnTo>
                    <a:pt x="4185" y="622"/>
                  </a:lnTo>
                  <a:lnTo>
                    <a:pt x="4177" y="630"/>
                  </a:lnTo>
                  <a:lnTo>
                    <a:pt x="4101" y="727"/>
                  </a:lnTo>
                  <a:lnTo>
                    <a:pt x="4025" y="825"/>
                  </a:lnTo>
                  <a:lnTo>
                    <a:pt x="3946" y="920"/>
                  </a:lnTo>
                  <a:lnTo>
                    <a:pt x="3868" y="1015"/>
                  </a:lnTo>
                  <a:lnTo>
                    <a:pt x="3788" y="1108"/>
                  </a:lnTo>
                  <a:lnTo>
                    <a:pt x="3707" y="1201"/>
                  </a:lnTo>
                  <a:lnTo>
                    <a:pt x="3625" y="1292"/>
                  </a:lnTo>
                  <a:lnTo>
                    <a:pt x="3542" y="1382"/>
                  </a:lnTo>
                  <a:lnTo>
                    <a:pt x="3458" y="1470"/>
                  </a:lnTo>
                  <a:lnTo>
                    <a:pt x="3371" y="1558"/>
                  </a:lnTo>
                  <a:lnTo>
                    <a:pt x="3285" y="1644"/>
                  </a:lnTo>
                  <a:lnTo>
                    <a:pt x="3197" y="1728"/>
                  </a:lnTo>
                  <a:lnTo>
                    <a:pt x="3106" y="1810"/>
                  </a:lnTo>
                  <a:lnTo>
                    <a:pt x="3015" y="1891"/>
                  </a:lnTo>
                  <a:lnTo>
                    <a:pt x="2969" y="1932"/>
                  </a:lnTo>
                  <a:lnTo>
                    <a:pt x="2921" y="1970"/>
                  </a:lnTo>
                  <a:lnTo>
                    <a:pt x="2875" y="2010"/>
                  </a:lnTo>
                  <a:lnTo>
                    <a:pt x="2827" y="2049"/>
                  </a:lnTo>
                  <a:lnTo>
                    <a:pt x="2668" y="2051"/>
                  </a:lnTo>
                  <a:lnTo>
                    <a:pt x="2507" y="2052"/>
                  </a:lnTo>
                  <a:lnTo>
                    <a:pt x="2341" y="2051"/>
                  </a:lnTo>
                  <a:lnTo>
                    <a:pt x="2172" y="2047"/>
                  </a:lnTo>
                  <a:lnTo>
                    <a:pt x="1999" y="2042"/>
                  </a:lnTo>
                  <a:lnTo>
                    <a:pt x="1825" y="2033"/>
                  </a:lnTo>
                  <a:lnTo>
                    <a:pt x="1736" y="2028"/>
                  </a:lnTo>
                  <a:lnTo>
                    <a:pt x="1647" y="2023"/>
                  </a:lnTo>
                  <a:lnTo>
                    <a:pt x="1557" y="2017"/>
                  </a:lnTo>
                  <a:lnTo>
                    <a:pt x="1467" y="2010"/>
                  </a:lnTo>
                  <a:lnTo>
                    <a:pt x="1377" y="2002"/>
                  </a:lnTo>
                  <a:lnTo>
                    <a:pt x="1286" y="1994"/>
                  </a:lnTo>
                  <a:lnTo>
                    <a:pt x="1194" y="1985"/>
                  </a:lnTo>
                  <a:lnTo>
                    <a:pt x="1103" y="1976"/>
                  </a:lnTo>
                  <a:lnTo>
                    <a:pt x="1012" y="1966"/>
                  </a:lnTo>
                  <a:lnTo>
                    <a:pt x="920" y="1954"/>
                  </a:lnTo>
                  <a:lnTo>
                    <a:pt x="828" y="1943"/>
                  </a:lnTo>
                  <a:lnTo>
                    <a:pt x="735" y="1931"/>
                  </a:lnTo>
                  <a:lnTo>
                    <a:pt x="643" y="1918"/>
                  </a:lnTo>
                  <a:lnTo>
                    <a:pt x="551" y="1905"/>
                  </a:lnTo>
                  <a:lnTo>
                    <a:pt x="458" y="1890"/>
                  </a:lnTo>
                  <a:lnTo>
                    <a:pt x="366" y="1875"/>
                  </a:lnTo>
                  <a:lnTo>
                    <a:pt x="275" y="1859"/>
                  </a:lnTo>
                  <a:lnTo>
                    <a:pt x="183" y="1842"/>
                  </a:lnTo>
                  <a:lnTo>
                    <a:pt x="91" y="1824"/>
                  </a:lnTo>
                  <a:lnTo>
                    <a:pt x="0" y="1806"/>
                  </a:lnTo>
                  <a:lnTo>
                    <a:pt x="53" y="1770"/>
                  </a:lnTo>
                  <a:lnTo>
                    <a:pt x="107" y="1731"/>
                  </a:lnTo>
                  <a:lnTo>
                    <a:pt x="159" y="1692"/>
                  </a:lnTo>
                  <a:lnTo>
                    <a:pt x="211" y="1654"/>
                  </a:lnTo>
                  <a:lnTo>
                    <a:pt x="262" y="1613"/>
                  </a:lnTo>
                  <a:lnTo>
                    <a:pt x="313" y="1572"/>
                  </a:lnTo>
                  <a:lnTo>
                    <a:pt x="363" y="1531"/>
                  </a:lnTo>
                  <a:lnTo>
                    <a:pt x="413" y="1488"/>
                  </a:lnTo>
                  <a:lnTo>
                    <a:pt x="460" y="1445"/>
                  </a:lnTo>
                  <a:lnTo>
                    <a:pt x="509" y="1401"/>
                  </a:lnTo>
                  <a:lnTo>
                    <a:pt x="557" y="1357"/>
                  </a:lnTo>
                  <a:lnTo>
                    <a:pt x="603" y="1310"/>
                  </a:lnTo>
                  <a:lnTo>
                    <a:pt x="649" y="1265"/>
                  </a:lnTo>
                  <a:lnTo>
                    <a:pt x="694" y="1217"/>
                  </a:lnTo>
                  <a:lnTo>
                    <a:pt x="738" y="1170"/>
                  </a:lnTo>
                  <a:lnTo>
                    <a:pt x="783" y="1122"/>
                  </a:lnTo>
                  <a:lnTo>
                    <a:pt x="824" y="1073"/>
                  </a:lnTo>
                  <a:lnTo>
                    <a:pt x="868" y="1023"/>
                  </a:lnTo>
                  <a:lnTo>
                    <a:pt x="908" y="972"/>
                  </a:lnTo>
                  <a:lnTo>
                    <a:pt x="949" y="921"/>
                  </a:lnTo>
                  <a:lnTo>
                    <a:pt x="989" y="870"/>
                  </a:lnTo>
                  <a:lnTo>
                    <a:pt x="1027" y="818"/>
                  </a:lnTo>
                  <a:lnTo>
                    <a:pt x="1065" y="765"/>
                  </a:lnTo>
                  <a:lnTo>
                    <a:pt x="1102" y="712"/>
                  </a:lnTo>
                  <a:lnTo>
                    <a:pt x="1139" y="658"/>
                  </a:lnTo>
                  <a:lnTo>
                    <a:pt x="1174" y="604"/>
                  </a:lnTo>
                  <a:lnTo>
                    <a:pt x="1209" y="548"/>
                  </a:lnTo>
                  <a:lnTo>
                    <a:pt x="1242" y="493"/>
                  </a:lnTo>
                  <a:lnTo>
                    <a:pt x="1275" y="437"/>
                  </a:lnTo>
                  <a:lnTo>
                    <a:pt x="1306" y="380"/>
                  </a:lnTo>
                  <a:lnTo>
                    <a:pt x="1337" y="323"/>
                  </a:lnTo>
                  <a:lnTo>
                    <a:pt x="1367" y="266"/>
                  </a:lnTo>
                  <a:close/>
                </a:path>
              </a:pathLst>
            </a:custGeom>
            <a:solidFill>
              <a:srgbClr val="6FC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91" name="28"/>
            <p:cNvSpPr>
              <a:spLocks/>
            </p:cNvSpPr>
            <p:nvPr/>
          </p:nvSpPr>
          <p:spPr bwMode="auto">
            <a:xfrm>
              <a:off x="3375026" y="3443288"/>
              <a:ext cx="371475" cy="304800"/>
            </a:xfrm>
            <a:custGeom>
              <a:avLst/>
              <a:gdLst>
                <a:gd name="T0" fmla="*/ 520 w 1868"/>
                <a:gd name="T1" fmla="*/ 1498 h 1534"/>
                <a:gd name="T2" fmla="*/ 629 w 1868"/>
                <a:gd name="T3" fmla="*/ 1424 h 1534"/>
                <a:gd name="T4" fmla="*/ 734 w 1868"/>
                <a:gd name="T5" fmla="*/ 1347 h 1534"/>
                <a:gd name="T6" fmla="*/ 838 w 1868"/>
                <a:gd name="T7" fmla="*/ 1266 h 1534"/>
                <a:gd name="T8" fmla="*/ 939 w 1868"/>
                <a:gd name="T9" fmla="*/ 1182 h 1534"/>
                <a:gd name="T10" fmla="*/ 1036 w 1868"/>
                <a:gd name="T11" fmla="*/ 1095 h 1534"/>
                <a:gd name="T12" fmla="*/ 1131 w 1868"/>
                <a:gd name="T13" fmla="*/ 1004 h 1534"/>
                <a:gd name="T14" fmla="*/ 1223 w 1868"/>
                <a:gd name="T15" fmla="*/ 911 h 1534"/>
                <a:gd name="T16" fmla="*/ 1313 w 1868"/>
                <a:gd name="T17" fmla="*/ 815 h 1534"/>
                <a:gd name="T18" fmla="*/ 1398 w 1868"/>
                <a:gd name="T19" fmla="*/ 716 h 1534"/>
                <a:gd name="T20" fmla="*/ 1481 w 1868"/>
                <a:gd name="T21" fmla="*/ 614 h 1534"/>
                <a:gd name="T22" fmla="*/ 1560 w 1868"/>
                <a:gd name="T23" fmla="*/ 510 h 1534"/>
                <a:gd name="T24" fmla="*/ 1635 w 1868"/>
                <a:gd name="T25" fmla="*/ 402 h 1534"/>
                <a:gd name="T26" fmla="*/ 1706 w 1868"/>
                <a:gd name="T27" fmla="*/ 293 h 1534"/>
                <a:gd name="T28" fmla="*/ 1774 w 1868"/>
                <a:gd name="T29" fmla="*/ 181 h 1534"/>
                <a:gd name="T30" fmla="*/ 1838 w 1868"/>
                <a:gd name="T31" fmla="*/ 68 h 1534"/>
                <a:gd name="T32" fmla="*/ 1850 w 1868"/>
                <a:gd name="T33" fmla="*/ 8 h 1534"/>
                <a:gd name="T34" fmla="*/ 1813 w 1868"/>
                <a:gd name="T35" fmla="*/ 3 h 1534"/>
                <a:gd name="T36" fmla="*/ 1761 w 1868"/>
                <a:gd name="T37" fmla="*/ 65 h 1534"/>
                <a:gd name="T38" fmla="*/ 1687 w 1868"/>
                <a:gd name="T39" fmla="*/ 190 h 1534"/>
                <a:gd name="T40" fmla="*/ 1605 w 1868"/>
                <a:gd name="T41" fmla="*/ 309 h 1534"/>
                <a:gd name="T42" fmla="*/ 1518 w 1868"/>
                <a:gd name="T43" fmla="*/ 424 h 1534"/>
                <a:gd name="T44" fmla="*/ 1424 w 1868"/>
                <a:gd name="T45" fmla="*/ 531 h 1534"/>
                <a:gd name="T46" fmla="*/ 1323 w 1868"/>
                <a:gd name="T47" fmla="*/ 634 h 1534"/>
                <a:gd name="T48" fmla="*/ 1216 w 1868"/>
                <a:gd name="T49" fmla="*/ 731 h 1534"/>
                <a:gd name="T50" fmla="*/ 1105 w 1868"/>
                <a:gd name="T51" fmla="*/ 824 h 1534"/>
                <a:gd name="T52" fmla="*/ 988 w 1868"/>
                <a:gd name="T53" fmla="*/ 910 h 1534"/>
                <a:gd name="T54" fmla="*/ 868 w 1868"/>
                <a:gd name="T55" fmla="*/ 993 h 1534"/>
                <a:gd name="T56" fmla="*/ 744 w 1868"/>
                <a:gd name="T57" fmla="*/ 1070 h 1534"/>
                <a:gd name="T58" fmla="*/ 614 w 1868"/>
                <a:gd name="T59" fmla="*/ 1143 h 1534"/>
                <a:gd name="T60" fmla="*/ 483 w 1868"/>
                <a:gd name="T61" fmla="*/ 1211 h 1534"/>
                <a:gd name="T62" fmla="*/ 348 w 1868"/>
                <a:gd name="T63" fmla="*/ 1275 h 1534"/>
                <a:gd name="T64" fmla="*/ 209 w 1868"/>
                <a:gd name="T65" fmla="*/ 1336 h 1534"/>
                <a:gd name="T66" fmla="*/ 70 w 1868"/>
                <a:gd name="T67" fmla="*/ 1391 h 1534"/>
                <a:gd name="T68" fmla="*/ 57 w 1868"/>
                <a:gd name="T69" fmla="*/ 1433 h 1534"/>
                <a:gd name="T70" fmla="*/ 173 w 1868"/>
                <a:gd name="T71" fmla="*/ 1464 h 1534"/>
                <a:gd name="T72" fmla="*/ 289 w 1868"/>
                <a:gd name="T73" fmla="*/ 1492 h 1534"/>
                <a:gd name="T74" fmla="*/ 407 w 1868"/>
                <a:gd name="T75" fmla="*/ 1520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68" h="1534">
                  <a:moveTo>
                    <a:pt x="466" y="1534"/>
                  </a:moveTo>
                  <a:lnTo>
                    <a:pt x="520" y="1498"/>
                  </a:lnTo>
                  <a:lnTo>
                    <a:pt x="575" y="1461"/>
                  </a:lnTo>
                  <a:lnTo>
                    <a:pt x="629" y="1424"/>
                  </a:lnTo>
                  <a:lnTo>
                    <a:pt x="682" y="1387"/>
                  </a:lnTo>
                  <a:lnTo>
                    <a:pt x="734" y="1347"/>
                  </a:lnTo>
                  <a:lnTo>
                    <a:pt x="787" y="1307"/>
                  </a:lnTo>
                  <a:lnTo>
                    <a:pt x="838" y="1266"/>
                  </a:lnTo>
                  <a:lnTo>
                    <a:pt x="889" y="1224"/>
                  </a:lnTo>
                  <a:lnTo>
                    <a:pt x="939" y="1182"/>
                  </a:lnTo>
                  <a:lnTo>
                    <a:pt x="987" y="1139"/>
                  </a:lnTo>
                  <a:lnTo>
                    <a:pt x="1036" y="1095"/>
                  </a:lnTo>
                  <a:lnTo>
                    <a:pt x="1084" y="1050"/>
                  </a:lnTo>
                  <a:lnTo>
                    <a:pt x="1131" y="1004"/>
                  </a:lnTo>
                  <a:lnTo>
                    <a:pt x="1178" y="958"/>
                  </a:lnTo>
                  <a:lnTo>
                    <a:pt x="1223" y="911"/>
                  </a:lnTo>
                  <a:lnTo>
                    <a:pt x="1269" y="864"/>
                  </a:lnTo>
                  <a:lnTo>
                    <a:pt x="1313" y="815"/>
                  </a:lnTo>
                  <a:lnTo>
                    <a:pt x="1356" y="766"/>
                  </a:lnTo>
                  <a:lnTo>
                    <a:pt x="1398" y="716"/>
                  </a:lnTo>
                  <a:lnTo>
                    <a:pt x="1440" y="665"/>
                  </a:lnTo>
                  <a:lnTo>
                    <a:pt x="1481" y="614"/>
                  </a:lnTo>
                  <a:lnTo>
                    <a:pt x="1520" y="562"/>
                  </a:lnTo>
                  <a:lnTo>
                    <a:pt x="1560" y="510"/>
                  </a:lnTo>
                  <a:lnTo>
                    <a:pt x="1597" y="457"/>
                  </a:lnTo>
                  <a:lnTo>
                    <a:pt x="1635" y="402"/>
                  </a:lnTo>
                  <a:lnTo>
                    <a:pt x="1671" y="348"/>
                  </a:lnTo>
                  <a:lnTo>
                    <a:pt x="1706" y="293"/>
                  </a:lnTo>
                  <a:lnTo>
                    <a:pt x="1741" y="238"/>
                  </a:lnTo>
                  <a:lnTo>
                    <a:pt x="1774" y="181"/>
                  </a:lnTo>
                  <a:lnTo>
                    <a:pt x="1807" y="124"/>
                  </a:lnTo>
                  <a:lnTo>
                    <a:pt x="1838" y="68"/>
                  </a:lnTo>
                  <a:lnTo>
                    <a:pt x="1868" y="10"/>
                  </a:lnTo>
                  <a:lnTo>
                    <a:pt x="1850" y="8"/>
                  </a:lnTo>
                  <a:lnTo>
                    <a:pt x="1832" y="5"/>
                  </a:lnTo>
                  <a:lnTo>
                    <a:pt x="1813" y="3"/>
                  </a:lnTo>
                  <a:lnTo>
                    <a:pt x="1795" y="0"/>
                  </a:lnTo>
                  <a:lnTo>
                    <a:pt x="1761" y="65"/>
                  </a:lnTo>
                  <a:lnTo>
                    <a:pt x="1724" y="129"/>
                  </a:lnTo>
                  <a:lnTo>
                    <a:pt x="1687" y="190"/>
                  </a:lnTo>
                  <a:lnTo>
                    <a:pt x="1647" y="250"/>
                  </a:lnTo>
                  <a:lnTo>
                    <a:pt x="1605" y="309"/>
                  </a:lnTo>
                  <a:lnTo>
                    <a:pt x="1562" y="367"/>
                  </a:lnTo>
                  <a:lnTo>
                    <a:pt x="1518" y="424"/>
                  </a:lnTo>
                  <a:lnTo>
                    <a:pt x="1472" y="478"/>
                  </a:lnTo>
                  <a:lnTo>
                    <a:pt x="1424" y="531"/>
                  </a:lnTo>
                  <a:lnTo>
                    <a:pt x="1374" y="584"/>
                  </a:lnTo>
                  <a:lnTo>
                    <a:pt x="1323" y="634"/>
                  </a:lnTo>
                  <a:lnTo>
                    <a:pt x="1271" y="683"/>
                  </a:lnTo>
                  <a:lnTo>
                    <a:pt x="1216" y="731"/>
                  </a:lnTo>
                  <a:lnTo>
                    <a:pt x="1162" y="778"/>
                  </a:lnTo>
                  <a:lnTo>
                    <a:pt x="1105" y="824"/>
                  </a:lnTo>
                  <a:lnTo>
                    <a:pt x="1047" y="867"/>
                  </a:lnTo>
                  <a:lnTo>
                    <a:pt x="988" y="910"/>
                  </a:lnTo>
                  <a:lnTo>
                    <a:pt x="930" y="952"/>
                  </a:lnTo>
                  <a:lnTo>
                    <a:pt x="868" y="993"/>
                  </a:lnTo>
                  <a:lnTo>
                    <a:pt x="806" y="1032"/>
                  </a:lnTo>
                  <a:lnTo>
                    <a:pt x="744" y="1070"/>
                  </a:lnTo>
                  <a:lnTo>
                    <a:pt x="679" y="1108"/>
                  </a:lnTo>
                  <a:lnTo>
                    <a:pt x="614" y="1143"/>
                  </a:lnTo>
                  <a:lnTo>
                    <a:pt x="548" y="1178"/>
                  </a:lnTo>
                  <a:lnTo>
                    <a:pt x="483" y="1211"/>
                  </a:lnTo>
                  <a:lnTo>
                    <a:pt x="415" y="1244"/>
                  </a:lnTo>
                  <a:lnTo>
                    <a:pt x="348" y="1275"/>
                  </a:lnTo>
                  <a:lnTo>
                    <a:pt x="279" y="1306"/>
                  </a:lnTo>
                  <a:lnTo>
                    <a:pt x="209" y="1336"/>
                  </a:lnTo>
                  <a:lnTo>
                    <a:pt x="140" y="1363"/>
                  </a:lnTo>
                  <a:lnTo>
                    <a:pt x="70" y="1391"/>
                  </a:lnTo>
                  <a:lnTo>
                    <a:pt x="0" y="1417"/>
                  </a:lnTo>
                  <a:lnTo>
                    <a:pt x="57" y="1433"/>
                  </a:lnTo>
                  <a:lnTo>
                    <a:pt x="115" y="1448"/>
                  </a:lnTo>
                  <a:lnTo>
                    <a:pt x="173" y="1464"/>
                  </a:lnTo>
                  <a:lnTo>
                    <a:pt x="231" y="1478"/>
                  </a:lnTo>
                  <a:lnTo>
                    <a:pt x="289" y="1492"/>
                  </a:lnTo>
                  <a:lnTo>
                    <a:pt x="348" y="1507"/>
                  </a:lnTo>
                  <a:lnTo>
                    <a:pt x="407" y="1520"/>
                  </a:lnTo>
                  <a:lnTo>
                    <a:pt x="466" y="1534"/>
                  </a:lnTo>
                  <a:close/>
                </a:path>
              </a:pathLst>
            </a:custGeom>
            <a:solidFill>
              <a:srgbClr val="8AD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192" name="29"/>
            <p:cNvSpPr>
              <a:spLocks/>
            </p:cNvSpPr>
            <p:nvPr/>
          </p:nvSpPr>
          <p:spPr bwMode="auto">
            <a:xfrm>
              <a:off x="5967413" y="1635125"/>
              <a:ext cx="476250" cy="647700"/>
            </a:xfrm>
            <a:custGeom>
              <a:avLst/>
              <a:gdLst>
                <a:gd name="T0" fmla="*/ 120 w 2397"/>
                <a:gd name="T1" fmla="*/ 3254 h 3260"/>
                <a:gd name="T2" fmla="*/ 198 w 2397"/>
                <a:gd name="T3" fmla="*/ 3202 h 3260"/>
                <a:gd name="T4" fmla="*/ 300 w 2397"/>
                <a:gd name="T5" fmla="*/ 3128 h 3260"/>
                <a:gd name="T6" fmla="*/ 385 w 2397"/>
                <a:gd name="T7" fmla="*/ 3063 h 3260"/>
                <a:gd name="T8" fmla="*/ 482 w 2397"/>
                <a:gd name="T9" fmla="*/ 2986 h 3260"/>
                <a:gd name="T10" fmla="*/ 588 w 2397"/>
                <a:gd name="T11" fmla="*/ 2896 h 3260"/>
                <a:gd name="T12" fmla="*/ 703 w 2397"/>
                <a:gd name="T13" fmla="*/ 2796 h 3260"/>
                <a:gd name="T14" fmla="*/ 824 w 2397"/>
                <a:gd name="T15" fmla="*/ 2683 h 3260"/>
                <a:gd name="T16" fmla="*/ 950 w 2397"/>
                <a:gd name="T17" fmla="*/ 2558 h 3260"/>
                <a:gd name="T18" fmla="*/ 1078 w 2397"/>
                <a:gd name="T19" fmla="*/ 2421 h 3260"/>
                <a:gd name="T20" fmla="*/ 1209 w 2397"/>
                <a:gd name="T21" fmla="*/ 2274 h 3260"/>
                <a:gd name="T22" fmla="*/ 1338 w 2397"/>
                <a:gd name="T23" fmla="*/ 2115 h 3260"/>
                <a:gd name="T24" fmla="*/ 1464 w 2397"/>
                <a:gd name="T25" fmla="*/ 1946 h 3260"/>
                <a:gd name="T26" fmla="*/ 1586 w 2397"/>
                <a:gd name="T27" fmla="*/ 1765 h 3260"/>
                <a:gd name="T28" fmla="*/ 1702 w 2397"/>
                <a:gd name="T29" fmla="*/ 1578 h 3260"/>
                <a:gd name="T30" fmla="*/ 1807 w 2397"/>
                <a:gd name="T31" fmla="*/ 1398 h 3260"/>
                <a:gd name="T32" fmla="*/ 1903 w 2397"/>
                <a:gd name="T33" fmla="*/ 1233 h 3260"/>
                <a:gd name="T34" fmla="*/ 1986 w 2397"/>
                <a:gd name="T35" fmla="*/ 1081 h 3260"/>
                <a:gd name="T36" fmla="*/ 2061 w 2397"/>
                <a:gd name="T37" fmla="*/ 940 h 3260"/>
                <a:gd name="T38" fmla="*/ 2127 w 2397"/>
                <a:gd name="T39" fmla="*/ 812 h 3260"/>
                <a:gd name="T40" fmla="*/ 2209 w 2397"/>
                <a:gd name="T41" fmla="*/ 643 h 3260"/>
                <a:gd name="T42" fmla="*/ 2293 w 2397"/>
                <a:gd name="T43" fmla="*/ 459 h 3260"/>
                <a:gd name="T44" fmla="*/ 2348 w 2397"/>
                <a:gd name="T45" fmla="*/ 323 h 3260"/>
                <a:gd name="T46" fmla="*/ 2381 w 2397"/>
                <a:gd name="T47" fmla="*/ 234 h 3260"/>
                <a:gd name="T48" fmla="*/ 2396 w 2397"/>
                <a:gd name="T49" fmla="*/ 189 h 3260"/>
                <a:gd name="T50" fmla="*/ 1786 w 2397"/>
                <a:gd name="T51" fmla="*/ 0 h 3260"/>
                <a:gd name="T52" fmla="*/ 1780 w 2397"/>
                <a:gd name="T53" fmla="*/ 49 h 3260"/>
                <a:gd name="T54" fmla="*/ 1762 w 2397"/>
                <a:gd name="T55" fmla="*/ 184 h 3260"/>
                <a:gd name="T56" fmla="*/ 1729 w 2397"/>
                <a:gd name="T57" fmla="*/ 386 h 3260"/>
                <a:gd name="T58" fmla="*/ 1708 w 2397"/>
                <a:gd name="T59" fmla="*/ 506 h 3260"/>
                <a:gd name="T60" fmla="*/ 1680 w 2397"/>
                <a:gd name="T61" fmla="*/ 636 h 3260"/>
                <a:gd name="T62" fmla="*/ 1650 w 2397"/>
                <a:gd name="T63" fmla="*/ 773 h 3260"/>
                <a:gd name="T64" fmla="*/ 1613 w 2397"/>
                <a:gd name="T65" fmla="*/ 916 h 3260"/>
                <a:gd name="T66" fmla="*/ 1573 w 2397"/>
                <a:gd name="T67" fmla="*/ 1063 h 3260"/>
                <a:gd name="T68" fmla="*/ 1526 w 2397"/>
                <a:gd name="T69" fmla="*/ 1209 h 3260"/>
                <a:gd name="T70" fmla="*/ 1475 w 2397"/>
                <a:gd name="T71" fmla="*/ 1354 h 3260"/>
                <a:gd name="T72" fmla="*/ 1417 w 2397"/>
                <a:gd name="T73" fmla="*/ 1495 h 3260"/>
                <a:gd name="T74" fmla="*/ 1354 w 2397"/>
                <a:gd name="T75" fmla="*/ 1630 h 3260"/>
                <a:gd name="T76" fmla="*/ 1285 w 2397"/>
                <a:gd name="T77" fmla="*/ 1756 h 3260"/>
                <a:gd name="T78" fmla="*/ 1175 w 2397"/>
                <a:gd name="T79" fmla="*/ 1931 h 3260"/>
                <a:gd name="T80" fmla="*/ 1061 w 2397"/>
                <a:gd name="T81" fmla="*/ 2095 h 3260"/>
                <a:gd name="T82" fmla="*/ 949 w 2397"/>
                <a:gd name="T83" fmla="*/ 2245 h 3260"/>
                <a:gd name="T84" fmla="*/ 838 w 2397"/>
                <a:gd name="T85" fmla="*/ 2383 h 3260"/>
                <a:gd name="T86" fmla="*/ 728 w 2397"/>
                <a:gd name="T87" fmla="*/ 2509 h 3260"/>
                <a:gd name="T88" fmla="*/ 621 w 2397"/>
                <a:gd name="T89" fmla="*/ 2622 h 3260"/>
                <a:gd name="T90" fmla="*/ 519 w 2397"/>
                <a:gd name="T91" fmla="*/ 2724 h 3260"/>
                <a:gd name="T92" fmla="*/ 423 w 2397"/>
                <a:gd name="T93" fmla="*/ 2814 h 3260"/>
                <a:gd name="T94" fmla="*/ 333 w 2397"/>
                <a:gd name="T95" fmla="*/ 2893 h 3260"/>
                <a:gd name="T96" fmla="*/ 253 w 2397"/>
                <a:gd name="T97" fmla="*/ 2960 h 3260"/>
                <a:gd name="T98" fmla="*/ 119 w 2397"/>
                <a:gd name="T99" fmla="*/ 3063 h 3260"/>
                <a:gd name="T100" fmla="*/ 31 w 2397"/>
                <a:gd name="T101" fmla="*/ 3123 h 3260"/>
                <a:gd name="T102" fmla="*/ 0 w 2397"/>
                <a:gd name="T103" fmla="*/ 3143 h 3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97" h="3260">
                  <a:moveTo>
                    <a:pt x="110" y="3260"/>
                  </a:moveTo>
                  <a:lnTo>
                    <a:pt x="120" y="3254"/>
                  </a:lnTo>
                  <a:lnTo>
                    <a:pt x="151" y="3233"/>
                  </a:lnTo>
                  <a:lnTo>
                    <a:pt x="198" y="3202"/>
                  </a:lnTo>
                  <a:lnTo>
                    <a:pt x="263" y="3155"/>
                  </a:lnTo>
                  <a:lnTo>
                    <a:pt x="300" y="3128"/>
                  </a:lnTo>
                  <a:lnTo>
                    <a:pt x="341" y="3097"/>
                  </a:lnTo>
                  <a:lnTo>
                    <a:pt x="385" y="3063"/>
                  </a:lnTo>
                  <a:lnTo>
                    <a:pt x="432" y="3026"/>
                  </a:lnTo>
                  <a:lnTo>
                    <a:pt x="482" y="2986"/>
                  </a:lnTo>
                  <a:lnTo>
                    <a:pt x="534" y="2943"/>
                  </a:lnTo>
                  <a:lnTo>
                    <a:pt x="588" y="2896"/>
                  </a:lnTo>
                  <a:lnTo>
                    <a:pt x="645" y="2848"/>
                  </a:lnTo>
                  <a:lnTo>
                    <a:pt x="703" y="2796"/>
                  </a:lnTo>
                  <a:lnTo>
                    <a:pt x="763" y="2741"/>
                  </a:lnTo>
                  <a:lnTo>
                    <a:pt x="824" y="2683"/>
                  </a:lnTo>
                  <a:lnTo>
                    <a:pt x="887" y="2622"/>
                  </a:lnTo>
                  <a:lnTo>
                    <a:pt x="950" y="2558"/>
                  </a:lnTo>
                  <a:lnTo>
                    <a:pt x="1014" y="2492"/>
                  </a:lnTo>
                  <a:lnTo>
                    <a:pt x="1078" y="2421"/>
                  </a:lnTo>
                  <a:lnTo>
                    <a:pt x="1144" y="2350"/>
                  </a:lnTo>
                  <a:lnTo>
                    <a:pt x="1209" y="2274"/>
                  </a:lnTo>
                  <a:lnTo>
                    <a:pt x="1273" y="2197"/>
                  </a:lnTo>
                  <a:lnTo>
                    <a:pt x="1338" y="2115"/>
                  </a:lnTo>
                  <a:lnTo>
                    <a:pt x="1401" y="2032"/>
                  </a:lnTo>
                  <a:lnTo>
                    <a:pt x="1464" y="1946"/>
                  </a:lnTo>
                  <a:lnTo>
                    <a:pt x="1526" y="1856"/>
                  </a:lnTo>
                  <a:lnTo>
                    <a:pt x="1586" y="1765"/>
                  </a:lnTo>
                  <a:lnTo>
                    <a:pt x="1645" y="1671"/>
                  </a:lnTo>
                  <a:lnTo>
                    <a:pt x="1702" y="1578"/>
                  </a:lnTo>
                  <a:lnTo>
                    <a:pt x="1756" y="1487"/>
                  </a:lnTo>
                  <a:lnTo>
                    <a:pt x="1807" y="1398"/>
                  </a:lnTo>
                  <a:lnTo>
                    <a:pt x="1856" y="1314"/>
                  </a:lnTo>
                  <a:lnTo>
                    <a:pt x="1903" y="1233"/>
                  </a:lnTo>
                  <a:lnTo>
                    <a:pt x="1946" y="1156"/>
                  </a:lnTo>
                  <a:lnTo>
                    <a:pt x="1986" y="1081"/>
                  </a:lnTo>
                  <a:lnTo>
                    <a:pt x="2025" y="1008"/>
                  </a:lnTo>
                  <a:lnTo>
                    <a:pt x="2061" y="940"/>
                  </a:lnTo>
                  <a:lnTo>
                    <a:pt x="2095" y="874"/>
                  </a:lnTo>
                  <a:lnTo>
                    <a:pt x="2127" y="812"/>
                  </a:lnTo>
                  <a:lnTo>
                    <a:pt x="2157" y="753"/>
                  </a:lnTo>
                  <a:lnTo>
                    <a:pt x="2209" y="643"/>
                  </a:lnTo>
                  <a:lnTo>
                    <a:pt x="2254" y="545"/>
                  </a:lnTo>
                  <a:lnTo>
                    <a:pt x="2293" y="459"/>
                  </a:lnTo>
                  <a:lnTo>
                    <a:pt x="2323" y="386"/>
                  </a:lnTo>
                  <a:lnTo>
                    <a:pt x="2348" y="323"/>
                  </a:lnTo>
                  <a:lnTo>
                    <a:pt x="2368" y="273"/>
                  </a:lnTo>
                  <a:lnTo>
                    <a:pt x="2381" y="234"/>
                  </a:lnTo>
                  <a:lnTo>
                    <a:pt x="2390" y="206"/>
                  </a:lnTo>
                  <a:lnTo>
                    <a:pt x="2396" y="189"/>
                  </a:lnTo>
                  <a:lnTo>
                    <a:pt x="2397" y="184"/>
                  </a:lnTo>
                  <a:lnTo>
                    <a:pt x="1786" y="0"/>
                  </a:lnTo>
                  <a:lnTo>
                    <a:pt x="1784" y="12"/>
                  </a:lnTo>
                  <a:lnTo>
                    <a:pt x="1780" y="49"/>
                  </a:lnTo>
                  <a:lnTo>
                    <a:pt x="1772" y="107"/>
                  </a:lnTo>
                  <a:lnTo>
                    <a:pt x="1762" y="184"/>
                  </a:lnTo>
                  <a:lnTo>
                    <a:pt x="1747" y="277"/>
                  </a:lnTo>
                  <a:lnTo>
                    <a:pt x="1729" y="386"/>
                  </a:lnTo>
                  <a:lnTo>
                    <a:pt x="1719" y="445"/>
                  </a:lnTo>
                  <a:lnTo>
                    <a:pt x="1708" y="506"/>
                  </a:lnTo>
                  <a:lnTo>
                    <a:pt x="1694" y="569"/>
                  </a:lnTo>
                  <a:lnTo>
                    <a:pt x="1680" y="636"/>
                  </a:lnTo>
                  <a:lnTo>
                    <a:pt x="1666" y="704"/>
                  </a:lnTo>
                  <a:lnTo>
                    <a:pt x="1650" y="773"/>
                  </a:lnTo>
                  <a:lnTo>
                    <a:pt x="1633" y="845"/>
                  </a:lnTo>
                  <a:lnTo>
                    <a:pt x="1613" y="916"/>
                  </a:lnTo>
                  <a:lnTo>
                    <a:pt x="1594" y="989"/>
                  </a:lnTo>
                  <a:lnTo>
                    <a:pt x="1573" y="1063"/>
                  </a:lnTo>
                  <a:lnTo>
                    <a:pt x="1550" y="1135"/>
                  </a:lnTo>
                  <a:lnTo>
                    <a:pt x="1526" y="1209"/>
                  </a:lnTo>
                  <a:lnTo>
                    <a:pt x="1501" y="1282"/>
                  </a:lnTo>
                  <a:lnTo>
                    <a:pt x="1475" y="1354"/>
                  </a:lnTo>
                  <a:lnTo>
                    <a:pt x="1447" y="1426"/>
                  </a:lnTo>
                  <a:lnTo>
                    <a:pt x="1417" y="1495"/>
                  </a:lnTo>
                  <a:lnTo>
                    <a:pt x="1387" y="1563"/>
                  </a:lnTo>
                  <a:lnTo>
                    <a:pt x="1354" y="1630"/>
                  </a:lnTo>
                  <a:lnTo>
                    <a:pt x="1320" y="1694"/>
                  </a:lnTo>
                  <a:lnTo>
                    <a:pt x="1285" y="1756"/>
                  </a:lnTo>
                  <a:lnTo>
                    <a:pt x="1230" y="1845"/>
                  </a:lnTo>
                  <a:lnTo>
                    <a:pt x="1175" y="1931"/>
                  </a:lnTo>
                  <a:lnTo>
                    <a:pt x="1118" y="2015"/>
                  </a:lnTo>
                  <a:lnTo>
                    <a:pt x="1061" y="2095"/>
                  </a:lnTo>
                  <a:lnTo>
                    <a:pt x="1006" y="2172"/>
                  </a:lnTo>
                  <a:lnTo>
                    <a:pt x="949" y="2245"/>
                  </a:lnTo>
                  <a:lnTo>
                    <a:pt x="893" y="2316"/>
                  </a:lnTo>
                  <a:lnTo>
                    <a:pt x="838" y="2383"/>
                  </a:lnTo>
                  <a:lnTo>
                    <a:pt x="782" y="2447"/>
                  </a:lnTo>
                  <a:lnTo>
                    <a:pt x="728" y="2509"/>
                  </a:lnTo>
                  <a:lnTo>
                    <a:pt x="674" y="2566"/>
                  </a:lnTo>
                  <a:lnTo>
                    <a:pt x="621" y="2622"/>
                  </a:lnTo>
                  <a:lnTo>
                    <a:pt x="570" y="2674"/>
                  </a:lnTo>
                  <a:lnTo>
                    <a:pt x="519" y="2724"/>
                  </a:lnTo>
                  <a:lnTo>
                    <a:pt x="470" y="2771"/>
                  </a:lnTo>
                  <a:lnTo>
                    <a:pt x="423" y="2814"/>
                  </a:lnTo>
                  <a:lnTo>
                    <a:pt x="377" y="2854"/>
                  </a:lnTo>
                  <a:lnTo>
                    <a:pt x="333" y="2893"/>
                  </a:lnTo>
                  <a:lnTo>
                    <a:pt x="292" y="2928"/>
                  </a:lnTo>
                  <a:lnTo>
                    <a:pt x="253" y="2960"/>
                  </a:lnTo>
                  <a:lnTo>
                    <a:pt x="180" y="3017"/>
                  </a:lnTo>
                  <a:lnTo>
                    <a:pt x="119" y="3063"/>
                  </a:lnTo>
                  <a:lnTo>
                    <a:pt x="68" y="3098"/>
                  </a:lnTo>
                  <a:lnTo>
                    <a:pt x="31" y="3123"/>
                  </a:lnTo>
                  <a:lnTo>
                    <a:pt x="8" y="3138"/>
                  </a:lnTo>
                  <a:lnTo>
                    <a:pt x="0" y="3143"/>
                  </a:lnTo>
                  <a:lnTo>
                    <a:pt x="110" y="3260"/>
                  </a:lnTo>
                  <a:close/>
                </a:path>
              </a:pathLst>
            </a:custGeom>
            <a:solidFill>
              <a:srgbClr val="2599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grpSp>
      <p:sp>
        <p:nvSpPr>
          <p:cNvPr id="193" name="TextBox 75"/>
          <p:cNvSpPr txBox="1"/>
          <p:nvPr/>
        </p:nvSpPr>
        <p:spPr>
          <a:xfrm>
            <a:off x="2793113" y="2290374"/>
            <a:ext cx="3106609" cy="379656"/>
          </a:xfrm>
          <a:prstGeom prst="roundRect">
            <a:avLst>
              <a:gd name="adj" fmla="val 0"/>
            </a:avLst>
          </a:prstGeom>
          <a:noFill/>
        </p:spPr>
        <p:txBody>
          <a:bodyPr wrap="square" rtlCol="0">
            <a:spAutoFit/>
          </a:bodyPr>
          <a:lstStyle/>
          <a:p>
            <a:pPr defTabSz="1219170">
              <a:defRPr/>
            </a:pPr>
            <a:r>
              <a:rPr lang="zh-CN" altLang="en-US" sz="1867" b="1" kern="0" dirty="0">
                <a:solidFill>
                  <a:srgbClr val="00B0F0"/>
                </a:solidFill>
                <a:latin typeface="微软雅黑" panose="020B0503020204020204" pitchFamily="34" charset="-122"/>
                <a:ea typeface="微软雅黑" panose="020B0503020204020204" pitchFamily="34" charset="-122"/>
              </a:rPr>
              <a:t>标题文字内容</a:t>
            </a:r>
          </a:p>
        </p:txBody>
      </p:sp>
      <p:sp>
        <p:nvSpPr>
          <p:cNvPr id="194" name="TextBox 77"/>
          <p:cNvSpPr txBox="1"/>
          <p:nvPr/>
        </p:nvSpPr>
        <p:spPr>
          <a:xfrm>
            <a:off x="1123759" y="4268852"/>
            <a:ext cx="3106609" cy="379656"/>
          </a:xfrm>
          <a:prstGeom prst="roundRect">
            <a:avLst>
              <a:gd name="adj" fmla="val 0"/>
            </a:avLst>
          </a:prstGeom>
          <a:noFill/>
        </p:spPr>
        <p:txBody>
          <a:bodyPr wrap="square" rtlCol="0">
            <a:spAutoFit/>
          </a:bodyPr>
          <a:lstStyle/>
          <a:p>
            <a:pPr lvl="0">
              <a:defRPr/>
            </a:pPr>
            <a:r>
              <a:rPr lang="zh-CN" altLang="en-US" sz="1867" b="1" kern="0" dirty="0">
                <a:solidFill>
                  <a:srgbClr val="00B0F0"/>
                </a:solidFill>
                <a:latin typeface="微软雅黑" panose="020B0503020204020204" pitchFamily="34" charset="-122"/>
                <a:ea typeface="微软雅黑" panose="020B0503020204020204" pitchFamily="34" charset="-122"/>
              </a:rPr>
              <a:t>标题文字内容</a:t>
            </a:r>
          </a:p>
        </p:txBody>
      </p:sp>
      <p:sp>
        <p:nvSpPr>
          <p:cNvPr id="195" name="TextBox 79"/>
          <p:cNvSpPr txBox="1"/>
          <p:nvPr/>
        </p:nvSpPr>
        <p:spPr>
          <a:xfrm>
            <a:off x="8141103" y="3273729"/>
            <a:ext cx="3106609" cy="379656"/>
          </a:xfrm>
          <a:prstGeom prst="roundRect">
            <a:avLst>
              <a:gd name="adj" fmla="val 0"/>
            </a:avLst>
          </a:prstGeom>
          <a:noFill/>
        </p:spPr>
        <p:txBody>
          <a:bodyPr wrap="square" rtlCol="0">
            <a:spAutoFit/>
          </a:bodyPr>
          <a:lstStyle/>
          <a:p>
            <a:pPr lvl="0">
              <a:defRPr/>
            </a:pPr>
            <a:r>
              <a:rPr lang="zh-CN" altLang="en-US" sz="1867" b="1" kern="0" dirty="0">
                <a:solidFill>
                  <a:srgbClr val="00B0F0"/>
                </a:solidFill>
                <a:latin typeface="微软雅黑" panose="020B0503020204020204" pitchFamily="34" charset="-122"/>
                <a:ea typeface="微软雅黑" panose="020B0503020204020204" pitchFamily="34" charset="-122"/>
              </a:rPr>
              <a:t>标题文字内容</a:t>
            </a:r>
          </a:p>
        </p:txBody>
      </p:sp>
      <p:sp>
        <p:nvSpPr>
          <p:cNvPr id="196" name="TextBox 81"/>
          <p:cNvSpPr txBox="1"/>
          <p:nvPr/>
        </p:nvSpPr>
        <p:spPr>
          <a:xfrm>
            <a:off x="6397439" y="4854643"/>
            <a:ext cx="3106609" cy="379656"/>
          </a:xfrm>
          <a:prstGeom prst="roundRect">
            <a:avLst>
              <a:gd name="adj" fmla="val 0"/>
            </a:avLst>
          </a:prstGeom>
          <a:noFill/>
        </p:spPr>
        <p:txBody>
          <a:bodyPr wrap="square" rtlCol="0">
            <a:spAutoFit/>
          </a:bodyPr>
          <a:lstStyle/>
          <a:p>
            <a:pPr lvl="0">
              <a:defRPr/>
            </a:pPr>
            <a:r>
              <a:rPr lang="zh-CN" altLang="en-US" sz="1867" b="1" kern="0" dirty="0">
                <a:solidFill>
                  <a:srgbClr val="00B0F0"/>
                </a:solidFill>
                <a:latin typeface="微软雅黑" panose="020B0503020204020204" pitchFamily="34" charset="-122"/>
                <a:ea typeface="微软雅黑" panose="020B0503020204020204" pitchFamily="34" charset="-122"/>
              </a:rPr>
              <a:t>标题文字内容</a:t>
            </a:r>
          </a:p>
        </p:txBody>
      </p:sp>
      <p:grpSp>
        <p:nvGrpSpPr>
          <p:cNvPr id="197" name="83"/>
          <p:cNvGrpSpPr/>
          <p:nvPr/>
        </p:nvGrpSpPr>
        <p:grpSpPr>
          <a:xfrm>
            <a:off x="2797285" y="2719376"/>
            <a:ext cx="3576156" cy="731175"/>
            <a:chOff x="1763688" y="2129151"/>
            <a:chExt cx="2682117" cy="548381"/>
          </a:xfrm>
        </p:grpSpPr>
        <p:cxnSp>
          <p:nvCxnSpPr>
            <p:cNvPr id="198" name="84"/>
            <p:cNvCxnSpPr/>
            <p:nvPr/>
          </p:nvCxnSpPr>
          <p:spPr>
            <a:xfrm flipH="1">
              <a:off x="4374113" y="2129151"/>
              <a:ext cx="71692" cy="548381"/>
            </a:xfrm>
            <a:prstGeom prst="line">
              <a:avLst/>
            </a:prstGeom>
            <a:noFill/>
            <a:ln w="12700" cap="flat" cmpd="sng" algn="ctr">
              <a:solidFill>
                <a:srgbClr val="00B0F0"/>
              </a:solidFill>
              <a:prstDash val="solid"/>
            </a:ln>
            <a:effectLst/>
          </p:spPr>
        </p:cxnSp>
        <p:cxnSp>
          <p:nvCxnSpPr>
            <p:cNvPr id="199" name="85"/>
            <p:cNvCxnSpPr/>
            <p:nvPr/>
          </p:nvCxnSpPr>
          <p:spPr>
            <a:xfrm>
              <a:off x="1763688" y="2129151"/>
              <a:ext cx="2682107" cy="0"/>
            </a:xfrm>
            <a:prstGeom prst="line">
              <a:avLst/>
            </a:prstGeom>
            <a:noFill/>
            <a:ln w="12700" cap="flat" cmpd="sng" algn="ctr">
              <a:solidFill>
                <a:srgbClr val="00B0F0"/>
              </a:solidFill>
              <a:prstDash val="solid"/>
            </a:ln>
            <a:effectLst/>
          </p:spPr>
        </p:cxnSp>
      </p:grpSp>
      <p:cxnSp>
        <p:nvCxnSpPr>
          <p:cNvPr id="200" name="86"/>
          <p:cNvCxnSpPr/>
          <p:nvPr/>
        </p:nvCxnSpPr>
        <p:spPr>
          <a:xfrm>
            <a:off x="7347259" y="3684098"/>
            <a:ext cx="3032324" cy="14485"/>
          </a:xfrm>
          <a:prstGeom prst="line">
            <a:avLst/>
          </a:prstGeom>
          <a:noFill/>
          <a:ln w="12700" cap="flat" cmpd="sng" algn="ctr">
            <a:solidFill>
              <a:srgbClr val="00B0F0"/>
            </a:solidFill>
            <a:prstDash val="solid"/>
          </a:ln>
          <a:effectLst/>
        </p:spPr>
      </p:cxnSp>
      <p:grpSp>
        <p:nvGrpSpPr>
          <p:cNvPr id="201" name="87"/>
          <p:cNvGrpSpPr/>
          <p:nvPr/>
        </p:nvGrpSpPr>
        <p:grpSpPr>
          <a:xfrm>
            <a:off x="5516898" y="4701085"/>
            <a:ext cx="3234455" cy="581604"/>
            <a:chOff x="4478852" y="3497226"/>
            <a:chExt cx="2425841" cy="436203"/>
          </a:xfrm>
        </p:grpSpPr>
        <p:cxnSp>
          <p:nvCxnSpPr>
            <p:cNvPr id="202" name="88"/>
            <p:cNvCxnSpPr/>
            <p:nvPr/>
          </p:nvCxnSpPr>
          <p:spPr>
            <a:xfrm>
              <a:off x="4478852" y="3497226"/>
              <a:ext cx="308256" cy="425170"/>
            </a:xfrm>
            <a:prstGeom prst="line">
              <a:avLst/>
            </a:prstGeom>
            <a:noFill/>
            <a:ln w="12700" cap="flat" cmpd="sng" algn="ctr">
              <a:solidFill>
                <a:srgbClr val="00B0F0"/>
              </a:solidFill>
              <a:prstDash val="solid"/>
            </a:ln>
            <a:effectLst/>
          </p:spPr>
        </p:cxnSp>
        <p:cxnSp>
          <p:nvCxnSpPr>
            <p:cNvPr id="203" name="89"/>
            <p:cNvCxnSpPr/>
            <p:nvPr/>
          </p:nvCxnSpPr>
          <p:spPr>
            <a:xfrm>
              <a:off x="4787108" y="3922396"/>
              <a:ext cx="2117585" cy="11033"/>
            </a:xfrm>
            <a:prstGeom prst="line">
              <a:avLst/>
            </a:prstGeom>
            <a:noFill/>
            <a:ln w="12700" cap="flat" cmpd="sng" algn="ctr">
              <a:solidFill>
                <a:srgbClr val="00B0F0"/>
              </a:solidFill>
              <a:prstDash val="solid"/>
            </a:ln>
            <a:effectLst/>
          </p:spPr>
        </p:cxnSp>
      </p:grpSp>
      <p:grpSp>
        <p:nvGrpSpPr>
          <p:cNvPr id="204" name="90"/>
          <p:cNvGrpSpPr/>
          <p:nvPr/>
        </p:nvGrpSpPr>
        <p:grpSpPr>
          <a:xfrm>
            <a:off x="1123759" y="4342677"/>
            <a:ext cx="2960137" cy="336545"/>
            <a:chOff x="800953" y="3337313"/>
            <a:chExt cx="2220103" cy="252409"/>
          </a:xfrm>
        </p:grpSpPr>
        <p:cxnSp>
          <p:nvCxnSpPr>
            <p:cNvPr id="205" name="91"/>
            <p:cNvCxnSpPr/>
            <p:nvPr/>
          </p:nvCxnSpPr>
          <p:spPr>
            <a:xfrm flipV="1">
              <a:off x="2724326" y="3337313"/>
              <a:ext cx="296730" cy="249333"/>
            </a:xfrm>
            <a:prstGeom prst="line">
              <a:avLst/>
            </a:prstGeom>
            <a:noFill/>
            <a:ln w="12700" cap="flat" cmpd="sng" algn="ctr">
              <a:solidFill>
                <a:srgbClr val="00B0F0"/>
              </a:solidFill>
              <a:prstDash val="solid"/>
            </a:ln>
            <a:effectLst/>
          </p:spPr>
        </p:cxnSp>
        <p:cxnSp>
          <p:nvCxnSpPr>
            <p:cNvPr id="206" name="92"/>
            <p:cNvCxnSpPr/>
            <p:nvPr/>
          </p:nvCxnSpPr>
          <p:spPr>
            <a:xfrm flipV="1">
              <a:off x="800953" y="3585060"/>
              <a:ext cx="1923373" cy="4662"/>
            </a:xfrm>
            <a:prstGeom prst="line">
              <a:avLst/>
            </a:prstGeom>
            <a:noFill/>
            <a:ln w="12700" cap="flat" cmpd="sng" algn="ctr">
              <a:solidFill>
                <a:srgbClr val="00B0F0"/>
              </a:solidFill>
              <a:prstDash val="solid"/>
            </a:ln>
            <a:effectLst/>
          </p:spPr>
        </p:cxnSp>
      </p:grpSp>
      <p:sp>
        <p:nvSpPr>
          <p:cNvPr id="207" name="TextBox 13"/>
          <p:cNvSpPr txBox="1">
            <a:spLocks noChangeArrowheads="1"/>
          </p:cNvSpPr>
          <p:nvPr/>
        </p:nvSpPr>
        <p:spPr bwMode="auto">
          <a:xfrm>
            <a:off x="2906852" y="2770427"/>
            <a:ext cx="21437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charset="-122"/>
              </a:defRPr>
            </a:lvl1pPr>
            <a:lvl2pPr marL="742950" indent="-285750" defTabSz="1216025">
              <a:defRPr>
                <a:solidFill>
                  <a:schemeClr val="tx1"/>
                </a:solidFill>
                <a:latin typeface="Calibri" pitchFamily="34" charset="0"/>
                <a:ea typeface="宋体" charset="-122"/>
              </a:defRPr>
            </a:lvl2pPr>
            <a:lvl3pPr marL="1143000" indent="-228600" defTabSz="1216025">
              <a:defRPr>
                <a:solidFill>
                  <a:schemeClr val="tx1"/>
                </a:solidFill>
                <a:latin typeface="Calibri" pitchFamily="34" charset="0"/>
                <a:ea typeface="宋体" charset="-122"/>
              </a:defRPr>
            </a:lvl3pPr>
            <a:lvl4pPr marL="1600200" indent="-228600" defTabSz="1216025">
              <a:defRPr>
                <a:solidFill>
                  <a:schemeClr val="tx1"/>
                </a:solidFill>
                <a:latin typeface="Calibri" pitchFamily="34" charset="0"/>
                <a:ea typeface="宋体" charset="-122"/>
              </a:defRPr>
            </a:lvl4pPr>
            <a:lvl5pPr marL="2057400" indent="-228600" defTabSz="1216025">
              <a:defRPr>
                <a:solidFill>
                  <a:schemeClr val="tx1"/>
                </a:solidFill>
                <a:latin typeface="Calibri" pitchFamily="34" charset="0"/>
                <a:ea typeface="宋体" charset="-122"/>
              </a:defRPr>
            </a:lvl5pPr>
            <a:lvl6pPr marL="25146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8" name="TextBox 13"/>
          <p:cNvSpPr txBox="1">
            <a:spLocks noChangeArrowheads="1"/>
          </p:cNvSpPr>
          <p:nvPr/>
        </p:nvSpPr>
        <p:spPr bwMode="auto">
          <a:xfrm>
            <a:off x="1254036" y="4800040"/>
            <a:ext cx="21437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charset="-122"/>
              </a:defRPr>
            </a:lvl1pPr>
            <a:lvl2pPr marL="742950" indent="-285750" defTabSz="1216025">
              <a:defRPr>
                <a:solidFill>
                  <a:schemeClr val="tx1"/>
                </a:solidFill>
                <a:latin typeface="Calibri" pitchFamily="34" charset="0"/>
                <a:ea typeface="宋体" charset="-122"/>
              </a:defRPr>
            </a:lvl2pPr>
            <a:lvl3pPr marL="1143000" indent="-228600" defTabSz="1216025">
              <a:defRPr>
                <a:solidFill>
                  <a:schemeClr val="tx1"/>
                </a:solidFill>
                <a:latin typeface="Calibri" pitchFamily="34" charset="0"/>
                <a:ea typeface="宋体" charset="-122"/>
              </a:defRPr>
            </a:lvl3pPr>
            <a:lvl4pPr marL="1600200" indent="-228600" defTabSz="1216025">
              <a:defRPr>
                <a:solidFill>
                  <a:schemeClr val="tx1"/>
                </a:solidFill>
                <a:latin typeface="Calibri" pitchFamily="34" charset="0"/>
                <a:ea typeface="宋体" charset="-122"/>
              </a:defRPr>
            </a:lvl4pPr>
            <a:lvl5pPr marL="2057400" indent="-228600" defTabSz="1216025">
              <a:defRPr>
                <a:solidFill>
                  <a:schemeClr val="tx1"/>
                </a:solidFill>
                <a:latin typeface="Calibri" pitchFamily="34" charset="0"/>
                <a:ea typeface="宋体" charset="-122"/>
              </a:defRPr>
            </a:lvl5pPr>
            <a:lvl6pPr marL="25146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9" name="TextBox 13"/>
          <p:cNvSpPr txBox="1">
            <a:spLocks noChangeArrowheads="1"/>
          </p:cNvSpPr>
          <p:nvPr/>
        </p:nvSpPr>
        <p:spPr bwMode="auto">
          <a:xfrm>
            <a:off x="8235867" y="3753454"/>
            <a:ext cx="21437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charset="-122"/>
              </a:defRPr>
            </a:lvl1pPr>
            <a:lvl2pPr marL="742950" indent="-285750" defTabSz="1216025">
              <a:defRPr>
                <a:solidFill>
                  <a:schemeClr val="tx1"/>
                </a:solidFill>
                <a:latin typeface="Calibri" pitchFamily="34" charset="0"/>
                <a:ea typeface="宋体" charset="-122"/>
              </a:defRPr>
            </a:lvl2pPr>
            <a:lvl3pPr marL="1143000" indent="-228600" defTabSz="1216025">
              <a:defRPr>
                <a:solidFill>
                  <a:schemeClr val="tx1"/>
                </a:solidFill>
                <a:latin typeface="Calibri" pitchFamily="34" charset="0"/>
                <a:ea typeface="宋体" charset="-122"/>
              </a:defRPr>
            </a:lvl3pPr>
            <a:lvl4pPr marL="1600200" indent="-228600" defTabSz="1216025">
              <a:defRPr>
                <a:solidFill>
                  <a:schemeClr val="tx1"/>
                </a:solidFill>
                <a:latin typeface="Calibri" pitchFamily="34" charset="0"/>
                <a:ea typeface="宋体" charset="-122"/>
              </a:defRPr>
            </a:lvl4pPr>
            <a:lvl5pPr marL="2057400" indent="-228600" defTabSz="1216025">
              <a:defRPr>
                <a:solidFill>
                  <a:schemeClr val="tx1"/>
                </a:solidFill>
                <a:latin typeface="Calibri" pitchFamily="34" charset="0"/>
                <a:ea typeface="宋体" charset="-122"/>
              </a:defRPr>
            </a:lvl5pPr>
            <a:lvl6pPr marL="25146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0" name="TextBox 13"/>
          <p:cNvSpPr txBox="1">
            <a:spLocks noChangeArrowheads="1"/>
          </p:cNvSpPr>
          <p:nvPr/>
        </p:nvSpPr>
        <p:spPr bwMode="auto">
          <a:xfrm>
            <a:off x="6477004" y="5373159"/>
            <a:ext cx="21437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charset="-122"/>
              </a:defRPr>
            </a:lvl1pPr>
            <a:lvl2pPr marL="742950" indent="-285750" defTabSz="1216025">
              <a:defRPr>
                <a:solidFill>
                  <a:schemeClr val="tx1"/>
                </a:solidFill>
                <a:latin typeface="Calibri" pitchFamily="34" charset="0"/>
                <a:ea typeface="宋体" charset="-122"/>
              </a:defRPr>
            </a:lvl2pPr>
            <a:lvl3pPr marL="1143000" indent="-228600" defTabSz="1216025">
              <a:defRPr>
                <a:solidFill>
                  <a:schemeClr val="tx1"/>
                </a:solidFill>
                <a:latin typeface="Calibri" pitchFamily="34" charset="0"/>
                <a:ea typeface="宋体" charset="-122"/>
              </a:defRPr>
            </a:lvl3pPr>
            <a:lvl4pPr marL="1600200" indent="-228600" defTabSz="1216025">
              <a:defRPr>
                <a:solidFill>
                  <a:schemeClr val="tx1"/>
                </a:solidFill>
                <a:latin typeface="Calibri" pitchFamily="34" charset="0"/>
                <a:ea typeface="宋体" charset="-122"/>
              </a:defRPr>
            </a:lvl4pPr>
            <a:lvl5pPr marL="2057400" indent="-228600" defTabSz="1216025">
              <a:defRPr>
                <a:solidFill>
                  <a:schemeClr val="tx1"/>
                </a:solidFill>
                <a:latin typeface="Calibri" pitchFamily="34" charset="0"/>
                <a:ea typeface="宋体" charset="-122"/>
              </a:defRPr>
            </a:lvl5pPr>
            <a:lvl6pPr marL="25146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49" name="图片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069749" y="547319"/>
            <a:ext cx="968126" cy="1248139"/>
          </a:xfrm>
          <a:prstGeom prst="rect">
            <a:avLst/>
          </a:prstGeom>
          <a:effectLst/>
        </p:spPr>
      </p:pic>
    </p:spTree>
    <p:extLst>
      <p:ext uri="{BB962C8B-B14F-4D97-AF65-F5344CB8AC3E}">
        <p14:creationId xmlns:p14="http://schemas.microsoft.com/office/powerpoint/2010/main" val="38088025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50"/>
                                </p:stCondLst>
                                <p:childTnLst>
                                  <p:par>
                                    <p:cTn id="13" presetID="10" presetClass="entr" presetSubtype="0" fill="hold" nodeType="afterEffect">
                                      <p:stCondLst>
                                        <p:cond delay="0"/>
                                      </p:stCondLst>
                                      <p:childTnLst>
                                        <p:set>
                                          <p:cBhvr>
                                            <p:cTn id="14" dur="1" fill="hold">
                                              <p:stCondLst>
                                                <p:cond delay="0"/>
                                              </p:stCondLst>
                                            </p:cTn>
                                            <p:tgtEl>
                                              <p:spTgt spid="167"/>
                                            </p:tgtEl>
                                            <p:attrNameLst>
                                              <p:attrName>style.visibility</p:attrName>
                                            </p:attrNameLst>
                                          </p:cBhvr>
                                          <p:to>
                                            <p:strVal val="visible"/>
                                          </p:to>
                                        </p:set>
                                        <p:animEffect transition="in" filter="fade">
                                          <p:cBhvr>
                                            <p:cTn id="15" dur="500"/>
                                            <p:tgtEl>
                                              <p:spTgt spid="167"/>
                                            </p:tgtEl>
                                          </p:cBhvr>
                                        </p:animEffect>
                                      </p:childTnLst>
                                    </p:cTn>
                                  </p:par>
                                  <p:par>
                                    <p:cTn id="16" presetID="59" presetClass="path" presetSubtype="0" decel="50000" fill="hold" nodeType="withEffect">
                                      <p:stCondLst>
                                        <p:cond delay="0"/>
                                      </p:stCondLst>
                                      <p:childTnLst>
                                        <p:animMotion origin="layout" path="M 2.08333E-7 -0.00023 C 0.01237 -0.04259 0.07878 -0.10139 0.07279 -0.13078 C 0.0651 -0.19699 -0.14206 -0.11412 -0.13893 -0.19699 C -0.13958 -0.23356 0.08437 -0.26782 0.08815 -0.32083 C 0.09128 -0.39514 0.00065 -0.45301 -0.0194 -0.50393 " pathEditMode="relative" rAng="0" ptsTypes="AAAAA">
                                          <p:cBhvr>
                                            <p:cTn id="17" dur="3000" spd="-100000" fill="hold"/>
                                            <p:tgtEl>
                                              <p:spTgt spid="167"/>
                                            </p:tgtEl>
                                            <p:attrNameLst>
                                              <p:attrName>ppt_x</p:attrName>
                                              <p:attrName>ppt_y</p:attrName>
                                            </p:attrNameLst>
                                          </p:cBhvr>
                                          <p:rCtr x="-2552" y="-25185"/>
                                        </p:animMotion>
                                      </p:childTnLst>
                                    </p:cTn>
                                  </p:par>
                                </p:childTnLst>
                              </p:cTn>
                            </p:par>
                            <p:par>
                              <p:cTn id="18" fill="hold">
                                <p:stCondLst>
                                  <p:cond delay="3950"/>
                                </p:stCondLst>
                                <p:childTnLst>
                                  <p:par>
                                    <p:cTn id="19" presetID="22" presetClass="entr" presetSubtype="2" fill="hold" nodeType="afterEffect">
                                      <p:stCondLst>
                                        <p:cond delay="0"/>
                                      </p:stCondLst>
                                      <p:childTnLst>
                                        <p:set>
                                          <p:cBhvr>
                                            <p:cTn id="20" dur="1" fill="hold">
                                              <p:stCondLst>
                                                <p:cond delay="0"/>
                                              </p:stCondLst>
                                            </p:cTn>
                                            <p:tgtEl>
                                              <p:spTgt spid="197"/>
                                            </p:tgtEl>
                                            <p:attrNameLst>
                                              <p:attrName>style.visibility</p:attrName>
                                            </p:attrNameLst>
                                          </p:cBhvr>
                                          <p:to>
                                            <p:strVal val="visible"/>
                                          </p:to>
                                        </p:set>
                                        <p:animEffect transition="in" filter="wipe(right)">
                                          <p:cBhvr>
                                            <p:cTn id="21" dur="500"/>
                                            <p:tgtEl>
                                              <p:spTgt spid="197"/>
                                            </p:tgtEl>
                                          </p:cBhvr>
                                        </p:animEffect>
                                      </p:childTnLst>
                                    </p:cTn>
                                  </p:par>
                                </p:childTnLst>
                              </p:cTn>
                            </p:par>
                            <p:par>
                              <p:cTn id="22" fill="hold">
                                <p:stCondLst>
                                  <p:cond delay="4450"/>
                                </p:stCondLst>
                                <p:childTnLst>
                                  <p:par>
                                    <p:cTn id="23" presetID="42" presetClass="entr" presetSubtype="0" fill="hold" grpId="0" nodeType="afterEffect">
                                      <p:stCondLst>
                                        <p:cond delay="0"/>
                                      </p:stCondLst>
                                      <p:childTnLst>
                                        <p:set>
                                          <p:cBhvr>
                                            <p:cTn id="24" dur="1" fill="hold">
                                              <p:stCondLst>
                                                <p:cond delay="0"/>
                                              </p:stCondLst>
                                            </p:cTn>
                                            <p:tgtEl>
                                              <p:spTgt spid="193"/>
                                            </p:tgtEl>
                                            <p:attrNameLst>
                                              <p:attrName>style.visibility</p:attrName>
                                            </p:attrNameLst>
                                          </p:cBhvr>
                                          <p:to>
                                            <p:strVal val="visible"/>
                                          </p:to>
                                        </p:set>
                                        <p:animEffect transition="in" filter="fade">
                                          <p:cBhvr>
                                            <p:cTn id="25" dur="1000"/>
                                            <p:tgtEl>
                                              <p:spTgt spid="193"/>
                                            </p:tgtEl>
                                          </p:cBhvr>
                                        </p:animEffect>
                                        <p:anim calcmode="lin" valueType="num">
                                          <p:cBhvr>
                                            <p:cTn id="26" dur="1000" fill="hold"/>
                                            <p:tgtEl>
                                              <p:spTgt spid="193"/>
                                            </p:tgtEl>
                                            <p:attrNameLst>
                                              <p:attrName>ppt_x</p:attrName>
                                            </p:attrNameLst>
                                          </p:cBhvr>
                                          <p:tavLst>
                                            <p:tav tm="0">
                                              <p:val>
                                                <p:strVal val="#ppt_x"/>
                                              </p:val>
                                            </p:tav>
                                            <p:tav tm="100000">
                                              <p:val>
                                                <p:strVal val="#ppt_x"/>
                                              </p:val>
                                            </p:tav>
                                          </p:tavLst>
                                        </p:anim>
                                        <p:anim calcmode="lin" valueType="num">
                                          <p:cBhvr>
                                            <p:cTn id="27" dur="1000" fill="hold"/>
                                            <p:tgtEl>
                                              <p:spTgt spid="193"/>
                                            </p:tgtEl>
                                            <p:attrNameLst>
                                              <p:attrName>ppt_y</p:attrName>
                                            </p:attrNameLst>
                                          </p:cBhvr>
                                          <p:tavLst>
                                            <p:tav tm="0">
                                              <p:val>
                                                <p:strVal val="#ppt_y+.1"/>
                                              </p:val>
                                            </p:tav>
                                            <p:tav tm="100000">
                                              <p:val>
                                                <p:strVal val="#ppt_y"/>
                                              </p:val>
                                            </p:tav>
                                          </p:tavLst>
                                        </p:anim>
                                      </p:childTnLst>
                                    </p:cTn>
                                  </p:par>
                                  <p:par>
                                    <p:cTn id="28" presetID="14" presetClass="entr" presetSubtype="10" fill="hold" grpId="0" nodeType="withEffect">
                                      <p:stCondLst>
                                        <p:cond delay="0"/>
                                      </p:stCondLst>
                                      <p:childTnLst>
                                        <p:set>
                                          <p:cBhvr>
                                            <p:cTn id="29" dur="1" fill="hold">
                                              <p:stCondLst>
                                                <p:cond delay="0"/>
                                              </p:stCondLst>
                                            </p:cTn>
                                            <p:tgtEl>
                                              <p:spTgt spid="207"/>
                                            </p:tgtEl>
                                            <p:attrNameLst>
                                              <p:attrName>style.visibility</p:attrName>
                                            </p:attrNameLst>
                                          </p:cBhvr>
                                          <p:to>
                                            <p:strVal val="visible"/>
                                          </p:to>
                                        </p:set>
                                        <p:animEffect transition="in" filter="randombar(horizontal)">
                                          <p:cBhvr>
                                            <p:cTn id="30" dur="500"/>
                                            <p:tgtEl>
                                              <p:spTgt spid="207"/>
                                            </p:tgtEl>
                                          </p:cBhvr>
                                        </p:animEffect>
                                      </p:childTnLst>
                                    </p:cTn>
                                  </p:par>
                                </p:childTnLst>
                              </p:cTn>
                            </p:par>
                            <p:par>
                              <p:cTn id="31" fill="hold">
                                <p:stCondLst>
                                  <p:cond delay="5450"/>
                                </p:stCondLst>
                                <p:childTnLst>
                                  <p:par>
                                    <p:cTn id="32" presetID="22" presetClass="entr" presetSubtype="8" fill="hold" nodeType="afterEffect">
                                      <p:stCondLst>
                                        <p:cond delay="0"/>
                                      </p:stCondLst>
                                      <p:childTnLst>
                                        <p:set>
                                          <p:cBhvr>
                                            <p:cTn id="33" dur="1" fill="hold">
                                              <p:stCondLst>
                                                <p:cond delay="0"/>
                                              </p:stCondLst>
                                            </p:cTn>
                                            <p:tgtEl>
                                              <p:spTgt spid="200"/>
                                            </p:tgtEl>
                                            <p:attrNameLst>
                                              <p:attrName>style.visibility</p:attrName>
                                            </p:attrNameLst>
                                          </p:cBhvr>
                                          <p:to>
                                            <p:strVal val="visible"/>
                                          </p:to>
                                        </p:set>
                                        <p:animEffect transition="in" filter="wipe(left)">
                                          <p:cBhvr>
                                            <p:cTn id="34" dur="500"/>
                                            <p:tgtEl>
                                              <p:spTgt spid="200"/>
                                            </p:tgtEl>
                                          </p:cBhvr>
                                        </p:animEffect>
                                      </p:childTnLst>
                                    </p:cTn>
                                  </p:par>
                                </p:childTnLst>
                              </p:cTn>
                            </p:par>
                            <p:par>
                              <p:cTn id="35" fill="hold">
                                <p:stCondLst>
                                  <p:cond delay="5950"/>
                                </p:stCondLst>
                                <p:childTnLst>
                                  <p:par>
                                    <p:cTn id="36" presetID="42" presetClass="entr" presetSubtype="0" fill="hold" grpId="0" nodeType="afterEffect">
                                      <p:stCondLst>
                                        <p:cond delay="0"/>
                                      </p:stCondLst>
                                      <p:childTnLst>
                                        <p:set>
                                          <p:cBhvr>
                                            <p:cTn id="37" dur="1" fill="hold">
                                              <p:stCondLst>
                                                <p:cond delay="0"/>
                                              </p:stCondLst>
                                            </p:cTn>
                                            <p:tgtEl>
                                              <p:spTgt spid="195"/>
                                            </p:tgtEl>
                                            <p:attrNameLst>
                                              <p:attrName>style.visibility</p:attrName>
                                            </p:attrNameLst>
                                          </p:cBhvr>
                                          <p:to>
                                            <p:strVal val="visible"/>
                                          </p:to>
                                        </p:set>
                                        <p:animEffect transition="in" filter="fade">
                                          <p:cBhvr>
                                            <p:cTn id="38" dur="1000"/>
                                            <p:tgtEl>
                                              <p:spTgt spid="195"/>
                                            </p:tgtEl>
                                          </p:cBhvr>
                                        </p:animEffect>
                                        <p:anim calcmode="lin" valueType="num">
                                          <p:cBhvr>
                                            <p:cTn id="39" dur="1000" fill="hold"/>
                                            <p:tgtEl>
                                              <p:spTgt spid="195"/>
                                            </p:tgtEl>
                                            <p:attrNameLst>
                                              <p:attrName>ppt_x</p:attrName>
                                            </p:attrNameLst>
                                          </p:cBhvr>
                                          <p:tavLst>
                                            <p:tav tm="0">
                                              <p:val>
                                                <p:strVal val="#ppt_x"/>
                                              </p:val>
                                            </p:tav>
                                            <p:tav tm="100000">
                                              <p:val>
                                                <p:strVal val="#ppt_x"/>
                                              </p:val>
                                            </p:tav>
                                          </p:tavLst>
                                        </p:anim>
                                        <p:anim calcmode="lin" valueType="num">
                                          <p:cBhvr>
                                            <p:cTn id="40" dur="1000" fill="hold"/>
                                            <p:tgtEl>
                                              <p:spTgt spid="195"/>
                                            </p:tgtEl>
                                            <p:attrNameLst>
                                              <p:attrName>ppt_y</p:attrName>
                                            </p:attrNameLst>
                                          </p:cBhvr>
                                          <p:tavLst>
                                            <p:tav tm="0">
                                              <p:val>
                                                <p:strVal val="#ppt_y+.1"/>
                                              </p:val>
                                            </p:tav>
                                            <p:tav tm="100000">
                                              <p:val>
                                                <p:strVal val="#ppt_y"/>
                                              </p:val>
                                            </p:tav>
                                          </p:tavLst>
                                        </p:anim>
                                      </p:childTnLst>
                                    </p:cTn>
                                  </p:par>
                                  <p:par>
                                    <p:cTn id="41" presetID="14" presetClass="entr" presetSubtype="10" fill="hold" grpId="0" nodeType="withEffect">
                                      <p:stCondLst>
                                        <p:cond delay="0"/>
                                      </p:stCondLst>
                                      <p:childTnLst>
                                        <p:set>
                                          <p:cBhvr>
                                            <p:cTn id="42" dur="1" fill="hold">
                                              <p:stCondLst>
                                                <p:cond delay="0"/>
                                              </p:stCondLst>
                                            </p:cTn>
                                            <p:tgtEl>
                                              <p:spTgt spid="209"/>
                                            </p:tgtEl>
                                            <p:attrNameLst>
                                              <p:attrName>style.visibility</p:attrName>
                                            </p:attrNameLst>
                                          </p:cBhvr>
                                          <p:to>
                                            <p:strVal val="visible"/>
                                          </p:to>
                                        </p:set>
                                        <p:animEffect transition="in" filter="randombar(horizontal)">
                                          <p:cBhvr>
                                            <p:cTn id="43" dur="500"/>
                                            <p:tgtEl>
                                              <p:spTgt spid="209"/>
                                            </p:tgtEl>
                                          </p:cBhvr>
                                        </p:animEffect>
                                      </p:childTnLst>
                                    </p:cTn>
                                  </p:par>
                                </p:childTnLst>
                              </p:cTn>
                            </p:par>
                            <p:par>
                              <p:cTn id="44" fill="hold">
                                <p:stCondLst>
                                  <p:cond delay="6950"/>
                                </p:stCondLst>
                                <p:childTnLst>
                                  <p:par>
                                    <p:cTn id="45" presetID="22" presetClass="entr" presetSubtype="8" fill="hold" nodeType="afterEffect">
                                      <p:stCondLst>
                                        <p:cond delay="0"/>
                                      </p:stCondLst>
                                      <p:childTnLst>
                                        <p:set>
                                          <p:cBhvr>
                                            <p:cTn id="46" dur="1" fill="hold">
                                              <p:stCondLst>
                                                <p:cond delay="0"/>
                                              </p:stCondLst>
                                            </p:cTn>
                                            <p:tgtEl>
                                              <p:spTgt spid="201"/>
                                            </p:tgtEl>
                                            <p:attrNameLst>
                                              <p:attrName>style.visibility</p:attrName>
                                            </p:attrNameLst>
                                          </p:cBhvr>
                                          <p:to>
                                            <p:strVal val="visible"/>
                                          </p:to>
                                        </p:set>
                                        <p:animEffect transition="in" filter="wipe(left)">
                                          <p:cBhvr>
                                            <p:cTn id="47" dur="500"/>
                                            <p:tgtEl>
                                              <p:spTgt spid="201"/>
                                            </p:tgtEl>
                                          </p:cBhvr>
                                        </p:animEffect>
                                      </p:childTnLst>
                                    </p:cTn>
                                  </p:par>
                                </p:childTnLst>
                              </p:cTn>
                            </p:par>
                            <p:par>
                              <p:cTn id="48" fill="hold">
                                <p:stCondLst>
                                  <p:cond delay="7450"/>
                                </p:stCondLst>
                                <p:childTnLst>
                                  <p:par>
                                    <p:cTn id="49" presetID="42" presetClass="entr" presetSubtype="0" fill="hold" grpId="0" nodeType="afterEffect">
                                      <p:stCondLst>
                                        <p:cond delay="0"/>
                                      </p:stCondLst>
                                      <p:childTnLst>
                                        <p:set>
                                          <p:cBhvr>
                                            <p:cTn id="50" dur="1" fill="hold">
                                              <p:stCondLst>
                                                <p:cond delay="0"/>
                                              </p:stCondLst>
                                            </p:cTn>
                                            <p:tgtEl>
                                              <p:spTgt spid="196"/>
                                            </p:tgtEl>
                                            <p:attrNameLst>
                                              <p:attrName>style.visibility</p:attrName>
                                            </p:attrNameLst>
                                          </p:cBhvr>
                                          <p:to>
                                            <p:strVal val="visible"/>
                                          </p:to>
                                        </p:set>
                                        <p:animEffect transition="in" filter="fade">
                                          <p:cBhvr>
                                            <p:cTn id="51" dur="1000"/>
                                            <p:tgtEl>
                                              <p:spTgt spid="196"/>
                                            </p:tgtEl>
                                          </p:cBhvr>
                                        </p:animEffect>
                                        <p:anim calcmode="lin" valueType="num">
                                          <p:cBhvr>
                                            <p:cTn id="52" dur="1000" fill="hold"/>
                                            <p:tgtEl>
                                              <p:spTgt spid="196"/>
                                            </p:tgtEl>
                                            <p:attrNameLst>
                                              <p:attrName>ppt_x</p:attrName>
                                            </p:attrNameLst>
                                          </p:cBhvr>
                                          <p:tavLst>
                                            <p:tav tm="0">
                                              <p:val>
                                                <p:strVal val="#ppt_x"/>
                                              </p:val>
                                            </p:tav>
                                            <p:tav tm="100000">
                                              <p:val>
                                                <p:strVal val="#ppt_x"/>
                                              </p:val>
                                            </p:tav>
                                          </p:tavLst>
                                        </p:anim>
                                        <p:anim calcmode="lin" valueType="num">
                                          <p:cBhvr>
                                            <p:cTn id="53" dur="1000" fill="hold"/>
                                            <p:tgtEl>
                                              <p:spTgt spid="196"/>
                                            </p:tgtEl>
                                            <p:attrNameLst>
                                              <p:attrName>ppt_y</p:attrName>
                                            </p:attrNameLst>
                                          </p:cBhvr>
                                          <p:tavLst>
                                            <p:tav tm="0">
                                              <p:val>
                                                <p:strVal val="#ppt_y+.1"/>
                                              </p:val>
                                            </p:tav>
                                            <p:tav tm="100000">
                                              <p:val>
                                                <p:strVal val="#ppt_y"/>
                                              </p:val>
                                            </p:tav>
                                          </p:tavLst>
                                        </p:anim>
                                      </p:childTnLst>
                                    </p:cTn>
                                  </p:par>
                                  <p:par>
                                    <p:cTn id="54" presetID="14" presetClass="entr" presetSubtype="10" fill="hold" grpId="0" nodeType="withEffect">
                                      <p:stCondLst>
                                        <p:cond delay="0"/>
                                      </p:stCondLst>
                                      <p:childTnLst>
                                        <p:set>
                                          <p:cBhvr>
                                            <p:cTn id="55" dur="1" fill="hold">
                                              <p:stCondLst>
                                                <p:cond delay="0"/>
                                              </p:stCondLst>
                                            </p:cTn>
                                            <p:tgtEl>
                                              <p:spTgt spid="210"/>
                                            </p:tgtEl>
                                            <p:attrNameLst>
                                              <p:attrName>style.visibility</p:attrName>
                                            </p:attrNameLst>
                                          </p:cBhvr>
                                          <p:to>
                                            <p:strVal val="visible"/>
                                          </p:to>
                                        </p:set>
                                        <p:animEffect transition="in" filter="randombar(horizontal)">
                                          <p:cBhvr>
                                            <p:cTn id="56" dur="500"/>
                                            <p:tgtEl>
                                              <p:spTgt spid="210"/>
                                            </p:tgtEl>
                                          </p:cBhvr>
                                        </p:animEffect>
                                      </p:childTnLst>
                                    </p:cTn>
                                  </p:par>
                                </p:childTnLst>
                              </p:cTn>
                            </p:par>
                            <p:par>
                              <p:cTn id="57" fill="hold">
                                <p:stCondLst>
                                  <p:cond delay="8450"/>
                                </p:stCondLst>
                                <p:childTnLst>
                                  <p:par>
                                    <p:cTn id="58" presetID="22" presetClass="entr" presetSubtype="2" fill="hold" nodeType="afterEffect">
                                      <p:stCondLst>
                                        <p:cond delay="0"/>
                                      </p:stCondLst>
                                      <p:childTnLst>
                                        <p:set>
                                          <p:cBhvr>
                                            <p:cTn id="59" dur="1" fill="hold">
                                              <p:stCondLst>
                                                <p:cond delay="0"/>
                                              </p:stCondLst>
                                            </p:cTn>
                                            <p:tgtEl>
                                              <p:spTgt spid="204"/>
                                            </p:tgtEl>
                                            <p:attrNameLst>
                                              <p:attrName>style.visibility</p:attrName>
                                            </p:attrNameLst>
                                          </p:cBhvr>
                                          <p:to>
                                            <p:strVal val="visible"/>
                                          </p:to>
                                        </p:set>
                                        <p:animEffect transition="in" filter="wipe(right)">
                                          <p:cBhvr>
                                            <p:cTn id="60" dur="500"/>
                                            <p:tgtEl>
                                              <p:spTgt spid="204"/>
                                            </p:tgtEl>
                                          </p:cBhvr>
                                        </p:animEffect>
                                      </p:childTnLst>
                                    </p:cTn>
                                  </p:par>
                                </p:childTnLst>
                              </p:cTn>
                            </p:par>
                            <p:par>
                              <p:cTn id="61" fill="hold">
                                <p:stCondLst>
                                  <p:cond delay="8950"/>
                                </p:stCondLst>
                                <p:childTnLst>
                                  <p:par>
                                    <p:cTn id="62" presetID="42" presetClass="entr" presetSubtype="0" fill="hold" grpId="0" nodeType="afterEffect">
                                      <p:stCondLst>
                                        <p:cond delay="0"/>
                                      </p:stCondLst>
                                      <p:childTnLst>
                                        <p:set>
                                          <p:cBhvr>
                                            <p:cTn id="63" dur="1" fill="hold">
                                              <p:stCondLst>
                                                <p:cond delay="0"/>
                                              </p:stCondLst>
                                            </p:cTn>
                                            <p:tgtEl>
                                              <p:spTgt spid="194"/>
                                            </p:tgtEl>
                                            <p:attrNameLst>
                                              <p:attrName>style.visibility</p:attrName>
                                            </p:attrNameLst>
                                          </p:cBhvr>
                                          <p:to>
                                            <p:strVal val="visible"/>
                                          </p:to>
                                        </p:set>
                                        <p:animEffect transition="in" filter="fade">
                                          <p:cBhvr>
                                            <p:cTn id="64" dur="1000"/>
                                            <p:tgtEl>
                                              <p:spTgt spid="194"/>
                                            </p:tgtEl>
                                          </p:cBhvr>
                                        </p:animEffect>
                                        <p:anim calcmode="lin" valueType="num">
                                          <p:cBhvr>
                                            <p:cTn id="65" dur="1000" fill="hold"/>
                                            <p:tgtEl>
                                              <p:spTgt spid="194"/>
                                            </p:tgtEl>
                                            <p:attrNameLst>
                                              <p:attrName>ppt_x</p:attrName>
                                            </p:attrNameLst>
                                          </p:cBhvr>
                                          <p:tavLst>
                                            <p:tav tm="0">
                                              <p:val>
                                                <p:strVal val="#ppt_x"/>
                                              </p:val>
                                            </p:tav>
                                            <p:tav tm="100000">
                                              <p:val>
                                                <p:strVal val="#ppt_x"/>
                                              </p:val>
                                            </p:tav>
                                          </p:tavLst>
                                        </p:anim>
                                        <p:anim calcmode="lin" valueType="num">
                                          <p:cBhvr>
                                            <p:cTn id="66" dur="1000" fill="hold"/>
                                            <p:tgtEl>
                                              <p:spTgt spid="194"/>
                                            </p:tgtEl>
                                            <p:attrNameLst>
                                              <p:attrName>ppt_y</p:attrName>
                                            </p:attrNameLst>
                                          </p:cBhvr>
                                          <p:tavLst>
                                            <p:tav tm="0">
                                              <p:val>
                                                <p:strVal val="#ppt_y+.1"/>
                                              </p:val>
                                            </p:tav>
                                            <p:tav tm="100000">
                                              <p:val>
                                                <p:strVal val="#ppt_y"/>
                                              </p:val>
                                            </p:tav>
                                          </p:tavLst>
                                        </p:anim>
                                      </p:childTnLst>
                                    </p:cTn>
                                  </p:par>
                                  <p:par>
                                    <p:cTn id="67" presetID="14" presetClass="entr" presetSubtype="10" fill="hold" grpId="0" nodeType="withEffect">
                                      <p:stCondLst>
                                        <p:cond delay="0"/>
                                      </p:stCondLst>
                                      <p:childTnLst>
                                        <p:set>
                                          <p:cBhvr>
                                            <p:cTn id="68" dur="1" fill="hold">
                                              <p:stCondLst>
                                                <p:cond delay="0"/>
                                              </p:stCondLst>
                                            </p:cTn>
                                            <p:tgtEl>
                                              <p:spTgt spid="208"/>
                                            </p:tgtEl>
                                            <p:attrNameLst>
                                              <p:attrName>style.visibility</p:attrName>
                                            </p:attrNameLst>
                                          </p:cBhvr>
                                          <p:to>
                                            <p:strVal val="visible"/>
                                          </p:to>
                                        </p:set>
                                        <p:animEffect transition="in" filter="randombar(horizontal)">
                                          <p:cBhvr>
                                            <p:cTn id="69" dur="500"/>
                                            <p:tgtEl>
                                              <p:spTgt spid="208"/>
                                            </p:tgtEl>
                                          </p:cBhvr>
                                        </p:animEffect>
                                      </p:childTnLst>
                                    </p:cTn>
                                  </p:par>
                                </p:childTnLst>
                              </p:cTn>
                            </p:par>
                            <p:par>
                              <p:cTn id="70" fill="hold">
                                <p:stCondLst>
                                  <p:cond delay="9950"/>
                                </p:stCondLst>
                                <p:childTnLst>
                                  <p:par>
                                    <p:cTn id="71" presetID="2" presetClass="entr" presetSubtype="9" fill="hold" nodeType="afterEffect" p14:presetBounceEnd="66000">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14:bounceEnd="66000">
                                          <p:cBhvr additive="base">
                                            <p:cTn id="73" dur="2000" fill="hold"/>
                                            <p:tgtEl>
                                              <p:spTgt spid="49"/>
                                            </p:tgtEl>
                                            <p:attrNameLst>
                                              <p:attrName>ppt_x</p:attrName>
                                            </p:attrNameLst>
                                          </p:cBhvr>
                                          <p:tavLst>
                                            <p:tav tm="0">
                                              <p:val>
                                                <p:strVal val="0-#ppt_w/2"/>
                                              </p:val>
                                            </p:tav>
                                            <p:tav tm="100000">
                                              <p:val>
                                                <p:strVal val="#ppt_x"/>
                                              </p:val>
                                            </p:tav>
                                          </p:tavLst>
                                        </p:anim>
                                        <p:anim calcmode="lin" valueType="num" p14:bounceEnd="66000">
                                          <p:cBhvr additive="base">
                                            <p:cTn id="74" dur="2000" fill="hold"/>
                                            <p:tgtEl>
                                              <p:spTgt spid="4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93" grpId="0"/>
          <p:bldP spid="194" grpId="0"/>
          <p:bldP spid="195" grpId="0"/>
          <p:bldP spid="196" grpId="0"/>
          <p:bldP spid="207" grpId="0"/>
          <p:bldP spid="208" grpId="0"/>
          <p:bldP spid="209" grpId="0"/>
          <p:bldP spid="2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50"/>
                                </p:stCondLst>
                                <p:childTnLst>
                                  <p:par>
                                    <p:cTn id="13" presetID="10" presetClass="entr" presetSubtype="0" fill="hold" nodeType="afterEffect">
                                      <p:stCondLst>
                                        <p:cond delay="0"/>
                                      </p:stCondLst>
                                      <p:childTnLst>
                                        <p:set>
                                          <p:cBhvr>
                                            <p:cTn id="14" dur="1" fill="hold">
                                              <p:stCondLst>
                                                <p:cond delay="0"/>
                                              </p:stCondLst>
                                            </p:cTn>
                                            <p:tgtEl>
                                              <p:spTgt spid="167"/>
                                            </p:tgtEl>
                                            <p:attrNameLst>
                                              <p:attrName>style.visibility</p:attrName>
                                            </p:attrNameLst>
                                          </p:cBhvr>
                                          <p:to>
                                            <p:strVal val="visible"/>
                                          </p:to>
                                        </p:set>
                                        <p:animEffect transition="in" filter="fade">
                                          <p:cBhvr>
                                            <p:cTn id="15" dur="500"/>
                                            <p:tgtEl>
                                              <p:spTgt spid="167"/>
                                            </p:tgtEl>
                                          </p:cBhvr>
                                        </p:animEffect>
                                      </p:childTnLst>
                                    </p:cTn>
                                  </p:par>
                                  <p:par>
                                    <p:cTn id="16" presetID="59" presetClass="path" presetSubtype="0" decel="50000" fill="hold" nodeType="withEffect">
                                      <p:stCondLst>
                                        <p:cond delay="0"/>
                                      </p:stCondLst>
                                      <p:childTnLst>
                                        <p:animMotion origin="layout" path="M 2.08333E-7 -0.00023 C 0.01237 -0.04259 0.07878 -0.10139 0.07279 -0.13078 C 0.0651 -0.19699 -0.14206 -0.11412 -0.13893 -0.19699 C -0.13958 -0.23356 0.08437 -0.26782 0.08815 -0.32083 C 0.09128 -0.39514 0.00065 -0.45301 -0.0194 -0.50393 " pathEditMode="relative" rAng="0" ptsTypes="AAAAA">
                                          <p:cBhvr>
                                            <p:cTn id="17" dur="3000" spd="-100000" fill="hold"/>
                                            <p:tgtEl>
                                              <p:spTgt spid="167"/>
                                            </p:tgtEl>
                                            <p:attrNameLst>
                                              <p:attrName>ppt_x</p:attrName>
                                              <p:attrName>ppt_y</p:attrName>
                                            </p:attrNameLst>
                                          </p:cBhvr>
                                          <p:rCtr x="-2552" y="-25185"/>
                                        </p:animMotion>
                                      </p:childTnLst>
                                    </p:cTn>
                                  </p:par>
                                </p:childTnLst>
                              </p:cTn>
                            </p:par>
                            <p:par>
                              <p:cTn id="18" fill="hold">
                                <p:stCondLst>
                                  <p:cond delay="3950"/>
                                </p:stCondLst>
                                <p:childTnLst>
                                  <p:par>
                                    <p:cTn id="19" presetID="22" presetClass="entr" presetSubtype="2" fill="hold" nodeType="afterEffect">
                                      <p:stCondLst>
                                        <p:cond delay="0"/>
                                      </p:stCondLst>
                                      <p:childTnLst>
                                        <p:set>
                                          <p:cBhvr>
                                            <p:cTn id="20" dur="1" fill="hold">
                                              <p:stCondLst>
                                                <p:cond delay="0"/>
                                              </p:stCondLst>
                                            </p:cTn>
                                            <p:tgtEl>
                                              <p:spTgt spid="197"/>
                                            </p:tgtEl>
                                            <p:attrNameLst>
                                              <p:attrName>style.visibility</p:attrName>
                                            </p:attrNameLst>
                                          </p:cBhvr>
                                          <p:to>
                                            <p:strVal val="visible"/>
                                          </p:to>
                                        </p:set>
                                        <p:animEffect transition="in" filter="wipe(right)">
                                          <p:cBhvr>
                                            <p:cTn id="21" dur="500"/>
                                            <p:tgtEl>
                                              <p:spTgt spid="197"/>
                                            </p:tgtEl>
                                          </p:cBhvr>
                                        </p:animEffect>
                                      </p:childTnLst>
                                    </p:cTn>
                                  </p:par>
                                </p:childTnLst>
                              </p:cTn>
                            </p:par>
                            <p:par>
                              <p:cTn id="22" fill="hold">
                                <p:stCondLst>
                                  <p:cond delay="4450"/>
                                </p:stCondLst>
                                <p:childTnLst>
                                  <p:par>
                                    <p:cTn id="23" presetID="42" presetClass="entr" presetSubtype="0" fill="hold" grpId="0" nodeType="afterEffect">
                                      <p:stCondLst>
                                        <p:cond delay="0"/>
                                      </p:stCondLst>
                                      <p:childTnLst>
                                        <p:set>
                                          <p:cBhvr>
                                            <p:cTn id="24" dur="1" fill="hold">
                                              <p:stCondLst>
                                                <p:cond delay="0"/>
                                              </p:stCondLst>
                                            </p:cTn>
                                            <p:tgtEl>
                                              <p:spTgt spid="193"/>
                                            </p:tgtEl>
                                            <p:attrNameLst>
                                              <p:attrName>style.visibility</p:attrName>
                                            </p:attrNameLst>
                                          </p:cBhvr>
                                          <p:to>
                                            <p:strVal val="visible"/>
                                          </p:to>
                                        </p:set>
                                        <p:animEffect transition="in" filter="fade">
                                          <p:cBhvr>
                                            <p:cTn id="25" dur="1000"/>
                                            <p:tgtEl>
                                              <p:spTgt spid="193"/>
                                            </p:tgtEl>
                                          </p:cBhvr>
                                        </p:animEffect>
                                        <p:anim calcmode="lin" valueType="num">
                                          <p:cBhvr>
                                            <p:cTn id="26" dur="1000" fill="hold"/>
                                            <p:tgtEl>
                                              <p:spTgt spid="193"/>
                                            </p:tgtEl>
                                            <p:attrNameLst>
                                              <p:attrName>ppt_x</p:attrName>
                                            </p:attrNameLst>
                                          </p:cBhvr>
                                          <p:tavLst>
                                            <p:tav tm="0">
                                              <p:val>
                                                <p:strVal val="#ppt_x"/>
                                              </p:val>
                                            </p:tav>
                                            <p:tav tm="100000">
                                              <p:val>
                                                <p:strVal val="#ppt_x"/>
                                              </p:val>
                                            </p:tav>
                                          </p:tavLst>
                                        </p:anim>
                                        <p:anim calcmode="lin" valueType="num">
                                          <p:cBhvr>
                                            <p:cTn id="27" dur="1000" fill="hold"/>
                                            <p:tgtEl>
                                              <p:spTgt spid="193"/>
                                            </p:tgtEl>
                                            <p:attrNameLst>
                                              <p:attrName>ppt_y</p:attrName>
                                            </p:attrNameLst>
                                          </p:cBhvr>
                                          <p:tavLst>
                                            <p:tav tm="0">
                                              <p:val>
                                                <p:strVal val="#ppt_y+.1"/>
                                              </p:val>
                                            </p:tav>
                                            <p:tav tm="100000">
                                              <p:val>
                                                <p:strVal val="#ppt_y"/>
                                              </p:val>
                                            </p:tav>
                                          </p:tavLst>
                                        </p:anim>
                                      </p:childTnLst>
                                    </p:cTn>
                                  </p:par>
                                  <p:par>
                                    <p:cTn id="28" presetID="14" presetClass="entr" presetSubtype="10" fill="hold" grpId="0" nodeType="withEffect">
                                      <p:stCondLst>
                                        <p:cond delay="0"/>
                                      </p:stCondLst>
                                      <p:childTnLst>
                                        <p:set>
                                          <p:cBhvr>
                                            <p:cTn id="29" dur="1" fill="hold">
                                              <p:stCondLst>
                                                <p:cond delay="0"/>
                                              </p:stCondLst>
                                            </p:cTn>
                                            <p:tgtEl>
                                              <p:spTgt spid="207"/>
                                            </p:tgtEl>
                                            <p:attrNameLst>
                                              <p:attrName>style.visibility</p:attrName>
                                            </p:attrNameLst>
                                          </p:cBhvr>
                                          <p:to>
                                            <p:strVal val="visible"/>
                                          </p:to>
                                        </p:set>
                                        <p:animEffect transition="in" filter="randombar(horizontal)">
                                          <p:cBhvr>
                                            <p:cTn id="30" dur="500"/>
                                            <p:tgtEl>
                                              <p:spTgt spid="207"/>
                                            </p:tgtEl>
                                          </p:cBhvr>
                                        </p:animEffect>
                                      </p:childTnLst>
                                    </p:cTn>
                                  </p:par>
                                </p:childTnLst>
                              </p:cTn>
                            </p:par>
                            <p:par>
                              <p:cTn id="31" fill="hold">
                                <p:stCondLst>
                                  <p:cond delay="5450"/>
                                </p:stCondLst>
                                <p:childTnLst>
                                  <p:par>
                                    <p:cTn id="32" presetID="22" presetClass="entr" presetSubtype="8" fill="hold" nodeType="afterEffect">
                                      <p:stCondLst>
                                        <p:cond delay="0"/>
                                      </p:stCondLst>
                                      <p:childTnLst>
                                        <p:set>
                                          <p:cBhvr>
                                            <p:cTn id="33" dur="1" fill="hold">
                                              <p:stCondLst>
                                                <p:cond delay="0"/>
                                              </p:stCondLst>
                                            </p:cTn>
                                            <p:tgtEl>
                                              <p:spTgt spid="200"/>
                                            </p:tgtEl>
                                            <p:attrNameLst>
                                              <p:attrName>style.visibility</p:attrName>
                                            </p:attrNameLst>
                                          </p:cBhvr>
                                          <p:to>
                                            <p:strVal val="visible"/>
                                          </p:to>
                                        </p:set>
                                        <p:animEffect transition="in" filter="wipe(left)">
                                          <p:cBhvr>
                                            <p:cTn id="34" dur="500"/>
                                            <p:tgtEl>
                                              <p:spTgt spid="200"/>
                                            </p:tgtEl>
                                          </p:cBhvr>
                                        </p:animEffect>
                                      </p:childTnLst>
                                    </p:cTn>
                                  </p:par>
                                </p:childTnLst>
                              </p:cTn>
                            </p:par>
                            <p:par>
                              <p:cTn id="35" fill="hold">
                                <p:stCondLst>
                                  <p:cond delay="5950"/>
                                </p:stCondLst>
                                <p:childTnLst>
                                  <p:par>
                                    <p:cTn id="36" presetID="42" presetClass="entr" presetSubtype="0" fill="hold" grpId="0" nodeType="afterEffect">
                                      <p:stCondLst>
                                        <p:cond delay="0"/>
                                      </p:stCondLst>
                                      <p:childTnLst>
                                        <p:set>
                                          <p:cBhvr>
                                            <p:cTn id="37" dur="1" fill="hold">
                                              <p:stCondLst>
                                                <p:cond delay="0"/>
                                              </p:stCondLst>
                                            </p:cTn>
                                            <p:tgtEl>
                                              <p:spTgt spid="195"/>
                                            </p:tgtEl>
                                            <p:attrNameLst>
                                              <p:attrName>style.visibility</p:attrName>
                                            </p:attrNameLst>
                                          </p:cBhvr>
                                          <p:to>
                                            <p:strVal val="visible"/>
                                          </p:to>
                                        </p:set>
                                        <p:animEffect transition="in" filter="fade">
                                          <p:cBhvr>
                                            <p:cTn id="38" dur="1000"/>
                                            <p:tgtEl>
                                              <p:spTgt spid="195"/>
                                            </p:tgtEl>
                                          </p:cBhvr>
                                        </p:animEffect>
                                        <p:anim calcmode="lin" valueType="num">
                                          <p:cBhvr>
                                            <p:cTn id="39" dur="1000" fill="hold"/>
                                            <p:tgtEl>
                                              <p:spTgt spid="195"/>
                                            </p:tgtEl>
                                            <p:attrNameLst>
                                              <p:attrName>ppt_x</p:attrName>
                                            </p:attrNameLst>
                                          </p:cBhvr>
                                          <p:tavLst>
                                            <p:tav tm="0">
                                              <p:val>
                                                <p:strVal val="#ppt_x"/>
                                              </p:val>
                                            </p:tav>
                                            <p:tav tm="100000">
                                              <p:val>
                                                <p:strVal val="#ppt_x"/>
                                              </p:val>
                                            </p:tav>
                                          </p:tavLst>
                                        </p:anim>
                                        <p:anim calcmode="lin" valueType="num">
                                          <p:cBhvr>
                                            <p:cTn id="40" dur="1000" fill="hold"/>
                                            <p:tgtEl>
                                              <p:spTgt spid="195"/>
                                            </p:tgtEl>
                                            <p:attrNameLst>
                                              <p:attrName>ppt_y</p:attrName>
                                            </p:attrNameLst>
                                          </p:cBhvr>
                                          <p:tavLst>
                                            <p:tav tm="0">
                                              <p:val>
                                                <p:strVal val="#ppt_y+.1"/>
                                              </p:val>
                                            </p:tav>
                                            <p:tav tm="100000">
                                              <p:val>
                                                <p:strVal val="#ppt_y"/>
                                              </p:val>
                                            </p:tav>
                                          </p:tavLst>
                                        </p:anim>
                                      </p:childTnLst>
                                    </p:cTn>
                                  </p:par>
                                  <p:par>
                                    <p:cTn id="41" presetID="14" presetClass="entr" presetSubtype="10" fill="hold" grpId="0" nodeType="withEffect">
                                      <p:stCondLst>
                                        <p:cond delay="0"/>
                                      </p:stCondLst>
                                      <p:childTnLst>
                                        <p:set>
                                          <p:cBhvr>
                                            <p:cTn id="42" dur="1" fill="hold">
                                              <p:stCondLst>
                                                <p:cond delay="0"/>
                                              </p:stCondLst>
                                            </p:cTn>
                                            <p:tgtEl>
                                              <p:spTgt spid="209"/>
                                            </p:tgtEl>
                                            <p:attrNameLst>
                                              <p:attrName>style.visibility</p:attrName>
                                            </p:attrNameLst>
                                          </p:cBhvr>
                                          <p:to>
                                            <p:strVal val="visible"/>
                                          </p:to>
                                        </p:set>
                                        <p:animEffect transition="in" filter="randombar(horizontal)">
                                          <p:cBhvr>
                                            <p:cTn id="43" dur="500"/>
                                            <p:tgtEl>
                                              <p:spTgt spid="209"/>
                                            </p:tgtEl>
                                          </p:cBhvr>
                                        </p:animEffect>
                                      </p:childTnLst>
                                    </p:cTn>
                                  </p:par>
                                </p:childTnLst>
                              </p:cTn>
                            </p:par>
                            <p:par>
                              <p:cTn id="44" fill="hold">
                                <p:stCondLst>
                                  <p:cond delay="6950"/>
                                </p:stCondLst>
                                <p:childTnLst>
                                  <p:par>
                                    <p:cTn id="45" presetID="22" presetClass="entr" presetSubtype="8" fill="hold" nodeType="afterEffect">
                                      <p:stCondLst>
                                        <p:cond delay="0"/>
                                      </p:stCondLst>
                                      <p:childTnLst>
                                        <p:set>
                                          <p:cBhvr>
                                            <p:cTn id="46" dur="1" fill="hold">
                                              <p:stCondLst>
                                                <p:cond delay="0"/>
                                              </p:stCondLst>
                                            </p:cTn>
                                            <p:tgtEl>
                                              <p:spTgt spid="201"/>
                                            </p:tgtEl>
                                            <p:attrNameLst>
                                              <p:attrName>style.visibility</p:attrName>
                                            </p:attrNameLst>
                                          </p:cBhvr>
                                          <p:to>
                                            <p:strVal val="visible"/>
                                          </p:to>
                                        </p:set>
                                        <p:animEffect transition="in" filter="wipe(left)">
                                          <p:cBhvr>
                                            <p:cTn id="47" dur="500"/>
                                            <p:tgtEl>
                                              <p:spTgt spid="201"/>
                                            </p:tgtEl>
                                          </p:cBhvr>
                                        </p:animEffect>
                                      </p:childTnLst>
                                    </p:cTn>
                                  </p:par>
                                </p:childTnLst>
                              </p:cTn>
                            </p:par>
                            <p:par>
                              <p:cTn id="48" fill="hold">
                                <p:stCondLst>
                                  <p:cond delay="7450"/>
                                </p:stCondLst>
                                <p:childTnLst>
                                  <p:par>
                                    <p:cTn id="49" presetID="42" presetClass="entr" presetSubtype="0" fill="hold" grpId="0" nodeType="afterEffect">
                                      <p:stCondLst>
                                        <p:cond delay="0"/>
                                      </p:stCondLst>
                                      <p:childTnLst>
                                        <p:set>
                                          <p:cBhvr>
                                            <p:cTn id="50" dur="1" fill="hold">
                                              <p:stCondLst>
                                                <p:cond delay="0"/>
                                              </p:stCondLst>
                                            </p:cTn>
                                            <p:tgtEl>
                                              <p:spTgt spid="196"/>
                                            </p:tgtEl>
                                            <p:attrNameLst>
                                              <p:attrName>style.visibility</p:attrName>
                                            </p:attrNameLst>
                                          </p:cBhvr>
                                          <p:to>
                                            <p:strVal val="visible"/>
                                          </p:to>
                                        </p:set>
                                        <p:animEffect transition="in" filter="fade">
                                          <p:cBhvr>
                                            <p:cTn id="51" dur="1000"/>
                                            <p:tgtEl>
                                              <p:spTgt spid="196"/>
                                            </p:tgtEl>
                                          </p:cBhvr>
                                        </p:animEffect>
                                        <p:anim calcmode="lin" valueType="num">
                                          <p:cBhvr>
                                            <p:cTn id="52" dur="1000" fill="hold"/>
                                            <p:tgtEl>
                                              <p:spTgt spid="196"/>
                                            </p:tgtEl>
                                            <p:attrNameLst>
                                              <p:attrName>ppt_x</p:attrName>
                                            </p:attrNameLst>
                                          </p:cBhvr>
                                          <p:tavLst>
                                            <p:tav tm="0">
                                              <p:val>
                                                <p:strVal val="#ppt_x"/>
                                              </p:val>
                                            </p:tav>
                                            <p:tav tm="100000">
                                              <p:val>
                                                <p:strVal val="#ppt_x"/>
                                              </p:val>
                                            </p:tav>
                                          </p:tavLst>
                                        </p:anim>
                                        <p:anim calcmode="lin" valueType="num">
                                          <p:cBhvr>
                                            <p:cTn id="53" dur="1000" fill="hold"/>
                                            <p:tgtEl>
                                              <p:spTgt spid="196"/>
                                            </p:tgtEl>
                                            <p:attrNameLst>
                                              <p:attrName>ppt_y</p:attrName>
                                            </p:attrNameLst>
                                          </p:cBhvr>
                                          <p:tavLst>
                                            <p:tav tm="0">
                                              <p:val>
                                                <p:strVal val="#ppt_y+.1"/>
                                              </p:val>
                                            </p:tav>
                                            <p:tav tm="100000">
                                              <p:val>
                                                <p:strVal val="#ppt_y"/>
                                              </p:val>
                                            </p:tav>
                                          </p:tavLst>
                                        </p:anim>
                                      </p:childTnLst>
                                    </p:cTn>
                                  </p:par>
                                  <p:par>
                                    <p:cTn id="54" presetID="14" presetClass="entr" presetSubtype="10" fill="hold" grpId="0" nodeType="withEffect">
                                      <p:stCondLst>
                                        <p:cond delay="0"/>
                                      </p:stCondLst>
                                      <p:childTnLst>
                                        <p:set>
                                          <p:cBhvr>
                                            <p:cTn id="55" dur="1" fill="hold">
                                              <p:stCondLst>
                                                <p:cond delay="0"/>
                                              </p:stCondLst>
                                            </p:cTn>
                                            <p:tgtEl>
                                              <p:spTgt spid="210"/>
                                            </p:tgtEl>
                                            <p:attrNameLst>
                                              <p:attrName>style.visibility</p:attrName>
                                            </p:attrNameLst>
                                          </p:cBhvr>
                                          <p:to>
                                            <p:strVal val="visible"/>
                                          </p:to>
                                        </p:set>
                                        <p:animEffect transition="in" filter="randombar(horizontal)">
                                          <p:cBhvr>
                                            <p:cTn id="56" dur="500"/>
                                            <p:tgtEl>
                                              <p:spTgt spid="210"/>
                                            </p:tgtEl>
                                          </p:cBhvr>
                                        </p:animEffect>
                                      </p:childTnLst>
                                    </p:cTn>
                                  </p:par>
                                </p:childTnLst>
                              </p:cTn>
                            </p:par>
                            <p:par>
                              <p:cTn id="57" fill="hold">
                                <p:stCondLst>
                                  <p:cond delay="8450"/>
                                </p:stCondLst>
                                <p:childTnLst>
                                  <p:par>
                                    <p:cTn id="58" presetID="22" presetClass="entr" presetSubtype="2" fill="hold" nodeType="afterEffect">
                                      <p:stCondLst>
                                        <p:cond delay="0"/>
                                      </p:stCondLst>
                                      <p:childTnLst>
                                        <p:set>
                                          <p:cBhvr>
                                            <p:cTn id="59" dur="1" fill="hold">
                                              <p:stCondLst>
                                                <p:cond delay="0"/>
                                              </p:stCondLst>
                                            </p:cTn>
                                            <p:tgtEl>
                                              <p:spTgt spid="204"/>
                                            </p:tgtEl>
                                            <p:attrNameLst>
                                              <p:attrName>style.visibility</p:attrName>
                                            </p:attrNameLst>
                                          </p:cBhvr>
                                          <p:to>
                                            <p:strVal val="visible"/>
                                          </p:to>
                                        </p:set>
                                        <p:animEffect transition="in" filter="wipe(right)">
                                          <p:cBhvr>
                                            <p:cTn id="60" dur="500"/>
                                            <p:tgtEl>
                                              <p:spTgt spid="204"/>
                                            </p:tgtEl>
                                          </p:cBhvr>
                                        </p:animEffect>
                                      </p:childTnLst>
                                    </p:cTn>
                                  </p:par>
                                </p:childTnLst>
                              </p:cTn>
                            </p:par>
                            <p:par>
                              <p:cTn id="61" fill="hold">
                                <p:stCondLst>
                                  <p:cond delay="8950"/>
                                </p:stCondLst>
                                <p:childTnLst>
                                  <p:par>
                                    <p:cTn id="62" presetID="42" presetClass="entr" presetSubtype="0" fill="hold" grpId="0" nodeType="afterEffect">
                                      <p:stCondLst>
                                        <p:cond delay="0"/>
                                      </p:stCondLst>
                                      <p:childTnLst>
                                        <p:set>
                                          <p:cBhvr>
                                            <p:cTn id="63" dur="1" fill="hold">
                                              <p:stCondLst>
                                                <p:cond delay="0"/>
                                              </p:stCondLst>
                                            </p:cTn>
                                            <p:tgtEl>
                                              <p:spTgt spid="194"/>
                                            </p:tgtEl>
                                            <p:attrNameLst>
                                              <p:attrName>style.visibility</p:attrName>
                                            </p:attrNameLst>
                                          </p:cBhvr>
                                          <p:to>
                                            <p:strVal val="visible"/>
                                          </p:to>
                                        </p:set>
                                        <p:animEffect transition="in" filter="fade">
                                          <p:cBhvr>
                                            <p:cTn id="64" dur="1000"/>
                                            <p:tgtEl>
                                              <p:spTgt spid="194"/>
                                            </p:tgtEl>
                                          </p:cBhvr>
                                        </p:animEffect>
                                        <p:anim calcmode="lin" valueType="num">
                                          <p:cBhvr>
                                            <p:cTn id="65" dur="1000" fill="hold"/>
                                            <p:tgtEl>
                                              <p:spTgt spid="194"/>
                                            </p:tgtEl>
                                            <p:attrNameLst>
                                              <p:attrName>ppt_x</p:attrName>
                                            </p:attrNameLst>
                                          </p:cBhvr>
                                          <p:tavLst>
                                            <p:tav tm="0">
                                              <p:val>
                                                <p:strVal val="#ppt_x"/>
                                              </p:val>
                                            </p:tav>
                                            <p:tav tm="100000">
                                              <p:val>
                                                <p:strVal val="#ppt_x"/>
                                              </p:val>
                                            </p:tav>
                                          </p:tavLst>
                                        </p:anim>
                                        <p:anim calcmode="lin" valueType="num">
                                          <p:cBhvr>
                                            <p:cTn id="66" dur="1000" fill="hold"/>
                                            <p:tgtEl>
                                              <p:spTgt spid="194"/>
                                            </p:tgtEl>
                                            <p:attrNameLst>
                                              <p:attrName>ppt_y</p:attrName>
                                            </p:attrNameLst>
                                          </p:cBhvr>
                                          <p:tavLst>
                                            <p:tav tm="0">
                                              <p:val>
                                                <p:strVal val="#ppt_y+.1"/>
                                              </p:val>
                                            </p:tav>
                                            <p:tav tm="100000">
                                              <p:val>
                                                <p:strVal val="#ppt_y"/>
                                              </p:val>
                                            </p:tav>
                                          </p:tavLst>
                                        </p:anim>
                                      </p:childTnLst>
                                    </p:cTn>
                                  </p:par>
                                  <p:par>
                                    <p:cTn id="67" presetID="14" presetClass="entr" presetSubtype="10" fill="hold" grpId="0" nodeType="withEffect">
                                      <p:stCondLst>
                                        <p:cond delay="0"/>
                                      </p:stCondLst>
                                      <p:childTnLst>
                                        <p:set>
                                          <p:cBhvr>
                                            <p:cTn id="68" dur="1" fill="hold">
                                              <p:stCondLst>
                                                <p:cond delay="0"/>
                                              </p:stCondLst>
                                            </p:cTn>
                                            <p:tgtEl>
                                              <p:spTgt spid="208"/>
                                            </p:tgtEl>
                                            <p:attrNameLst>
                                              <p:attrName>style.visibility</p:attrName>
                                            </p:attrNameLst>
                                          </p:cBhvr>
                                          <p:to>
                                            <p:strVal val="visible"/>
                                          </p:to>
                                        </p:set>
                                        <p:animEffect transition="in" filter="randombar(horizontal)">
                                          <p:cBhvr>
                                            <p:cTn id="69" dur="500"/>
                                            <p:tgtEl>
                                              <p:spTgt spid="208"/>
                                            </p:tgtEl>
                                          </p:cBhvr>
                                        </p:animEffect>
                                      </p:childTnLst>
                                    </p:cTn>
                                  </p:par>
                                </p:childTnLst>
                              </p:cTn>
                            </p:par>
                            <p:par>
                              <p:cTn id="70" fill="hold">
                                <p:stCondLst>
                                  <p:cond delay="9950"/>
                                </p:stCondLst>
                                <p:childTnLst>
                                  <p:par>
                                    <p:cTn id="71" presetID="2" presetClass="entr" presetSubtype="9"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additive="base">
                                            <p:cTn id="73" dur="2000" fill="hold"/>
                                            <p:tgtEl>
                                              <p:spTgt spid="49"/>
                                            </p:tgtEl>
                                            <p:attrNameLst>
                                              <p:attrName>ppt_x</p:attrName>
                                            </p:attrNameLst>
                                          </p:cBhvr>
                                          <p:tavLst>
                                            <p:tav tm="0">
                                              <p:val>
                                                <p:strVal val="0-#ppt_w/2"/>
                                              </p:val>
                                            </p:tav>
                                            <p:tav tm="100000">
                                              <p:val>
                                                <p:strVal val="#ppt_x"/>
                                              </p:val>
                                            </p:tav>
                                          </p:tavLst>
                                        </p:anim>
                                        <p:anim calcmode="lin" valueType="num">
                                          <p:cBhvr additive="base">
                                            <p:cTn id="74" dur="2000" fill="hold"/>
                                            <p:tgtEl>
                                              <p:spTgt spid="4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93" grpId="0"/>
          <p:bldP spid="194" grpId="0"/>
          <p:bldP spid="195" grpId="0"/>
          <p:bldP spid="196" grpId="0"/>
          <p:bldP spid="207" grpId="0"/>
          <p:bldP spid="208" grpId="0"/>
          <p:bldP spid="209" grpId="0"/>
          <p:bldP spid="210"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图片 9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0921" y="4978315"/>
            <a:ext cx="4843873" cy="2100552"/>
          </a:xfrm>
          <a:prstGeom prst="rect">
            <a:avLst/>
          </a:prstGeom>
          <a:effectLst>
            <a:softEdge rad="635000"/>
          </a:effectLst>
        </p:spPr>
      </p:pic>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重点工作</a:t>
            </a: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33829" y="1775791"/>
            <a:ext cx="2377082" cy="4578626"/>
          </a:xfrm>
          <a:prstGeom prst="rect">
            <a:avLst/>
          </a:prstGeom>
        </p:spPr>
      </p:pic>
      <p:grpSp>
        <p:nvGrpSpPr>
          <p:cNvPr id="52" name="Group 26"/>
          <p:cNvGrpSpPr/>
          <p:nvPr/>
        </p:nvGrpSpPr>
        <p:grpSpPr>
          <a:xfrm>
            <a:off x="2000641" y="2788537"/>
            <a:ext cx="2413174" cy="393197"/>
            <a:chOff x="1741845" y="2481978"/>
            <a:chExt cx="2880221" cy="393197"/>
          </a:xfrm>
        </p:grpSpPr>
        <p:cxnSp>
          <p:nvCxnSpPr>
            <p:cNvPr id="53" name="Straight Connector 27"/>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28"/>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56" name="Title 20"/>
          <p:cNvSpPr txBox="1"/>
          <p:nvPr/>
        </p:nvSpPr>
        <p:spPr>
          <a:xfrm>
            <a:off x="2000641" y="2417184"/>
            <a:ext cx="1477328" cy="300082"/>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800" b="1" dirty="0">
                <a:solidFill>
                  <a:srgbClr val="00B0F0"/>
                </a:solidFill>
                <a:latin typeface="微软雅黑" panose="020B0503020204020204" pitchFamily="34" charset="-122"/>
                <a:ea typeface="微软雅黑" panose="020B0503020204020204" pitchFamily="34" charset="-122"/>
                <a:cs typeface="Lato Regular"/>
              </a:rPr>
              <a:t>填写段落标题</a:t>
            </a:r>
          </a:p>
        </p:txBody>
      </p:sp>
      <p:sp>
        <p:nvSpPr>
          <p:cNvPr id="57" name="Title 20"/>
          <p:cNvSpPr txBox="1"/>
          <p:nvPr/>
        </p:nvSpPr>
        <p:spPr>
          <a:xfrm>
            <a:off x="1922980" y="3056184"/>
            <a:ext cx="1871927" cy="609398"/>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a:endParaRPr>
          </a:p>
        </p:txBody>
      </p:sp>
      <p:grpSp>
        <p:nvGrpSpPr>
          <p:cNvPr id="58" name="组合 57"/>
          <p:cNvGrpSpPr/>
          <p:nvPr/>
        </p:nvGrpSpPr>
        <p:grpSpPr>
          <a:xfrm>
            <a:off x="362366" y="2062857"/>
            <a:ext cx="1458817" cy="1459345"/>
            <a:chOff x="4179570" y="1588770"/>
            <a:chExt cx="2735580" cy="2735580"/>
          </a:xfrm>
          <a:blipFill dpi="0" rotWithShape="1">
            <a:blip r:embed="rId7">
              <a:extLst>
                <a:ext uri="{28A0092B-C50C-407E-A947-70E740481C1C}">
                  <a14:useLocalDpi xmlns:a14="http://schemas.microsoft.com/office/drawing/2010/main" val="0"/>
                </a:ext>
              </a:extLst>
            </a:blip>
            <a:srcRect/>
            <a:stretch>
              <a:fillRect/>
            </a:stretch>
          </a:blipFill>
        </p:grpSpPr>
        <p:sp>
          <p:nvSpPr>
            <p:cNvPr id="59" name="椭圆 58"/>
            <p:cNvSpPr/>
            <p:nvPr/>
          </p:nvSpPr>
          <p:spPr>
            <a:xfrm>
              <a:off x="4179570" y="1588770"/>
              <a:ext cx="2735580" cy="2735580"/>
            </a:xfrm>
            <a:prstGeom prst="ellipse">
              <a:avLst/>
            </a:prstGeom>
            <a:grpFill/>
            <a:ln w="2540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165100" dist="63500" dir="13500000">
                <a:prstClr val="black">
                  <a:alpha val="50000"/>
                </a:prstClr>
              </a:innerShdw>
            </a:effectLst>
          </p:spPr>
          <p:txBody>
            <a:bodyPr rtlCol="0" anchor="ctr"/>
            <a:lstStyle/>
            <a:p>
              <a:pPr algn="ctr" defTabSz="913761"/>
              <a:endParaRPr lang="zh-CN" altLang="en-US" sz="2400" kern="0">
                <a:solidFill>
                  <a:prstClr val="white"/>
                </a:solidFill>
                <a:latin typeface="Calibri"/>
                <a:ea typeface="宋体"/>
              </a:endParaRPr>
            </a:p>
          </p:txBody>
        </p:sp>
        <p:sp>
          <p:nvSpPr>
            <p:cNvPr id="60" name="椭圆 59"/>
            <p:cNvSpPr/>
            <p:nvPr/>
          </p:nvSpPr>
          <p:spPr>
            <a:xfrm>
              <a:off x="4574903" y="1984103"/>
              <a:ext cx="1944914" cy="1944914"/>
            </a:xfrm>
            <a:prstGeom prst="ellipse">
              <a:avLst/>
            </a:prstGeom>
            <a:grp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27000" dist="50800" dir="2700000" algn="tl" rotWithShape="0">
                <a:prstClr val="black">
                  <a:alpha val="40000"/>
                </a:prstClr>
              </a:outerShdw>
            </a:effectLst>
          </p:spPr>
          <p:txBody>
            <a:bodyPr rtlCol="0" anchor="ctr"/>
            <a:lstStyle/>
            <a:p>
              <a:pPr algn="ctr" defTabSz="913761"/>
              <a:endParaRPr lang="zh-CN" altLang="en-US" sz="2400" kern="0">
                <a:solidFill>
                  <a:prstClr val="white"/>
                </a:solidFill>
                <a:latin typeface="Calibri"/>
                <a:ea typeface="宋体"/>
              </a:endParaRPr>
            </a:p>
          </p:txBody>
        </p:sp>
      </p:grpSp>
      <p:sp>
        <p:nvSpPr>
          <p:cNvPr id="61" name="文本框 18"/>
          <p:cNvSpPr txBox="1"/>
          <p:nvPr/>
        </p:nvSpPr>
        <p:spPr>
          <a:xfrm>
            <a:off x="666352" y="2305658"/>
            <a:ext cx="848284" cy="707887"/>
          </a:xfrm>
          <a:prstGeom prst="rect">
            <a:avLst/>
          </a:prstGeom>
          <a:noFill/>
        </p:spPr>
        <p:txBody>
          <a:bodyPr wrap="square" lIns="91361" tIns="45680" rIns="91361" bIns="45680" rtlCol="0">
            <a:spAutoFit/>
          </a:bodyPr>
          <a:lstStyle/>
          <a:p>
            <a:pPr algn="ctr" defTabSz="913761"/>
            <a:r>
              <a:rPr lang="en-US" altLang="zh-CN" sz="3999" dirty="0">
                <a:solidFill>
                  <a:srgbClr val="00B0F0"/>
                </a:solidFill>
                <a:latin typeface="Impact" panose="020B0806030902050204" pitchFamily="34" charset="0"/>
              </a:rPr>
              <a:t>01</a:t>
            </a:r>
            <a:endParaRPr lang="zh-CN" altLang="en-US" sz="3999" dirty="0">
              <a:solidFill>
                <a:srgbClr val="00B0F0"/>
              </a:solidFill>
              <a:latin typeface="Impact" panose="020B0806030902050204" pitchFamily="34" charset="0"/>
            </a:endParaRPr>
          </a:p>
        </p:txBody>
      </p:sp>
      <p:grpSp>
        <p:nvGrpSpPr>
          <p:cNvPr id="62" name="Group 26"/>
          <p:cNvGrpSpPr/>
          <p:nvPr/>
        </p:nvGrpSpPr>
        <p:grpSpPr>
          <a:xfrm>
            <a:off x="2640057" y="5013235"/>
            <a:ext cx="2413174" cy="393197"/>
            <a:chOff x="1741845" y="2481978"/>
            <a:chExt cx="2880221" cy="393197"/>
          </a:xfrm>
        </p:grpSpPr>
        <p:cxnSp>
          <p:nvCxnSpPr>
            <p:cNvPr id="63" name="Straight Connector 27"/>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28"/>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65" name="Title 20"/>
          <p:cNvSpPr txBox="1"/>
          <p:nvPr/>
        </p:nvSpPr>
        <p:spPr>
          <a:xfrm>
            <a:off x="2640057" y="4641882"/>
            <a:ext cx="1477328" cy="300082"/>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800" b="1" dirty="0">
                <a:solidFill>
                  <a:srgbClr val="00B0F0"/>
                </a:solidFill>
                <a:latin typeface="微软雅黑" panose="020B0503020204020204" pitchFamily="34" charset="-122"/>
                <a:ea typeface="微软雅黑" panose="020B0503020204020204" pitchFamily="34" charset="-122"/>
                <a:cs typeface="Lato Regular"/>
              </a:rPr>
              <a:t>填写段落标题</a:t>
            </a:r>
          </a:p>
        </p:txBody>
      </p:sp>
      <p:sp>
        <p:nvSpPr>
          <p:cNvPr id="66" name="Title 20"/>
          <p:cNvSpPr txBox="1"/>
          <p:nvPr/>
        </p:nvSpPr>
        <p:spPr>
          <a:xfrm>
            <a:off x="2542005" y="5271026"/>
            <a:ext cx="1871927" cy="609398"/>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a:endParaRPr>
          </a:p>
        </p:txBody>
      </p:sp>
      <p:grpSp>
        <p:nvGrpSpPr>
          <p:cNvPr id="67" name="组合 66"/>
          <p:cNvGrpSpPr/>
          <p:nvPr/>
        </p:nvGrpSpPr>
        <p:grpSpPr>
          <a:xfrm>
            <a:off x="1001782" y="4287555"/>
            <a:ext cx="1458817" cy="1459345"/>
            <a:chOff x="4179570" y="1588770"/>
            <a:chExt cx="2735580" cy="2735580"/>
          </a:xfrm>
          <a:blipFill dpi="0" rotWithShape="1">
            <a:blip r:embed="rId7">
              <a:extLst>
                <a:ext uri="{28A0092B-C50C-407E-A947-70E740481C1C}">
                  <a14:useLocalDpi xmlns:a14="http://schemas.microsoft.com/office/drawing/2010/main" val="0"/>
                </a:ext>
              </a:extLst>
            </a:blip>
            <a:srcRect/>
            <a:stretch>
              <a:fillRect/>
            </a:stretch>
          </a:blipFill>
        </p:grpSpPr>
        <p:sp>
          <p:nvSpPr>
            <p:cNvPr id="68" name="椭圆 67"/>
            <p:cNvSpPr/>
            <p:nvPr/>
          </p:nvSpPr>
          <p:spPr>
            <a:xfrm>
              <a:off x="4179570" y="1588770"/>
              <a:ext cx="2735580" cy="2735580"/>
            </a:xfrm>
            <a:prstGeom prst="ellipse">
              <a:avLst/>
            </a:prstGeom>
            <a:grpFill/>
            <a:ln w="2540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165100" dist="63500" dir="13500000">
                <a:prstClr val="black">
                  <a:alpha val="50000"/>
                </a:prstClr>
              </a:innerShdw>
            </a:effectLst>
          </p:spPr>
          <p:txBody>
            <a:bodyPr rtlCol="0" anchor="ctr"/>
            <a:lstStyle/>
            <a:p>
              <a:pPr algn="ctr" defTabSz="913761"/>
              <a:endParaRPr lang="zh-CN" altLang="en-US" sz="2400" kern="0">
                <a:solidFill>
                  <a:prstClr val="white"/>
                </a:solidFill>
                <a:latin typeface="Calibri"/>
                <a:ea typeface="宋体"/>
              </a:endParaRPr>
            </a:p>
          </p:txBody>
        </p:sp>
        <p:sp>
          <p:nvSpPr>
            <p:cNvPr id="69" name="椭圆 68"/>
            <p:cNvSpPr/>
            <p:nvPr/>
          </p:nvSpPr>
          <p:spPr>
            <a:xfrm>
              <a:off x="4574903" y="1984103"/>
              <a:ext cx="1944914" cy="1944914"/>
            </a:xfrm>
            <a:prstGeom prst="ellipse">
              <a:avLst/>
            </a:prstGeom>
            <a:grp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27000" dist="50800" dir="2700000" algn="tl" rotWithShape="0">
                <a:prstClr val="black">
                  <a:alpha val="40000"/>
                </a:prstClr>
              </a:outerShdw>
            </a:effectLst>
          </p:spPr>
          <p:txBody>
            <a:bodyPr rtlCol="0" anchor="ctr"/>
            <a:lstStyle/>
            <a:p>
              <a:pPr algn="ctr" defTabSz="913761"/>
              <a:endParaRPr lang="zh-CN" altLang="en-US" sz="2400" kern="0">
                <a:solidFill>
                  <a:prstClr val="white"/>
                </a:solidFill>
                <a:latin typeface="Calibri"/>
                <a:ea typeface="宋体"/>
              </a:endParaRPr>
            </a:p>
          </p:txBody>
        </p:sp>
      </p:grpSp>
      <p:sp>
        <p:nvSpPr>
          <p:cNvPr id="70" name="文本框 18"/>
          <p:cNvSpPr txBox="1"/>
          <p:nvPr/>
        </p:nvSpPr>
        <p:spPr>
          <a:xfrm>
            <a:off x="1305768" y="4530356"/>
            <a:ext cx="848284" cy="707887"/>
          </a:xfrm>
          <a:prstGeom prst="rect">
            <a:avLst/>
          </a:prstGeom>
          <a:noFill/>
        </p:spPr>
        <p:txBody>
          <a:bodyPr wrap="square" lIns="91361" tIns="45680" rIns="91361" bIns="45680" rtlCol="0">
            <a:spAutoFit/>
          </a:bodyPr>
          <a:lstStyle/>
          <a:p>
            <a:pPr algn="ctr" defTabSz="913761"/>
            <a:r>
              <a:rPr lang="en-US" altLang="zh-CN" sz="3999" dirty="0" smtClean="0">
                <a:solidFill>
                  <a:srgbClr val="00B0F0"/>
                </a:solidFill>
                <a:latin typeface="Impact" panose="020B0806030902050204" pitchFamily="34" charset="0"/>
              </a:rPr>
              <a:t>02</a:t>
            </a:r>
            <a:endParaRPr lang="zh-CN" altLang="en-US" sz="3999" dirty="0">
              <a:solidFill>
                <a:srgbClr val="00B0F0"/>
              </a:solidFill>
              <a:latin typeface="Impact" panose="020B0806030902050204" pitchFamily="34" charset="0"/>
            </a:endParaRPr>
          </a:p>
        </p:txBody>
      </p:sp>
      <p:grpSp>
        <p:nvGrpSpPr>
          <p:cNvPr id="71" name="Group 26"/>
          <p:cNvGrpSpPr/>
          <p:nvPr/>
        </p:nvGrpSpPr>
        <p:grpSpPr>
          <a:xfrm flipH="1">
            <a:off x="5499651" y="1609102"/>
            <a:ext cx="2322245" cy="477636"/>
            <a:chOff x="1741845" y="2481978"/>
            <a:chExt cx="2880221" cy="393197"/>
          </a:xfrm>
        </p:grpSpPr>
        <p:cxnSp>
          <p:nvCxnSpPr>
            <p:cNvPr id="72" name="Straight Connector 27"/>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28"/>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76" name="Title 20"/>
          <p:cNvSpPr txBox="1"/>
          <p:nvPr/>
        </p:nvSpPr>
        <p:spPr>
          <a:xfrm>
            <a:off x="6310522" y="1198174"/>
            <a:ext cx="1477328" cy="300082"/>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800" b="1" dirty="0">
                <a:solidFill>
                  <a:srgbClr val="00B0F0"/>
                </a:solidFill>
                <a:latin typeface="微软雅黑" panose="020B0503020204020204" pitchFamily="34" charset="-122"/>
                <a:ea typeface="微软雅黑" panose="020B0503020204020204" pitchFamily="34" charset="-122"/>
                <a:cs typeface="Lato Regular"/>
              </a:rPr>
              <a:t>填写段落标题</a:t>
            </a:r>
          </a:p>
        </p:txBody>
      </p:sp>
      <p:sp>
        <p:nvSpPr>
          <p:cNvPr id="77" name="Title 20"/>
          <p:cNvSpPr txBox="1"/>
          <p:nvPr/>
        </p:nvSpPr>
        <p:spPr>
          <a:xfrm>
            <a:off x="6159747" y="1896167"/>
            <a:ext cx="1871927" cy="609398"/>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a:endParaRPr>
          </a:p>
        </p:txBody>
      </p:sp>
      <p:grpSp>
        <p:nvGrpSpPr>
          <p:cNvPr id="78" name="组合 77"/>
          <p:cNvGrpSpPr/>
          <p:nvPr/>
        </p:nvGrpSpPr>
        <p:grpSpPr>
          <a:xfrm>
            <a:off x="8039217" y="935273"/>
            <a:ext cx="1458817" cy="1459345"/>
            <a:chOff x="4179570" y="1588770"/>
            <a:chExt cx="2735580" cy="2735580"/>
          </a:xfrm>
          <a:blipFill dpi="0" rotWithShape="1">
            <a:blip r:embed="rId7">
              <a:extLst>
                <a:ext uri="{28A0092B-C50C-407E-A947-70E740481C1C}">
                  <a14:useLocalDpi xmlns:a14="http://schemas.microsoft.com/office/drawing/2010/main" val="0"/>
                </a:ext>
              </a:extLst>
            </a:blip>
            <a:srcRect/>
            <a:stretch>
              <a:fillRect/>
            </a:stretch>
          </a:blipFill>
        </p:grpSpPr>
        <p:sp>
          <p:nvSpPr>
            <p:cNvPr id="79" name="椭圆 78"/>
            <p:cNvSpPr/>
            <p:nvPr/>
          </p:nvSpPr>
          <p:spPr>
            <a:xfrm>
              <a:off x="4179570" y="1588770"/>
              <a:ext cx="2735580" cy="2735580"/>
            </a:xfrm>
            <a:prstGeom prst="ellipse">
              <a:avLst/>
            </a:prstGeom>
            <a:grpFill/>
            <a:ln w="2540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165100" dist="63500" dir="13500000">
                <a:prstClr val="black">
                  <a:alpha val="50000"/>
                </a:prstClr>
              </a:innerShdw>
            </a:effectLst>
          </p:spPr>
          <p:txBody>
            <a:bodyPr rtlCol="0" anchor="ctr"/>
            <a:lstStyle/>
            <a:p>
              <a:pPr algn="ctr" defTabSz="913761"/>
              <a:endParaRPr lang="zh-CN" altLang="en-US" sz="2400" kern="0">
                <a:solidFill>
                  <a:prstClr val="white"/>
                </a:solidFill>
                <a:latin typeface="Calibri"/>
                <a:ea typeface="宋体"/>
              </a:endParaRPr>
            </a:p>
          </p:txBody>
        </p:sp>
        <p:sp>
          <p:nvSpPr>
            <p:cNvPr id="80" name="椭圆 79"/>
            <p:cNvSpPr/>
            <p:nvPr/>
          </p:nvSpPr>
          <p:spPr>
            <a:xfrm>
              <a:off x="4574903" y="1984103"/>
              <a:ext cx="1944914" cy="1944914"/>
            </a:xfrm>
            <a:prstGeom prst="ellipse">
              <a:avLst/>
            </a:prstGeom>
            <a:grp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27000" dist="50800" dir="2700000" algn="tl" rotWithShape="0">
                <a:prstClr val="black">
                  <a:alpha val="40000"/>
                </a:prstClr>
              </a:outerShdw>
            </a:effectLst>
          </p:spPr>
          <p:txBody>
            <a:bodyPr rtlCol="0" anchor="ctr"/>
            <a:lstStyle/>
            <a:p>
              <a:pPr algn="ctr" defTabSz="913761"/>
              <a:endParaRPr lang="zh-CN" altLang="en-US" sz="2400" kern="0">
                <a:solidFill>
                  <a:prstClr val="white"/>
                </a:solidFill>
                <a:latin typeface="Calibri"/>
                <a:ea typeface="宋体"/>
              </a:endParaRPr>
            </a:p>
          </p:txBody>
        </p:sp>
      </p:grpSp>
      <p:sp>
        <p:nvSpPr>
          <p:cNvPr id="81" name="文本框 18"/>
          <p:cNvSpPr txBox="1"/>
          <p:nvPr/>
        </p:nvSpPr>
        <p:spPr>
          <a:xfrm>
            <a:off x="8343203" y="1178074"/>
            <a:ext cx="848284" cy="707887"/>
          </a:xfrm>
          <a:prstGeom prst="rect">
            <a:avLst/>
          </a:prstGeom>
          <a:noFill/>
        </p:spPr>
        <p:txBody>
          <a:bodyPr wrap="square" lIns="91361" tIns="45680" rIns="91361" bIns="45680" rtlCol="0">
            <a:spAutoFit/>
          </a:bodyPr>
          <a:lstStyle/>
          <a:p>
            <a:pPr algn="ctr" defTabSz="913761"/>
            <a:r>
              <a:rPr lang="en-US" altLang="zh-CN" sz="3999" dirty="0" smtClean="0">
                <a:solidFill>
                  <a:srgbClr val="00B0F0"/>
                </a:solidFill>
                <a:latin typeface="Impact" panose="020B0806030902050204" pitchFamily="34" charset="0"/>
              </a:rPr>
              <a:t>03</a:t>
            </a:r>
            <a:endParaRPr lang="zh-CN" altLang="en-US" sz="3999" dirty="0">
              <a:solidFill>
                <a:srgbClr val="00B0F0"/>
              </a:solidFill>
              <a:latin typeface="Impact" panose="020B0806030902050204" pitchFamily="34" charset="0"/>
            </a:endParaRPr>
          </a:p>
        </p:txBody>
      </p:sp>
      <p:grpSp>
        <p:nvGrpSpPr>
          <p:cNvPr id="82" name="Group 26"/>
          <p:cNvGrpSpPr/>
          <p:nvPr/>
        </p:nvGrpSpPr>
        <p:grpSpPr>
          <a:xfrm flipH="1">
            <a:off x="5890313" y="3978141"/>
            <a:ext cx="3296642" cy="618827"/>
            <a:chOff x="1741845" y="2481978"/>
            <a:chExt cx="2880221" cy="393197"/>
          </a:xfrm>
        </p:grpSpPr>
        <p:cxnSp>
          <p:nvCxnSpPr>
            <p:cNvPr id="83" name="Straight Connector 27"/>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28"/>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85" name="Title 20"/>
          <p:cNvSpPr txBox="1"/>
          <p:nvPr/>
        </p:nvSpPr>
        <p:spPr>
          <a:xfrm>
            <a:off x="7675579" y="3567214"/>
            <a:ext cx="1477328" cy="300082"/>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800" b="1" dirty="0">
                <a:solidFill>
                  <a:srgbClr val="00B0F0"/>
                </a:solidFill>
                <a:latin typeface="微软雅黑" panose="020B0503020204020204" pitchFamily="34" charset="-122"/>
                <a:ea typeface="微软雅黑" panose="020B0503020204020204" pitchFamily="34" charset="-122"/>
                <a:cs typeface="Lato Regular"/>
              </a:rPr>
              <a:t>填写段落标题</a:t>
            </a:r>
          </a:p>
        </p:txBody>
      </p:sp>
      <p:sp>
        <p:nvSpPr>
          <p:cNvPr id="86" name="Title 20"/>
          <p:cNvSpPr txBox="1"/>
          <p:nvPr/>
        </p:nvSpPr>
        <p:spPr>
          <a:xfrm>
            <a:off x="7322405" y="4287554"/>
            <a:ext cx="1871927" cy="609398"/>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a:endParaRPr>
          </a:p>
        </p:txBody>
      </p:sp>
      <p:grpSp>
        <p:nvGrpSpPr>
          <p:cNvPr id="87" name="组合 86"/>
          <p:cNvGrpSpPr/>
          <p:nvPr/>
        </p:nvGrpSpPr>
        <p:grpSpPr>
          <a:xfrm>
            <a:off x="9447479" y="3137623"/>
            <a:ext cx="1458817" cy="1459345"/>
            <a:chOff x="4179570" y="1588770"/>
            <a:chExt cx="2735580" cy="2735580"/>
          </a:xfrm>
          <a:blipFill dpi="0" rotWithShape="1">
            <a:blip r:embed="rId7">
              <a:extLst>
                <a:ext uri="{28A0092B-C50C-407E-A947-70E740481C1C}">
                  <a14:useLocalDpi xmlns:a14="http://schemas.microsoft.com/office/drawing/2010/main" val="0"/>
                </a:ext>
              </a:extLst>
            </a:blip>
            <a:srcRect/>
            <a:stretch>
              <a:fillRect/>
            </a:stretch>
          </a:blipFill>
        </p:grpSpPr>
        <p:sp>
          <p:nvSpPr>
            <p:cNvPr id="88" name="椭圆 87"/>
            <p:cNvSpPr/>
            <p:nvPr/>
          </p:nvSpPr>
          <p:spPr>
            <a:xfrm>
              <a:off x="4179570" y="1588770"/>
              <a:ext cx="2735580" cy="2735580"/>
            </a:xfrm>
            <a:prstGeom prst="ellipse">
              <a:avLst/>
            </a:prstGeom>
            <a:grpFill/>
            <a:ln w="2540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165100" dist="63500" dir="13500000">
                <a:prstClr val="black">
                  <a:alpha val="50000"/>
                </a:prstClr>
              </a:innerShdw>
            </a:effectLst>
          </p:spPr>
          <p:txBody>
            <a:bodyPr rtlCol="0" anchor="ctr"/>
            <a:lstStyle/>
            <a:p>
              <a:pPr algn="ctr" defTabSz="913761"/>
              <a:endParaRPr lang="zh-CN" altLang="en-US" sz="2400" kern="0">
                <a:solidFill>
                  <a:prstClr val="white"/>
                </a:solidFill>
                <a:latin typeface="Calibri"/>
                <a:ea typeface="宋体"/>
              </a:endParaRPr>
            </a:p>
          </p:txBody>
        </p:sp>
        <p:sp>
          <p:nvSpPr>
            <p:cNvPr id="89" name="椭圆 88"/>
            <p:cNvSpPr/>
            <p:nvPr/>
          </p:nvSpPr>
          <p:spPr>
            <a:xfrm>
              <a:off x="4574903" y="1984103"/>
              <a:ext cx="1944914" cy="1944914"/>
            </a:xfrm>
            <a:prstGeom prst="ellipse">
              <a:avLst/>
            </a:prstGeom>
            <a:grpFill/>
            <a:ln w="1905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127000" dist="50800" dir="2700000" algn="tl" rotWithShape="0">
                <a:prstClr val="black">
                  <a:alpha val="40000"/>
                </a:prstClr>
              </a:outerShdw>
            </a:effectLst>
          </p:spPr>
          <p:txBody>
            <a:bodyPr rtlCol="0" anchor="ctr"/>
            <a:lstStyle/>
            <a:p>
              <a:pPr algn="ctr" defTabSz="913761"/>
              <a:endParaRPr lang="zh-CN" altLang="en-US" sz="2400" kern="0">
                <a:solidFill>
                  <a:prstClr val="white"/>
                </a:solidFill>
                <a:latin typeface="Calibri"/>
                <a:ea typeface="宋体"/>
              </a:endParaRPr>
            </a:p>
          </p:txBody>
        </p:sp>
      </p:grpSp>
      <p:sp>
        <p:nvSpPr>
          <p:cNvPr id="90" name="文本框 18"/>
          <p:cNvSpPr txBox="1"/>
          <p:nvPr/>
        </p:nvSpPr>
        <p:spPr>
          <a:xfrm>
            <a:off x="9751465" y="3380424"/>
            <a:ext cx="848284" cy="707887"/>
          </a:xfrm>
          <a:prstGeom prst="rect">
            <a:avLst/>
          </a:prstGeom>
          <a:noFill/>
        </p:spPr>
        <p:txBody>
          <a:bodyPr wrap="square" lIns="91361" tIns="45680" rIns="91361" bIns="45680" rtlCol="0">
            <a:spAutoFit/>
          </a:bodyPr>
          <a:lstStyle/>
          <a:p>
            <a:pPr algn="ctr" defTabSz="913761"/>
            <a:r>
              <a:rPr lang="en-US" altLang="zh-CN" sz="3999" dirty="0" smtClean="0">
                <a:solidFill>
                  <a:srgbClr val="00B0F0"/>
                </a:solidFill>
                <a:latin typeface="Impact" panose="020B0806030902050204" pitchFamily="34" charset="0"/>
              </a:rPr>
              <a:t>03</a:t>
            </a:r>
            <a:endParaRPr lang="zh-CN" altLang="en-US" sz="3999" dirty="0">
              <a:solidFill>
                <a:srgbClr val="00B0F0"/>
              </a:solidFill>
              <a:latin typeface="Impact" panose="020B0806030902050204" pitchFamily="34" charset="0"/>
            </a:endParaRPr>
          </a:p>
        </p:txBody>
      </p:sp>
    </p:spTree>
    <p:extLst>
      <p:ext uri="{BB962C8B-B14F-4D97-AF65-F5344CB8AC3E}">
        <p14:creationId xmlns:p14="http://schemas.microsoft.com/office/powerpoint/2010/main" val="2036862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39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89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1890"/>
                            </p:stCondLst>
                            <p:childTnLst>
                              <p:par>
                                <p:cTn id="19" presetID="22" presetClass="entr" presetSubtype="2"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wipe(right)">
                                      <p:cBhvr>
                                        <p:cTn id="21" dur="500"/>
                                        <p:tgtEl>
                                          <p:spTgt spid="52"/>
                                        </p:tgtEl>
                                      </p:cBhvr>
                                    </p:animEffect>
                                  </p:childTnLst>
                                </p:cTn>
                              </p:par>
                            </p:childTnLst>
                          </p:cTn>
                        </p:par>
                        <p:par>
                          <p:cTn id="22" fill="hold">
                            <p:stCondLst>
                              <p:cond delay="2390"/>
                            </p:stCondLst>
                            <p:childTnLst>
                              <p:par>
                                <p:cTn id="23" presetID="10" presetClass="entr" presetSubtype="0"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350"/>
                                        <p:tgtEl>
                                          <p:spTgt spid="58"/>
                                        </p:tgtEl>
                                      </p:cBhvr>
                                    </p:animEffect>
                                  </p:childTnLst>
                                </p:cTn>
                              </p:par>
                            </p:childTnLst>
                          </p:cTn>
                        </p:par>
                        <p:par>
                          <p:cTn id="26" fill="hold">
                            <p:stCondLst>
                              <p:cond delay="2740"/>
                            </p:stCondLst>
                            <p:childTnLst>
                              <p:par>
                                <p:cTn id="27" presetID="10" presetClass="entr" presetSubtype="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fade">
                                      <p:cBhvr>
                                        <p:cTn id="29" dur="350"/>
                                        <p:tgtEl>
                                          <p:spTgt spid="61"/>
                                        </p:tgtEl>
                                      </p:cBhvr>
                                    </p:animEffect>
                                  </p:childTnLst>
                                </p:cTn>
                              </p:par>
                            </p:childTnLst>
                          </p:cTn>
                        </p:par>
                        <p:par>
                          <p:cTn id="30" fill="hold">
                            <p:stCondLst>
                              <p:cond delay="3090"/>
                            </p:stCondLst>
                            <p:childTnLst>
                              <p:par>
                                <p:cTn id="31" presetID="10" presetClass="entr" presetSubtype="0"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500"/>
                                        <p:tgtEl>
                                          <p:spTgt spid="57"/>
                                        </p:tgtEl>
                                      </p:cBhvr>
                                    </p:animEffect>
                                  </p:childTnLst>
                                </p:cTn>
                              </p:par>
                            </p:childTnLst>
                          </p:cTn>
                        </p:par>
                        <p:par>
                          <p:cTn id="37" fill="hold">
                            <p:stCondLst>
                              <p:cond delay="3590"/>
                            </p:stCondLst>
                            <p:childTnLst>
                              <p:par>
                                <p:cTn id="38" presetID="22" presetClass="entr" presetSubtype="2" fill="hold"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right)">
                                      <p:cBhvr>
                                        <p:cTn id="40" dur="500"/>
                                        <p:tgtEl>
                                          <p:spTgt spid="62"/>
                                        </p:tgtEl>
                                      </p:cBhvr>
                                    </p:animEffect>
                                  </p:childTnLst>
                                </p:cTn>
                              </p:par>
                            </p:childTnLst>
                          </p:cTn>
                        </p:par>
                        <p:par>
                          <p:cTn id="41" fill="hold">
                            <p:stCondLst>
                              <p:cond delay="4090"/>
                            </p:stCondLst>
                            <p:childTnLst>
                              <p:par>
                                <p:cTn id="42" presetID="10" presetClass="entr" presetSubtype="0" fill="hold" nodeType="after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fade">
                                      <p:cBhvr>
                                        <p:cTn id="44" dur="350"/>
                                        <p:tgtEl>
                                          <p:spTgt spid="67"/>
                                        </p:tgtEl>
                                      </p:cBhvr>
                                    </p:animEffect>
                                  </p:childTnLst>
                                </p:cTn>
                              </p:par>
                            </p:childTnLst>
                          </p:cTn>
                        </p:par>
                        <p:par>
                          <p:cTn id="45" fill="hold">
                            <p:stCondLst>
                              <p:cond delay="4440"/>
                            </p:stCondLst>
                            <p:childTnLst>
                              <p:par>
                                <p:cTn id="46" presetID="10" presetClass="entr" presetSubtype="0" fill="hold" grpId="0" nodeType="after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350"/>
                                        <p:tgtEl>
                                          <p:spTgt spid="70"/>
                                        </p:tgtEl>
                                      </p:cBhvr>
                                    </p:animEffect>
                                  </p:childTnLst>
                                </p:cTn>
                              </p:par>
                            </p:childTnLst>
                          </p:cTn>
                        </p:par>
                        <p:par>
                          <p:cTn id="49" fill="hold">
                            <p:stCondLst>
                              <p:cond delay="4790"/>
                            </p:stCondLst>
                            <p:childTnLst>
                              <p:par>
                                <p:cTn id="50" presetID="10" presetClass="entr" presetSubtype="0"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fade">
                                      <p:cBhvr>
                                        <p:cTn id="52" dur="500"/>
                                        <p:tgtEl>
                                          <p:spTgt spid="6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childTnLst>
                          </p:cTn>
                        </p:par>
                        <p:par>
                          <p:cTn id="56" fill="hold">
                            <p:stCondLst>
                              <p:cond delay="5290"/>
                            </p:stCondLst>
                            <p:childTnLst>
                              <p:par>
                                <p:cTn id="57" presetID="22" presetClass="entr" presetSubtype="8" fill="hold"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wipe(left)">
                                      <p:cBhvr>
                                        <p:cTn id="59" dur="500"/>
                                        <p:tgtEl>
                                          <p:spTgt spid="71"/>
                                        </p:tgtEl>
                                      </p:cBhvr>
                                    </p:animEffect>
                                  </p:childTnLst>
                                </p:cTn>
                              </p:par>
                            </p:childTnLst>
                          </p:cTn>
                        </p:par>
                        <p:par>
                          <p:cTn id="60" fill="hold">
                            <p:stCondLst>
                              <p:cond delay="5790"/>
                            </p:stCondLst>
                            <p:childTnLst>
                              <p:par>
                                <p:cTn id="61" presetID="10" presetClass="entr" presetSubtype="0" fill="hold"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fade">
                                      <p:cBhvr>
                                        <p:cTn id="63" dur="350"/>
                                        <p:tgtEl>
                                          <p:spTgt spid="78"/>
                                        </p:tgtEl>
                                      </p:cBhvr>
                                    </p:animEffect>
                                  </p:childTnLst>
                                </p:cTn>
                              </p:par>
                            </p:childTnLst>
                          </p:cTn>
                        </p:par>
                        <p:par>
                          <p:cTn id="64" fill="hold">
                            <p:stCondLst>
                              <p:cond delay="6140"/>
                            </p:stCondLst>
                            <p:childTnLst>
                              <p:par>
                                <p:cTn id="65" presetID="10" presetClass="entr" presetSubtype="0" fill="hold" grpId="0" nodeType="after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fade">
                                      <p:cBhvr>
                                        <p:cTn id="67" dur="350"/>
                                        <p:tgtEl>
                                          <p:spTgt spid="81"/>
                                        </p:tgtEl>
                                      </p:cBhvr>
                                    </p:animEffect>
                                  </p:childTnLst>
                                </p:cTn>
                              </p:par>
                            </p:childTnLst>
                          </p:cTn>
                        </p:par>
                        <p:par>
                          <p:cTn id="68" fill="hold">
                            <p:stCondLst>
                              <p:cond delay="6490"/>
                            </p:stCondLst>
                            <p:childTnLst>
                              <p:par>
                                <p:cTn id="69" presetID="10" presetClass="entr" presetSubtype="0" fill="hold" grpId="0" nodeType="afterEffect">
                                  <p:stCondLst>
                                    <p:cond delay="0"/>
                                  </p:stCondLst>
                                  <p:childTnLst>
                                    <p:set>
                                      <p:cBhvr>
                                        <p:cTn id="70" dur="1" fill="hold">
                                          <p:stCondLst>
                                            <p:cond delay="0"/>
                                          </p:stCondLst>
                                        </p:cTn>
                                        <p:tgtEl>
                                          <p:spTgt spid="76"/>
                                        </p:tgtEl>
                                        <p:attrNameLst>
                                          <p:attrName>style.visibility</p:attrName>
                                        </p:attrNameLst>
                                      </p:cBhvr>
                                      <p:to>
                                        <p:strVal val="visible"/>
                                      </p:to>
                                    </p:set>
                                    <p:animEffect transition="in" filter="fade">
                                      <p:cBhvr>
                                        <p:cTn id="71" dur="500"/>
                                        <p:tgtEl>
                                          <p:spTgt spid="7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7"/>
                                        </p:tgtEl>
                                        <p:attrNameLst>
                                          <p:attrName>style.visibility</p:attrName>
                                        </p:attrNameLst>
                                      </p:cBhvr>
                                      <p:to>
                                        <p:strVal val="visible"/>
                                      </p:to>
                                    </p:set>
                                    <p:animEffect transition="in" filter="fade">
                                      <p:cBhvr>
                                        <p:cTn id="74" dur="500"/>
                                        <p:tgtEl>
                                          <p:spTgt spid="77"/>
                                        </p:tgtEl>
                                      </p:cBhvr>
                                    </p:animEffect>
                                  </p:childTnLst>
                                </p:cTn>
                              </p:par>
                            </p:childTnLst>
                          </p:cTn>
                        </p:par>
                        <p:par>
                          <p:cTn id="75" fill="hold">
                            <p:stCondLst>
                              <p:cond delay="6990"/>
                            </p:stCondLst>
                            <p:childTnLst>
                              <p:par>
                                <p:cTn id="76" presetID="22" presetClass="entr" presetSubtype="8" fill="hold" nodeType="afterEffect">
                                  <p:stCondLst>
                                    <p:cond delay="0"/>
                                  </p:stCondLst>
                                  <p:childTnLst>
                                    <p:set>
                                      <p:cBhvr>
                                        <p:cTn id="77" dur="1" fill="hold">
                                          <p:stCondLst>
                                            <p:cond delay="0"/>
                                          </p:stCondLst>
                                        </p:cTn>
                                        <p:tgtEl>
                                          <p:spTgt spid="82"/>
                                        </p:tgtEl>
                                        <p:attrNameLst>
                                          <p:attrName>style.visibility</p:attrName>
                                        </p:attrNameLst>
                                      </p:cBhvr>
                                      <p:to>
                                        <p:strVal val="visible"/>
                                      </p:to>
                                    </p:set>
                                    <p:animEffect transition="in" filter="wipe(left)">
                                      <p:cBhvr>
                                        <p:cTn id="78" dur="500"/>
                                        <p:tgtEl>
                                          <p:spTgt spid="82"/>
                                        </p:tgtEl>
                                      </p:cBhvr>
                                    </p:animEffect>
                                  </p:childTnLst>
                                </p:cTn>
                              </p:par>
                            </p:childTnLst>
                          </p:cTn>
                        </p:par>
                        <p:par>
                          <p:cTn id="79" fill="hold">
                            <p:stCondLst>
                              <p:cond delay="7490"/>
                            </p:stCondLst>
                            <p:childTnLst>
                              <p:par>
                                <p:cTn id="80" presetID="10" presetClass="entr" presetSubtype="0" fill="hold" nodeType="afterEffect">
                                  <p:stCondLst>
                                    <p:cond delay="0"/>
                                  </p:stCondLst>
                                  <p:childTnLst>
                                    <p:set>
                                      <p:cBhvr>
                                        <p:cTn id="81" dur="1" fill="hold">
                                          <p:stCondLst>
                                            <p:cond delay="0"/>
                                          </p:stCondLst>
                                        </p:cTn>
                                        <p:tgtEl>
                                          <p:spTgt spid="87"/>
                                        </p:tgtEl>
                                        <p:attrNameLst>
                                          <p:attrName>style.visibility</p:attrName>
                                        </p:attrNameLst>
                                      </p:cBhvr>
                                      <p:to>
                                        <p:strVal val="visible"/>
                                      </p:to>
                                    </p:set>
                                    <p:animEffect transition="in" filter="fade">
                                      <p:cBhvr>
                                        <p:cTn id="82" dur="350"/>
                                        <p:tgtEl>
                                          <p:spTgt spid="87"/>
                                        </p:tgtEl>
                                      </p:cBhvr>
                                    </p:animEffect>
                                  </p:childTnLst>
                                </p:cTn>
                              </p:par>
                            </p:childTnLst>
                          </p:cTn>
                        </p:par>
                        <p:par>
                          <p:cTn id="83" fill="hold">
                            <p:stCondLst>
                              <p:cond delay="7840"/>
                            </p:stCondLst>
                            <p:childTnLst>
                              <p:par>
                                <p:cTn id="84" presetID="10" presetClass="entr" presetSubtype="0" fill="hold" grpId="0" nodeType="afterEffect">
                                  <p:stCondLst>
                                    <p:cond delay="0"/>
                                  </p:stCondLst>
                                  <p:childTnLst>
                                    <p:set>
                                      <p:cBhvr>
                                        <p:cTn id="85" dur="1" fill="hold">
                                          <p:stCondLst>
                                            <p:cond delay="0"/>
                                          </p:stCondLst>
                                        </p:cTn>
                                        <p:tgtEl>
                                          <p:spTgt spid="90"/>
                                        </p:tgtEl>
                                        <p:attrNameLst>
                                          <p:attrName>style.visibility</p:attrName>
                                        </p:attrNameLst>
                                      </p:cBhvr>
                                      <p:to>
                                        <p:strVal val="visible"/>
                                      </p:to>
                                    </p:set>
                                    <p:animEffect transition="in" filter="fade">
                                      <p:cBhvr>
                                        <p:cTn id="86" dur="350"/>
                                        <p:tgtEl>
                                          <p:spTgt spid="90"/>
                                        </p:tgtEl>
                                      </p:cBhvr>
                                    </p:animEffect>
                                  </p:childTnLst>
                                </p:cTn>
                              </p:par>
                            </p:childTnLst>
                          </p:cTn>
                        </p:par>
                        <p:par>
                          <p:cTn id="87" fill="hold">
                            <p:stCondLst>
                              <p:cond delay="8190"/>
                            </p:stCondLst>
                            <p:childTnLst>
                              <p:par>
                                <p:cTn id="88" presetID="10" presetClass="entr" presetSubtype="0" fill="hold" grpId="0" nodeType="afterEffect">
                                  <p:stCondLst>
                                    <p:cond delay="0"/>
                                  </p:stCondLst>
                                  <p:childTnLst>
                                    <p:set>
                                      <p:cBhvr>
                                        <p:cTn id="89" dur="1" fill="hold">
                                          <p:stCondLst>
                                            <p:cond delay="0"/>
                                          </p:stCondLst>
                                        </p:cTn>
                                        <p:tgtEl>
                                          <p:spTgt spid="85"/>
                                        </p:tgtEl>
                                        <p:attrNameLst>
                                          <p:attrName>style.visibility</p:attrName>
                                        </p:attrNameLst>
                                      </p:cBhvr>
                                      <p:to>
                                        <p:strVal val="visible"/>
                                      </p:to>
                                    </p:set>
                                    <p:animEffect transition="in" filter="fade">
                                      <p:cBhvr>
                                        <p:cTn id="90" dur="500"/>
                                        <p:tgtEl>
                                          <p:spTgt spid="85"/>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86"/>
                                        </p:tgtEl>
                                        <p:attrNameLst>
                                          <p:attrName>style.visibility</p:attrName>
                                        </p:attrNameLst>
                                      </p:cBhvr>
                                      <p:to>
                                        <p:strVal val="visible"/>
                                      </p:to>
                                    </p:set>
                                    <p:animEffect transition="in" filter="fade">
                                      <p:cBhvr>
                                        <p:cTn id="9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6" grpId="0"/>
      <p:bldP spid="57" grpId="0"/>
      <p:bldP spid="61" grpId="0"/>
      <p:bldP spid="65" grpId="0"/>
      <p:bldP spid="66" grpId="0"/>
      <p:bldP spid="70" grpId="0"/>
      <p:bldP spid="76" grpId="0"/>
      <p:bldP spid="77" grpId="0"/>
      <p:bldP spid="81" grpId="0"/>
      <p:bldP spid="85" grpId="0"/>
      <p:bldP spid="86" grpId="0"/>
      <p:bldP spid="9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工作目标及规划</a:t>
            </a: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pic>
        <p:nvPicPr>
          <p:cNvPr id="5" name="Picture 2" descr="C:\Users\Administrator\Desktop\春天\003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04914" y="1735509"/>
            <a:ext cx="4005035" cy="4676301"/>
          </a:xfrm>
          <a:prstGeom prst="rect">
            <a:avLst/>
          </a:prstGeom>
          <a:noFill/>
          <a:extLst>
            <a:ext uri="{909E8E84-426E-40DD-AFC4-6F175D3DCCD1}">
              <a14:hiddenFill xmlns:a14="http://schemas.microsoft.com/office/drawing/2010/main">
                <a:solidFill>
                  <a:srgbClr val="FFFFFF"/>
                </a:solidFill>
              </a14:hiddenFill>
            </a:ext>
          </a:extLst>
        </p:spPr>
      </p:pic>
      <p:sp>
        <p:nvSpPr>
          <p:cNvPr id="6" name="16"/>
          <p:cNvSpPr/>
          <p:nvPr/>
        </p:nvSpPr>
        <p:spPr>
          <a:xfrm>
            <a:off x="7418833" y="2796298"/>
            <a:ext cx="1622981" cy="1624309"/>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31420" tIns="65709" rIns="131420" bIns="65709" anchor="ctr"/>
          <a:lstStyle/>
          <a:p>
            <a:pPr algn="ctr" defTabSz="1219170">
              <a:defRPr/>
            </a:pPr>
            <a:endParaRPr lang="zh-CN" altLang="en-US" sz="2400" kern="0">
              <a:solidFill>
                <a:srgbClr val="FFFFFF"/>
              </a:solidFill>
              <a:latin typeface="微软雅黑"/>
              <a:ea typeface="微软雅黑"/>
            </a:endParaRPr>
          </a:p>
        </p:txBody>
      </p:sp>
      <p:sp>
        <p:nvSpPr>
          <p:cNvPr id="7" name="17"/>
          <p:cNvSpPr/>
          <p:nvPr/>
        </p:nvSpPr>
        <p:spPr>
          <a:xfrm>
            <a:off x="7320550" y="2699344"/>
            <a:ext cx="1819547" cy="1818216"/>
          </a:xfrm>
          <a:prstGeom prst="ellipse">
            <a:avLst/>
          </a:prstGeom>
          <a:noFill/>
          <a:ln w="25400" cap="flat" cmpd="sng" algn="ctr">
            <a:solidFill>
              <a:srgbClr val="25998E">
                <a:alpha val="50000"/>
              </a:srgbClr>
            </a:solidFill>
            <a:prstDash val="sysDot"/>
          </a:ln>
          <a:effectLst/>
        </p:spPr>
        <p:txBody>
          <a:bodyPr lIns="131420" tIns="65709" rIns="131420" bIns="65709" anchor="ctr"/>
          <a:lstStyle/>
          <a:p>
            <a:pPr algn="ctr" defTabSz="1219170">
              <a:defRPr/>
            </a:pPr>
            <a:endParaRPr lang="zh-CN" altLang="en-US" sz="2400" kern="0">
              <a:solidFill>
                <a:srgbClr val="FFFFFF"/>
              </a:solidFill>
              <a:latin typeface="微软雅黑"/>
              <a:ea typeface="微软雅黑"/>
            </a:endParaRPr>
          </a:p>
        </p:txBody>
      </p:sp>
      <p:sp>
        <p:nvSpPr>
          <p:cNvPr id="8" name="18"/>
          <p:cNvSpPr>
            <a:spLocks noChangeArrowheads="1"/>
          </p:cNvSpPr>
          <p:nvPr/>
        </p:nvSpPr>
        <p:spPr bwMode="auto">
          <a:xfrm>
            <a:off x="7522425" y="3234324"/>
            <a:ext cx="1415795" cy="74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31420" tIns="65709" rIns="131420" bIns="65709">
            <a:spAutoFit/>
          </a:bodyPr>
          <a:lstStyle>
            <a:lvl1pPr eaLnBrk="0" hangingPunct="0">
              <a:defRPr>
                <a:solidFill>
                  <a:schemeClr val="tx1"/>
                </a:solidFill>
                <a:latin typeface="微软雅黑" pitchFamily="34" charset="-122"/>
                <a:ea typeface="微软雅黑" pitchFamily="34" charset="-122"/>
              </a:defRPr>
            </a:lvl1pPr>
            <a:lvl2pPr marL="742950" indent="-285750" eaLnBrk="0" hangingPunct="0">
              <a:defRPr>
                <a:solidFill>
                  <a:schemeClr val="tx1"/>
                </a:solidFill>
                <a:latin typeface="微软雅黑" pitchFamily="34" charset="-122"/>
                <a:ea typeface="微软雅黑" pitchFamily="34" charset="-122"/>
              </a:defRPr>
            </a:lvl2pPr>
            <a:lvl3pPr marL="1143000" indent="-228600" eaLnBrk="0" hangingPunct="0">
              <a:defRPr>
                <a:solidFill>
                  <a:schemeClr val="tx1"/>
                </a:solidFill>
                <a:latin typeface="微软雅黑" pitchFamily="34" charset="-122"/>
                <a:ea typeface="微软雅黑" pitchFamily="34" charset="-122"/>
              </a:defRPr>
            </a:lvl3pPr>
            <a:lvl4pPr marL="1600200" indent="-228600" eaLnBrk="0" hangingPunct="0">
              <a:defRPr>
                <a:solidFill>
                  <a:schemeClr val="tx1"/>
                </a:solidFill>
                <a:latin typeface="微软雅黑" pitchFamily="34" charset="-122"/>
                <a:ea typeface="微软雅黑" pitchFamily="34" charset="-122"/>
              </a:defRPr>
            </a:lvl4pPr>
            <a:lvl5pPr marL="2057400" indent="-228600" eaLnBrk="0" hangingPunct="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9pPr>
          </a:lstStyle>
          <a:p>
            <a:pPr algn="ctr" defTabSz="1219170" eaLnBrk="1" hangingPunct="1">
              <a:spcBef>
                <a:spcPts val="1733"/>
              </a:spcBef>
              <a:defRPr/>
            </a:pPr>
            <a:r>
              <a:rPr lang="zh-CN" altLang="en-US" sz="4000" b="1" kern="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规划</a:t>
            </a:r>
            <a:endParaRPr lang="en-US" altLang="zh-CN" sz="4000" b="1" kern="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9" name="118"/>
          <p:cNvSpPr txBox="1"/>
          <p:nvPr/>
        </p:nvSpPr>
        <p:spPr bwMode="auto">
          <a:xfrm>
            <a:off x="7263150" y="4853689"/>
            <a:ext cx="3782589" cy="1477328"/>
          </a:xfrm>
          <a:prstGeom prst="rect">
            <a:avLst/>
          </a:prstGeom>
          <a:noFill/>
        </p:spPr>
        <p:txBody>
          <a:bodyPr wrap="square">
            <a:spAutoFit/>
          </a:bodyPr>
          <a:lstStyle/>
          <a:p>
            <a:pP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在这添加详情内容在这添加详情内容在这添加详情内容在这添加详情内容在这添加详情</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内容在这添加详情内容内容在这添加详情内容在这添加详情内容在这添加详情内容</a:t>
            </a:r>
          </a:p>
          <a:p>
            <a:pPr>
              <a:lnSpc>
                <a:spcPct val="150000"/>
              </a:lnSpc>
              <a:defRPr/>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20"/>
          <p:cNvSpPr/>
          <p:nvPr/>
        </p:nvSpPr>
        <p:spPr>
          <a:xfrm>
            <a:off x="2715269" y="4097428"/>
            <a:ext cx="1622981" cy="1624309"/>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31420" tIns="65709" rIns="131420" bIns="65709" anchor="ctr"/>
          <a:lstStyle/>
          <a:p>
            <a:pPr algn="ctr" defTabSz="1219170">
              <a:defRPr/>
            </a:pPr>
            <a:endParaRPr lang="zh-CN" altLang="en-US" sz="2400" kern="0">
              <a:solidFill>
                <a:srgbClr val="FFFFFF"/>
              </a:solidFill>
              <a:latin typeface="微软雅黑"/>
              <a:ea typeface="微软雅黑"/>
            </a:endParaRPr>
          </a:p>
        </p:txBody>
      </p:sp>
      <p:sp>
        <p:nvSpPr>
          <p:cNvPr id="11" name="21"/>
          <p:cNvSpPr/>
          <p:nvPr/>
        </p:nvSpPr>
        <p:spPr>
          <a:xfrm>
            <a:off x="2616986" y="4000474"/>
            <a:ext cx="1819547" cy="1818216"/>
          </a:xfrm>
          <a:prstGeom prst="ellipse">
            <a:avLst/>
          </a:prstGeom>
          <a:noFill/>
          <a:ln w="25400" cap="flat" cmpd="sng" algn="ctr">
            <a:solidFill>
              <a:srgbClr val="25998E">
                <a:alpha val="50000"/>
              </a:srgbClr>
            </a:solidFill>
            <a:prstDash val="sysDot"/>
          </a:ln>
          <a:effectLst/>
        </p:spPr>
        <p:txBody>
          <a:bodyPr lIns="131420" tIns="65709" rIns="131420" bIns="65709" anchor="ctr"/>
          <a:lstStyle/>
          <a:p>
            <a:pPr algn="ctr" defTabSz="1219170">
              <a:defRPr/>
            </a:pPr>
            <a:endParaRPr lang="zh-CN" altLang="en-US" sz="2400" kern="0">
              <a:solidFill>
                <a:srgbClr val="FFFFFF"/>
              </a:solidFill>
              <a:latin typeface="微软雅黑"/>
              <a:ea typeface="微软雅黑"/>
            </a:endParaRPr>
          </a:p>
        </p:txBody>
      </p:sp>
      <p:sp>
        <p:nvSpPr>
          <p:cNvPr id="12" name="22"/>
          <p:cNvSpPr>
            <a:spLocks noChangeArrowheads="1"/>
          </p:cNvSpPr>
          <p:nvPr/>
        </p:nvSpPr>
        <p:spPr bwMode="auto">
          <a:xfrm>
            <a:off x="2818861" y="4534926"/>
            <a:ext cx="1415795" cy="74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31420" tIns="65709" rIns="131420" bIns="65709">
            <a:spAutoFit/>
          </a:bodyPr>
          <a:lstStyle>
            <a:lvl1pPr eaLnBrk="0" hangingPunct="0">
              <a:defRPr>
                <a:solidFill>
                  <a:schemeClr val="tx1"/>
                </a:solidFill>
                <a:latin typeface="微软雅黑" pitchFamily="34" charset="-122"/>
                <a:ea typeface="微软雅黑" pitchFamily="34" charset="-122"/>
              </a:defRPr>
            </a:lvl1pPr>
            <a:lvl2pPr marL="742950" indent="-285750" eaLnBrk="0" hangingPunct="0">
              <a:defRPr>
                <a:solidFill>
                  <a:schemeClr val="tx1"/>
                </a:solidFill>
                <a:latin typeface="微软雅黑" pitchFamily="34" charset="-122"/>
                <a:ea typeface="微软雅黑" pitchFamily="34" charset="-122"/>
              </a:defRPr>
            </a:lvl2pPr>
            <a:lvl3pPr marL="1143000" indent="-228600" eaLnBrk="0" hangingPunct="0">
              <a:defRPr>
                <a:solidFill>
                  <a:schemeClr val="tx1"/>
                </a:solidFill>
                <a:latin typeface="微软雅黑" pitchFamily="34" charset="-122"/>
                <a:ea typeface="微软雅黑" pitchFamily="34" charset="-122"/>
              </a:defRPr>
            </a:lvl3pPr>
            <a:lvl4pPr marL="1600200" indent="-228600" eaLnBrk="0" hangingPunct="0">
              <a:defRPr>
                <a:solidFill>
                  <a:schemeClr val="tx1"/>
                </a:solidFill>
                <a:latin typeface="微软雅黑" pitchFamily="34" charset="-122"/>
                <a:ea typeface="微软雅黑" pitchFamily="34" charset="-122"/>
              </a:defRPr>
            </a:lvl4pPr>
            <a:lvl5pPr marL="2057400" indent="-228600" eaLnBrk="0" hangingPunct="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微软雅黑" pitchFamily="34" charset="-122"/>
                <a:ea typeface="微软雅黑" pitchFamily="34" charset="-122"/>
              </a:defRPr>
            </a:lvl9pPr>
          </a:lstStyle>
          <a:p>
            <a:pPr marL="0" lvl="1" indent="-380990" algn="ctr" defTabSz="1219170">
              <a:defRPr/>
            </a:pPr>
            <a:r>
              <a:rPr lang="zh-CN" altLang="en-US" sz="4000" b="1" kern="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目标</a:t>
            </a:r>
            <a:endParaRPr lang="zh-CN" altLang="en-US" sz="4000" b="1" kern="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13" name="118"/>
          <p:cNvSpPr txBox="1"/>
          <p:nvPr/>
        </p:nvSpPr>
        <p:spPr bwMode="auto">
          <a:xfrm>
            <a:off x="769123" y="2500109"/>
            <a:ext cx="3403068" cy="1477328"/>
          </a:xfrm>
          <a:prstGeom prst="rect">
            <a:avLst/>
          </a:prstGeom>
          <a:noFill/>
        </p:spPr>
        <p:txBody>
          <a:bodyPr wrap="square">
            <a:spAutoFit/>
          </a:bodyPr>
          <a:lstStyle/>
          <a:p>
            <a:pPr algn="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在这添加详情内容在这添加详情内容在这添加详情内容在这添加详情内容在这添加详情</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内容在这添加详情内容内容在这添加详情内容在这添加详情内容在这添加详情内容</a:t>
            </a:r>
          </a:p>
          <a:p>
            <a:pPr algn="r">
              <a:lnSpc>
                <a:spcPct val="150000"/>
              </a:lnSpc>
              <a:defRPr/>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93554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8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80"/>
                            </p:stCondLst>
                            <p:childTnLst>
                              <p:par>
                                <p:cTn id="13" presetID="14"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480"/>
                            </p:stCondLst>
                            <p:childTnLst>
                              <p:par>
                                <p:cTn id="17" presetID="21"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750"/>
                                        <p:tgtEl>
                                          <p:spTgt spid="7"/>
                                        </p:tgtEl>
                                      </p:cBhvr>
                                    </p:animEffect>
                                  </p:childTnLst>
                                </p:cTn>
                              </p:par>
                            </p:childTnLst>
                          </p:cTn>
                        </p:par>
                        <p:par>
                          <p:cTn id="20" fill="hold">
                            <p:stCondLst>
                              <p:cond delay="2230"/>
                            </p:stCondLst>
                            <p:childTnLst>
                              <p:par>
                                <p:cTn id="21" presetID="53"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par>
                          <p:cTn id="26" fill="hold">
                            <p:stCondLst>
                              <p:cond delay="2730"/>
                            </p:stCondLst>
                            <p:childTnLst>
                              <p:par>
                                <p:cTn id="27" presetID="22" presetClass="entr" presetSubtype="4"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childTnLst>
                          </p:cTn>
                        </p:par>
                        <p:par>
                          <p:cTn id="30" fill="hold">
                            <p:stCondLst>
                              <p:cond delay="3230"/>
                            </p:stCondLst>
                            <p:childTnLst>
                              <p:par>
                                <p:cTn id="31" presetID="21"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heel(1)">
                                      <p:cBhvr>
                                        <p:cTn id="33" dur="750"/>
                                        <p:tgtEl>
                                          <p:spTgt spid="11"/>
                                        </p:tgtEl>
                                      </p:cBhvr>
                                    </p:animEffect>
                                  </p:childTnLst>
                                </p:cTn>
                              </p:par>
                            </p:childTnLst>
                          </p:cTn>
                        </p:par>
                        <p:par>
                          <p:cTn id="34" fill="hold">
                            <p:stCondLst>
                              <p:cond delay="3980"/>
                            </p:stCondLst>
                            <p:childTnLst>
                              <p:par>
                                <p:cTn id="35" presetID="53" presetClass="entr" presetSubtype="16"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par>
                          <p:cTn id="40" fill="hold">
                            <p:stCondLst>
                              <p:cond delay="4480"/>
                            </p:stCondLst>
                            <p:childTnLst>
                              <p:par>
                                <p:cTn id="41" presetID="22" presetClass="entr" presetSubtype="4"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500"/>
                                        <p:tgtEl>
                                          <p:spTgt spid="12"/>
                                        </p:tgtEl>
                                      </p:cBhvr>
                                    </p:animEffect>
                                  </p:childTnLst>
                                </p:cTn>
                              </p:par>
                            </p:childTnLst>
                          </p:cTn>
                        </p:par>
                        <p:par>
                          <p:cTn id="44" fill="hold">
                            <p:stCondLst>
                              <p:cond delay="4980"/>
                            </p:stCondLst>
                            <p:childTnLst>
                              <p:par>
                                <p:cTn id="45" presetID="14" presetClass="entr" presetSubtype="10" fill="hold" grpId="0" nodeType="afterEffect">
                                  <p:stCondLst>
                                    <p:cond delay="0"/>
                                  </p:stCondLst>
                                  <p:iterate type="lt">
                                    <p:tmPct val="10000"/>
                                  </p:iterate>
                                  <p:childTnLst>
                                    <p:set>
                                      <p:cBhvr>
                                        <p:cTn id="46" dur="1" fill="hold">
                                          <p:stCondLst>
                                            <p:cond delay="0"/>
                                          </p:stCondLst>
                                        </p:cTn>
                                        <p:tgtEl>
                                          <p:spTgt spid="13"/>
                                        </p:tgtEl>
                                        <p:attrNameLst>
                                          <p:attrName>style.visibility</p:attrName>
                                        </p:attrNameLst>
                                      </p:cBhvr>
                                      <p:to>
                                        <p:strVal val="visible"/>
                                      </p:to>
                                    </p:set>
                                    <p:animEffect transition="in" filter="randombar(horizontal)">
                                      <p:cBhvr>
                                        <p:cTn id="47" dur="350"/>
                                        <p:tgtEl>
                                          <p:spTgt spid="13"/>
                                        </p:tgtEl>
                                      </p:cBhvr>
                                    </p:animEffect>
                                  </p:childTnLst>
                                </p:cTn>
                              </p:par>
                            </p:childTnLst>
                          </p:cTn>
                        </p:par>
                        <p:par>
                          <p:cTn id="48" fill="hold">
                            <p:stCondLst>
                              <p:cond delay="7885"/>
                            </p:stCondLst>
                            <p:childTnLst>
                              <p:par>
                                <p:cTn id="49" presetID="14" presetClass="entr" presetSubtype="10" fill="hold" grpId="0" nodeType="afterEffect">
                                  <p:stCondLst>
                                    <p:cond delay="0"/>
                                  </p:stCondLst>
                                  <p:iterate type="lt">
                                    <p:tmPct val="10000"/>
                                  </p:iterate>
                                  <p:childTnLst>
                                    <p:set>
                                      <p:cBhvr>
                                        <p:cTn id="50" dur="1" fill="hold">
                                          <p:stCondLst>
                                            <p:cond delay="0"/>
                                          </p:stCondLst>
                                        </p:cTn>
                                        <p:tgtEl>
                                          <p:spTgt spid="9"/>
                                        </p:tgtEl>
                                        <p:attrNameLst>
                                          <p:attrName>style.visibility</p:attrName>
                                        </p:attrNameLst>
                                      </p:cBhvr>
                                      <p:to>
                                        <p:strVal val="visible"/>
                                      </p:to>
                                    </p:set>
                                    <p:animEffect transition="in" filter="randombar(horizontal)">
                                      <p:cBhvr>
                                        <p:cTn id="51" dur="3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animBg="1"/>
      <p:bldP spid="8" grpId="0"/>
      <p:bldP spid="9" grpId="0"/>
      <p:bldP spid="10" grpId="0" animBg="1"/>
      <p:bldP spid="11" grpId="0" animBg="1"/>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工作实施计划</a:t>
            </a: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grpSp>
        <p:nvGrpSpPr>
          <p:cNvPr id="5" name="组合 4"/>
          <p:cNvGrpSpPr/>
          <p:nvPr/>
        </p:nvGrpSpPr>
        <p:grpSpPr>
          <a:xfrm>
            <a:off x="1199895" y="4846120"/>
            <a:ext cx="2902010" cy="1411380"/>
            <a:chOff x="2496894" y="4002496"/>
            <a:chExt cx="2903816" cy="1411379"/>
          </a:xfrm>
        </p:grpSpPr>
        <p:grpSp>
          <p:nvGrpSpPr>
            <p:cNvPr id="6" name="组合 5"/>
            <p:cNvGrpSpPr/>
            <p:nvPr/>
          </p:nvGrpSpPr>
          <p:grpSpPr>
            <a:xfrm>
              <a:off x="2496894" y="4268382"/>
              <a:ext cx="153895" cy="316675"/>
              <a:chOff x="5300663" y="2555875"/>
              <a:chExt cx="165100" cy="339729"/>
            </a:xfrm>
          </p:grpSpPr>
          <p:sp>
            <p:nvSpPr>
              <p:cNvPr id="9" name="Oval 19"/>
              <p:cNvSpPr>
                <a:spLocks noChangeArrowheads="1"/>
              </p:cNvSpPr>
              <p:nvPr/>
            </p:nvSpPr>
            <p:spPr bwMode="auto">
              <a:xfrm>
                <a:off x="5353051" y="2555875"/>
                <a:ext cx="63500" cy="60325"/>
              </a:xfrm>
              <a:prstGeom prst="ellipse">
                <a:avLst/>
              </a:prstGeom>
              <a:solidFill>
                <a:srgbClr val="00B0F0"/>
              </a:solidFill>
              <a:ln w="28575" cap="flat" cmpd="sng" algn="ctr">
                <a:noFill/>
                <a:prstDash val="solid"/>
              </a:ln>
              <a:effectLst/>
            </p:spPr>
            <p:txBody>
              <a:bodyPr rtlCol="0" anchor="ctr"/>
              <a:lstStyle/>
              <a:p>
                <a:pPr algn="ctr" defTabSz="913410">
                  <a:defRPr/>
                </a:pPr>
                <a:endParaRPr lang="zh-CN" altLang="en-US" sz="1700" kern="0">
                  <a:solidFill>
                    <a:prstClr val="white"/>
                  </a:solidFill>
                  <a:latin typeface="Calibri"/>
                  <a:ea typeface="宋体"/>
                </a:endParaRPr>
              </a:p>
            </p:txBody>
          </p:sp>
          <p:sp>
            <p:nvSpPr>
              <p:cNvPr id="10" name="Freeform 20"/>
              <p:cNvSpPr>
                <a:spLocks noEditPoints="1"/>
              </p:cNvSpPr>
              <p:nvPr/>
            </p:nvSpPr>
            <p:spPr bwMode="auto">
              <a:xfrm>
                <a:off x="5300663" y="2566991"/>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00B0F0"/>
              </a:solidFill>
              <a:ln w="28575" cap="flat" cmpd="sng" algn="ctr">
                <a:noFill/>
                <a:prstDash val="solid"/>
              </a:ln>
              <a:effectLst/>
            </p:spPr>
            <p:txBody>
              <a:bodyPr rtlCol="0" anchor="ctr"/>
              <a:lstStyle/>
              <a:p>
                <a:pPr algn="ctr" defTabSz="913410">
                  <a:defRPr/>
                </a:pPr>
                <a:endParaRPr lang="zh-CN" altLang="en-US" sz="1700" kern="0">
                  <a:solidFill>
                    <a:prstClr val="white"/>
                  </a:solidFill>
                  <a:latin typeface="Calibri"/>
                  <a:ea typeface="宋体"/>
                </a:endParaRPr>
              </a:p>
            </p:txBody>
          </p:sp>
        </p:grpSp>
        <p:sp>
          <p:nvSpPr>
            <p:cNvPr id="7" name="文本框 30"/>
            <p:cNvSpPr txBox="1"/>
            <p:nvPr/>
          </p:nvSpPr>
          <p:spPr>
            <a:xfrm>
              <a:off x="2807747" y="4127797"/>
              <a:ext cx="2496927" cy="1061582"/>
            </a:xfrm>
            <a:prstGeom prst="rect">
              <a:avLst/>
            </a:prstGeom>
            <a:noFill/>
          </p:spPr>
          <p:txBody>
            <a:bodyPr wrap="square" rtlCol="0">
              <a:spAutoFit/>
            </a:bodyPr>
            <a:lstStyle/>
            <a:p>
              <a:pPr defTabSz="913410">
                <a:lnSpc>
                  <a:spcPct val="150000"/>
                </a:lnSpc>
              </a:pPr>
              <a:r>
                <a:rPr lang="zh-CN" altLang="en-US" b="1" kern="0" dirty="0" smtClean="0">
                  <a:solidFill>
                    <a:srgbClr val="00B0F0"/>
                  </a:solidFill>
                  <a:latin typeface="微软雅黑" panose="020B0503020204020204" pitchFamily="34" charset="-122"/>
                  <a:ea typeface="微软雅黑" pitchFamily="34" charset="-122"/>
                </a:rPr>
                <a:t>计划</a:t>
              </a:r>
              <a:r>
                <a:rPr lang="zh-CN" altLang="en-US" b="1" kern="0" dirty="0">
                  <a:solidFill>
                    <a:srgbClr val="00B0F0"/>
                  </a:solidFill>
                  <a:latin typeface="微软雅黑" panose="020B0503020204020204" pitchFamily="34" charset="-122"/>
                  <a:ea typeface="微软雅黑" pitchFamily="34" charset="-122"/>
                </a:rPr>
                <a:t>一</a:t>
              </a:r>
              <a:endParaRPr lang="en-US" altLang="zh-CN" b="1" kern="0" dirty="0">
                <a:solidFill>
                  <a:srgbClr val="00B0F0"/>
                </a:solidFill>
                <a:latin typeface="微软雅黑" panose="020B0503020204020204" pitchFamily="34" charset="-122"/>
                <a:ea typeface="微软雅黑" pitchFamily="34" charset="-122"/>
              </a:endParaRPr>
            </a:p>
            <a:p>
              <a:pPr defTabSz="913410">
                <a:lnSpc>
                  <a:spcPct val="150000"/>
                </a:lnSpc>
              </a:pPr>
              <a:r>
                <a:rPr lang="zh-CN" altLang="en-US" sz="1200" kern="0" dirty="0">
                  <a:solidFill>
                    <a:schemeClr val="bg1">
                      <a:lumMod val="50000"/>
                    </a:schemeClr>
                  </a:solidFill>
                  <a:latin typeface="微软雅黑" panose="020B0503020204020204" pitchFamily="34" charset="-122"/>
                  <a:ea typeface="微软雅黑" pitchFamily="34" charset="-122"/>
                </a:rPr>
                <a:t>您的内容打在这里，或者通过复制您的文本后，在此框中选择粘贴。</a:t>
              </a:r>
            </a:p>
          </p:txBody>
        </p:sp>
        <p:sp>
          <p:nvSpPr>
            <p:cNvPr id="8" name="任意多边形 151"/>
            <p:cNvSpPr>
              <a:spLocks noChangeArrowheads="1"/>
            </p:cNvSpPr>
            <p:nvPr/>
          </p:nvSpPr>
          <p:spPr bwMode="auto">
            <a:xfrm>
              <a:off x="2578782" y="4002496"/>
              <a:ext cx="2821928" cy="1411379"/>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00B0F0"/>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19" tIns="45709" rIns="91419" bIns="45709" numCol="1" anchor="t" anchorCtr="0" compatLnSpc="1">
              <a:prstTxWarp prst="textNoShape">
                <a:avLst/>
              </a:prstTxWarp>
            </a:bodyPr>
            <a:lstStyle/>
            <a:p>
              <a:pPr defTabSz="913410">
                <a:defRPr/>
              </a:pPr>
              <a:endParaRPr lang="zh-CN" altLang="en-US" sz="1700" kern="0">
                <a:solidFill>
                  <a:prstClr val="black"/>
                </a:solidFill>
              </a:endParaRPr>
            </a:p>
          </p:txBody>
        </p:sp>
      </p:grpSp>
      <p:grpSp>
        <p:nvGrpSpPr>
          <p:cNvPr id="11" name="组合 10"/>
          <p:cNvGrpSpPr/>
          <p:nvPr/>
        </p:nvGrpSpPr>
        <p:grpSpPr>
          <a:xfrm>
            <a:off x="2538018" y="3639471"/>
            <a:ext cx="77776" cy="1081863"/>
            <a:chOff x="2563325" y="3120190"/>
            <a:chExt cx="77804" cy="1081862"/>
          </a:xfrm>
        </p:grpSpPr>
        <p:sp>
          <p:nvSpPr>
            <p:cNvPr id="12" name="椭圆 11"/>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761"/>
              <a:endParaRPr lang="zh-CN" altLang="en-US" sz="2400" kern="0">
                <a:solidFill>
                  <a:prstClr val="white"/>
                </a:solidFill>
                <a:latin typeface="Calibri"/>
                <a:ea typeface="宋体"/>
              </a:endParaRPr>
            </a:p>
          </p:txBody>
        </p:sp>
        <p:cxnSp>
          <p:nvCxnSpPr>
            <p:cNvPr id="13" name="直接连接符 12"/>
            <p:cNvCxnSpPr>
              <a:stCxn id="12"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14" name="椭圆 13"/>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761"/>
              <a:endParaRPr lang="zh-CN" altLang="en-US" sz="2400" kern="0">
                <a:solidFill>
                  <a:prstClr val="white"/>
                </a:solidFill>
                <a:latin typeface="Calibri"/>
                <a:ea typeface="宋体"/>
              </a:endParaRPr>
            </a:p>
          </p:txBody>
        </p:sp>
      </p:grpSp>
      <p:grpSp>
        <p:nvGrpSpPr>
          <p:cNvPr id="19" name="组合 18"/>
          <p:cNvGrpSpPr/>
          <p:nvPr/>
        </p:nvGrpSpPr>
        <p:grpSpPr>
          <a:xfrm>
            <a:off x="4508287" y="4846118"/>
            <a:ext cx="2902010" cy="1411380"/>
            <a:chOff x="2496894" y="4002494"/>
            <a:chExt cx="2903816" cy="1411379"/>
          </a:xfrm>
        </p:grpSpPr>
        <p:grpSp>
          <p:nvGrpSpPr>
            <p:cNvPr id="20" name="组合 19"/>
            <p:cNvGrpSpPr/>
            <p:nvPr/>
          </p:nvGrpSpPr>
          <p:grpSpPr>
            <a:xfrm>
              <a:off x="2496894" y="4268382"/>
              <a:ext cx="153895" cy="316675"/>
              <a:chOff x="5300663" y="2555875"/>
              <a:chExt cx="165100" cy="339729"/>
            </a:xfrm>
          </p:grpSpPr>
          <p:sp>
            <p:nvSpPr>
              <p:cNvPr id="23" name="Oval 19"/>
              <p:cNvSpPr>
                <a:spLocks noChangeArrowheads="1"/>
              </p:cNvSpPr>
              <p:nvPr/>
            </p:nvSpPr>
            <p:spPr bwMode="auto">
              <a:xfrm>
                <a:off x="5353051" y="2555875"/>
                <a:ext cx="63500" cy="60325"/>
              </a:xfrm>
              <a:prstGeom prst="ellipse">
                <a:avLst/>
              </a:prstGeom>
              <a:solidFill>
                <a:srgbClr val="00B0F0"/>
              </a:solidFill>
              <a:ln w="28575" cap="flat" cmpd="sng" algn="ctr">
                <a:noFill/>
                <a:prstDash val="solid"/>
              </a:ln>
              <a:effectLst/>
            </p:spPr>
            <p:txBody>
              <a:bodyPr rtlCol="0" anchor="ctr"/>
              <a:lstStyle/>
              <a:p>
                <a:pPr algn="ctr" defTabSz="913410">
                  <a:defRPr/>
                </a:pPr>
                <a:endParaRPr lang="zh-CN" altLang="en-US" sz="1700" kern="0">
                  <a:solidFill>
                    <a:prstClr val="white"/>
                  </a:solidFill>
                  <a:latin typeface="Calibri"/>
                  <a:ea typeface="宋体"/>
                </a:endParaRPr>
              </a:p>
            </p:txBody>
          </p:sp>
          <p:sp>
            <p:nvSpPr>
              <p:cNvPr id="24" name="Freeform 20"/>
              <p:cNvSpPr>
                <a:spLocks noEditPoints="1"/>
              </p:cNvSpPr>
              <p:nvPr/>
            </p:nvSpPr>
            <p:spPr bwMode="auto">
              <a:xfrm>
                <a:off x="5300663" y="2566991"/>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00B0F0"/>
              </a:solidFill>
              <a:ln w="28575" cap="flat" cmpd="sng" algn="ctr">
                <a:noFill/>
                <a:prstDash val="solid"/>
              </a:ln>
              <a:effectLst/>
            </p:spPr>
            <p:txBody>
              <a:bodyPr rtlCol="0" anchor="ctr"/>
              <a:lstStyle/>
              <a:p>
                <a:pPr algn="ctr" defTabSz="913410">
                  <a:defRPr/>
                </a:pPr>
                <a:endParaRPr lang="zh-CN" altLang="en-US" sz="1700" kern="0">
                  <a:solidFill>
                    <a:prstClr val="white"/>
                  </a:solidFill>
                  <a:latin typeface="Calibri"/>
                  <a:ea typeface="宋体"/>
                </a:endParaRPr>
              </a:p>
            </p:txBody>
          </p:sp>
        </p:grpSp>
        <p:sp>
          <p:nvSpPr>
            <p:cNvPr id="21" name="文本框 30"/>
            <p:cNvSpPr txBox="1"/>
            <p:nvPr/>
          </p:nvSpPr>
          <p:spPr>
            <a:xfrm>
              <a:off x="2807747" y="4127797"/>
              <a:ext cx="2496927" cy="1061582"/>
            </a:xfrm>
            <a:prstGeom prst="rect">
              <a:avLst/>
            </a:prstGeom>
            <a:noFill/>
          </p:spPr>
          <p:txBody>
            <a:bodyPr wrap="square" rtlCol="0">
              <a:spAutoFit/>
            </a:bodyPr>
            <a:lstStyle/>
            <a:p>
              <a:pPr defTabSz="913410">
                <a:lnSpc>
                  <a:spcPct val="150000"/>
                </a:lnSpc>
              </a:pPr>
              <a:r>
                <a:rPr lang="zh-CN" altLang="en-US" b="1" kern="0" dirty="0" smtClean="0">
                  <a:solidFill>
                    <a:srgbClr val="00B0F0"/>
                  </a:solidFill>
                  <a:latin typeface="微软雅黑" pitchFamily="34" charset="-122"/>
                  <a:ea typeface="微软雅黑" pitchFamily="34" charset="-122"/>
                </a:rPr>
                <a:t>计划</a:t>
              </a:r>
              <a:r>
                <a:rPr lang="zh-CN" altLang="en-US" b="1" kern="0" dirty="0">
                  <a:solidFill>
                    <a:srgbClr val="00B0F0"/>
                  </a:solidFill>
                  <a:latin typeface="微软雅黑" pitchFamily="34" charset="-122"/>
                  <a:ea typeface="微软雅黑" pitchFamily="34" charset="-122"/>
                </a:rPr>
                <a:t>二</a:t>
              </a:r>
              <a:endParaRPr lang="en-US" altLang="zh-CN" b="1" kern="0" dirty="0">
                <a:solidFill>
                  <a:srgbClr val="00B0F0"/>
                </a:solidFill>
                <a:latin typeface="微软雅黑" pitchFamily="34" charset="-122"/>
                <a:ea typeface="微软雅黑" pitchFamily="34" charset="-122"/>
              </a:endParaRPr>
            </a:p>
            <a:p>
              <a:pPr defTabSz="913410">
                <a:lnSpc>
                  <a:spcPct val="150000"/>
                </a:lnSpc>
              </a:pPr>
              <a:r>
                <a:rPr lang="zh-CN" altLang="en-US" sz="1200" kern="0" dirty="0">
                  <a:solidFill>
                    <a:schemeClr val="bg1">
                      <a:lumMod val="50000"/>
                    </a:schemeClr>
                  </a:solidFill>
                  <a:latin typeface="微软雅黑" pitchFamily="34" charset="-122"/>
                  <a:ea typeface="微软雅黑" pitchFamily="34" charset="-122"/>
                </a:rPr>
                <a:t>您的内容打在这里，或者通过复制您的文本后，在此框中选择粘贴。</a:t>
              </a:r>
            </a:p>
          </p:txBody>
        </p:sp>
        <p:sp>
          <p:nvSpPr>
            <p:cNvPr id="22" name="任意多边形 151"/>
            <p:cNvSpPr>
              <a:spLocks noChangeArrowheads="1"/>
            </p:cNvSpPr>
            <p:nvPr/>
          </p:nvSpPr>
          <p:spPr bwMode="auto">
            <a:xfrm>
              <a:off x="2578782" y="4002494"/>
              <a:ext cx="2821928" cy="1411379"/>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00B0F0"/>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19" tIns="45709" rIns="91419" bIns="45709" numCol="1" anchor="t" anchorCtr="0" compatLnSpc="1">
              <a:prstTxWarp prst="textNoShape">
                <a:avLst/>
              </a:prstTxWarp>
            </a:bodyPr>
            <a:lstStyle/>
            <a:p>
              <a:pPr defTabSz="913410">
                <a:defRPr/>
              </a:pPr>
              <a:endParaRPr lang="zh-CN" altLang="en-US" sz="1700" kern="0">
                <a:solidFill>
                  <a:prstClr val="black"/>
                </a:solidFill>
              </a:endParaRPr>
            </a:p>
          </p:txBody>
        </p:sp>
      </p:grpSp>
      <p:grpSp>
        <p:nvGrpSpPr>
          <p:cNvPr id="25" name="组合 24"/>
          <p:cNvGrpSpPr/>
          <p:nvPr/>
        </p:nvGrpSpPr>
        <p:grpSpPr>
          <a:xfrm>
            <a:off x="5846412" y="3639471"/>
            <a:ext cx="77776" cy="1081863"/>
            <a:chOff x="2563325" y="3120190"/>
            <a:chExt cx="77804" cy="1081862"/>
          </a:xfrm>
        </p:grpSpPr>
        <p:sp>
          <p:nvSpPr>
            <p:cNvPr id="26" name="椭圆 25"/>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761"/>
              <a:endParaRPr lang="zh-CN" altLang="en-US" sz="2400" kern="0">
                <a:solidFill>
                  <a:prstClr val="white"/>
                </a:solidFill>
                <a:latin typeface="Calibri"/>
                <a:ea typeface="宋体"/>
              </a:endParaRPr>
            </a:p>
          </p:txBody>
        </p:sp>
        <p:cxnSp>
          <p:nvCxnSpPr>
            <p:cNvPr id="27" name="直接连接符 26"/>
            <p:cNvCxnSpPr>
              <a:stCxn id="26"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28" name="椭圆 27"/>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761"/>
              <a:endParaRPr lang="zh-CN" altLang="en-US" sz="2400" kern="0">
                <a:solidFill>
                  <a:prstClr val="white"/>
                </a:solidFill>
                <a:latin typeface="Calibri"/>
                <a:ea typeface="宋体"/>
              </a:endParaRPr>
            </a:p>
          </p:txBody>
        </p:sp>
      </p:grpSp>
      <p:grpSp>
        <p:nvGrpSpPr>
          <p:cNvPr id="33" name="组合 32"/>
          <p:cNvGrpSpPr/>
          <p:nvPr/>
        </p:nvGrpSpPr>
        <p:grpSpPr>
          <a:xfrm>
            <a:off x="7785130" y="4846118"/>
            <a:ext cx="2978817" cy="1411380"/>
            <a:chOff x="2496894" y="4002494"/>
            <a:chExt cx="3172733" cy="1411379"/>
          </a:xfrm>
        </p:grpSpPr>
        <p:grpSp>
          <p:nvGrpSpPr>
            <p:cNvPr id="34" name="组合 33"/>
            <p:cNvGrpSpPr/>
            <p:nvPr/>
          </p:nvGrpSpPr>
          <p:grpSpPr>
            <a:xfrm>
              <a:off x="2496894" y="4268382"/>
              <a:ext cx="153895" cy="316675"/>
              <a:chOff x="5300663" y="2555875"/>
              <a:chExt cx="165100" cy="339729"/>
            </a:xfrm>
          </p:grpSpPr>
          <p:sp>
            <p:nvSpPr>
              <p:cNvPr id="37" name="Oval 19"/>
              <p:cNvSpPr>
                <a:spLocks noChangeArrowheads="1"/>
              </p:cNvSpPr>
              <p:nvPr/>
            </p:nvSpPr>
            <p:spPr bwMode="auto">
              <a:xfrm>
                <a:off x="5353051" y="2555875"/>
                <a:ext cx="63500" cy="60325"/>
              </a:xfrm>
              <a:prstGeom prst="ellipse">
                <a:avLst/>
              </a:prstGeom>
              <a:solidFill>
                <a:srgbClr val="00B0F0"/>
              </a:solidFill>
              <a:ln w="28575" cap="flat" cmpd="sng" algn="ctr">
                <a:noFill/>
                <a:prstDash val="solid"/>
              </a:ln>
              <a:effectLst/>
            </p:spPr>
            <p:txBody>
              <a:bodyPr rtlCol="0" anchor="ctr"/>
              <a:lstStyle/>
              <a:p>
                <a:pPr algn="ctr" defTabSz="913410">
                  <a:defRPr/>
                </a:pPr>
                <a:endParaRPr lang="zh-CN" altLang="en-US" sz="1700" kern="0">
                  <a:solidFill>
                    <a:prstClr val="white"/>
                  </a:solidFill>
                  <a:latin typeface="Calibri"/>
                  <a:ea typeface="宋体"/>
                </a:endParaRPr>
              </a:p>
            </p:txBody>
          </p:sp>
          <p:sp>
            <p:nvSpPr>
              <p:cNvPr id="38" name="Freeform 20"/>
              <p:cNvSpPr>
                <a:spLocks noEditPoints="1"/>
              </p:cNvSpPr>
              <p:nvPr/>
            </p:nvSpPr>
            <p:spPr bwMode="auto">
              <a:xfrm>
                <a:off x="5300663" y="2566991"/>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00B0F0"/>
              </a:solidFill>
              <a:ln w="28575" cap="flat" cmpd="sng" algn="ctr">
                <a:noFill/>
                <a:prstDash val="solid"/>
              </a:ln>
              <a:effectLst/>
            </p:spPr>
            <p:txBody>
              <a:bodyPr rtlCol="0" anchor="ctr"/>
              <a:lstStyle/>
              <a:p>
                <a:pPr algn="ctr" defTabSz="913410">
                  <a:defRPr/>
                </a:pPr>
                <a:endParaRPr lang="zh-CN" altLang="en-US" sz="1700" kern="0">
                  <a:solidFill>
                    <a:prstClr val="white"/>
                  </a:solidFill>
                  <a:latin typeface="Calibri"/>
                  <a:ea typeface="宋体"/>
                </a:endParaRPr>
              </a:p>
            </p:txBody>
          </p:sp>
        </p:grpSp>
        <p:sp>
          <p:nvSpPr>
            <p:cNvPr id="35" name="文本框 30"/>
            <p:cNvSpPr txBox="1"/>
            <p:nvPr/>
          </p:nvSpPr>
          <p:spPr>
            <a:xfrm>
              <a:off x="2807747" y="4127797"/>
              <a:ext cx="2656685" cy="1061582"/>
            </a:xfrm>
            <a:prstGeom prst="rect">
              <a:avLst/>
            </a:prstGeom>
            <a:noFill/>
          </p:spPr>
          <p:txBody>
            <a:bodyPr wrap="square" rtlCol="0">
              <a:spAutoFit/>
            </a:bodyPr>
            <a:lstStyle/>
            <a:p>
              <a:pPr defTabSz="913410">
                <a:lnSpc>
                  <a:spcPct val="150000"/>
                </a:lnSpc>
              </a:pPr>
              <a:r>
                <a:rPr lang="zh-CN" altLang="en-US" b="1" kern="0" dirty="0" smtClean="0">
                  <a:solidFill>
                    <a:srgbClr val="00B0F0"/>
                  </a:solidFill>
                  <a:latin typeface="微软雅黑" panose="020B0503020204020204" pitchFamily="34" charset="-122"/>
                  <a:ea typeface="微软雅黑" pitchFamily="34" charset="-122"/>
                </a:rPr>
                <a:t>计划三</a:t>
              </a:r>
              <a:endParaRPr lang="en-US" altLang="zh-CN" b="1" kern="0" dirty="0">
                <a:solidFill>
                  <a:srgbClr val="00B0F0"/>
                </a:solidFill>
                <a:latin typeface="微软雅黑" panose="020B0503020204020204" pitchFamily="34" charset="-122"/>
                <a:ea typeface="微软雅黑" pitchFamily="34" charset="-122"/>
              </a:endParaRPr>
            </a:p>
            <a:p>
              <a:pPr defTabSz="913410">
                <a:lnSpc>
                  <a:spcPct val="150000"/>
                </a:lnSpc>
              </a:pPr>
              <a:r>
                <a:rPr lang="zh-CN" altLang="en-US" sz="1200" kern="0" dirty="0">
                  <a:solidFill>
                    <a:schemeClr val="bg1">
                      <a:lumMod val="50000"/>
                    </a:schemeClr>
                  </a:solidFill>
                  <a:latin typeface="微软雅黑" panose="020B0503020204020204" pitchFamily="34" charset="-122"/>
                  <a:ea typeface="微软雅黑" pitchFamily="34" charset="-122"/>
                </a:rPr>
                <a:t>您的内容打在这里，或者通过复制您的文本后，在此框中选择粘贴。</a:t>
              </a:r>
            </a:p>
          </p:txBody>
        </p:sp>
        <p:sp>
          <p:nvSpPr>
            <p:cNvPr id="36" name="任意多边形 151"/>
            <p:cNvSpPr>
              <a:spLocks noChangeArrowheads="1"/>
            </p:cNvSpPr>
            <p:nvPr/>
          </p:nvSpPr>
          <p:spPr bwMode="auto">
            <a:xfrm>
              <a:off x="2578782" y="4002494"/>
              <a:ext cx="3090845" cy="1411379"/>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00B0F0"/>
              </a:solidFill>
              <a:prstDash val="sysDash"/>
              <a:round/>
              <a:headEnd/>
              <a:tailEnd/>
            </a:ln>
            <a:extLst>
              <a:ext uri="{909E8E84-426E-40DD-AFC4-6F175D3DCCD1}">
                <a14:hiddenFill xmlns:a14="http://schemas.microsoft.com/office/drawing/2010/main">
                  <a:solidFill>
                    <a:srgbClr val="FFFFFF"/>
                  </a:solidFill>
                </a14:hiddenFill>
              </a:ext>
            </a:extLst>
          </p:spPr>
          <p:txBody>
            <a:bodyPr vert="horz" wrap="square" lIns="91419" tIns="45709" rIns="91419" bIns="45709" numCol="1" anchor="t" anchorCtr="0" compatLnSpc="1">
              <a:prstTxWarp prst="textNoShape">
                <a:avLst/>
              </a:prstTxWarp>
            </a:bodyPr>
            <a:lstStyle/>
            <a:p>
              <a:pPr defTabSz="913410">
                <a:defRPr/>
              </a:pPr>
              <a:endParaRPr lang="zh-CN" altLang="en-US" sz="1700" kern="0">
                <a:solidFill>
                  <a:prstClr val="black"/>
                </a:solidFill>
              </a:endParaRPr>
            </a:p>
          </p:txBody>
        </p:sp>
      </p:grpSp>
      <p:grpSp>
        <p:nvGrpSpPr>
          <p:cNvPr id="39" name="组合 38"/>
          <p:cNvGrpSpPr/>
          <p:nvPr/>
        </p:nvGrpSpPr>
        <p:grpSpPr>
          <a:xfrm>
            <a:off x="9212599" y="3639471"/>
            <a:ext cx="77776" cy="1081863"/>
            <a:chOff x="2563325" y="3120190"/>
            <a:chExt cx="77804" cy="1081862"/>
          </a:xfrm>
        </p:grpSpPr>
        <p:sp>
          <p:nvSpPr>
            <p:cNvPr id="40" name="椭圆 39"/>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761"/>
              <a:endParaRPr lang="zh-CN" altLang="en-US" sz="2400" kern="0">
                <a:solidFill>
                  <a:prstClr val="white"/>
                </a:solidFill>
                <a:latin typeface="Calibri"/>
                <a:ea typeface="宋体"/>
              </a:endParaRPr>
            </a:p>
          </p:txBody>
        </p:sp>
        <p:cxnSp>
          <p:nvCxnSpPr>
            <p:cNvPr id="41" name="直接连接符 40"/>
            <p:cNvCxnSpPr>
              <a:stCxn id="40"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42" name="椭圆 41"/>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761"/>
              <a:endParaRPr lang="zh-CN" altLang="en-US" sz="2400" kern="0">
                <a:solidFill>
                  <a:prstClr val="white"/>
                </a:solidFill>
                <a:latin typeface="Calibri"/>
                <a:ea typeface="宋体"/>
              </a:endParaRPr>
            </a:p>
          </p:txBody>
        </p:sp>
      </p:grpSp>
      <p:sp>
        <p:nvSpPr>
          <p:cNvPr id="47" name="Freeform 46"/>
          <p:cNvSpPr/>
          <p:nvPr/>
        </p:nvSpPr>
        <p:spPr bwMode="auto">
          <a:xfrm>
            <a:off x="1729055" y="2199384"/>
            <a:ext cx="1623745" cy="1758020"/>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25400" cap="flat" cmpd="sng" algn="ctr">
            <a:solidFill>
              <a:srgbClr val="00B0F0"/>
            </a:solidFill>
            <a:prstDash val="solid"/>
          </a:ln>
          <a:effectLst>
            <a:outerShdw blurRad="304800" dist="558800" dir="2700000" sx="90000" sy="90000" algn="tl" rotWithShape="0">
              <a:sysClr val="windowText" lastClr="000000">
                <a:alpha val="20000"/>
              </a:sysClr>
            </a:outerShdw>
          </a:effectLst>
        </p:spPr>
        <p:txBody>
          <a:bodyPr rot="0" spcFirstLastPara="0" vertOverflow="overflow" horzOverflow="overflow" vert="horz" wrap="square" lIns="71303" tIns="35653" rIns="71303" bIns="35653" numCol="1" spcCol="0" rtlCol="0" fromWordArt="0" anchor="ctr" anchorCtr="0" forceAA="0" compatLnSpc="1">
            <a:noAutofit/>
          </a:bodyPr>
          <a:lstStyle/>
          <a:p>
            <a:pPr algn="ctr" defTabSz="950297"/>
            <a:endParaRPr lang="zh-CN" altLang="en-US" sz="3699" kern="0" dirty="0">
              <a:solidFill>
                <a:prstClr val="white"/>
              </a:solidFill>
              <a:latin typeface="MyriadSetPro-Semibold" panose="02000400000000000000" pitchFamily="2" charset="0"/>
            </a:endParaRPr>
          </a:p>
        </p:txBody>
      </p:sp>
      <p:sp>
        <p:nvSpPr>
          <p:cNvPr id="48" name="文本框 18"/>
          <p:cNvSpPr txBox="1"/>
          <p:nvPr/>
        </p:nvSpPr>
        <p:spPr>
          <a:xfrm>
            <a:off x="1963102" y="2710802"/>
            <a:ext cx="1195958" cy="830916"/>
          </a:xfrm>
          <a:prstGeom prst="rect">
            <a:avLst/>
          </a:prstGeom>
          <a:noFill/>
        </p:spPr>
        <p:txBody>
          <a:bodyPr wrap="square" lIns="91361" tIns="45680" rIns="91361" bIns="45680" rtlCol="0">
            <a:spAutoFit/>
          </a:bodyPr>
          <a:lstStyle/>
          <a:p>
            <a:pPr algn="ctr" defTabSz="913761"/>
            <a:r>
              <a:rPr lang="en-US" altLang="zh-CN" sz="4800" dirty="0">
                <a:solidFill>
                  <a:srgbClr val="00B0F0"/>
                </a:solidFill>
                <a:latin typeface="Impact" panose="020B0806030902050204" pitchFamily="34" charset="0"/>
              </a:rPr>
              <a:t>01</a:t>
            </a:r>
            <a:endParaRPr lang="zh-CN" altLang="en-US" sz="4800" dirty="0">
              <a:solidFill>
                <a:srgbClr val="00B0F0"/>
              </a:solidFill>
              <a:latin typeface="Impact" panose="020B0806030902050204" pitchFamily="34" charset="0"/>
            </a:endParaRPr>
          </a:p>
        </p:txBody>
      </p:sp>
      <p:sp>
        <p:nvSpPr>
          <p:cNvPr id="50" name="Freeform 46"/>
          <p:cNvSpPr/>
          <p:nvPr/>
        </p:nvSpPr>
        <p:spPr bwMode="auto">
          <a:xfrm>
            <a:off x="5030890" y="1793249"/>
            <a:ext cx="1623745" cy="1758020"/>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25400" cap="flat" cmpd="sng" algn="ctr">
            <a:solidFill>
              <a:srgbClr val="00B0F0"/>
            </a:solidFill>
            <a:prstDash val="solid"/>
          </a:ln>
          <a:effectLst>
            <a:outerShdw blurRad="304800" dist="558800" dir="2700000" sx="90000" sy="90000" algn="tl" rotWithShape="0">
              <a:sysClr val="windowText" lastClr="000000">
                <a:alpha val="20000"/>
              </a:sysClr>
            </a:outerShdw>
          </a:effectLst>
        </p:spPr>
        <p:txBody>
          <a:bodyPr rot="0" spcFirstLastPara="0" vertOverflow="overflow" horzOverflow="overflow" vert="horz" wrap="square" lIns="71303" tIns="35653" rIns="71303" bIns="35653" numCol="1" spcCol="0" rtlCol="0" fromWordArt="0" anchor="ctr" anchorCtr="0" forceAA="0" compatLnSpc="1">
            <a:noAutofit/>
          </a:bodyPr>
          <a:lstStyle/>
          <a:p>
            <a:pPr algn="ctr" defTabSz="950297"/>
            <a:endParaRPr lang="zh-CN" altLang="en-US" sz="3699" kern="0" dirty="0">
              <a:solidFill>
                <a:prstClr val="white"/>
              </a:solidFill>
              <a:latin typeface="MyriadSetPro-Semibold" panose="02000400000000000000" pitchFamily="2" charset="0"/>
            </a:endParaRPr>
          </a:p>
        </p:txBody>
      </p:sp>
      <p:sp>
        <p:nvSpPr>
          <p:cNvPr id="51" name="文本框 18"/>
          <p:cNvSpPr txBox="1"/>
          <p:nvPr/>
        </p:nvSpPr>
        <p:spPr>
          <a:xfrm>
            <a:off x="5264937" y="2489117"/>
            <a:ext cx="1195958" cy="830916"/>
          </a:xfrm>
          <a:prstGeom prst="rect">
            <a:avLst/>
          </a:prstGeom>
          <a:noFill/>
        </p:spPr>
        <p:txBody>
          <a:bodyPr wrap="square" lIns="91361" tIns="45680" rIns="91361" bIns="45680" rtlCol="0">
            <a:spAutoFit/>
          </a:bodyPr>
          <a:lstStyle/>
          <a:p>
            <a:pPr algn="ctr" defTabSz="913761"/>
            <a:r>
              <a:rPr lang="en-US" altLang="zh-CN" sz="4800" dirty="0" smtClean="0">
                <a:solidFill>
                  <a:srgbClr val="00B0F0"/>
                </a:solidFill>
                <a:latin typeface="Impact" panose="020B0806030902050204" pitchFamily="34" charset="0"/>
              </a:rPr>
              <a:t>02</a:t>
            </a:r>
            <a:endParaRPr lang="zh-CN" altLang="en-US" sz="4800" dirty="0">
              <a:solidFill>
                <a:srgbClr val="00B0F0"/>
              </a:solidFill>
              <a:latin typeface="Impact" panose="020B0806030902050204" pitchFamily="34" charset="0"/>
            </a:endParaRPr>
          </a:p>
        </p:txBody>
      </p:sp>
      <p:sp>
        <p:nvSpPr>
          <p:cNvPr id="52" name="Freeform 46"/>
          <p:cNvSpPr/>
          <p:nvPr/>
        </p:nvSpPr>
        <p:spPr bwMode="auto">
          <a:xfrm>
            <a:off x="8415256" y="2199383"/>
            <a:ext cx="1623745" cy="1758020"/>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25400" cap="flat" cmpd="sng" algn="ctr">
            <a:solidFill>
              <a:srgbClr val="00B0F0"/>
            </a:solidFill>
            <a:prstDash val="solid"/>
          </a:ln>
          <a:effectLst>
            <a:outerShdw blurRad="304800" dist="558800" dir="2700000" sx="90000" sy="90000" algn="tl" rotWithShape="0">
              <a:sysClr val="windowText" lastClr="000000">
                <a:alpha val="20000"/>
              </a:sysClr>
            </a:outerShdw>
          </a:effectLst>
        </p:spPr>
        <p:txBody>
          <a:bodyPr rot="0" spcFirstLastPara="0" vertOverflow="overflow" horzOverflow="overflow" vert="horz" wrap="square" lIns="71303" tIns="35653" rIns="71303" bIns="35653" numCol="1" spcCol="0" rtlCol="0" fromWordArt="0" anchor="ctr" anchorCtr="0" forceAA="0" compatLnSpc="1">
            <a:noAutofit/>
          </a:bodyPr>
          <a:lstStyle/>
          <a:p>
            <a:pPr algn="ctr" defTabSz="950297"/>
            <a:endParaRPr lang="zh-CN" altLang="en-US" sz="3699" kern="0" dirty="0">
              <a:solidFill>
                <a:prstClr val="white"/>
              </a:solidFill>
              <a:latin typeface="MyriadSetPro-Semibold" panose="02000400000000000000" pitchFamily="2" charset="0"/>
            </a:endParaRPr>
          </a:p>
        </p:txBody>
      </p:sp>
      <p:sp>
        <p:nvSpPr>
          <p:cNvPr id="53" name="文本框 18"/>
          <p:cNvSpPr txBox="1"/>
          <p:nvPr/>
        </p:nvSpPr>
        <p:spPr>
          <a:xfrm>
            <a:off x="8649303" y="2710801"/>
            <a:ext cx="1195958" cy="830916"/>
          </a:xfrm>
          <a:prstGeom prst="rect">
            <a:avLst/>
          </a:prstGeom>
          <a:noFill/>
        </p:spPr>
        <p:txBody>
          <a:bodyPr wrap="square" lIns="91361" tIns="45680" rIns="91361" bIns="45680" rtlCol="0">
            <a:spAutoFit/>
          </a:bodyPr>
          <a:lstStyle/>
          <a:p>
            <a:pPr algn="ctr" defTabSz="913761"/>
            <a:r>
              <a:rPr lang="en-US" altLang="zh-CN" sz="4800" dirty="0" smtClean="0">
                <a:solidFill>
                  <a:srgbClr val="00B0F0"/>
                </a:solidFill>
                <a:latin typeface="Impact" panose="020B0806030902050204" pitchFamily="34" charset="0"/>
              </a:rPr>
              <a:t>03</a:t>
            </a:r>
            <a:endParaRPr lang="zh-CN" altLang="en-US" sz="4800" dirty="0">
              <a:solidFill>
                <a:srgbClr val="00B0F0"/>
              </a:solidFill>
              <a:latin typeface="Impact" panose="020B0806030902050204" pitchFamily="34" charset="0"/>
            </a:endParaRPr>
          </a:p>
        </p:txBody>
      </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852429">
            <a:off x="6091641" y="87904"/>
            <a:ext cx="1528553" cy="2417466"/>
          </a:xfrm>
          <a:prstGeom prst="rect">
            <a:avLst/>
          </a:prstGeom>
        </p:spPr>
      </p:pic>
    </p:spTree>
    <p:extLst>
      <p:ext uri="{BB962C8B-B14F-4D97-AF65-F5344CB8AC3E}">
        <p14:creationId xmlns:p14="http://schemas.microsoft.com/office/powerpoint/2010/main" val="2822818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par>
                                    <p:cTn id="12" presetID="2" presetClass="entr" presetSubtype="8" fill="hold" grpId="0" nodeType="withEffect" p14:presetBounceEnd="66000">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14:bounceEnd="66000">
                                          <p:cBhvr additive="base">
                                            <p:cTn id="14" dur="1500" fill="hold"/>
                                            <p:tgtEl>
                                              <p:spTgt spid="47"/>
                                            </p:tgtEl>
                                            <p:attrNameLst>
                                              <p:attrName>ppt_x</p:attrName>
                                            </p:attrNameLst>
                                          </p:cBhvr>
                                          <p:tavLst>
                                            <p:tav tm="0">
                                              <p:val>
                                                <p:strVal val="0-#ppt_w/2"/>
                                              </p:val>
                                            </p:tav>
                                            <p:tav tm="100000">
                                              <p:val>
                                                <p:strVal val="#ppt_x"/>
                                              </p:val>
                                            </p:tav>
                                          </p:tavLst>
                                        </p:anim>
                                        <p:anim calcmode="lin" valueType="num" p14:bounceEnd="66000">
                                          <p:cBhvr additive="base">
                                            <p:cTn id="15" dur="1500" fill="hold"/>
                                            <p:tgtEl>
                                              <p:spTgt spid="47"/>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14:presetBounceEnd="66000">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14:bounceEnd="66000">
                                          <p:cBhvr additive="base">
                                            <p:cTn id="18" dur="1500" fill="hold"/>
                                            <p:tgtEl>
                                              <p:spTgt spid="50"/>
                                            </p:tgtEl>
                                            <p:attrNameLst>
                                              <p:attrName>ppt_x</p:attrName>
                                            </p:attrNameLst>
                                          </p:cBhvr>
                                          <p:tavLst>
                                            <p:tav tm="0">
                                              <p:val>
                                                <p:strVal val="0-#ppt_w/2"/>
                                              </p:val>
                                            </p:tav>
                                            <p:tav tm="100000">
                                              <p:val>
                                                <p:strVal val="#ppt_x"/>
                                              </p:val>
                                            </p:tav>
                                          </p:tavLst>
                                        </p:anim>
                                        <p:anim calcmode="lin" valueType="num" p14:bounceEnd="66000">
                                          <p:cBhvr additive="base">
                                            <p:cTn id="19" dur="15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14:presetBounceEnd="66000">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14:bounceEnd="66000">
                                          <p:cBhvr additive="base">
                                            <p:cTn id="22" dur="1500" fill="hold"/>
                                            <p:tgtEl>
                                              <p:spTgt spid="52"/>
                                            </p:tgtEl>
                                            <p:attrNameLst>
                                              <p:attrName>ppt_x</p:attrName>
                                            </p:attrNameLst>
                                          </p:cBhvr>
                                          <p:tavLst>
                                            <p:tav tm="0">
                                              <p:val>
                                                <p:strVal val="0-#ppt_w/2"/>
                                              </p:val>
                                            </p:tav>
                                            <p:tav tm="100000">
                                              <p:val>
                                                <p:strVal val="#ppt_x"/>
                                              </p:val>
                                            </p:tav>
                                          </p:tavLst>
                                        </p:anim>
                                        <p:anim calcmode="lin" valueType="num" p14:bounceEnd="66000">
                                          <p:cBhvr additive="base">
                                            <p:cTn id="23" dur="1500" fill="hold"/>
                                            <p:tgtEl>
                                              <p:spTgt spid="52"/>
                                            </p:tgtEl>
                                            <p:attrNameLst>
                                              <p:attrName>ppt_y</p:attrName>
                                            </p:attrNameLst>
                                          </p:cBhvr>
                                          <p:tavLst>
                                            <p:tav tm="0">
                                              <p:val>
                                                <p:strVal val="#ppt_y"/>
                                              </p:val>
                                            </p:tav>
                                            <p:tav tm="100000">
                                              <p:val>
                                                <p:strVal val="#ppt_y"/>
                                              </p:val>
                                            </p:tav>
                                          </p:tavLst>
                                        </p:anim>
                                      </p:childTnLst>
                                    </p:cTn>
                                  </p:par>
                                </p:childTnLst>
                              </p:cTn>
                            </p:par>
                            <p:par>
                              <p:cTn id="24" fill="hold">
                                <p:stCondLst>
                                  <p:cond delay="1950"/>
                                </p:stCondLst>
                                <p:childTnLst>
                                  <p:par>
                                    <p:cTn id="25" presetID="10" presetClass="entr" presetSubtype="0"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350"/>
                                            <p:tgtEl>
                                              <p:spTgt spid="4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350"/>
                                            <p:tgtEl>
                                              <p:spTgt spid="5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fade">
                                          <p:cBhvr>
                                            <p:cTn id="33" dur="350"/>
                                            <p:tgtEl>
                                              <p:spTgt spid="53"/>
                                            </p:tgtEl>
                                          </p:cBhvr>
                                        </p:animEffect>
                                      </p:childTnLst>
                                    </p:cTn>
                                  </p:par>
                                  <p:par>
                                    <p:cTn id="34" presetID="42" presetClass="entr" presetSubtype="0"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childTnLst>
                              </p:cTn>
                            </p:par>
                            <p:par>
                              <p:cTn id="39" fill="hold">
                                <p:stCondLst>
                                  <p:cond delay="2950"/>
                                </p:stCondLst>
                                <p:childTnLst>
                                  <p:par>
                                    <p:cTn id="40" presetID="10" presetClass="entr" presetSubtype="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350"/>
                                            <p:tgtEl>
                                              <p:spTgt spid="11"/>
                                            </p:tgtEl>
                                          </p:cBhvr>
                                        </p:animEffect>
                                      </p:childTnLst>
                                    </p:cTn>
                                  </p:par>
                                  <p:par>
                                    <p:cTn id="43" presetID="42" presetClass="entr" presetSubtype="0"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1000"/>
                                            <p:tgtEl>
                                              <p:spTgt spid="5"/>
                                            </p:tgtEl>
                                          </p:cBhvr>
                                        </p:animEffect>
                                        <p:anim calcmode="lin" valueType="num">
                                          <p:cBhvr>
                                            <p:cTn id="46" dur="1000" fill="hold"/>
                                            <p:tgtEl>
                                              <p:spTgt spid="5"/>
                                            </p:tgtEl>
                                            <p:attrNameLst>
                                              <p:attrName>ppt_x</p:attrName>
                                            </p:attrNameLst>
                                          </p:cBhvr>
                                          <p:tavLst>
                                            <p:tav tm="0">
                                              <p:val>
                                                <p:strVal val="#ppt_x"/>
                                              </p:val>
                                            </p:tav>
                                            <p:tav tm="100000">
                                              <p:val>
                                                <p:strVal val="#ppt_x"/>
                                              </p:val>
                                            </p:tav>
                                          </p:tavLst>
                                        </p:anim>
                                        <p:anim calcmode="lin" valueType="num">
                                          <p:cBhvr>
                                            <p:cTn id="47" dur="1000" fill="hold"/>
                                            <p:tgtEl>
                                              <p:spTgt spid="5"/>
                                            </p:tgtEl>
                                            <p:attrNameLst>
                                              <p:attrName>ppt_y</p:attrName>
                                            </p:attrNameLst>
                                          </p:cBhvr>
                                          <p:tavLst>
                                            <p:tav tm="0">
                                              <p:val>
                                                <p:strVal val="#ppt_y+.1"/>
                                              </p:val>
                                            </p:tav>
                                            <p:tav tm="100000">
                                              <p:val>
                                                <p:strVal val="#ppt_y"/>
                                              </p:val>
                                            </p:tav>
                                          </p:tavLst>
                                        </p:anim>
                                      </p:childTnLst>
                                    </p:cTn>
                                  </p:par>
                                </p:childTnLst>
                              </p:cTn>
                            </p:par>
                            <p:par>
                              <p:cTn id="48" fill="hold">
                                <p:stCondLst>
                                  <p:cond delay="3950"/>
                                </p:stCondLst>
                                <p:childTnLst>
                                  <p:par>
                                    <p:cTn id="49" presetID="10" presetClass="entr" presetSubtype="0"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350"/>
                                            <p:tgtEl>
                                              <p:spTgt spid="25"/>
                                            </p:tgtEl>
                                          </p:cBhvr>
                                        </p:animEffect>
                                      </p:childTnLst>
                                    </p:cTn>
                                  </p:par>
                                  <p:par>
                                    <p:cTn id="52" presetID="42" presetClass="entr" presetSubtype="0"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1000" fill="hold"/>
                                            <p:tgtEl>
                                              <p:spTgt spid="19"/>
                                            </p:tgtEl>
                                            <p:attrNameLst>
                                              <p:attrName>ppt_y</p:attrName>
                                            </p:attrNameLst>
                                          </p:cBhvr>
                                          <p:tavLst>
                                            <p:tav tm="0">
                                              <p:val>
                                                <p:strVal val="#ppt_y+.1"/>
                                              </p:val>
                                            </p:tav>
                                            <p:tav tm="100000">
                                              <p:val>
                                                <p:strVal val="#ppt_y"/>
                                              </p:val>
                                            </p:tav>
                                          </p:tavLst>
                                        </p:anim>
                                      </p:childTnLst>
                                    </p:cTn>
                                  </p:par>
                                </p:childTnLst>
                              </p:cTn>
                            </p:par>
                            <p:par>
                              <p:cTn id="57" fill="hold">
                                <p:stCondLst>
                                  <p:cond delay="4950"/>
                                </p:stCondLst>
                                <p:childTnLst>
                                  <p:par>
                                    <p:cTn id="58" presetID="10" presetClass="entr" presetSubtype="0"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350"/>
                                            <p:tgtEl>
                                              <p:spTgt spid="39"/>
                                            </p:tgtEl>
                                          </p:cBhvr>
                                        </p:animEffect>
                                      </p:childTnLst>
                                    </p:cTn>
                                  </p:par>
                                  <p:par>
                                    <p:cTn id="61" presetID="42" presetClass="entr" presetSubtype="0" fill="hold"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1000"/>
                                            <p:tgtEl>
                                              <p:spTgt spid="33"/>
                                            </p:tgtEl>
                                          </p:cBhvr>
                                        </p:animEffect>
                                        <p:anim calcmode="lin" valueType="num">
                                          <p:cBhvr>
                                            <p:cTn id="64" dur="1000" fill="hold"/>
                                            <p:tgtEl>
                                              <p:spTgt spid="33"/>
                                            </p:tgtEl>
                                            <p:attrNameLst>
                                              <p:attrName>ppt_x</p:attrName>
                                            </p:attrNameLst>
                                          </p:cBhvr>
                                          <p:tavLst>
                                            <p:tav tm="0">
                                              <p:val>
                                                <p:strVal val="#ppt_x"/>
                                              </p:val>
                                            </p:tav>
                                            <p:tav tm="100000">
                                              <p:val>
                                                <p:strVal val="#ppt_x"/>
                                              </p:val>
                                            </p:tav>
                                          </p:tavLst>
                                        </p:anim>
                                        <p:anim calcmode="lin" valueType="num">
                                          <p:cBhvr>
                                            <p:cTn id="6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7" grpId="0" animBg="1"/>
          <p:bldP spid="48" grpId="0"/>
          <p:bldP spid="50" grpId="0" animBg="1"/>
          <p:bldP spid="51" grpId="0"/>
          <p:bldP spid="52" grpId="0" animBg="1"/>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1500" fill="hold"/>
                                            <p:tgtEl>
                                              <p:spTgt spid="47"/>
                                            </p:tgtEl>
                                            <p:attrNameLst>
                                              <p:attrName>ppt_x</p:attrName>
                                            </p:attrNameLst>
                                          </p:cBhvr>
                                          <p:tavLst>
                                            <p:tav tm="0">
                                              <p:val>
                                                <p:strVal val="0-#ppt_w/2"/>
                                              </p:val>
                                            </p:tav>
                                            <p:tav tm="100000">
                                              <p:val>
                                                <p:strVal val="#ppt_x"/>
                                              </p:val>
                                            </p:tav>
                                          </p:tavLst>
                                        </p:anim>
                                        <p:anim calcmode="lin" valueType="num">
                                          <p:cBhvr additive="base">
                                            <p:cTn id="15" dur="1500" fill="hold"/>
                                            <p:tgtEl>
                                              <p:spTgt spid="47"/>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additive="base">
                                            <p:cTn id="18" dur="1500" fill="hold"/>
                                            <p:tgtEl>
                                              <p:spTgt spid="50"/>
                                            </p:tgtEl>
                                            <p:attrNameLst>
                                              <p:attrName>ppt_x</p:attrName>
                                            </p:attrNameLst>
                                          </p:cBhvr>
                                          <p:tavLst>
                                            <p:tav tm="0">
                                              <p:val>
                                                <p:strVal val="0-#ppt_w/2"/>
                                              </p:val>
                                            </p:tav>
                                            <p:tav tm="100000">
                                              <p:val>
                                                <p:strVal val="#ppt_x"/>
                                              </p:val>
                                            </p:tav>
                                          </p:tavLst>
                                        </p:anim>
                                        <p:anim calcmode="lin" valueType="num">
                                          <p:cBhvr additive="base">
                                            <p:cTn id="19" dur="15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1500" fill="hold"/>
                                            <p:tgtEl>
                                              <p:spTgt spid="52"/>
                                            </p:tgtEl>
                                            <p:attrNameLst>
                                              <p:attrName>ppt_x</p:attrName>
                                            </p:attrNameLst>
                                          </p:cBhvr>
                                          <p:tavLst>
                                            <p:tav tm="0">
                                              <p:val>
                                                <p:strVal val="0-#ppt_w/2"/>
                                              </p:val>
                                            </p:tav>
                                            <p:tav tm="100000">
                                              <p:val>
                                                <p:strVal val="#ppt_x"/>
                                              </p:val>
                                            </p:tav>
                                          </p:tavLst>
                                        </p:anim>
                                        <p:anim calcmode="lin" valueType="num">
                                          <p:cBhvr additive="base">
                                            <p:cTn id="23" dur="1500" fill="hold"/>
                                            <p:tgtEl>
                                              <p:spTgt spid="52"/>
                                            </p:tgtEl>
                                            <p:attrNameLst>
                                              <p:attrName>ppt_y</p:attrName>
                                            </p:attrNameLst>
                                          </p:cBhvr>
                                          <p:tavLst>
                                            <p:tav tm="0">
                                              <p:val>
                                                <p:strVal val="#ppt_y"/>
                                              </p:val>
                                            </p:tav>
                                            <p:tav tm="100000">
                                              <p:val>
                                                <p:strVal val="#ppt_y"/>
                                              </p:val>
                                            </p:tav>
                                          </p:tavLst>
                                        </p:anim>
                                      </p:childTnLst>
                                    </p:cTn>
                                  </p:par>
                                </p:childTnLst>
                              </p:cTn>
                            </p:par>
                            <p:par>
                              <p:cTn id="24" fill="hold">
                                <p:stCondLst>
                                  <p:cond delay="1950"/>
                                </p:stCondLst>
                                <p:childTnLst>
                                  <p:par>
                                    <p:cTn id="25" presetID="10" presetClass="entr" presetSubtype="0"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350"/>
                                            <p:tgtEl>
                                              <p:spTgt spid="4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350"/>
                                            <p:tgtEl>
                                              <p:spTgt spid="5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fade">
                                          <p:cBhvr>
                                            <p:cTn id="33" dur="350"/>
                                            <p:tgtEl>
                                              <p:spTgt spid="53"/>
                                            </p:tgtEl>
                                          </p:cBhvr>
                                        </p:animEffect>
                                      </p:childTnLst>
                                    </p:cTn>
                                  </p:par>
                                  <p:par>
                                    <p:cTn id="34" presetID="42" presetClass="entr" presetSubtype="0"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childTnLst>
                              </p:cTn>
                            </p:par>
                            <p:par>
                              <p:cTn id="39" fill="hold">
                                <p:stCondLst>
                                  <p:cond delay="2950"/>
                                </p:stCondLst>
                                <p:childTnLst>
                                  <p:par>
                                    <p:cTn id="40" presetID="10" presetClass="entr" presetSubtype="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350"/>
                                            <p:tgtEl>
                                              <p:spTgt spid="11"/>
                                            </p:tgtEl>
                                          </p:cBhvr>
                                        </p:animEffect>
                                      </p:childTnLst>
                                    </p:cTn>
                                  </p:par>
                                  <p:par>
                                    <p:cTn id="43" presetID="42" presetClass="entr" presetSubtype="0"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1000"/>
                                            <p:tgtEl>
                                              <p:spTgt spid="5"/>
                                            </p:tgtEl>
                                          </p:cBhvr>
                                        </p:animEffect>
                                        <p:anim calcmode="lin" valueType="num">
                                          <p:cBhvr>
                                            <p:cTn id="46" dur="1000" fill="hold"/>
                                            <p:tgtEl>
                                              <p:spTgt spid="5"/>
                                            </p:tgtEl>
                                            <p:attrNameLst>
                                              <p:attrName>ppt_x</p:attrName>
                                            </p:attrNameLst>
                                          </p:cBhvr>
                                          <p:tavLst>
                                            <p:tav tm="0">
                                              <p:val>
                                                <p:strVal val="#ppt_x"/>
                                              </p:val>
                                            </p:tav>
                                            <p:tav tm="100000">
                                              <p:val>
                                                <p:strVal val="#ppt_x"/>
                                              </p:val>
                                            </p:tav>
                                          </p:tavLst>
                                        </p:anim>
                                        <p:anim calcmode="lin" valueType="num">
                                          <p:cBhvr>
                                            <p:cTn id="47" dur="1000" fill="hold"/>
                                            <p:tgtEl>
                                              <p:spTgt spid="5"/>
                                            </p:tgtEl>
                                            <p:attrNameLst>
                                              <p:attrName>ppt_y</p:attrName>
                                            </p:attrNameLst>
                                          </p:cBhvr>
                                          <p:tavLst>
                                            <p:tav tm="0">
                                              <p:val>
                                                <p:strVal val="#ppt_y+.1"/>
                                              </p:val>
                                            </p:tav>
                                            <p:tav tm="100000">
                                              <p:val>
                                                <p:strVal val="#ppt_y"/>
                                              </p:val>
                                            </p:tav>
                                          </p:tavLst>
                                        </p:anim>
                                      </p:childTnLst>
                                    </p:cTn>
                                  </p:par>
                                </p:childTnLst>
                              </p:cTn>
                            </p:par>
                            <p:par>
                              <p:cTn id="48" fill="hold">
                                <p:stCondLst>
                                  <p:cond delay="3950"/>
                                </p:stCondLst>
                                <p:childTnLst>
                                  <p:par>
                                    <p:cTn id="49" presetID="10" presetClass="entr" presetSubtype="0"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350"/>
                                            <p:tgtEl>
                                              <p:spTgt spid="25"/>
                                            </p:tgtEl>
                                          </p:cBhvr>
                                        </p:animEffect>
                                      </p:childTnLst>
                                    </p:cTn>
                                  </p:par>
                                  <p:par>
                                    <p:cTn id="52" presetID="42" presetClass="entr" presetSubtype="0"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1000" fill="hold"/>
                                            <p:tgtEl>
                                              <p:spTgt spid="19"/>
                                            </p:tgtEl>
                                            <p:attrNameLst>
                                              <p:attrName>ppt_y</p:attrName>
                                            </p:attrNameLst>
                                          </p:cBhvr>
                                          <p:tavLst>
                                            <p:tav tm="0">
                                              <p:val>
                                                <p:strVal val="#ppt_y+.1"/>
                                              </p:val>
                                            </p:tav>
                                            <p:tav tm="100000">
                                              <p:val>
                                                <p:strVal val="#ppt_y"/>
                                              </p:val>
                                            </p:tav>
                                          </p:tavLst>
                                        </p:anim>
                                      </p:childTnLst>
                                    </p:cTn>
                                  </p:par>
                                </p:childTnLst>
                              </p:cTn>
                            </p:par>
                            <p:par>
                              <p:cTn id="57" fill="hold">
                                <p:stCondLst>
                                  <p:cond delay="4950"/>
                                </p:stCondLst>
                                <p:childTnLst>
                                  <p:par>
                                    <p:cTn id="58" presetID="10" presetClass="entr" presetSubtype="0"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350"/>
                                            <p:tgtEl>
                                              <p:spTgt spid="39"/>
                                            </p:tgtEl>
                                          </p:cBhvr>
                                        </p:animEffect>
                                      </p:childTnLst>
                                    </p:cTn>
                                  </p:par>
                                  <p:par>
                                    <p:cTn id="61" presetID="42" presetClass="entr" presetSubtype="0" fill="hold"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1000"/>
                                            <p:tgtEl>
                                              <p:spTgt spid="33"/>
                                            </p:tgtEl>
                                          </p:cBhvr>
                                        </p:animEffect>
                                        <p:anim calcmode="lin" valueType="num">
                                          <p:cBhvr>
                                            <p:cTn id="64" dur="1000" fill="hold"/>
                                            <p:tgtEl>
                                              <p:spTgt spid="33"/>
                                            </p:tgtEl>
                                            <p:attrNameLst>
                                              <p:attrName>ppt_x</p:attrName>
                                            </p:attrNameLst>
                                          </p:cBhvr>
                                          <p:tavLst>
                                            <p:tav tm="0">
                                              <p:val>
                                                <p:strVal val="#ppt_x"/>
                                              </p:val>
                                            </p:tav>
                                            <p:tav tm="100000">
                                              <p:val>
                                                <p:strVal val="#ppt_x"/>
                                              </p:val>
                                            </p:tav>
                                          </p:tavLst>
                                        </p:anim>
                                        <p:anim calcmode="lin" valueType="num">
                                          <p:cBhvr>
                                            <p:cTn id="6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7" grpId="0" animBg="1"/>
          <p:bldP spid="48" grpId="0"/>
          <p:bldP spid="50" grpId="0" animBg="1"/>
          <p:bldP spid="51" grpId="0"/>
          <p:bldP spid="52" grpId="0" animBg="1"/>
          <p:bldP spid="53"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工作展望</a:t>
            </a: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0817" y="2847350"/>
            <a:ext cx="3206194" cy="3862006"/>
          </a:xfrm>
          <a:prstGeom prst="rect">
            <a:avLst/>
          </a:prstGeom>
          <a:effectLst>
            <a:softEdge rad="635000"/>
          </a:effectLst>
        </p:spPr>
      </p:pic>
      <p:sp>
        <p:nvSpPr>
          <p:cNvPr id="37" name="椭圆 36"/>
          <p:cNvSpPr/>
          <p:nvPr/>
        </p:nvSpPr>
        <p:spPr>
          <a:xfrm>
            <a:off x="1454897" y="2275153"/>
            <a:ext cx="903409" cy="903736"/>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19050" cap="flat" cmpd="sng" algn="ctr">
            <a:no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white"/>
              </a:solidFill>
              <a:effectLst/>
              <a:uLnTx/>
              <a:uFillTx/>
              <a:latin typeface="微软雅黑"/>
              <a:ea typeface="+mn-ea"/>
              <a:cs typeface="+mn-cs"/>
            </a:endParaRPr>
          </a:p>
        </p:txBody>
      </p:sp>
      <p:sp>
        <p:nvSpPr>
          <p:cNvPr id="38" name="椭圆 37"/>
          <p:cNvSpPr/>
          <p:nvPr/>
        </p:nvSpPr>
        <p:spPr>
          <a:xfrm>
            <a:off x="1454897" y="3477791"/>
            <a:ext cx="903409" cy="903736"/>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19050" cap="flat" cmpd="sng" algn="ctr">
            <a:no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white"/>
              </a:solidFill>
              <a:effectLst/>
              <a:uLnTx/>
              <a:uFillTx/>
              <a:latin typeface="微软雅黑"/>
              <a:ea typeface="+mn-ea"/>
              <a:cs typeface="+mn-cs"/>
            </a:endParaRPr>
          </a:p>
        </p:txBody>
      </p:sp>
      <p:sp>
        <p:nvSpPr>
          <p:cNvPr id="39" name="椭圆 38"/>
          <p:cNvSpPr/>
          <p:nvPr/>
        </p:nvSpPr>
        <p:spPr>
          <a:xfrm>
            <a:off x="1454897" y="4680429"/>
            <a:ext cx="903409" cy="903736"/>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19050" cap="flat" cmpd="sng" algn="ctr">
            <a:no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prstClr val="white"/>
              </a:solidFill>
              <a:effectLst/>
              <a:uLnTx/>
              <a:uFillTx/>
              <a:latin typeface="微软雅黑"/>
              <a:ea typeface="+mn-ea"/>
              <a:cs typeface="+mn-cs"/>
            </a:endParaRPr>
          </a:p>
        </p:txBody>
      </p:sp>
      <p:grpSp>
        <p:nvGrpSpPr>
          <p:cNvPr id="40" name="组合 39"/>
          <p:cNvGrpSpPr/>
          <p:nvPr/>
        </p:nvGrpSpPr>
        <p:grpSpPr>
          <a:xfrm>
            <a:off x="2434705" y="2622169"/>
            <a:ext cx="5162916" cy="556720"/>
            <a:chOff x="3303677" y="1772209"/>
            <a:chExt cx="4179389" cy="417540"/>
          </a:xfrm>
        </p:grpSpPr>
        <p:sp>
          <p:nvSpPr>
            <p:cNvPr id="41" name="TextBox 11"/>
            <p:cNvSpPr txBox="1"/>
            <p:nvPr/>
          </p:nvSpPr>
          <p:spPr>
            <a:xfrm>
              <a:off x="3303677" y="1772209"/>
              <a:ext cx="4179389" cy="346249"/>
            </a:xfrm>
            <a:prstGeom prst="rect">
              <a:avLst/>
            </a:prstGeom>
            <a:noFill/>
          </p:spPr>
          <p:txBody>
            <a:bodyPr wrap="square" rtlCol="0">
              <a:spAutoFit/>
            </a:bodyPr>
            <a:lstStyle/>
            <a:p>
              <a:pPr defTabSz="1217990"/>
              <a:r>
                <a:rPr lang="zh-CN" altLang="en-US" sz="1200" kern="0" dirty="0">
                  <a:solidFill>
                    <a:schemeClr val="bg1">
                      <a:lumMod val="50000"/>
                    </a:schemeClr>
                  </a:solidFill>
                  <a:latin typeface="微软雅黑" pitchFamily="34" charset="-122"/>
                  <a:ea typeface="微软雅黑" pitchFamily="34" charset="-122"/>
                </a:rPr>
                <a:t>请在此输入详细的文字介绍信息，请在此输入详细的文字介绍信息，请在此输入详细的文字介绍信息，</a:t>
              </a:r>
            </a:p>
          </p:txBody>
        </p:sp>
        <p:cxnSp>
          <p:nvCxnSpPr>
            <p:cNvPr id="42" name="直接连接符 41"/>
            <p:cNvCxnSpPr/>
            <p:nvPr/>
          </p:nvCxnSpPr>
          <p:spPr>
            <a:xfrm>
              <a:off x="3419872" y="2189749"/>
              <a:ext cx="3885287" cy="0"/>
            </a:xfrm>
            <a:prstGeom prst="line">
              <a:avLst/>
            </a:prstGeom>
            <a:noFill/>
            <a:ln w="6350" cap="flat" cmpd="sng" algn="ctr">
              <a:solidFill>
                <a:sysClr val="windowText" lastClr="000000">
                  <a:lumMod val="65000"/>
                  <a:lumOff val="35000"/>
                </a:sysClr>
              </a:solidFill>
              <a:prstDash val="dash"/>
              <a:miter lim="800000"/>
            </a:ln>
            <a:effectLst/>
          </p:spPr>
        </p:cxnSp>
      </p:grpSp>
      <p:grpSp>
        <p:nvGrpSpPr>
          <p:cNvPr id="43" name="组合 42"/>
          <p:cNvGrpSpPr/>
          <p:nvPr/>
        </p:nvGrpSpPr>
        <p:grpSpPr>
          <a:xfrm>
            <a:off x="2434705" y="3771105"/>
            <a:ext cx="5162917" cy="556720"/>
            <a:chOff x="3303678" y="2574743"/>
            <a:chExt cx="3070396" cy="417540"/>
          </a:xfrm>
        </p:grpSpPr>
        <p:sp>
          <p:nvSpPr>
            <p:cNvPr id="44" name="TextBox 47"/>
            <p:cNvSpPr txBox="1"/>
            <p:nvPr/>
          </p:nvSpPr>
          <p:spPr>
            <a:xfrm>
              <a:off x="3303678" y="2574743"/>
              <a:ext cx="3070396" cy="346249"/>
            </a:xfrm>
            <a:prstGeom prst="rect">
              <a:avLst/>
            </a:prstGeom>
            <a:noFill/>
          </p:spPr>
          <p:txBody>
            <a:bodyPr wrap="square" rtlCol="0">
              <a:spAutoFit/>
            </a:bodyPr>
            <a:lstStyle/>
            <a:p>
              <a:pPr defTabSz="1217990"/>
              <a:r>
                <a:rPr lang="zh-CN" altLang="en-US" sz="1200" kern="0" dirty="0">
                  <a:solidFill>
                    <a:schemeClr val="bg1">
                      <a:lumMod val="50000"/>
                    </a:schemeClr>
                  </a:solidFill>
                  <a:latin typeface="微软雅黑" pitchFamily="34" charset="-122"/>
                  <a:ea typeface="微软雅黑" pitchFamily="34" charset="-122"/>
                </a:rPr>
                <a:t>请在此输入详细的文字介绍信息，请在此输入详细的文字介绍信息，请在此输入详细的文字介绍信息，</a:t>
              </a:r>
            </a:p>
          </p:txBody>
        </p:sp>
        <p:cxnSp>
          <p:nvCxnSpPr>
            <p:cNvPr id="45" name="直接连接符 44"/>
            <p:cNvCxnSpPr/>
            <p:nvPr/>
          </p:nvCxnSpPr>
          <p:spPr>
            <a:xfrm>
              <a:off x="3419872" y="2992283"/>
              <a:ext cx="2885558" cy="0"/>
            </a:xfrm>
            <a:prstGeom prst="line">
              <a:avLst/>
            </a:prstGeom>
            <a:noFill/>
            <a:ln w="6350" cap="flat" cmpd="sng" algn="ctr">
              <a:solidFill>
                <a:sysClr val="windowText" lastClr="000000">
                  <a:lumMod val="65000"/>
                  <a:lumOff val="35000"/>
                </a:sysClr>
              </a:solidFill>
              <a:prstDash val="dash"/>
              <a:miter lim="800000"/>
            </a:ln>
            <a:effectLst/>
          </p:spPr>
        </p:cxnSp>
      </p:grpSp>
      <p:grpSp>
        <p:nvGrpSpPr>
          <p:cNvPr id="46" name="组合 45"/>
          <p:cNvGrpSpPr/>
          <p:nvPr/>
        </p:nvGrpSpPr>
        <p:grpSpPr>
          <a:xfrm>
            <a:off x="2434703" y="4938171"/>
            <a:ext cx="5162917" cy="556721"/>
            <a:chOff x="3303677" y="3377276"/>
            <a:chExt cx="3140530" cy="417541"/>
          </a:xfrm>
        </p:grpSpPr>
        <p:sp>
          <p:nvSpPr>
            <p:cNvPr id="47" name="TextBox 51"/>
            <p:cNvSpPr txBox="1"/>
            <p:nvPr/>
          </p:nvSpPr>
          <p:spPr>
            <a:xfrm>
              <a:off x="3303677" y="3377276"/>
              <a:ext cx="3140530" cy="346249"/>
            </a:xfrm>
            <a:prstGeom prst="rect">
              <a:avLst/>
            </a:prstGeom>
            <a:noFill/>
          </p:spPr>
          <p:txBody>
            <a:bodyPr wrap="square" rtlCol="0">
              <a:spAutoFit/>
            </a:bodyPr>
            <a:lstStyle/>
            <a:p>
              <a:pPr defTabSz="1217990"/>
              <a:r>
                <a:rPr lang="zh-CN" altLang="en-US" sz="1200" kern="0" dirty="0">
                  <a:solidFill>
                    <a:schemeClr val="bg1">
                      <a:lumMod val="50000"/>
                    </a:schemeClr>
                  </a:solidFill>
                  <a:latin typeface="微软雅黑" pitchFamily="34" charset="-122"/>
                  <a:ea typeface="微软雅黑" pitchFamily="34" charset="-122"/>
                </a:rPr>
                <a:t>请在此输入详细的文字介绍信息，请在此输入详细的文字介绍信息，请在此输入详细的文字介绍信息</a:t>
              </a:r>
              <a:r>
                <a:rPr lang="zh-CN" altLang="en-US" sz="1200" kern="0" dirty="0" smtClean="0">
                  <a:solidFill>
                    <a:schemeClr val="bg1">
                      <a:lumMod val="50000"/>
                    </a:schemeClr>
                  </a:solidFill>
                  <a:latin typeface="微软雅黑" pitchFamily="34" charset="-122"/>
                  <a:ea typeface="微软雅黑" pitchFamily="34" charset="-122"/>
                </a:rPr>
                <a:t>，</a:t>
              </a:r>
              <a:endParaRPr lang="zh-CN" altLang="en-US" sz="1200" kern="0" dirty="0">
                <a:solidFill>
                  <a:schemeClr val="bg1">
                    <a:lumMod val="50000"/>
                  </a:schemeClr>
                </a:solidFill>
                <a:latin typeface="微软雅黑" pitchFamily="34" charset="-122"/>
                <a:ea typeface="微软雅黑" pitchFamily="34" charset="-122"/>
              </a:endParaRPr>
            </a:p>
          </p:txBody>
        </p:sp>
        <p:cxnSp>
          <p:nvCxnSpPr>
            <p:cNvPr id="48" name="直接连接符 47"/>
            <p:cNvCxnSpPr/>
            <p:nvPr/>
          </p:nvCxnSpPr>
          <p:spPr>
            <a:xfrm>
              <a:off x="3419872" y="3794817"/>
              <a:ext cx="2954123" cy="0"/>
            </a:xfrm>
            <a:prstGeom prst="line">
              <a:avLst/>
            </a:prstGeom>
            <a:noFill/>
            <a:ln w="6350" cap="flat" cmpd="sng" algn="ctr">
              <a:solidFill>
                <a:sysClr val="windowText" lastClr="000000">
                  <a:lumMod val="65000"/>
                  <a:lumOff val="35000"/>
                </a:sysClr>
              </a:solidFill>
              <a:prstDash val="dash"/>
              <a:miter lim="800000"/>
            </a:ln>
            <a:effectLst/>
          </p:spPr>
        </p:cxnSp>
      </p:grpSp>
      <p:sp>
        <p:nvSpPr>
          <p:cNvPr id="49" name="文本框 18"/>
          <p:cNvSpPr txBox="1"/>
          <p:nvPr/>
        </p:nvSpPr>
        <p:spPr>
          <a:xfrm>
            <a:off x="1454897" y="2386076"/>
            <a:ext cx="848284" cy="707887"/>
          </a:xfrm>
          <a:prstGeom prst="rect">
            <a:avLst/>
          </a:prstGeom>
          <a:noFill/>
        </p:spPr>
        <p:txBody>
          <a:bodyPr wrap="square" lIns="91361" tIns="45680" rIns="91361" bIns="45680" rtlCol="0">
            <a:spAutoFit/>
          </a:bodyPr>
          <a:lstStyle/>
          <a:p>
            <a:pPr algn="ctr" defTabSz="913761"/>
            <a:r>
              <a:rPr lang="en-US" altLang="zh-CN" sz="3999" dirty="0" smtClean="0">
                <a:solidFill>
                  <a:schemeClr val="accent5">
                    <a:lumMod val="20000"/>
                    <a:lumOff val="80000"/>
                  </a:schemeClr>
                </a:solidFill>
                <a:effectLst>
                  <a:innerShdw blurRad="63500" dist="50800" dir="13500000">
                    <a:prstClr val="black">
                      <a:alpha val="50000"/>
                    </a:prstClr>
                  </a:innerShdw>
                </a:effectLst>
                <a:latin typeface="Impact" panose="020B0806030902050204" pitchFamily="34" charset="0"/>
              </a:rPr>
              <a:t>1</a:t>
            </a:r>
            <a:endParaRPr lang="zh-CN" altLang="en-US" sz="3999" dirty="0">
              <a:solidFill>
                <a:schemeClr val="accent5">
                  <a:lumMod val="20000"/>
                  <a:lumOff val="80000"/>
                </a:schemeClr>
              </a:solidFill>
              <a:effectLst>
                <a:innerShdw blurRad="63500" dist="50800" dir="13500000">
                  <a:prstClr val="black">
                    <a:alpha val="50000"/>
                  </a:prstClr>
                </a:innerShdw>
              </a:effectLst>
              <a:latin typeface="Impact" panose="020B0806030902050204" pitchFamily="34" charset="0"/>
            </a:endParaRPr>
          </a:p>
        </p:txBody>
      </p:sp>
      <p:sp>
        <p:nvSpPr>
          <p:cNvPr id="50" name="文本框 18"/>
          <p:cNvSpPr txBox="1"/>
          <p:nvPr/>
        </p:nvSpPr>
        <p:spPr>
          <a:xfrm>
            <a:off x="1482459" y="3575715"/>
            <a:ext cx="848284" cy="707887"/>
          </a:xfrm>
          <a:prstGeom prst="rect">
            <a:avLst/>
          </a:prstGeom>
          <a:noFill/>
        </p:spPr>
        <p:txBody>
          <a:bodyPr wrap="square" lIns="91361" tIns="45680" rIns="91361" bIns="45680" rtlCol="0">
            <a:spAutoFit/>
          </a:bodyPr>
          <a:lstStyle/>
          <a:p>
            <a:pPr algn="ctr" defTabSz="913761"/>
            <a:r>
              <a:rPr lang="en-US" altLang="zh-CN" sz="3999" dirty="0" smtClean="0">
                <a:solidFill>
                  <a:schemeClr val="accent5">
                    <a:lumMod val="20000"/>
                    <a:lumOff val="80000"/>
                  </a:schemeClr>
                </a:solidFill>
                <a:effectLst>
                  <a:innerShdw blurRad="63500" dist="50800" dir="13500000">
                    <a:prstClr val="black">
                      <a:alpha val="50000"/>
                    </a:prstClr>
                  </a:innerShdw>
                </a:effectLst>
                <a:latin typeface="Impact" panose="020B0806030902050204" pitchFamily="34" charset="0"/>
              </a:rPr>
              <a:t>2</a:t>
            </a:r>
            <a:endParaRPr lang="zh-CN" altLang="en-US" sz="3999" dirty="0">
              <a:solidFill>
                <a:schemeClr val="accent5">
                  <a:lumMod val="20000"/>
                  <a:lumOff val="80000"/>
                </a:schemeClr>
              </a:solidFill>
              <a:effectLst>
                <a:innerShdw blurRad="63500" dist="50800" dir="13500000">
                  <a:prstClr val="black">
                    <a:alpha val="50000"/>
                  </a:prstClr>
                </a:innerShdw>
              </a:effectLst>
              <a:latin typeface="Impact" panose="020B0806030902050204" pitchFamily="34" charset="0"/>
            </a:endParaRPr>
          </a:p>
        </p:txBody>
      </p:sp>
      <p:sp>
        <p:nvSpPr>
          <p:cNvPr id="51" name="文本框 18"/>
          <p:cNvSpPr txBox="1"/>
          <p:nvPr/>
        </p:nvSpPr>
        <p:spPr>
          <a:xfrm>
            <a:off x="1488072" y="4778353"/>
            <a:ext cx="848284" cy="707887"/>
          </a:xfrm>
          <a:prstGeom prst="rect">
            <a:avLst/>
          </a:prstGeom>
          <a:noFill/>
        </p:spPr>
        <p:txBody>
          <a:bodyPr wrap="square" lIns="91361" tIns="45680" rIns="91361" bIns="45680" rtlCol="0">
            <a:spAutoFit/>
          </a:bodyPr>
          <a:lstStyle/>
          <a:p>
            <a:pPr algn="ctr" defTabSz="913761"/>
            <a:r>
              <a:rPr lang="en-US" altLang="zh-CN" sz="3999" dirty="0" smtClean="0">
                <a:solidFill>
                  <a:schemeClr val="accent5">
                    <a:lumMod val="20000"/>
                    <a:lumOff val="80000"/>
                  </a:schemeClr>
                </a:solidFill>
                <a:effectLst>
                  <a:innerShdw blurRad="63500" dist="50800" dir="13500000">
                    <a:prstClr val="black">
                      <a:alpha val="50000"/>
                    </a:prstClr>
                  </a:innerShdw>
                </a:effectLst>
                <a:latin typeface="Impact" panose="020B0806030902050204" pitchFamily="34" charset="0"/>
              </a:rPr>
              <a:t>3</a:t>
            </a:r>
            <a:endParaRPr lang="zh-CN" altLang="en-US" sz="3999" dirty="0">
              <a:solidFill>
                <a:schemeClr val="accent5">
                  <a:lumMod val="20000"/>
                  <a:lumOff val="80000"/>
                </a:schemeClr>
              </a:solidFill>
              <a:effectLst>
                <a:innerShdw blurRad="63500" dist="50800" dir="13500000">
                  <a:prstClr val="black">
                    <a:alpha val="50000"/>
                  </a:prstClr>
                </a:innerShdw>
              </a:effectLst>
              <a:latin typeface="Impact" panose="020B0806030902050204" pitchFamily="34" charset="0"/>
            </a:endParaRPr>
          </a:p>
        </p:txBody>
      </p:sp>
      <p:pic>
        <p:nvPicPr>
          <p:cNvPr id="22" name="图片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726616" y="406325"/>
            <a:ext cx="968126" cy="1248139"/>
          </a:xfrm>
          <a:prstGeom prst="rect">
            <a:avLst/>
          </a:prstGeom>
          <a:effectLst/>
        </p:spPr>
      </p:pic>
    </p:spTree>
    <p:extLst>
      <p:ext uri="{BB962C8B-B14F-4D97-AF65-F5344CB8AC3E}">
        <p14:creationId xmlns:p14="http://schemas.microsoft.com/office/powerpoint/2010/main" val="23068929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39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par>
                                    <p:cTn id="12" presetID="10" presetClass="entr" presetSubtype="0" fill="hold" grpId="0" nodeType="withEffect">
                                      <p:stCondLst>
                                        <p:cond delay="150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500"/>
                                            <p:tgtEl>
                                              <p:spTgt spid="37"/>
                                            </p:tgtEl>
                                          </p:cBhvr>
                                        </p:animEffect>
                                      </p:childTnLst>
                                    </p:cTn>
                                  </p:par>
                                  <p:par>
                                    <p:cTn id="15" presetID="35" presetClass="path" presetSubtype="0" decel="40000" fill="hold" grpId="1" nodeType="withEffect">
                                      <p:stCondLst>
                                        <p:cond delay="1500"/>
                                      </p:stCondLst>
                                      <p:childTnLst>
                                        <p:animMotion origin="layout" path="M 0.03073 -3.7037E-6 L -0.08906 -3.7037E-6 " pathEditMode="relative" rAng="0" ptsTypes="AA">
                                          <p:cBhvr>
                                            <p:cTn id="16" dur="1000" spd="-100000" fill="hold"/>
                                            <p:tgtEl>
                                              <p:spTgt spid="37"/>
                                            </p:tgtEl>
                                            <p:attrNameLst>
                                              <p:attrName>ppt_x</p:attrName>
                                              <p:attrName>ppt_y</p:attrName>
                                            </p:attrNameLst>
                                          </p:cBhvr>
                                          <p:rCtr x="-5990" y="0"/>
                                        </p:animMotion>
                                      </p:childTnLst>
                                    </p:cTn>
                                  </p:par>
                                  <p:par>
                                    <p:cTn id="17" presetID="35" presetClass="path" presetSubtype="0" accel="40000" decel="40000" fill="hold" grpId="2" nodeType="withEffect">
                                      <p:stCondLst>
                                        <p:cond delay="2500"/>
                                      </p:stCondLst>
                                      <p:childTnLst>
                                        <p:animMotion origin="layout" path="M 0.03073 -3.7037E-6 L -2.08333E-7 -3.7037E-6 " pathEditMode="relative" rAng="0" ptsTypes="AA">
                                          <p:cBhvr>
                                            <p:cTn id="18" dur="750" fill="hold"/>
                                            <p:tgtEl>
                                              <p:spTgt spid="37"/>
                                            </p:tgtEl>
                                            <p:attrNameLst>
                                              <p:attrName>ppt_x</p:attrName>
                                              <p:attrName>ppt_y</p:attrName>
                                            </p:attrNameLst>
                                          </p:cBhvr>
                                          <p:rCtr x="-1536" y="0"/>
                                        </p:animMotion>
                                      </p:childTnLst>
                                    </p:cTn>
                                  </p:par>
                                  <p:par>
                                    <p:cTn id="19" presetID="10" presetClass="entr" presetSubtype="0" fill="hold" grpId="0" nodeType="withEffect">
                                      <p:stCondLst>
                                        <p:cond delay="150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35" presetClass="path" presetSubtype="0" decel="40000" fill="hold" grpId="1" nodeType="withEffect">
                                      <p:stCondLst>
                                        <p:cond delay="1500"/>
                                      </p:stCondLst>
                                      <p:childTnLst>
                                        <p:animMotion origin="layout" path="M 0.03073 3.33333E-6 L -0.08906 3.33333E-6 " pathEditMode="relative" rAng="0" ptsTypes="AA">
                                          <p:cBhvr>
                                            <p:cTn id="23" dur="1000" spd="-100000" fill="hold"/>
                                            <p:tgtEl>
                                              <p:spTgt spid="38"/>
                                            </p:tgtEl>
                                            <p:attrNameLst>
                                              <p:attrName>ppt_x</p:attrName>
                                              <p:attrName>ppt_y</p:attrName>
                                            </p:attrNameLst>
                                          </p:cBhvr>
                                          <p:rCtr x="-5990" y="0"/>
                                        </p:animMotion>
                                      </p:childTnLst>
                                    </p:cTn>
                                  </p:par>
                                  <p:par>
                                    <p:cTn id="24" presetID="35" presetClass="path" presetSubtype="0" accel="40000" decel="40000" fill="hold" grpId="2" nodeType="withEffect">
                                      <p:stCondLst>
                                        <p:cond delay="2500"/>
                                      </p:stCondLst>
                                      <p:childTnLst>
                                        <p:animMotion origin="layout" path="M 0.03073 3.33333E-6 L -2.08333E-7 3.33333E-6 " pathEditMode="relative" rAng="0" ptsTypes="AA">
                                          <p:cBhvr>
                                            <p:cTn id="25" dur="750" fill="hold"/>
                                            <p:tgtEl>
                                              <p:spTgt spid="38"/>
                                            </p:tgtEl>
                                            <p:attrNameLst>
                                              <p:attrName>ppt_x</p:attrName>
                                              <p:attrName>ppt_y</p:attrName>
                                            </p:attrNameLst>
                                          </p:cBhvr>
                                          <p:rCtr x="-1536" y="0"/>
                                        </p:animMotion>
                                      </p:childTnLst>
                                    </p:cTn>
                                  </p:par>
                                  <p:par>
                                    <p:cTn id="26" presetID="10" presetClass="entr" presetSubtype="0" fill="hold" grpId="0" nodeType="withEffect">
                                      <p:stCondLst>
                                        <p:cond delay="15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35" presetClass="path" presetSubtype="0" decel="40000" fill="hold" grpId="1" nodeType="withEffect">
                                      <p:stCondLst>
                                        <p:cond delay="1500"/>
                                      </p:stCondLst>
                                      <p:childTnLst>
                                        <p:animMotion origin="layout" path="M 0.03073 3.7037E-7 L -0.08906 3.7037E-7 " pathEditMode="relative" rAng="0" ptsTypes="AA">
                                          <p:cBhvr>
                                            <p:cTn id="30" dur="1000" spd="-100000" fill="hold"/>
                                            <p:tgtEl>
                                              <p:spTgt spid="39"/>
                                            </p:tgtEl>
                                            <p:attrNameLst>
                                              <p:attrName>ppt_x</p:attrName>
                                              <p:attrName>ppt_y</p:attrName>
                                            </p:attrNameLst>
                                          </p:cBhvr>
                                          <p:rCtr x="-5990" y="0"/>
                                        </p:animMotion>
                                      </p:childTnLst>
                                    </p:cTn>
                                  </p:par>
                                  <p:par>
                                    <p:cTn id="31" presetID="35" presetClass="path" presetSubtype="0" accel="40000" decel="40000" fill="hold" grpId="2" nodeType="withEffect">
                                      <p:stCondLst>
                                        <p:cond delay="2500"/>
                                      </p:stCondLst>
                                      <p:childTnLst>
                                        <p:animMotion origin="layout" path="M 0.03073 3.7037E-7 L -2.08333E-7 3.7037E-7 " pathEditMode="relative" rAng="0" ptsTypes="AA">
                                          <p:cBhvr>
                                            <p:cTn id="32" dur="750" fill="hold"/>
                                            <p:tgtEl>
                                              <p:spTgt spid="39"/>
                                            </p:tgtEl>
                                            <p:attrNameLst>
                                              <p:attrName>ppt_x</p:attrName>
                                              <p:attrName>ppt_y</p:attrName>
                                            </p:attrNameLst>
                                          </p:cBhvr>
                                          <p:rCtr x="-1536" y="0"/>
                                        </p:animMotion>
                                      </p:childTnLst>
                                    </p:cTn>
                                  </p:par>
                                </p:childTnLst>
                              </p:cTn>
                            </p:par>
                            <p:par>
                              <p:cTn id="33" fill="hold">
                                <p:stCondLst>
                                  <p:cond delay="3640"/>
                                </p:stCondLst>
                                <p:childTnLst>
                                  <p:par>
                                    <p:cTn id="34" presetID="14" presetClass="entr" presetSubtype="10"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randombar(horizontal)">
                                          <p:cBhvr>
                                            <p:cTn id="36" dur="500"/>
                                            <p:tgtEl>
                                              <p:spTgt spid="49"/>
                                            </p:tgtEl>
                                          </p:cBhvr>
                                        </p:animEffect>
                                      </p:childTnLst>
                                    </p:cTn>
                                  </p:par>
                                </p:childTnLst>
                              </p:cTn>
                            </p:par>
                            <p:par>
                              <p:cTn id="37" fill="hold">
                                <p:stCondLst>
                                  <p:cond delay="4140"/>
                                </p:stCondLst>
                                <p:childTnLst>
                                  <p:par>
                                    <p:cTn id="38" presetID="14" presetClass="entr" presetSubtype="10"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randombar(horizontal)">
                                          <p:cBhvr>
                                            <p:cTn id="40" dur="500"/>
                                            <p:tgtEl>
                                              <p:spTgt spid="50"/>
                                            </p:tgtEl>
                                          </p:cBhvr>
                                        </p:animEffect>
                                      </p:childTnLst>
                                    </p:cTn>
                                  </p:par>
                                </p:childTnLst>
                              </p:cTn>
                            </p:par>
                            <p:par>
                              <p:cTn id="41" fill="hold">
                                <p:stCondLst>
                                  <p:cond delay="4640"/>
                                </p:stCondLst>
                                <p:childTnLst>
                                  <p:par>
                                    <p:cTn id="42" presetID="14" presetClass="entr" presetSubtype="1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randombar(horizontal)">
                                          <p:cBhvr>
                                            <p:cTn id="44" dur="500"/>
                                            <p:tgtEl>
                                              <p:spTgt spid="51"/>
                                            </p:tgtEl>
                                          </p:cBhvr>
                                        </p:animEffect>
                                      </p:childTnLst>
                                    </p:cTn>
                                  </p:par>
                                </p:childTnLst>
                              </p:cTn>
                            </p:par>
                            <p:par>
                              <p:cTn id="45" fill="hold">
                                <p:stCondLst>
                                  <p:cond delay="5140"/>
                                </p:stCondLst>
                                <p:childTnLst>
                                  <p:par>
                                    <p:cTn id="46" presetID="22" presetClass="entr" presetSubtype="8"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left)">
                                          <p:cBhvr>
                                            <p:cTn id="48" dur="500"/>
                                            <p:tgtEl>
                                              <p:spTgt spid="40"/>
                                            </p:tgtEl>
                                          </p:cBhvr>
                                        </p:animEffect>
                                      </p:childTnLst>
                                    </p:cTn>
                                  </p:par>
                                  <p:par>
                                    <p:cTn id="49" presetID="22" presetClass="entr" presetSubtype="8" fill="hold" nodeType="withEffect">
                                      <p:stCondLst>
                                        <p:cond delay="600"/>
                                      </p:stCondLst>
                                      <p:childTnLst>
                                        <p:set>
                                          <p:cBhvr>
                                            <p:cTn id="50" dur="1" fill="hold">
                                              <p:stCondLst>
                                                <p:cond delay="0"/>
                                              </p:stCondLst>
                                            </p:cTn>
                                            <p:tgtEl>
                                              <p:spTgt spid="43"/>
                                            </p:tgtEl>
                                            <p:attrNameLst>
                                              <p:attrName>style.visibility</p:attrName>
                                            </p:attrNameLst>
                                          </p:cBhvr>
                                          <p:to>
                                            <p:strVal val="visible"/>
                                          </p:to>
                                        </p:set>
                                        <p:animEffect transition="in" filter="wipe(left)">
                                          <p:cBhvr>
                                            <p:cTn id="51" dur="500"/>
                                            <p:tgtEl>
                                              <p:spTgt spid="43"/>
                                            </p:tgtEl>
                                          </p:cBhvr>
                                        </p:animEffect>
                                      </p:childTnLst>
                                    </p:cTn>
                                  </p:par>
                                  <p:par>
                                    <p:cTn id="52" presetID="22" presetClass="entr" presetSubtype="8" fill="hold" nodeType="withEffect">
                                      <p:stCondLst>
                                        <p:cond delay="800"/>
                                      </p:stCondLst>
                                      <p:childTnLst>
                                        <p:set>
                                          <p:cBhvr>
                                            <p:cTn id="53" dur="1" fill="hold">
                                              <p:stCondLst>
                                                <p:cond delay="0"/>
                                              </p:stCondLst>
                                            </p:cTn>
                                            <p:tgtEl>
                                              <p:spTgt spid="46"/>
                                            </p:tgtEl>
                                            <p:attrNameLst>
                                              <p:attrName>style.visibility</p:attrName>
                                            </p:attrNameLst>
                                          </p:cBhvr>
                                          <p:to>
                                            <p:strVal val="visible"/>
                                          </p:to>
                                        </p:set>
                                        <p:animEffect transition="in" filter="wipe(left)">
                                          <p:cBhvr>
                                            <p:cTn id="54" dur="500"/>
                                            <p:tgtEl>
                                              <p:spTgt spid="46"/>
                                            </p:tgtEl>
                                          </p:cBhvr>
                                        </p:animEffect>
                                      </p:childTnLst>
                                    </p:cTn>
                                  </p:par>
                                </p:childTnLst>
                              </p:cTn>
                            </p:par>
                            <p:par>
                              <p:cTn id="55" fill="hold">
                                <p:stCondLst>
                                  <p:cond delay="6440"/>
                                </p:stCondLst>
                                <p:childTnLst>
                                  <p:par>
                                    <p:cTn id="56" presetID="2" presetClass="entr" presetSubtype="9" fill="hold" nodeType="afterEffect" p14:presetBounceEnd="66000">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14:bounceEnd="66000">
                                          <p:cBhvr additive="base">
                                            <p:cTn id="58" dur="2000" fill="hold"/>
                                            <p:tgtEl>
                                              <p:spTgt spid="22"/>
                                            </p:tgtEl>
                                            <p:attrNameLst>
                                              <p:attrName>ppt_x</p:attrName>
                                            </p:attrNameLst>
                                          </p:cBhvr>
                                          <p:tavLst>
                                            <p:tav tm="0">
                                              <p:val>
                                                <p:strVal val="0-#ppt_w/2"/>
                                              </p:val>
                                            </p:tav>
                                            <p:tav tm="100000">
                                              <p:val>
                                                <p:strVal val="#ppt_x"/>
                                              </p:val>
                                            </p:tav>
                                          </p:tavLst>
                                        </p:anim>
                                        <p:anim calcmode="lin" valueType="num" p14:bounceEnd="66000">
                                          <p:cBhvr additive="base">
                                            <p:cTn id="59" dur="20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7" grpId="0" animBg="1"/>
          <p:bldP spid="37" grpId="1" animBg="1"/>
          <p:bldP spid="37" grpId="2" animBg="1"/>
          <p:bldP spid="38" grpId="0" animBg="1"/>
          <p:bldP spid="38" grpId="1" animBg="1"/>
          <p:bldP spid="38" grpId="2" animBg="1"/>
          <p:bldP spid="39" grpId="0" animBg="1"/>
          <p:bldP spid="39" grpId="1" animBg="1"/>
          <p:bldP spid="39" grpId="2" animBg="1"/>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39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par>
                                    <p:cTn id="12" presetID="10" presetClass="entr" presetSubtype="0" fill="hold" grpId="0" nodeType="withEffect">
                                      <p:stCondLst>
                                        <p:cond delay="150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500"/>
                                            <p:tgtEl>
                                              <p:spTgt spid="37"/>
                                            </p:tgtEl>
                                          </p:cBhvr>
                                        </p:animEffect>
                                      </p:childTnLst>
                                    </p:cTn>
                                  </p:par>
                                  <p:par>
                                    <p:cTn id="15" presetID="35" presetClass="path" presetSubtype="0" decel="40000" fill="hold" grpId="1" nodeType="withEffect">
                                      <p:stCondLst>
                                        <p:cond delay="1500"/>
                                      </p:stCondLst>
                                      <p:childTnLst>
                                        <p:animMotion origin="layout" path="M 0.03073 -3.7037E-6 L -0.08906 -3.7037E-6 " pathEditMode="relative" rAng="0" ptsTypes="AA">
                                          <p:cBhvr>
                                            <p:cTn id="16" dur="1000" spd="-100000" fill="hold"/>
                                            <p:tgtEl>
                                              <p:spTgt spid="37"/>
                                            </p:tgtEl>
                                            <p:attrNameLst>
                                              <p:attrName>ppt_x</p:attrName>
                                              <p:attrName>ppt_y</p:attrName>
                                            </p:attrNameLst>
                                          </p:cBhvr>
                                          <p:rCtr x="-5990" y="0"/>
                                        </p:animMotion>
                                      </p:childTnLst>
                                    </p:cTn>
                                  </p:par>
                                  <p:par>
                                    <p:cTn id="17" presetID="35" presetClass="path" presetSubtype="0" accel="40000" decel="40000" fill="hold" grpId="2" nodeType="withEffect">
                                      <p:stCondLst>
                                        <p:cond delay="2500"/>
                                      </p:stCondLst>
                                      <p:childTnLst>
                                        <p:animMotion origin="layout" path="M 0.03073 -3.7037E-6 L -2.08333E-7 -3.7037E-6 " pathEditMode="relative" rAng="0" ptsTypes="AA">
                                          <p:cBhvr>
                                            <p:cTn id="18" dur="750" fill="hold"/>
                                            <p:tgtEl>
                                              <p:spTgt spid="37"/>
                                            </p:tgtEl>
                                            <p:attrNameLst>
                                              <p:attrName>ppt_x</p:attrName>
                                              <p:attrName>ppt_y</p:attrName>
                                            </p:attrNameLst>
                                          </p:cBhvr>
                                          <p:rCtr x="-1536" y="0"/>
                                        </p:animMotion>
                                      </p:childTnLst>
                                    </p:cTn>
                                  </p:par>
                                  <p:par>
                                    <p:cTn id="19" presetID="10" presetClass="entr" presetSubtype="0" fill="hold" grpId="0" nodeType="withEffect">
                                      <p:stCondLst>
                                        <p:cond delay="150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35" presetClass="path" presetSubtype="0" decel="40000" fill="hold" grpId="1" nodeType="withEffect">
                                      <p:stCondLst>
                                        <p:cond delay="1500"/>
                                      </p:stCondLst>
                                      <p:childTnLst>
                                        <p:animMotion origin="layout" path="M 0.03073 3.33333E-6 L -0.08906 3.33333E-6 " pathEditMode="relative" rAng="0" ptsTypes="AA">
                                          <p:cBhvr>
                                            <p:cTn id="23" dur="1000" spd="-100000" fill="hold"/>
                                            <p:tgtEl>
                                              <p:spTgt spid="38"/>
                                            </p:tgtEl>
                                            <p:attrNameLst>
                                              <p:attrName>ppt_x</p:attrName>
                                              <p:attrName>ppt_y</p:attrName>
                                            </p:attrNameLst>
                                          </p:cBhvr>
                                          <p:rCtr x="-5990" y="0"/>
                                        </p:animMotion>
                                      </p:childTnLst>
                                    </p:cTn>
                                  </p:par>
                                  <p:par>
                                    <p:cTn id="24" presetID="35" presetClass="path" presetSubtype="0" accel="40000" decel="40000" fill="hold" grpId="2" nodeType="withEffect">
                                      <p:stCondLst>
                                        <p:cond delay="2500"/>
                                      </p:stCondLst>
                                      <p:childTnLst>
                                        <p:animMotion origin="layout" path="M 0.03073 3.33333E-6 L -2.08333E-7 3.33333E-6 " pathEditMode="relative" rAng="0" ptsTypes="AA">
                                          <p:cBhvr>
                                            <p:cTn id="25" dur="750" fill="hold"/>
                                            <p:tgtEl>
                                              <p:spTgt spid="38"/>
                                            </p:tgtEl>
                                            <p:attrNameLst>
                                              <p:attrName>ppt_x</p:attrName>
                                              <p:attrName>ppt_y</p:attrName>
                                            </p:attrNameLst>
                                          </p:cBhvr>
                                          <p:rCtr x="-1536" y="0"/>
                                        </p:animMotion>
                                      </p:childTnLst>
                                    </p:cTn>
                                  </p:par>
                                  <p:par>
                                    <p:cTn id="26" presetID="10" presetClass="entr" presetSubtype="0" fill="hold" grpId="0" nodeType="withEffect">
                                      <p:stCondLst>
                                        <p:cond delay="15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35" presetClass="path" presetSubtype="0" decel="40000" fill="hold" grpId="1" nodeType="withEffect">
                                      <p:stCondLst>
                                        <p:cond delay="1500"/>
                                      </p:stCondLst>
                                      <p:childTnLst>
                                        <p:animMotion origin="layout" path="M 0.03073 3.7037E-7 L -0.08906 3.7037E-7 " pathEditMode="relative" rAng="0" ptsTypes="AA">
                                          <p:cBhvr>
                                            <p:cTn id="30" dur="1000" spd="-100000" fill="hold"/>
                                            <p:tgtEl>
                                              <p:spTgt spid="39"/>
                                            </p:tgtEl>
                                            <p:attrNameLst>
                                              <p:attrName>ppt_x</p:attrName>
                                              <p:attrName>ppt_y</p:attrName>
                                            </p:attrNameLst>
                                          </p:cBhvr>
                                          <p:rCtr x="-5990" y="0"/>
                                        </p:animMotion>
                                      </p:childTnLst>
                                    </p:cTn>
                                  </p:par>
                                  <p:par>
                                    <p:cTn id="31" presetID="35" presetClass="path" presetSubtype="0" accel="40000" decel="40000" fill="hold" grpId="2" nodeType="withEffect">
                                      <p:stCondLst>
                                        <p:cond delay="2500"/>
                                      </p:stCondLst>
                                      <p:childTnLst>
                                        <p:animMotion origin="layout" path="M 0.03073 3.7037E-7 L -2.08333E-7 3.7037E-7 " pathEditMode="relative" rAng="0" ptsTypes="AA">
                                          <p:cBhvr>
                                            <p:cTn id="32" dur="750" fill="hold"/>
                                            <p:tgtEl>
                                              <p:spTgt spid="39"/>
                                            </p:tgtEl>
                                            <p:attrNameLst>
                                              <p:attrName>ppt_x</p:attrName>
                                              <p:attrName>ppt_y</p:attrName>
                                            </p:attrNameLst>
                                          </p:cBhvr>
                                          <p:rCtr x="-1536" y="0"/>
                                        </p:animMotion>
                                      </p:childTnLst>
                                    </p:cTn>
                                  </p:par>
                                </p:childTnLst>
                              </p:cTn>
                            </p:par>
                            <p:par>
                              <p:cTn id="33" fill="hold">
                                <p:stCondLst>
                                  <p:cond delay="3640"/>
                                </p:stCondLst>
                                <p:childTnLst>
                                  <p:par>
                                    <p:cTn id="34" presetID="14" presetClass="entr" presetSubtype="10"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randombar(horizontal)">
                                          <p:cBhvr>
                                            <p:cTn id="36" dur="500"/>
                                            <p:tgtEl>
                                              <p:spTgt spid="49"/>
                                            </p:tgtEl>
                                          </p:cBhvr>
                                        </p:animEffect>
                                      </p:childTnLst>
                                    </p:cTn>
                                  </p:par>
                                </p:childTnLst>
                              </p:cTn>
                            </p:par>
                            <p:par>
                              <p:cTn id="37" fill="hold">
                                <p:stCondLst>
                                  <p:cond delay="4140"/>
                                </p:stCondLst>
                                <p:childTnLst>
                                  <p:par>
                                    <p:cTn id="38" presetID="14" presetClass="entr" presetSubtype="10"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randombar(horizontal)">
                                          <p:cBhvr>
                                            <p:cTn id="40" dur="500"/>
                                            <p:tgtEl>
                                              <p:spTgt spid="50"/>
                                            </p:tgtEl>
                                          </p:cBhvr>
                                        </p:animEffect>
                                      </p:childTnLst>
                                    </p:cTn>
                                  </p:par>
                                </p:childTnLst>
                              </p:cTn>
                            </p:par>
                            <p:par>
                              <p:cTn id="41" fill="hold">
                                <p:stCondLst>
                                  <p:cond delay="4640"/>
                                </p:stCondLst>
                                <p:childTnLst>
                                  <p:par>
                                    <p:cTn id="42" presetID="14" presetClass="entr" presetSubtype="1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randombar(horizontal)">
                                          <p:cBhvr>
                                            <p:cTn id="44" dur="500"/>
                                            <p:tgtEl>
                                              <p:spTgt spid="51"/>
                                            </p:tgtEl>
                                          </p:cBhvr>
                                        </p:animEffect>
                                      </p:childTnLst>
                                    </p:cTn>
                                  </p:par>
                                </p:childTnLst>
                              </p:cTn>
                            </p:par>
                            <p:par>
                              <p:cTn id="45" fill="hold">
                                <p:stCondLst>
                                  <p:cond delay="5140"/>
                                </p:stCondLst>
                                <p:childTnLst>
                                  <p:par>
                                    <p:cTn id="46" presetID="22" presetClass="entr" presetSubtype="8"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left)">
                                          <p:cBhvr>
                                            <p:cTn id="48" dur="500"/>
                                            <p:tgtEl>
                                              <p:spTgt spid="40"/>
                                            </p:tgtEl>
                                          </p:cBhvr>
                                        </p:animEffect>
                                      </p:childTnLst>
                                    </p:cTn>
                                  </p:par>
                                  <p:par>
                                    <p:cTn id="49" presetID="22" presetClass="entr" presetSubtype="8" fill="hold" nodeType="withEffect">
                                      <p:stCondLst>
                                        <p:cond delay="600"/>
                                      </p:stCondLst>
                                      <p:childTnLst>
                                        <p:set>
                                          <p:cBhvr>
                                            <p:cTn id="50" dur="1" fill="hold">
                                              <p:stCondLst>
                                                <p:cond delay="0"/>
                                              </p:stCondLst>
                                            </p:cTn>
                                            <p:tgtEl>
                                              <p:spTgt spid="43"/>
                                            </p:tgtEl>
                                            <p:attrNameLst>
                                              <p:attrName>style.visibility</p:attrName>
                                            </p:attrNameLst>
                                          </p:cBhvr>
                                          <p:to>
                                            <p:strVal val="visible"/>
                                          </p:to>
                                        </p:set>
                                        <p:animEffect transition="in" filter="wipe(left)">
                                          <p:cBhvr>
                                            <p:cTn id="51" dur="500"/>
                                            <p:tgtEl>
                                              <p:spTgt spid="43"/>
                                            </p:tgtEl>
                                          </p:cBhvr>
                                        </p:animEffect>
                                      </p:childTnLst>
                                    </p:cTn>
                                  </p:par>
                                  <p:par>
                                    <p:cTn id="52" presetID="22" presetClass="entr" presetSubtype="8" fill="hold" nodeType="withEffect">
                                      <p:stCondLst>
                                        <p:cond delay="800"/>
                                      </p:stCondLst>
                                      <p:childTnLst>
                                        <p:set>
                                          <p:cBhvr>
                                            <p:cTn id="53" dur="1" fill="hold">
                                              <p:stCondLst>
                                                <p:cond delay="0"/>
                                              </p:stCondLst>
                                            </p:cTn>
                                            <p:tgtEl>
                                              <p:spTgt spid="46"/>
                                            </p:tgtEl>
                                            <p:attrNameLst>
                                              <p:attrName>style.visibility</p:attrName>
                                            </p:attrNameLst>
                                          </p:cBhvr>
                                          <p:to>
                                            <p:strVal val="visible"/>
                                          </p:to>
                                        </p:set>
                                        <p:animEffect transition="in" filter="wipe(left)">
                                          <p:cBhvr>
                                            <p:cTn id="54" dur="500"/>
                                            <p:tgtEl>
                                              <p:spTgt spid="46"/>
                                            </p:tgtEl>
                                          </p:cBhvr>
                                        </p:animEffect>
                                      </p:childTnLst>
                                    </p:cTn>
                                  </p:par>
                                </p:childTnLst>
                              </p:cTn>
                            </p:par>
                            <p:par>
                              <p:cTn id="55" fill="hold">
                                <p:stCondLst>
                                  <p:cond delay="6440"/>
                                </p:stCondLst>
                                <p:childTnLst>
                                  <p:par>
                                    <p:cTn id="56" presetID="2" presetClass="entr" presetSubtype="9"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2000" fill="hold"/>
                                            <p:tgtEl>
                                              <p:spTgt spid="22"/>
                                            </p:tgtEl>
                                            <p:attrNameLst>
                                              <p:attrName>ppt_x</p:attrName>
                                            </p:attrNameLst>
                                          </p:cBhvr>
                                          <p:tavLst>
                                            <p:tav tm="0">
                                              <p:val>
                                                <p:strVal val="0-#ppt_w/2"/>
                                              </p:val>
                                            </p:tav>
                                            <p:tav tm="100000">
                                              <p:val>
                                                <p:strVal val="#ppt_x"/>
                                              </p:val>
                                            </p:tav>
                                          </p:tavLst>
                                        </p:anim>
                                        <p:anim calcmode="lin" valueType="num">
                                          <p:cBhvr additive="base">
                                            <p:cTn id="59" dur="20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7" grpId="0" animBg="1"/>
          <p:bldP spid="37" grpId="1" animBg="1"/>
          <p:bldP spid="37" grpId="2" animBg="1"/>
          <p:bldP spid="38" grpId="0" animBg="1"/>
          <p:bldP spid="38" grpId="1" animBg="1"/>
          <p:bldP spid="38" grpId="2" animBg="1"/>
          <p:bldP spid="39" grpId="0" animBg="1"/>
          <p:bldP spid="39" grpId="1" animBg="1"/>
          <p:bldP spid="39" grpId="2" animBg="1"/>
          <p:bldP spid="49" grpId="0"/>
          <p:bldP spid="50" grpId="0"/>
          <p:bldP spid="51"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11"/>
          <p:cNvSpPr txBox="1"/>
          <p:nvPr>
            <p:custDataLst>
              <p:tags r:id="rId1"/>
            </p:custDataLst>
          </p:nvPr>
        </p:nvSpPr>
        <p:spPr>
          <a:xfrm>
            <a:off x="1556776" y="501069"/>
            <a:ext cx="6040846" cy="830997"/>
          </a:xfrm>
          <a:prstGeom prst="rect">
            <a:avLst/>
          </a:prstGeom>
          <a:noFill/>
        </p:spPr>
        <p:txBody>
          <a:bodyPr wrap="square" rtlCol="0">
            <a:spAutoFit/>
          </a:bodyPr>
          <a:lstStyle/>
          <a:p>
            <a:r>
              <a:rPr lang="zh-CN" altLang="en-US" sz="4800" b="1" dirty="0">
                <a:ln>
                  <a:solidFill>
                    <a:schemeClr val="bg1"/>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工作达成目标</a:t>
            </a:r>
          </a:p>
        </p:txBody>
      </p:sp>
      <p:sp>
        <p:nvSpPr>
          <p:cNvPr id="4" name="TextBox 4"/>
          <p:cNvSpPr txBox="1"/>
          <p:nvPr/>
        </p:nvSpPr>
        <p:spPr>
          <a:xfrm>
            <a:off x="1556776" y="1332066"/>
            <a:ext cx="5466059" cy="235898"/>
          </a:xfrm>
          <a:prstGeom prst="rect">
            <a:avLst/>
          </a:prstGeom>
          <a:noFill/>
        </p:spPr>
        <p:txBody>
          <a:bodyPr wrap="square" rtlCol="0">
            <a:spAutoFit/>
          </a:bodyPr>
          <a:lstStyle/>
          <a:p>
            <a:r>
              <a:rPr lang="en-US" altLang="zh-CN" sz="933" dirty="0" smtClean="0">
                <a:solidFill>
                  <a:schemeClr val="bg1">
                    <a:lumMod val="50000"/>
                  </a:schemeClr>
                </a:solidFill>
                <a:latin typeface="微软雅黑" pitchFamily="34" charset="-122"/>
                <a:ea typeface="微软雅黑" pitchFamily="34" charset="-122"/>
              </a:rPr>
              <a:t>ADD DIRECTORY </a:t>
            </a:r>
            <a:r>
              <a:rPr lang="en-US" altLang="zh-CN" sz="933" dirty="0">
                <a:solidFill>
                  <a:schemeClr val="bg1">
                    <a:lumMod val="50000"/>
                  </a:schemeClr>
                </a:solidFill>
                <a:latin typeface="微软雅黑" pitchFamily="34" charset="-122"/>
                <a:ea typeface="微软雅黑" pitchFamily="34" charset="-122"/>
              </a:rPr>
              <a:t>ONE TITLESADD DIRECTORY ONE TITLES</a:t>
            </a:r>
          </a:p>
        </p:txBody>
      </p:sp>
      <p:grpSp>
        <p:nvGrpSpPr>
          <p:cNvPr id="6" name="组合 5"/>
          <p:cNvGrpSpPr/>
          <p:nvPr/>
        </p:nvGrpSpPr>
        <p:grpSpPr>
          <a:xfrm>
            <a:off x="5840267" y="2214972"/>
            <a:ext cx="2041731" cy="1619232"/>
            <a:chOff x="5840267" y="2214972"/>
            <a:chExt cx="2041731" cy="1619232"/>
          </a:xfrm>
        </p:grpSpPr>
        <p:grpSp>
          <p:nvGrpSpPr>
            <p:cNvPr id="2" name="组合 1"/>
            <p:cNvGrpSpPr/>
            <p:nvPr/>
          </p:nvGrpSpPr>
          <p:grpSpPr>
            <a:xfrm>
              <a:off x="6451462" y="2365234"/>
              <a:ext cx="1430536" cy="1427210"/>
              <a:chOff x="6451462" y="2365234"/>
              <a:chExt cx="1430536" cy="1427210"/>
            </a:xfrm>
          </p:grpSpPr>
          <p:sp>
            <p:nvSpPr>
              <p:cNvPr id="20" name="36"/>
              <p:cNvSpPr>
                <a:spLocks/>
              </p:cNvSpPr>
              <p:nvPr/>
            </p:nvSpPr>
            <p:spPr bwMode="auto">
              <a:xfrm>
                <a:off x="6451462" y="2365234"/>
                <a:ext cx="1430536" cy="1427210"/>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accent1">
                  <a:lumMod val="40000"/>
                  <a:lumOff val="60000"/>
                </a:schemeClr>
              </a:solidFill>
              <a:ln w="9525">
                <a:solidFill>
                  <a:srgbClr val="00B0F0"/>
                </a:solidFill>
                <a:round/>
                <a:headEnd/>
                <a:tailEnd/>
              </a:ln>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21" name="TextBox 39"/>
              <p:cNvSpPr txBox="1"/>
              <p:nvPr/>
            </p:nvSpPr>
            <p:spPr>
              <a:xfrm>
                <a:off x="6870276" y="2544767"/>
                <a:ext cx="675185" cy="1015663"/>
              </a:xfrm>
              <a:prstGeom prst="rect">
                <a:avLst/>
              </a:prstGeom>
              <a:noFill/>
            </p:spPr>
            <p:txBody>
              <a:bodyPr wrap="none" rtlCol="0">
                <a:spAutoFit/>
              </a:bodyPr>
              <a:lstStyle/>
              <a:p>
                <a:pPr defTabSz="1219170">
                  <a:defRPr/>
                </a:pPr>
                <a:r>
                  <a:rPr lang="en-US" altLang="zh-CN" sz="6000" kern="0" dirty="0">
                    <a:solidFill>
                      <a:srgbClr val="FFFFFF"/>
                    </a:solidFill>
                    <a:latin typeface="Agency FB" pitchFamily="34" charset="0"/>
                    <a:ea typeface="+mj-ea"/>
                  </a:rPr>
                  <a:t>01</a:t>
                </a:r>
                <a:endParaRPr lang="zh-CN" altLang="en-US" sz="6000" kern="0" dirty="0">
                  <a:solidFill>
                    <a:srgbClr val="FFFFFF"/>
                  </a:solidFill>
                  <a:latin typeface="Agency FB" pitchFamily="34" charset="0"/>
                  <a:ea typeface="+mj-ea"/>
                </a:endParaRPr>
              </a:p>
            </p:txBody>
          </p:sp>
        </p:grpSp>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796558">
              <a:off x="5840267" y="2214972"/>
              <a:ext cx="1201954" cy="1619232"/>
            </a:xfrm>
            <a:prstGeom prst="rect">
              <a:avLst/>
            </a:prstGeom>
          </p:spPr>
        </p:pic>
      </p:grpSp>
      <p:sp>
        <p:nvSpPr>
          <p:cNvPr id="22" name="TextBox 13"/>
          <p:cNvSpPr txBox="1">
            <a:spLocks noChangeArrowheads="1"/>
          </p:cNvSpPr>
          <p:nvPr/>
        </p:nvSpPr>
        <p:spPr bwMode="auto">
          <a:xfrm>
            <a:off x="6006971" y="4034152"/>
            <a:ext cx="20841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a:defRPr/>
            </a:pPr>
            <a:r>
              <a:rPr lang="zh-CN" altLang="en-US" sz="1600" dirty="0">
                <a:solidFill>
                  <a:srgbClr val="00B0F0"/>
                </a:solidFill>
                <a:latin typeface="微软雅黑" panose="020B0503020204020204" pitchFamily="34" charset="-122"/>
                <a:ea typeface="微软雅黑" panose="020B0503020204020204" pitchFamily="34" charset="-122"/>
                <a:cs typeface="Arial" panose="020B0604020202020204" pitchFamily="34" charset="0"/>
              </a:rPr>
              <a:t>标题文字内容</a:t>
            </a:r>
          </a:p>
        </p:txBody>
      </p:sp>
      <p:sp>
        <p:nvSpPr>
          <p:cNvPr id="23" name="TextBox 13"/>
          <p:cNvSpPr txBox="1">
            <a:spLocks noChangeArrowheads="1"/>
          </p:cNvSpPr>
          <p:nvPr/>
        </p:nvSpPr>
        <p:spPr bwMode="auto">
          <a:xfrm>
            <a:off x="6071503" y="4369193"/>
            <a:ext cx="199421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charset="-122"/>
              </a:defRPr>
            </a:lvl1pPr>
            <a:lvl2pPr marL="742950" indent="-285750" defTabSz="1216025">
              <a:defRPr>
                <a:solidFill>
                  <a:schemeClr val="tx1"/>
                </a:solidFill>
                <a:latin typeface="Calibri" pitchFamily="34" charset="0"/>
                <a:ea typeface="宋体" charset="-122"/>
              </a:defRPr>
            </a:lvl2pPr>
            <a:lvl3pPr marL="1143000" indent="-228600" defTabSz="1216025">
              <a:defRPr>
                <a:solidFill>
                  <a:schemeClr val="tx1"/>
                </a:solidFill>
                <a:latin typeface="Calibri" pitchFamily="34" charset="0"/>
                <a:ea typeface="宋体" charset="-122"/>
              </a:defRPr>
            </a:lvl3pPr>
            <a:lvl4pPr marL="1600200" indent="-228600" defTabSz="1216025">
              <a:defRPr>
                <a:solidFill>
                  <a:schemeClr val="tx1"/>
                </a:solidFill>
                <a:latin typeface="Calibri" pitchFamily="34" charset="0"/>
                <a:ea typeface="宋体" charset="-122"/>
              </a:defRPr>
            </a:lvl4pPr>
            <a:lvl5pPr marL="2057400" indent="-228600" defTabSz="1216025">
              <a:defRPr>
                <a:solidFill>
                  <a:schemeClr val="tx1"/>
                </a:solidFill>
                <a:latin typeface="Calibri" pitchFamily="34" charset="0"/>
                <a:ea typeface="宋体" charset="-122"/>
              </a:defRPr>
            </a:lvl5pPr>
            <a:lvl6pPr marL="25146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a:lnSpc>
                <a:spcPct val="150000"/>
              </a:lnSpc>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在这添加详情内容在这添加详情内容在这添加详情内容在这添加详情内容在这添加详情内容在这添加详情内容</a:t>
            </a:r>
          </a:p>
        </p:txBody>
      </p:sp>
      <p:grpSp>
        <p:nvGrpSpPr>
          <p:cNvPr id="7" name="组合 6"/>
          <p:cNvGrpSpPr/>
          <p:nvPr/>
        </p:nvGrpSpPr>
        <p:grpSpPr>
          <a:xfrm>
            <a:off x="8492359" y="4501958"/>
            <a:ext cx="2041730" cy="1619232"/>
            <a:chOff x="8492359" y="4501958"/>
            <a:chExt cx="2041730" cy="1619232"/>
          </a:xfrm>
        </p:grpSpPr>
        <p:grpSp>
          <p:nvGrpSpPr>
            <p:cNvPr id="5" name="组合 4"/>
            <p:cNvGrpSpPr/>
            <p:nvPr/>
          </p:nvGrpSpPr>
          <p:grpSpPr>
            <a:xfrm>
              <a:off x="9103553" y="4652220"/>
              <a:ext cx="1430536" cy="1427210"/>
              <a:chOff x="9103553" y="4652220"/>
              <a:chExt cx="1430536" cy="1427210"/>
            </a:xfrm>
          </p:grpSpPr>
          <p:sp>
            <p:nvSpPr>
              <p:cNvPr id="27" name="36"/>
              <p:cNvSpPr>
                <a:spLocks/>
              </p:cNvSpPr>
              <p:nvPr/>
            </p:nvSpPr>
            <p:spPr bwMode="auto">
              <a:xfrm>
                <a:off x="9103553" y="4652220"/>
                <a:ext cx="1430536" cy="1427210"/>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accent1">
                  <a:lumMod val="40000"/>
                  <a:lumOff val="60000"/>
                </a:schemeClr>
              </a:solidFill>
              <a:ln w="9525">
                <a:solidFill>
                  <a:srgbClr val="00B0F0"/>
                </a:solidFill>
                <a:round/>
                <a:headEnd/>
                <a:tailEnd/>
              </a:ln>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sysClr val="windowText" lastClr="000000"/>
                  </a:solidFill>
                </a:endParaRPr>
              </a:p>
            </p:txBody>
          </p:sp>
          <p:sp>
            <p:nvSpPr>
              <p:cNvPr id="28" name="TextBox 46"/>
              <p:cNvSpPr txBox="1"/>
              <p:nvPr/>
            </p:nvSpPr>
            <p:spPr>
              <a:xfrm>
                <a:off x="9522367" y="4831753"/>
                <a:ext cx="817852" cy="1015663"/>
              </a:xfrm>
              <a:prstGeom prst="rect">
                <a:avLst/>
              </a:prstGeom>
              <a:noFill/>
            </p:spPr>
            <p:txBody>
              <a:bodyPr wrap="none" rtlCol="0">
                <a:spAutoFit/>
              </a:bodyPr>
              <a:lstStyle/>
              <a:p>
                <a:pPr defTabSz="1219170">
                  <a:defRPr/>
                </a:pPr>
                <a:r>
                  <a:rPr lang="en-US" altLang="zh-CN" sz="6000" kern="0" dirty="0">
                    <a:solidFill>
                      <a:srgbClr val="FFFFFF"/>
                    </a:solidFill>
                    <a:latin typeface="Agency FB" pitchFamily="34" charset="0"/>
                    <a:ea typeface="+mj-ea"/>
                  </a:rPr>
                  <a:t>02</a:t>
                </a:r>
                <a:endParaRPr lang="zh-CN" altLang="en-US" sz="6000" kern="0" dirty="0">
                  <a:solidFill>
                    <a:srgbClr val="FFFFFF"/>
                  </a:solidFill>
                  <a:latin typeface="Agency FB" pitchFamily="34" charset="0"/>
                  <a:ea typeface="+mj-ea"/>
                </a:endParaRPr>
              </a:p>
            </p:txBody>
          </p:sp>
        </p:grpSp>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796558">
              <a:off x="8492359" y="4501958"/>
              <a:ext cx="1201954" cy="1619232"/>
            </a:xfrm>
            <a:prstGeom prst="rect">
              <a:avLst/>
            </a:prstGeom>
          </p:spPr>
        </p:pic>
      </p:grpSp>
      <p:sp>
        <p:nvSpPr>
          <p:cNvPr id="29" name="TextBox 13"/>
          <p:cNvSpPr txBox="1">
            <a:spLocks noChangeArrowheads="1"/>
          </p:cNvSpPr>
          <p:nvPr/>
        </p:nvSpPr>
        <p:spPr bwMode="auto">
          <a:xfrm>
            <a:off x="8680533" y="3086021"/>
            <a:ext cx="20841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a:defRPr/>
            </a:pPr>
            <a:r>
              <a:rPr lang="zh-CN" altLang="en-US" sz="1600" dirty="0">
                <a:solidFill>
                  <a:srgbClr val="00B0F0"/>
                </a:solidFill>
                <a:latin typeface="微软雅黑" panose="020B0503020204020204" pitchFamily="34" charset="-122"/>
                <a:ea typeface="微软雅黑" panose="020B0503020204020204" pitchFamily="34" charset="-122"/>
                <a:cs typeface="Arial" panose="020B0604020202020204" pitchFamily="34" charset="0"/>
              </a:rPr>
              <a:t>标题文字内容</a:t>
            </a:r>
          </a:p>
        </p:txBody>
      </p:sp>
      <p:sp>
        <p:nvSpPr>
          <p:cNvPr id="30" name="TextBox 13"/>
          <p:cNvSpPr txBox="1">
            <a:spLocks noChangeArrowheads="1"/>
          </p:cNvSpPr>
          <p:nvPr/>
        </p:nvSpPr>
        <p:spPr bwMode="auto">
          <a:xfrm>
            <a:off x="8745065" y="3421062"/>
            <a:ext cx="199421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charset="-122"/>
              </a:defRPr>
            </a:lvl1pPr>
            <a:lvl2pPr marL="742950" indent="-285750" defTabSz="1216025">
              <a:defRPr>
                <a:solidFill>
                  <a:schemeClr val="tx1"/>
                </a:solidFill>
                <a:latin typeface="Calibri" pitchFamily="34" charset="0"/>
                <a:ea typeface="宋体" charset="-122"/>
              </a:defRPr>
            </a:lvl2pPr>
            <a:lvl3pPr marL="1143000" indent="-228600" defTabSz="1216025">
              <a:defRPr>
                <a:solidFill>
                  <a:schemeClr val="tx1"/>
                </a:solidFill>
                <a:latin typeface="Calibri" pitchFamily="34" charset="0"/>
                <a:ea typeface="宋体" charset="-122"/>
              </a:defRPr>
            </a:lvl3pPr>
            <a:lvl4pPr marL="1600200" indent="-228600" defTabSz="1216025">
              <a:defRPr>
                <a:solidFill>
                  <a:schemeClr val="tx1"/>
                </a:solidFill>
                <a:latin typeface="Calibri" pitchFamily="34" charset="0"/>
                <a:ea typeface="宋体" charset="-122"/>
              </a:defRPr>
            </a:lvl4pPr>
            <a:lvl5pPr marL="2057400" indent="-228600" defTabSz="1216025">
              <a:defRPr>
                <a:solidFill>
                  <a:schemeClr val="tx1"/>
                </a:solidFill>
                <a:latin typeface="Calibri" pitchFamily="34" charset="0"/>
                <a:ea typeface="宋体" charset="-122"/>
              </a:defRPr>
            </a:lvl5pPr>
            <a:lvl6pPr marL="25146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a:lnSpc>
                <a:spcPct val="150000"/>
              </a:lnSpc>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在这添加详情内容在这添加详情内容在这添加详情内容在这添加详情内容在这添加详情内容在这添加详情内容</a:t>
            </a:r>
          </a:p>
        </p:txBody>
      </p:sp>
      <p:sp>
        <p:nvSpPr>
          <p:cNvPr id="38" name="文本框 12"/>
          <p:cNvSpPr txBox="1"/>
          <p:nvPr/>
        </p:nvSpPr>
        <p:spPr>
          <a:xfrm>
            <a:off x="1193638" y="3483459"/>
            <a:ext cx="1935640" cy="369333"/>
          </a:xfrm>
          <a:prstGeom prst="rect">
            <a:avLst/>
          </a:prstGeom>
          <a:noFill/>
        </p:spPr>
        <p:txBody>
          <a:bodyPr wrap="square" rtlCol="0">
            <a:spAutoFit/>
          </a:bodyPr>
          <a:lstStyle/>
          <a:p>
            <a:pPr defTabSz="914217" fontAlgn="base">
              <a:spcBef>
                <a:spcPct val="0"/>
              </a:spcBef>
              <a:spcAft>
                <a:spcPct val="0"/>
              </a:spcAft>
              <a:defRPr/>
            </a:pPr>
            <a:r>
              <a:rPr lang="zh-CN" altLang="en-US" kern="0" dirty="0">
                <a:solidFill>
                  <a:srgbClr val="7F7F7F">
                    <a:lumMod val="50000"/>
                  </a:srgbClr>
                </a:solidFill>
                <a:latin typeface="仿宋" panose="02010609060101010101" pitchFamily="49" charset="-122"/>
                <a:ea typeface="仿宋" panose="02010609060101010101" pitchFamily="49" charset="-122"/>
                <a:cs typeface="+mn-ea"/>
                <a:sym typeface="+mn-lt"/>
              </a:rPr>
              <a:t>第二季度</a:t>
            </a:r>
          </a:p>
        </p:txBody>
      </p:sp>
      <p:sp>
        <p:nvSpPr>
          <p:cNvPr id="39" name="文本框 13"/>
          <p:cNvSpPr txBox="1"/>
          <p:nvPr/>
        </p:nvSpPr>
        <p:spPr>
          <a:xfrm>
            <a:off x="1193638" y="4643133"/>
            <a:ext cx="1935640" cy="369332"/>
          </a:xfrm>
          <a:prstGeom prst="rect">
            <a:avLst/>
          </a:prstGeom>
          <a:noFill/>
        </p:spPr>
        <p:txBody>
          <a:bodyPr wrap="square" rtlCol="0">
            <a:spAutoFit/>
          </a:bodyPr>
          <a:lstStyle/>
          <a:p>
            <a:pPr defTabSz="914217" fontAlgn="base">
              <a:spcBef>
                <a:spcPct val="0"/>
              </a:spcBef>
              <a:spcAft>
                <a:spcPct val="0"/>
              </a:spcAft>
              <a:defRPr/>
            </a:pPr>
            <a:r>
              <a:rPr lang="zh-CN" altLang="en-US" kern="0" dirty="0">
                <a:solidFill>
                  <a:srgbClr val="7F7F7F">
                    <a:lumMod val="50000"/>
                  </a:srgbClr>
                </a:solidFill>
                <a:latin typeface="仿宋" panose="02010609060101010101" pitchFamily="49" charset="-122"/>
                <a:ea typeface="仿宋" panose="02010609060101010101" pitchFamily="49" charset="-122"/>
                <a:cs typeface="+mn-ea"/>
                <a:sym typeface="+mn-lt"/>
              </a:rPr>
              <a:t>第三季度</a:t>
            </a:r>
          </a:p>
        </p:txBody>
      </p:sp>
      <p:sp>
        <p:nvSpPr>
          <p:cNvPr id="40" name="文本框 14"/>
          <p:cNvSpPr txBox="1"/>
          <p:nvPr/>
        </p:nvSpPr>
        <p:spPr>
          <a:xfrm>
            <a:off x="1193638" y="5893159"/>
            <a:ext cx="1935640" cy="369332"/>
          </a:xfrm>
          <a:prstGeom prst="rect">
            <a:avLst/>
          </a:prstGeom>
          <a:noFill/>
        </p:spPr>
        <p:txBody>
          <a:bodyPr wrap="square" rtlCol="0">
            <a:spAutoFit/>
          </a:bodyPr>
          <a:lstStyle/>
          <a:p>
            <a:pPr defTabSz="914217" fontAlgn="base">
              <a:spcBef>
                <a:spcPct val="0"/>
              </a:spcBef>
              <a:spcAft>
                <a:spcPct val="0"/>
              </a:spcAft>
              <a:defRPr/>
            </a:pPr>
            <a:r>
              <a:rPr lang="zh-CN" altLang="en-US" kern="0" dirty="0">
                <a:solidFill>
                  <a:srgbClr val="7F7F7F">
                    <a:lumMod val="50000"/>
                  </a:srgbClr>
                </a:solidFill>
                <a:latin typeface="仿宋" panose="02010609060101010101" pitchFamily="49" charset="-122"/>
                <a:ea typeface="仿宋" panose="02010609060101010101" pitchFamily="49" charset="-122"/>
                <a:cs typeface="+mn-ea"/>
                <a:sym typeface="+mn-lt"/>
              </a:rPr>
              <a:t>第四季度</a:t>
            </a:r>
          </a:p>
        </p:txBody>
      </p:sp>
      <p:sp>
        <p:nvSpPr>
          <p:cNvPr id="41" name="文本框 11"/>
          <p:cNvSpPr txBox="1"/>
          <p:nvPr/>
        </p:nvSpPr>
        <p:spPr>
          <a:xfrm>
            <a:off x="1193638" y="2119266"/>
            <a:ext cx="1935640" cy="369332"/>
          </a:xfrm>
          <a:prstGeom prst="rect">
            <a:avLst/>
          </a:prstGeom>
          <a:noFill/>
        </p:spPr>
        <p:txBody>
          <a:bodyPr wrap="square" rtlCol="0">
            <a:spAutoFit/>
          </a:bodyPr>
          <a:lstStyle/>
          <a:p>
            <a:pPr defTabSz="914217" fontAlgn="base">
              <a:spcBef>
                <a:spcPct val="0"/>
              </a:spcBef>
              <a:spcAft>
                <a:spcPct val="0"/>
              </a:spcAft>
              <a:defRPr/>
            </a:pPr>
            <a:r>
              <a:rPr lang="zh-CN" altLang="en-US" kern="0" dirty="0">
                <a:solidFill>
                  <a:srgbClr val="7F7F7F">
                    <a:lumMod val="50000"/>
                  </a:srgbClr>
                </a:solidFill>
                <a:latin typeface="仿宋" panose="02010609060101010101" pitchFamily="49" charset="-122"/>
                <a:ea typeface="仿宋" panose="02010609060101010101" pitchFamily="49" charset="-122"/>
                <a:cs typeface="+mn-ea"/>
                <a:sym typeface="+mn-lt"/>
              </a:rPr>
              <a:t>第一季度</a:t>
            </a:r>
          </a:p>
        </p:txBody>
      </p:sp>
      <p:grpSp>
        <p:nvGrpSpPr>
          <p:cNvPr id="42" name="组合 41"/>
          <p:cNvGrpSpPr/>
          <p:nvPr/>
        </p:nvGrpSpPr>
        <p:grpSpPr>
          <a:xfrm>
            <a:off x="1270463" y="2529230"/>
            <a:ext cx="3959523" cy="362677"/>
            <a:chOff x="993344" y="2130928"/>
            <a:chExt cx="3960440" cy="362761"/>
          </a:xfrm>
        </p:grpSpPr>
        <p:sp>
          <p:nvSpPr>
            <p:cNvPr id="43" name="圆角矩形 42"/>
            <p:cNvSpPr/>
            <p:nvPr/>
          </p:nvSpPr>
          <p:spPr>
            <a:xfrm>
              <a:off x="993344" y="2130928"/>
              <a:ext cx="3960440" cy="362761"/>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rot="16200000">
              <a:off x="1990029" y="1188851"/>
              <a:ext cx="288033" cy="2246913"/>
            </a:xfrm>
            <a:prstGeom prst="roundRect">
              <a:avLst>
                <a:gd name="adj" fmla="val 50000"/>
              </a:avLst>
            </a:prstGeom>
            <a:blipFill dpi="0" rotWithShape="1">
              <a:blip r:embed="rId6">
                <a:extLst>
                  <a:ext uri="{28A0092B-C50C-407E-A947-70E740481C1C}">
                    <a14:useLocalDpi xmlns:a14="http://schemas.microsoft.com/office/drawing/2010/main" val="0"/>
                  </a:ext>
                </a:extLst>
              </a:blip>
              <a:srcRect/>
              <a:stretch>
                <a:fillRect/>
              </a:stretch>
            </a:blip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91419" tIns="45709" rIns="91419" bIns="45709" numCol="1" spcCol="0" rtlCol="0" fromWordArt="0" anchor="ctr" anchorCtr="0" forceAA="0" compatLnSpc="1">
              <a:noAutofit/>
            </a:bodyPr>
            <a:lstStyle/>
            <a:p>
              <a:pPr algn="ctr" defTabSz="914217">
                <a:defRPr/>
              </a:pPr>
              <a:endParaRPr lang="zh-CN" altLang="en-US" sz="1400" kern="0">
                <a:solidFill>
                  <a:sysClr val="window" lastClr="FFFFFF"/>
                </a:solidFill>
                <a:latin typeface="微软雅黑"/>
              </a:endParaRPr>
            </a:p>
          </p:txBody>
        </p:sp>
      </p:grpSp>
      <p:grpSp>
        <p:nvGrpSpPr>
          <p:cNvPr id="45" name="组合 44"/>
          <p:cNvGrpSpPr/>
          <p:nvPr/>
        </p:nvGrpSpPr>
        <p:grpSpPr>
          <a:xfrm>
            <a:off x="1270463" y="3834204"/>
            <a:ext cx="3959523" cy="362677"/>
            <a:chOff x="993344" y="2130928"/>
            <a:chExt cx="3960440" cy="362761"/>
          </a:xfrm>
        </p:grpSpPr>
        <p:sp>
          <p:nvSpPr>
            <p:cNvPr id="46" name="圆角矩形 45"/>
            <p:cNvSpPr/>
            <p:nvPr/>
          </p:nvSpPr>
          <p:spPr>
            <a:xfrm>
              <a:off x="993344" y="2130928"/>
              <a:ext cx="3960440" cy="362761"/>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rot="16200000">
              <a:off x="2399394" y="779486"/>
              <a:ext cx="288033" cy="3065644"/>
            </a:xfrm>
            <a:prstGeom prst="roundRect">
              <a:avLst>
                <a:gd name="adj" fmla="val 50000"/>
              </a:avLst>
            </a:prstGeom>
            <a:blipFill dpi="0" rotWithShape="1">
              <a:blip r:embed="rId7">
                <a:extLst>
                  <a:ext uri="{28A0092B-C50C-407E-A947-70E740481C1C}">
                    <a14:useLocalDpi xmlns:a14="http://schemas.microsoft.com/office/drawing/2010/main" val="0"/>
                  </a:ext>
                </a:extLst>
              </a:blip>
              <a:srcRect/>
              <a:stretch>
                <a:fillRect/>
              </a:stretch>
            </a:blip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91419" tIns="45709" rIns="91419" bIns="45709" numCol="1" spcCol="0" rtlCol="0" fromWordArt="0" anchor="ctr" anchorCtr="0" forceAA="0" compatLnSpc="1">
              <a:noAutofit/>
            </a:bodyPr>
            <a:lstStyle/>
            <a:p>
              <a:pPr algn="ctr" defTabSz="914217">
                <a:defRPr/>
              </a:pPr>
              <a:endParaRPr lang="zh-CN" altLang="en-US" sz="1400" kern="0">
                <a:solidFill>
                  <a:sysClr val="window" lastClr="FFFFFF"/>
                </a:solidFill>
                <a:latin typeface="微软雅黑"/>
              </a:endParaRPr>
            </a:p>
          </p:txBody>
        </p:sp>
      </p:grpSp>
      <p:grpSp>
        <p:nvGrpSpPr>
          <p:cNvPr id="48" name="组合 47"/>
          <p:cNvGrpSpPr/>
          <p:nvPr/>
        </p:nvGrpSpPr>
        <p:grpSpPr>
          <a:xfrm>
            <a:off x="1270463" y="5003488"/>
            <a:ext cx="3959523" cy="362677"/>
            <a:chOff x="993344" y="2130928"/>
            <a:chExt cx="3960440" cy="362761"/>
          </a:xfrm>
        </p:grpSpPr>
        <p:sp>
          <p:nvSpPr>
            <p:cNvPr id="49" name="圆角矩形 48"/>
            <p:cNvSpPr/>
            <p:nvPr/>
          </p:nvSpPr>
          <p:spPr>
            <a:xfrm>
              <a:off x="993344" y="2130928"/>
              <a:ext cx="3960440" cy="362761"/>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rot="16200000">
              <a:off x="2520459" y="658421"/>
              <a:ext cx="288034" cy="3307774"/>
            </a:xfrm>
            <a:prstGeom prst="roundRect">
              <a:avLst>
                <a:gd name="adj" fmla="val 50000"/>
              </a:avLst>
            </a:prstGeom>
            <a:blipFill dpi="0" rotWithShape="1">
              <a:blip r:embed="rId6">
                <a:extLst>
                  <a:ext uri="{28A0092B-C50C-407E-A947-70E740481C1C}">
                    <a14:useLocalDpi xmlns:a14="http://schemas.microsoft.com/office/drawing/2010/main" val="0"/>
                  </a:ext>
                </a:extLst>
              </a:blip>
              <a:srcRect/>
              <a:stretch>
                <a:fillRect/>
              </a:stretch>
            </a:blip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91419" tIns="45709" rIns="91419" bIns="45709" numCol="1" spcCol="0" rtlCol="0" fromWordArt="0" anchor="ctr" anchorCtr="0" forceAA="0" compatLnSpc="1">
              <a:noAutofit/>
            </a:bodyPr>
            <a:lstStyle/>
            <a:p>
              <a:pPr algn="ctr" defTabSz="914217">
                <a:defRPr/>
              </a:pPr>
              <a:endParaRPr lang="zh-CN" altLang="en-US" sz="1400" kern="0">
                <a:solidFill>
                  <a:sysClr val="window" lastClr="FFFFFF"/>
                </a:solidFill>
                <a:latin typeface="微软雅黑"/>
              </a:endParaRPr>
            </a:p>
          </p:txBody>
        </p:sp>
      </p:grpSp>
      <p:grpSp>
        <p:nvGrpSpPr>
          <p:cNvPr id="51" name="组合 50"/>
          <p:cNvGrpSpPr/>
          <p:nvPr/>
        </p:nvGrpSpPr>
        <p:grpSpPr>
          <a:xfrm>
            <a:off x="1270463" y="6224096"/>
            <a:ext cx="3959523" cy="362677"/>
            <a:chOff x="993344" y="2130928"/>
            <a:chExt cx="3960440" cy="362761"/>
          </a:xfrm>
        </p:grpSpPr>
        <p:sp>
          <p:nvSpPr>
            <p:cNvPr id="52" name="圆角矩形 51"/>
            <p:cNvSpPr/>
            <p:nvPr/>
          </p:nvSpPr>
          <p:spPr>
            <a:xfrm>
              <a:off x="993344" y="2130928"/>
              <a:ext cx="3960440" cy="362761"/>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rot="16200000">
              <a:off x="2628471" y="550409"/>
              <a:ext cx="288034" cy="3523798"/>
            </a:xfrm>
            <a:prstGeom prst="roundRect">
              <a:avLst>
                <a:gd name="adj" fmla="val 50000"/>
              </a:avLst>
            </a:prstGeom>
            <a:blipFill dpi="0" rotWithShape="1">
              <a:blip r:embed="rId7">
                <a:extLst>
                  <a:ext uri="{28A0092B-C50C-407E-A947-70E740481C1C}">
                    <a14:useLocalDpi xmlns:a14="http://schemas.microsoft.com/office/drawing/2010/main" val="0"/>
                  </a:ext>
                </a:extLst>
              </a:blip>
              <a:srcRect/>
              <a:stretch>
                <a:fillRect/>
              </a:stretch>
            </a:blipFill>
            <a:ln w="19050" cap="flat" cmpd="sng" algn="ctr">
              <a:solidFill>
                <a:srgbClr val="00B0F0"/>
              </a:solidFill>
              <a:prstDash val="solid"/>
              <a:miter lim="800000"/>
            </a:ln>
            <a:effectLst>
              <a:outerShdw blurRad="419100" dist="406400" dir="2700000" sx="90000" sy="90000" algn="tl" rotWithShape="0">
                <a:sysClr val="windowText" lastClr="000000">
                  <a:alpha val="20000"/>
                </a:sysClr>
              </a:outerShdw>
            </a:effectLst>
          </p:spPr>
          <p:txBody>
            <a:bodyPr rot="0" spcFirstLastPara="0" vertOverflow="overflow" horzOverflow="overflow" vert="horz" wrap="square" lIns="91419" tIns="45709" rIns="91419" bIns="45709" numCol="1" spcCol="0" rtlCol="0" fromWordArt="0" anchor="ctr" anchorCtr="0" forceAA="0" compatLnSpc="1">
              <a:noAutofit/>
            </a:bodyPr>
            <a:lstStyle/>
            <a:p>
              <a:pPr algn="ctr" defTabSz="914217">
                <a:defRPr/>
              </a:pPr>
              <a:endParaRPr lang="zh-CN" altLang="en-US" sz="1400" kern="0">
                <a:solidFill>
                  <a:sysClr val="window" lastClr="FFFFFF"/>
                </a:solidFill>
                <a:latin typeface="微软雅黑"/>
              </a:endParaRPr>
            </a:p>
          </p:txBody>
        </p:sp>
      </p:grpSp>
      <p:sp>
        <p:nvSpPr>
          <p:cNvPr id="54" name="Freeform 38"/>
          <p:cNvSpPr/>
          <p:nvPr/>
        </p:nvSpPr>
        <p:spPr bwMode="auto">
          <a:xfrm>
            <a:off x="3129284" y="1678832"/>
            <a:ext cx="670802" cy="752634"/>
          </a:xfrm>
          <a:custGeom>
            <a:avLst/>
            <a:gdLst>
              <a:gd name="T0" fmla="*/ 21 w 340"/>
              <a:gd name="T1" fmla="*/ 81 h 382"/>
              <a:gd name="T2" fmla="*/ 150 w 340"/>
              <a:gd name="T3" fmla="*/ 6 h 382"/>
              <a:gd name="T4" fmla="*/ 191 w 340"/>
              <a:gd name="T5" fmla="*/ 6 h 382"/>
              <a:gd name="T6" fmla="*/ 319 w 340"/>
              <a:gd name="T7" fmla="*/ 81 h 382"/>
              <a:gd name="T8" fmla="*/ 340 w 340"/>
              <a:gd name="T9" fmla="*/ 116 h 382"/>
              <a:gd name="T10" fmla="*/ 340 w 340"/>
              <a:gd name="T11" fmla="*/ 265 h 382"/>
              <a:gd name="T12" fmla="*/ 320 w 340"/>
              <a:gd name="T13" fmla="*/ 301 h 382"/>
              <a:gd name="T14" fmla="*/ 191 w 340"/>
              <a:gd name="T15" fmla="*/ 375 h 382"/>
              <a:gd name="T16" fmla="*/ 150 w 340"/>
              <a:gd name="T17" fmla="*/ 375 h 382"/>
              <a:gd name="T18" fmla="*/ 85 w 340"/>
              <a:gd name="T19" fmla="*/ 338 h 382"/>
              <a:gd name="T20" fmla="*/ 21 w 340"/>
              <a:gd name="T21" fmla="*/ 301 h 382"/>
              <a:gd name="T22" fmla="*/ 0 w 340"/>
              <a:gd name="T23" fmla="*/ 265 h 382"/>
              <a:gd name="T24" fmla="*/ 0 w 340"/>
              <a:gd name="T25" fmla="*/ 116 h 382"/>
              <a:gd name="T26" fmla="*/ 21 w 340"/>
              <a:gd name="T27" fmla="*/ 8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0" h="382">
                <a:moveTo>
                  <a:pt x="21" y="81"/>
                </a:moveTo>
                <a:cubicBezTo>
                  <a:pt x="64" y="56"/>
                  <a:pt x="107" y="31"/>
                  <a:pt x="150" y="6"/>
                </a:cubicBezTo>
                <a:cubicBezTo>
                  <a:pt x="163" y="0"/>
                  <a:pt x="178" y="0"/>
                  <a:pt x="191" y="6"/>
                </a:cubicBezTo>
                <a:cubicBezTo>
                  <a:pt x="234" y="31"/>
                  <a:pt x="277" y="56"/>
                  <a:pt x="319" y="81"/>
                </a:cubicBezTo>
                <a:cubicBezTo>
                  <a:pt x="332" y="88"/>
                  <a:pt x="340" y="102"/>
                  <a:pt x="340" y="116"/>
                </a:cubicBezTo>
                <a:cubicBezTo>
                  <a:pt x="340" y="265"/>
                  <a:pt x="340" y="265"/>
                  <a:pt x="340" y="265"/>
                </a:cubicBezTo>
                <a:cubicBezTo>
                  <a:pt x="340" y="280"/>
                  <a:pt x="332" y="293"/>
                  <a:pt x="320" y="301"/>
                </a:cubicBezTo>
                <a:cubicBezTo>
                  <a:pt x="191" y="375"/>
                  <a:pt x="191" y="375"/>
                  <a:pt x="191" y="375"/>
                </a:cubicBezTo>
                <a:cubicBezTo>
                  <a:pt x="178" y="382"/>
                  <a:pt x="162" y="382"/>
                  <a:pt x="150" y="375"/>
                </a:cubicBezTo>
                <a:cubicBezTo>
                  <a:pt x="85" y="338"/>
                  <a:pt x="85" y="338"/>
                  <a:pt x="85" y="338"/>
                </a:cubicBezTo>
                <a:cubicBezTo>
                  <a:pt x="21" y="301"/>
                  <a:pt x="21" y="301"/>
                  <a:pt x="21" y="301"/>
                </a:cubicBezTo>
                <a:cubicBezTo>
                  <a:pt x="9" y="293"/>
                  <a:pt x="1" y="280"/>
                  <a:pt x="0" y="265"/>
                </a:cubicBezTo>
                <a:cubicBezTo>
                  <a:pt x="0" y="116"/>
                  <a:pt x="0" y="116"/>
                  <a:pt x="0" y="116"/>
                </a:cubicBezTo>
                <a:cubicBezTo>
                  <a:pt x="1" y="102"/>
                  <a:pt x="9" y="89"/>
                  <a:pt x="21" y="81"/>
                </a:cubicBezTo>
                <a:close/>
              </a:path>
            </a:pathLst>
          </a:custGeom>
          <a:blipFill dpi="0" rotWithShape="1">
            <a:blip r:embed="rId8" cstate="print">
              <a:extLst>
                <a:ext uri="{28A0092B-C50C-407E-A947-70E740481C1C}">
                  <a14:useLocalDpi xmlns:a14="http://schemas.microsoft.com/office/drawing/2010/main" val="0"/>
                </a:ext>
              </a:extLst>
            </a:blip>
            <a:srcRect/>
            <a:stretch>
              <a:fillRect/>
            </a:stretch>
          </a:blipFill>
          <a:ln w="19050">
            <a:solidFill>
              <a:srgbClr val="00B0F0"/>
            </a:solidFill>
          </a:ln>
          <a:effectLst>
            <a:outerShdw blurRad="419100" dist="406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US" altLang="zh-CN" sz="1400" b="1" dirty="0">
                <a:solidFill>
                  <a:srgbClr val="00B0F0"/>
                </a:solidFill>
                <a:latin typeface="微软雅黑" pitchFamily="34" charset="-122"/>
                <a:ea typeface="微软雅黑" pitchFamily="34" charset="-122"/>
              </a:rPr>
              <a:t>3949</a:t>
            </a:r>
          </a:p>
          <a:p>
            <a:pPr algn="ctr"/>
            <a:r>
              <a:rPr lang="zh-CN" altLang="en-US" sz="1400" b="1" dirty="0">
                <a:solidFill>
                  <a:srgbClr val="00B0F0"/>
                </a:solidFill>
                <a:latin typeface="微软雅黑" pitchFamily="34" charset="-122"/>
                <a:ea typeface="微软雅黑" pitchFamily="34" charset="-122"/>
              </a:rPr>
              <a:t>万元</a:t>
            </a:r>
          </a:p>
        </p:txBody>
      </p:sp>
      <p:sp>
        <p:nvSpPr>
          <p:cNvPr id="55" name="Freeform 38"/>
          <p:cNvSpPr/>
          <p:nvPr/>
        </p:nvSpPr>
        <p:spPr bwMode="auto">
          <a:xfrm>
            <a:off x="3911980" y="2959682"/>
            <a:ext cx="670802" cy="752634"/>
          </a:xfrm>
          <a:custGeom>
            <a:avLst/>
            <a:gdLst>
              <a:gd name="T0" fmla="*/ 21 w 340"/>
              <a:gd name="T1" fmla="*/ 81 h 382"/>
              <a:gd name="T2" fmla="*/ 150 w 340"/>
              <a:gd name="T3" fmla="*/ 6 h 382"/>
              <a:gd name="T4" fmla="*/ 191 w 340"/>
              <a:gd name="T5" fmla="*/ 6 h 382"/>
              <a:gd name="T6" fmla="*/ 319 w 340"/>
              <a:gd name="T7" fmla="*/ 81 h 382"/>
              <a:gd name="T8" fmla="*/ 340 w 340"/>
              <a:gd name="T9" fmla="*/ 116 h 382"/>
              <a:gd name="T10" fmla="*/ 340 w 340"/>
              <a:gd name="T11" fmla="*/ 265 h 382"/>
              <a:gd name="T12" fmla="*/ 320 w 340"/>
              <a:gd name="T13" fmla="*/ 301 h 382"/>
              <a:gd name="T14" fmla="*/ 191 w 340"/>
              <a:gd name="T15" fmla="*/ 375 h 382"/>
              <a:gd name="T16" fmla="*/ 150 w 340"/>
              <a:gd name="T17" fmla="*/ 375 h 382"/>
              <a:gd name="T18" fmla="*/ 85 w 340"/>
              <a:gd name="T19" fmla="*/ 338 h 382"/>
              <a:gd name="T20" fmla="*/ 21 w 340"/>
              <a:gd name="T21" fmla="*/ 301 h 382"/>
              <a:gd name="T22" fmla="*/ 0 w 340"/>
              <a:gd name="T23" fmla="*/ 265 h 382"/>
              <a:gd name="T24" fmla="*/ 0 w 340"/>
              <a:gd name="T25" fmla="*/ 116 h 382"/>
              <a:gd name="T26" fmla="*/ 21 w 340"/>
              <a:gd name="T27" fmla="*/ 8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0" h="382">
                <a:moveTo>
                  <a:pt x="21" y="81"/>
                </a:moveTo>
                <a:cubicBezTo>
                  <a:pt x="64" y="56"/>
                  <a:pt x="107" y="31"/>
                  <a:pt x="150" y="6"/>
                </a:cubicBezTo>
                <a:cubicBezTo>
                  <a:pt x="163" y="0"/>
                  <a:pt x="178" y="0"/>
                  <a:pt x="191" y="6"/>
                </a:cubicBezTo>
                <a:cubicBezTo>
                  <a:pt x="234" y="31"/>
                  <a:pt x="277" y="56"/>
                  <a:pt x="319" y="81"/>
                </a:cubicBezTo>
                <a:cubicBezTo>
                  <a:pt x="332" y="88"/>
                  <a:pt x="340" y="102"/>
                  <a:pt x="340" y="116"/>
                </a:cubicBezTo>
                <a:cubicBezTo>
                  <a:pt x="340" y="265"/>
                  <a:pt x="340" y="265"/>
                  <a:pt x="340" y="265"/>
                </a:cubicBezTo>
                <a:cubicBezTo>
                  <a:pt x="340" y="280"/>
                  <a:pt x="332" y="293"/>
                  <a:pt x="320" y="301"/>
                </a:cubicBezTo>
                <a:cubicBezTo>
                  <a:pt x="191" y="375"/>
                  <a:pt x="191" y="375"/>
                  <a:pt x="191" y="375"/>
                </a:cubicBezTo>
                <a:cubicBezTo>
                  <a:pt x="178" y="382"/>
                  <a:pt x="162" y="382"/>
                  <a:pt x="150" y="375"/>
                </a:cubicBezTo>
                <a:cubicBezTo>
                  <a:pt x="85" y="338"/>
                  <a:pt x="85" y="338"/>
                  <a:pt x="85" y="338"/>
                </a:cubicBezTo>
                <a:cubicBezTo>
                  <a:pt x="21" y="301"/>
                  <a:pt x="21" y="301"/>
                  <a:pt x="21" y="301"/>
                </a:cubicBezTo>
                <a:cubicBezTo>
                  <a:pt x="9" y="293"/>
                  <a:pt x="1" y="280"/>
                  <a:pt x="0" y="265"/>
                </a:cubicBezTo>
                <a:cubicBezTo>
                  <a:pt x="0" y="116"/>
                  <a:pt x="0" y="116"/>
                  <a:pt x="0" y="116"/>
                </a:cubicBezTo>
                <a:cubicBezTo>
                  <a:pt x="1" y="102"/>
                  <a:pt x="9" y="89"/>
                  <a:pt x="21" y="81"/>
                </a:cubicBezTo>
                <a:close/>
              </a:path>
            </a:pathLst>
          </a:custGeom>
          <a:blipFill dpi="0" rotWithShape="1">
            <a:blip r:embed="rId8" cstate="print">
              <a:extLst>
                <a:ext uri="{28A0092B-C50C-407E-A947-70E740481C1C}">
                  <a14:useLocalDpi xmlns:a14="http://schemas.microsoft.com/office/drawing/2010/main" val="0"/>
                </a:ext>
              </a:extLst>
            </a:blip>
            <a:srcRect/>
            <a:stretch>
              <a:fillRect/>
            </a:stretch>
          </a:blipFill>
          <a:ln w="19050">
            <a:solidFill>
              <a:srgbClr val="00B0F0"/>
            </a:solidFill>
          </a:ln>
          <a:effectLst>
            <a:outerShdw blurRad="419100" dist="406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US" altLang="zh-CN" sz="1400" b="1" dirty="0">
                <a:solidFill>
                  <a:srgbClr val="00B0F0"/>
                </a:solidFill>
                <a:latin typeface="微软雅黑" pitchFamily="34" charset="-122"/>
                <a:ea typeface="微软雅黑" pitchFamily="34" charset="-122"/>
              </a:rPr>
              <a:t>5328</a:t>
            </a:r>
          </a:p>
          <a:p>
            <a:pPr algn="ctr"/>
            <a:r>
              <a:rPr lang="zh-CN" altLang="en-US" sz="1400" b="1" dirty="0">
                <a:solidFill>
                  <a:srgbClr val="00B0F0"/>
                </a:solidFill>
                <a:latin typeface="微软雅黑" pitchFamily="34" charset="-122"/>
                <a:ea typeface="微软雅黑" pitchFamily="34" charset="-122"/>
              </a:rPr>
              <a:t>万元</a:t>
            </a:r>
          </a:p>
        </p:txBody>
      </p:sp>
      <p:sp>
        <p:nvSpPr>
          <p:cNvPr id="56" name="Freeform 38"/>
          <p:cNvSpPr/>
          <p:nvPr/>
        </p:nvSpPr>
        <p:spPr bwMode="auto">
          <a:xfrm>
            <a:off x="4134883" y="4250847"/>
            <a:ext cx="670802" cy="752634"/>
          </a:xfrm>
          <a:custGeom>
            <a:avLst/>
            <a:gdLst>
              <a:gd name="T0" fmla="*/ 21 w 340"/>
              <a:gd name="T1" fmla="*/ 81 h 382"/>
              <a:gd name="T2" fmla="*/ 150 w 340"/>
              <a:gd name="T3" fmla="*/ 6 h 382"/>
              <a:gd name="T4" fmla="*/ 191 w 340"/>
              <a:gd name="T5" fmla="*/ 6 h 382"/>
              <a:gd name="T6" fmla="*/ 319 w 340"/>
              <a:gd name="T7" fmla="*/ 81 h 382"/>
              <a:gd name="T8" fmla="*/ 340 w 340"/>
              <a:gd name="T9" fmla="*/ 116 h 382"/>
              <a:gd name="T10" fmla="*/ 340 w 340"/>
              <a:gd name="T11" fmla="*/ 265 h 382"/>
              <a:gd name="T12" fmla="*/ 320 w 340"/>
              <a:gd name="T13" fmla="*/ 301 h 382"/>
              <a:gd name="T14" fmla="*/ 191 w 340"/>
              <a:gd name="T15" fmla="*/ 375 h 382"/>
              <a:gd name="T16" fmla="*/ 150 w 340"/>
              <a:gd name="T17" fmla="*/ 375 h 382"/>
              <a:gd name="T18" fmla="*/ 85 w 340"/>
              <a:gd name="T19" fmla="*/ 338 h 382"/>
              <a:gd name="T20" fmla="*/ 21 w 340"/>
              <a:gd name="T21" fmla="*/ 301 h 382"/>
              <a:gd name="T22" fmla="*/ 0 w 340"/>
              <a:gd name="T23" fmla="*/ 265 h 382"/>
              <a:gd name="T24" fmla="*/ 0 w 340"/>
              <a:gd name="T25" fmla="*/ 116 h 382"/>
              <a:gd name="T26" fmla="*/ 21 w 340"/>
              <a:gd name="T27" fmla="*/ 8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0" h="382">
                <a:moveTo>
                  <a:pt x="21" y="81"/>
                </a:moveTo>
                <a:cubicBezTo>
                  <a:pt x="64" y="56"/>
                  <a:pt x="107" y="31"/>
                  <a:pt x="150" y="6"/>
                </a:cubicBezTo>
                <a:cubicBezTo>
                  <a:pt x="163" y="0"/>
                  <a:pt x="178" y="0"/>
                  <a:pt x="191" y="6"/>
                </a:cubicBezTo>
                <a:cubicBezTo>
                  <a:pt x="234" y="31"/>
                  <a:pt x="277" y="56"/>
                  <a:pt x="319" y="81"/>
                </a:cubicBezTo>
                <a:cubicBezTo>
                  <a:pt x="332" y="88"/>
                  <a:pt x="340" y="102"/>
                  <a:pt x="340" y="116"/>
                </a:cubicBezTo>
                <a:cubicBezTo>
                  <a:pt x="340" y="265"/>
                  <a:pt x="340" y="265"/>
                  <a:pt x="340" y="265"/>
                </a:cubicBezTo>
                <a:cubicBezTo>
                  <a:pt x="340" y="280"/>
                  <a:pt x="332" y="293"/>
                  <a:pt x="320" y="301"/>
                </a:cubicBezTo>
                <a:cubicBezTo>
                  <a:pt x="191" y="375"/>
                  <a:pt x="191" y="375"/>
                  <a:pt x="191" y="375"/>
                </a:cubicBezTo>
                <a:cubicBezTo>
                  <a:pt x="178" y="382"/>
                  <a:pt x="162" y="382"/>
                  <a:pt x="150" y="375"/>
                </a:cubicBezTo>
                <a:cubicBezTo>
                  <a:pt x="85" y="338"/>
                  <a:pt x="85" y="338"/>
                  <a:pt x="85" y="338"/>
                </a:cubicBezTo>
                <a:cubicBezTo>
                  <a:pt x="21" y="301"/>
                  <a:pt x="21" y="301"/>
                  <a:pt x="21" y="301"/>
                </a:cubicBezTo>
                <a:cubicBezTo>
                  <a:pt x="9" y="293"/>
                  <a:pt x="1" y="280"/>
                  <a:pt x="0" y="265"/>
                </a:cubicBezTo>
                <a:cubicBezTo>
                  <a:pt x="0" y="116"/>
                  <a:pt x="0" y="116"/>
                  <a:pt x="0" y="116"/>
                </a:cubicBezTo>
                <a:cubicBezTo>
                  <a:pt x="1" y="102"/>
                  <a:pt x="9" y="89"/>
                  <a:pt x="21" y="81"/>
                </a:cubicBezTo>
                <a:close/>
              </a:path>
            </a:pathLst>
          </a:custGeom>
          <a:blipFill dpi="0" rotWithShape="1">
            <a:blip r:embed="rId8" cstate="print">
              <a:extLst>
                <a:ext uri="{28A0092B-C50C-407E-A947-70E740481C1C}">
                  <a14:useLocalDpi xmlns:a14="http://schemas.microsoft.com/office/drawing/2010/main" val="0"/>
                </a:ext>
              </a:extLst>
            </a:blip>
            <a:srcRect/>
            <a:stretch>
              <a:fillRect/>
            </a:stretch>
          </a:blipFill>
          <a:ln w="19050">
            <a:solidFill>
              <a:srgbClr val="00B0F0"/>
            </a:solidFill>
          </a:ln>
          <a:effectLst>
            <a:outerShdw blurRad="419100" dist="406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US" altLang="zh-CN" sz="1400" b="1" dirty="0">
                <a:solidFill>
                  <a:srgbClr val="00B0F0"/>
                </a:solidFill>
                <a:latin typeface="微软雅黑" pitchFamily="34" charset="-122"/>
                <a:ea typeface="微软雅黑" pitchFamily="34" charset="-122"/>
              </a:rPr>
              <a:t>6069</a:t>
            </a:r>
          </a:p>
          <a:p>
            <a:pPr algn="ctr"/>
            <a:r>
              <a:rPr lang="zh-CN" altLang="en-US" sz="1400" b="1" dirty="0">
                <a:solidFill>
                  <a:srgbClr val="00B0F0"/>
                </a:solidFill>
                <a:latin typeface="微软雅黑" pitchFamily="34" charset="-122"/>
                <a:ea typeface="微软雅黑" pitchFamily="34" charset="-122"/>
              </a:rPr>
              <a:t>万元</a:t>
            </a:r>
          </a:p>
        </p:txBody>
      </p:sp>
      <p:sp>
        <p:nvSpPr>
          <p:cNvPr id="57" name="Freeform 38"/>
          <p:cNvSpPr/>
          <p:nvPr/>
        </p:nvSpPr>
        <p:spPr bwMode="auto">
          <a:xfrm>
            <a:off x="4361581" y="5418683"/>
            <a:ext cx="670802" cy="752634"/>
          </a:xfrm>
          <a:custGeom>
            <a:avLst/>
            <a:gdLst>
              <a:gd name="T0" fmla="*/ 21 w 340"/>
              <a:gd name="T1" fmla="*/ 81 h 382"/>
              <a:gd name="T2" fmla="*/ 150 w 340"/>
              <a:gd name="T3" fmla="*/ 6 h 382"/>
              <a:gd name="T4" fmla="*/ 191 w 340"/>
              <a:gd name="T5" fmla="*/ 6 h 382"/>
              <a:gd name="T6" fmla="*/ 319 w 340"/>
              <a:gd name="T7" fmla="*/ 81 h 382"/>
              <a:gd name="T8" fmla="*/ 340 w 340"/>
              <a:gd name="T9" fmla="*/ 116 h 382"/>
              <a:gd name="T10" fmla="*/ 340 w 340"/>
              <a:gd name="T11" fmla="*/ 265 h 382"/>
              <a:gd name="T12" fmla="*/ 320 w 340"/>
              <a:gd name="T13" fmla="*/ 301 h 382"/>
              <a:gd name="T14" fmla="*/ 191 w 340"/>
              <a:gd name="T15" fmla="*/ 375 h 382"/>
              <a:gd name="T16" fmla="*/ 150 w 340"/>
              <a:gd name="T17" fmla="*/ 375 h 382"/>
              <a:gd name="T18" fmla="*/ 85 w 340"/>
              <a:gd name="T19" fmla="*/ 338 h 382"/>
              <a:gd name="T20" fmla="*/ 21 w 340"/>
              <a:gd name="T21" fmla="*/ 301 h 382"/>
              <a:gd name="T22" fmla="*/ 0 w 340"/>
              <a:gd name="T23" fmla="*/ 265 h 382"/>
              <a:gd name="T24" fmla="*/ 0 w 340"/>
              <a:gd name="T25" fmla="*/ 116 h 382"/>
              <a:gd name="T26" fmla="*/ 21 w 340"/>
              <a:gd name="T27" fmla="*/ 8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0" h="382">
                <a:moveTo>
                  <a:pt x="21" y="81"/>
                </a:moveTo>
                <a:cubicBezTo>
                  <a:pt x="64" y="56"/>
                  <a:pt x="107" y="31"/>
                  <a:pt x="150" y="6"/>
                </a:cubicBezTo>
                <a:cubicBezTo>
                  <a:pt x="163" y="0"/>
                  <a:pt x="178" y="0"/>
                  <a:pt x="191" y="6"/>
                </a:cubicBezTo>
                <a:cubicBezTo>
                  <a:pt x="234" y="31"/>
                  <a:pt x="277" y="56"/>
                  <a:pt x="319" y="81"/>
                </a:cubicBezTo>
                <a:cubicBezTo>
                  <a:pt x="332" y="88"/>
                  <a:pt x="340" y="102"/>
                  <a:pt x="340" y="116"/>
                </a:cubicBezTo>
                <a:cubicBezTo>
                  <a:pt x="340" y="265"/>
                  <a:pt x="340" y="265"/>
                  <a:pt x="340" y="265"/>
                </a:cubicBezTo>
                <a:cubicBezTo>
                  <a:pt x="340" y="280"/>
                  <a:pt x="332" y="293"/>
                  <a:pt x="320" y="301"/>
                </a:cubicBezTo>
                <a:cubicBezTo>
                  <a:pt x="191" y="375"/>
                  <a:pt x="191" y="375"/>
                  <a:pt x="191" y="375"/>
                </a:cubicBezTo>
                <a:cubicBezTo>
                  <a:pt x="178" y="382"/>
                  <a:pt x="162" y="382"/>
                  <a:pt x="150" y="375"/>
                </a:cubicBezTo>
                <a:cubicBezTo>
                  <a:pt x="85" y="338"/>
                  <a:pt x="85" y="338"/>
                  <a:pt x="85" y="338"/>
                </a:cubicBezTo>
                <a:cubicBezTo>
                  <a:pt x="21" y="301"/>
                  <a:pt x="21" y="301"/>
                  <a:pt x="21" y="301"/>
                </a:cubicBezTo>
                <a:cubicBezTo>
                  <a:pt x="9" y="293"/>
                  <a:pt x="1" y="280"/>
                  <a:pt x="0" y="265"/>
                </a:cubicBezTo>
                <a:cubicBezTo>
                  <a:pt x="0" y="116"/>
                  <a:pt x="0" y="116"/>
                  <a:pt x="0" y="116"/>
                </a:cubicBezTo>
                <a:cubicBezTo>
                  <a:pt x="1" y="102"/>
                  <a:pt x="9" y="89"/>
                  <a:pt x="21" y="81"/>
                </a:cubicBezTo>
                <a:close/>
              </a:path>
            </a:pathLst>
          </a:custGeom>
          <a:blipFill dpi="0" rotWithShape="1">
            <a:blip r:embed="rId8" cstate="print">
              <a:extLst>
                <a:ext uri="{28A0092B-C50C-407E-A947-70E740481C1C}">
                  <a14:useLocalDpi xmlns:a14="http://schemas.microsoft.com/office/drawing/2010/main" val="0"/>
                </a:ext>
              </a:extLst>
            </a:blip>
            <a:srcRect/>
            <a:stretch>
              <a:fillRect/>
            </a:stretch>
          </a:blipFill>
          <a:ln w="19050">
            <a:solidFill>
              <a:srgbClr val="00B0F0"/>
            </a:solidFill>
          </a:ln>
          <a:effectLst>
            <a:outerShdw blurRad="419100" dist="406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US" altLang="zh-CN" sz="1400" b="1" dirty="0">
                <a:solidFill>
                  <a:srgbClr val="00B0F0"/>
                </a:solidFill>
                <a:latin typeface="微软雅黑" pitchFamily="34" charset="-122"/>
                <a:ea typeface="微软雅黑" pitchFamily="34" charset="-122"/>
              </a:rPr>
              <a:t>6288</a:t>
            </a:r>
          </a:p>
          <a:p>
            <a:pPr algn="ctr"/>
            <a:r>
              <a:rPr lang="zh-CN" altLang="en-US" sz="1400" b="1" dirty="0">
                <a:solidFill>
                  <a:srgbClr val="00B0F0"/>
                </a:solidFill>
                <a:latin typeface="微软雅黑" pitchFamily="34" charset="-122"/>
                <a:ea typeface="微软雅黑" pitchFamily="34" charset="-122"/>
              </a:rPr>
              <a:t>万元</a:t>
            </a:r>
          </a:p>
        </p:txBody>
      </p:sp>
      <p:pic>
        <p:nvPicPr>
          <p:cNvPr id="59" name="Picture 4"/>
          <p:cNvPicPr>
            <a:picLocks noChangeAspect="1" noChangeArrowheads="1"/>
          </p:cNvPicPr>
          <p:nvPr/>
        </p:nvPicPr>
        <p:blipFill>
          <a:blip r:embed="rId9">
            <a:extLst>
              <a:ext uri="{BEBA8EAE-BF5A-486C-A8C5-ECC9F3942E4B}">
                <a14:imgProps xmlns:a14="http://schemas.microsoft.com/office/drawing/2010/main">
                  <a14:imgLayer r:embed="rId10">
                    <a14:imgEffect>
                      <a14:colorTemperature colorTemp="4700"/>
                    </a14:imgEffect>
                  </a14:imgLayer>
                </a14:imgProps>
              </a:ext>
              <a:ext uri="{28A0092B-C50C-407E-A947-70E740481C1C}">
                <a14:useLocalDpi xmlns:a14="http://schemas.microsoft.com/office/drawing/2010/main" val="0"/>
              </a:ext>
            </a:extLst>
          </a:blip>
          <a:stretch>
            <a:fillRect/>
          </a:stretch>
        </p:blipFill>
        <p:spPr bwMode="auto">
          <a:xfrm rot="894470">
            <a:off x="6473078" y="-211616"/>
            <a:ext cx="1944892" cy="3209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851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par>
                          <p:cTn id="8" fill="hold">
                            <p:stCondLst>
                              <p:cond delay="45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950"/>
                            </p:stCondLst>
                            <p:childTnLst>
                              <p:par>
                                <p:cTn id="13" presetID="22" presetClass="entr" presetSubtype="8"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500"/>
                                        <p:tgtEl>
                                          <p:spTgt spid="41"/>
                                        </p:tgtEl>
                                      </p:cBhvr>
                                    </p:animEffect>
                                  </p:childTnLst>
                                </p:cTn>
                              </p:par>
                            </p:childTnLst>
                          </p:cTn>
                        </p:par>
                        <p:par>
                          <p:cTn id="16" fill="hold">
                            <p:stCondLst>
                              <p:cond delay="1450"/>
                            </p:stCondLst>
                            <p:childTnLst>
                              <p:par>
                                <p:cTn id="17" presetID="2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childTnLst>
                          </p:cTn>
                        </p:par>
                        <p:par>
                          <p:cTn id="20" fill="hold">
                            <p:stCondLst>
                              <p:cond delay="195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par>
                                <p:cTn id="24" presetID="42" presetClass="path" presetSubtype="0" decel="30000" fill="hold" grpId="1" nodeType="withEffect">
                                  <p:stCondLst>
                                    <p:cond delay="0"/>
                                  </p:stCondLst>
                                  <p:childTnLst>
                                    <p:animMotion origin="layout" path="M -4.58333E-6 -0.03982 L -4.58333E-6 0.14815 " pathEditMode="relative" rAng="0" ptsTypes="AA">
                                      <p:cBhvr>
                                        <p:cTn id="25" dur="750" spd="-100000" fill="hold"/>
                                        <p:tgtEl>
                                          <p:spTgt spid="54"/>
                                        </p:tgtEl>
                                        <p:attrNameLst>
                                          <p:attrName>ppt_x</p:attrName>
                                          <p:attrName>ppt_y</p:attrName>
                                        </p:attrNameLst>
                                      </p:cBhvr>
                                      <p:rCtr x="0" y="9398"/>
                                    </p:animMotion>
                                  </p:childTnLst>
                                </p:cTn>
                              </p:par>
                              <p:par>
                                <p:cTn id="26" presetID="42" presetClass="path" presetSubtype="0" accel="30000" decel="30000" fill="hold" grpId="2" nodeType="withEffect">
                                  <p:stCondLst>
                                    <p:cond delay="750"/>
                                  </p:stCondLst>
                                  <p:childTnLst>
                                    <p:animMotion origin="layout" path="M -4.58333E-6 -0.03982 L -4.58333E-6 1.48148E-6 " pathEditMode="relative" rAng="0" ptsTypes="AA">
                                      <p:cBhvr>
                                        <p:cTn id="27" dur="750" fill="hold"/>
                                        <p:tgtEl>
                                          <p:spTgt spid="54"/>
                                        </p:tgtEl>
                                        <p:attrNameLst>
                                          <p:attrName>ppt_x</p:attrName>
                                          <p:attrName>ppt_y</p:attrName>
                                        </p:attrNameLst>
                                      </p:cBhvr>
                                      <p:rCtr x="0" y="1991"/>
                                    </p:animMotion>
                                  </p:childTnLst>
                                </p:cTn>
                              </p:par>
                            </p:childTnLst>
                          </p:cTn>
                        </p:par>
                        <p:par>
                          <p:cTn id="28" fill="hold">
                            <p:stCondLst>
                              <p:cond delay="345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950"/>
                            </p:stCondLst>
                            <p:childTnLst>
                              <p:par>
                                <p:cTn id="33" presetID="22" presetClass="entr" presetSubtype="8" fill="hold"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left)">
                                      <p:cBhvr>
                                        <p:cTn id="35" dur="500"/>
                                        <p:tgtEl>
                                          <p:spTgt spid="45"/>
                                        </p:tgtEl>
                                      </p:cBhvr>
                                    </p:animEffect>
                                  </p:childTnLst>
                                </p:cTn>
                              </p:par>
                            </p:childTnLst>
                          </p:cTn>
                        </p:par>
                        <p:par>
                          <p:cTn id="36" fill="hold">
                            <p:stCondLst>
                              <p:cond delay="4450"/>
                            </p:stCondLst>
                            <p:childTnLst>
                              <p:par>
                                <p:cTn id="37" presetID="10" presetClass="entr" presetSubtype="0" fill="hold" grpId="0"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500"/>
                                        <p:tgtEl>
                                          <p:spTgt spid="55"/>
                                        </p:tgtEl>
                                      </p:cBhvr>
                                    </p:animEffect>
                                  </p:childTnLst>
                                </p:cTn>
                              </p:par>
                              <p:par>
                                <p:cTn id="40" presetID="42" presetClass="path" presetSubtype="0" decel="30000" fill="hold" grpId="1" nodeType="withEffect">
                                  <p:stCondLst>
                                    <p:cond delay="0"/>
                                  </p:stCondLst>
                                  <p:childTnLst>
                                    <p:animMotion origin="layout" path="M 2.70833E-6 -0.03981 L 2.70833E-6 0.14815 " pathEditMode="relative" rAng="0" ptsTypes="AA">
                                      <p:cBhvr>
                                        <p:cTn id="41" dur="750" spd="-100000" fill="hold"/>
                                        <p:tgtEl>
                                          <p:spTgt spid="55"/>
                                        </p:tgtEl>
                                        <p:attrNameLst>
                                          <p:attrName>ppt_x</p:attrName>
                                          <p:attrName>ppt_y</p:attrName>
                                        </p:attrNameLst>
                                      </p:cBhvr>
                                      <p:rCtr x="0" y="9398"/>
                                    </p:animMotion>
                                  </p:childTnLst>
                                </p:cTn>
                              </p:par>
                              <p:par>
                                <p:cTn id="42" presetID="42" presetClass="path" presetSubtype="0" accel="30000" decel="30000" fill="hold" grpId="2" nodeType="withEffect">
                                  <p:stCondLst>
                                    <p:cond delay="750"/>
                                  </p:stCondLst>
                                  <p:childTnLst>
                                    <p:animMotion origin="layout" path="M 2.70833E-6 -0.03981 L 2.70833E-6 -2.59259E-6 " pathEditMode="relative" rAng="0" ptsTypes="AA">
                                      <p:cBhvr>
                                        <p:cTn id="43" dur="750" fill="hold"/>
                                        <p:tgtEl>
                                          <p:spTgt spid="55"/>
                                        </p:tgtEl>
                                        <p:attrNameLst>
                                          <p:attrName>ppt_x</p:attrName>
                                          <p:attrName>ppt_y</p:attrName>
                                        </p:attrNameLst>
                                      </p:cBhvr>
                                      <p:rCtr x="0" y="1991"/>
                                    </p:animMotion>
                                  </p:childTnLst>
                                </p:cTn>
                              </p:par>
                            </p:childTnLst>
                          </p:cTn>
                        </p:par>
                        <p:par>
                          <p:cTn id="44" fill="hold">
                            <p:stCondLst>
                              <p:cond delay="5950"/>
                            </p:stCondLst>
                            <p:childTnLst>
                              <p:par>
                                <p:cTn id="45" presetID="22" presetClass="entr" presetSubtype="8"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childTnLst>
                          </p:cTn>
                        </p:par>
                        <p:par>
                          <p:cTn id="48" fill="hold">
                            <p:stCondLst>
                              <p:cond delay="6450"/>
                            </p:stCondLst>
                            <p:childTnLst>
                              <p:par>
                                <p:cTn id="49" presetID="22" presetClass="entr" presetSubtype="8"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left)">
                                      <p:cBhvr>
                                        <p:cTn id="51" dur="500"/>
                                        <p:tgtEl>
                                          <p:spTgt spid="48"/>
                                        </p:tgtEl>
                                      </p:cBhvr>
                                    </p:animEffect>
                                  </p:childTnLst>
                                </p:cTn>
                              </p:par>
                            </p:childTnLst>
                          </p:cTn>
                        </p:par>
                        <p:par>
                          <p:cTn id="52" fill="hold">
                            <p:stCondLst>
                              <p:cond delay="6950"/>
                            </p:stCondLst>
                            <p:childTnLst>
                              <p:par>
                                <p:cTn id="53" presetID="10"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42" presetClass="path" presetSubtype="0" decel="30000" fill="hold" grpId="1" nodeType="withEffect">
                                  <p:stCondLst>
                                    <p:cond delay="0"/>
                                  </p:stCondLst>
                                  <p:childTnLst>
                                    <p:animMotion origin="layout" path="M 3.33333E-6 -0.03982 L 3.33333E-6 0.14815 " pathEditMode="relative" rAng="0" ptsTypes="AA">
                                      <p:cBhvr>
                                        <p:cTn id="57" dur="750" spd="-100000" fill="hold"/>
                                        <p:tgtEl>
                                          <p:spTgt spid="56"/>
                                        </p:tgtEl>
                                        <p:attrNameLst>
                                          <p:attrName>ppt_x</p:attrName>
                                          <p:attrName>ppt_y</p:attrName>
                                        </p:attrNameLst>
                                      </p:cBhvr>
                                      <p:rCtr x="0" y="9398"/>
                                    </p:animMotion>
                                  </p:childTnLst>
                                </p:cTn>
                              </p:par>
                              <p:par>
                                <p:cTn id="58" presetID="42" presetClass="path" presetSubtype="0" accel="30000" decel="30000" fill="hold" grpId="2" nodeType="withEffect">
                                  <p:stCondLst>
                                    <p:cond delay="750"/>
                                  </p:stCondLst>
                                  <p:childTnLst>
                                    <p:animMotion origin="layout" path="M 3.33333E-6 -0.03982 L 3.33333E-6 1.48148E-6 " pathEditMode="relative" rAng="0" ptsTypes="AA">
                                      <p:cBhvr>
                                        <p:cTn id="59" dur="750" fill="hold"/>
                                        <p:tgtEl>
                                          <p:spTgt spid="56"/>
                                        </p:tgtEl>
                                        <p:attrNameLst>
                                          <p:attrName>ppt_x</p:attrName>
                                          <p:attrName>ppt_y</p:attrName>
                                        </p:attrNameLst>
                                      </p:cBhvr>
                                      <p:rCtr x="0" y="1991"/>
                                    </p:animMotion>
                                  </p:childTnLst>
                                </p:cTn>
                              </p:par>
                            </p:childTnLst>
                          </p:cTn>
                        </p:par>
                        <p:par>
                          <p:cTn id="60" fill="hold">
                            <p:stCondLst>
                              <p:cond delay="8450"/>
                            </p:stCondLst>
                            <p:childTnLst>
                              <p:par>
                                <p:cTn id="61" presetID="2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8950"/>
                            </p:stCondLst>
                            <p:childTnLst>
                              <p:par>
                                <p:cTn id="65" presetID="22" presetClass="entr" presetSubtype="8" fill="hold"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wipe(left)">
                                      <p:cBhvr>
                                        <p:cTn id="67" dur="500"/>
                                        <p:tgtEl>
                                          <p:spTgt spid="51"/>
                                        </p:tgtEl>
                                      </p:cBhvr>
                                    </p:animEffect>
                                  </p:childTnLst>
                                </p:cTn>
                              </p:par>
                            </p:childTnLst>
                          </p:cTn>
                        </p:par>
                        <p:par>
                          <p:cTn id="68" fill="hold">
                            <p:stCondLst>
                              <p:cond delay="9450"/>
                            </p:stCondLst>
                            <p:childTnLst>
                              <p:par>
                                <p:cTn id="69" presetID="10" presetClass="entr" presetSubtype="0"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fade">
                                      <p:cBhvr>
                                        <p:cTn id="71" dur="500"/>
                                        <p:tgtEl>
                                          <p:spTgt spid="57"/>
                                        </p:tgtEl>
                                      </p:cBhvr>
                                    </p:animEffect>
                                  </p:childTnLst>
                                </p:cTn>
                              </p:par>
                              <p:par>
                                <p:cTn id="72" presetID="42" presetClass="path" presetSubtype="0" decel="30000" fill="hold" grpId="1" nodeType="withEffect">
                                  <p:stCondLst>
                                    <p:cond delay="0"/>
                                  </p:stCondLst>
                                  <p:childTnLst>
                                    <p:animMotion origin="layout" path="M 3.75E-6 -0.03982 L 3.75E-6 0.14815 " pathEditMode="relative" rAng="0" ptsTypes="AA">
                                      <p:cBhvr>
                                        <p:cTn id="73" dur="750" spd="-100000" fill="hold"/>
                                        <p:tgtEl>
                                          <p:spTgt spid="57"/>
                                        </p:tgtEl>
                                        <p:attrNameLst>
                                          <p:attrName>ppt_x</p:attrName>
                                          <p:attrName>ppt_y</p:attrName>
                                        </p:attrNameLst>
                                      </p:cBhvr>
                                      <p:rCtr x="0" y="9398"/>
                                    </p:animMotion>
                                  </p:childTnLst>
                                </p:cTn>
                              </p:par>
                              <p:par>
                                <p:cTn id="74" presetID="42" presetClass="path" presetSubtype="0" accel="30000" decel="30000" fill="hold" grpId="2" nodeType="withEffect">
                                  <p:stCondLst>
                                    <p:cond delay="750"/>
                                  </p:stCondLst>
                                  <p:childTnLst>
                                    <p:animMotion origin="layout" path="M 3.75E-6 -0.03982 L 3.75E-6 2.59259E-6 " pathEditMode="relative" rAng="0" ptsTypes="AA">
                                      <p:cBhvr>
                                        <p:cTn id="75" dur="750" fill="hold"/>
                                        <p:tgtEl>
                                          <p:spTgt spid="57"/>
                                        </p:tgtEl>
                                        <p:attrNameLst>
                                          <p:attrName>ppt_x</p:attrName>
                                          <p:attrName>ppt_y</p:attrName>
                                        </p:attrNameLst>
                                      </p:cBhvr>
                                      <p:rCtr x="0" y="1991"/>
                                    </p:animMotion>
                                  </p:childTnLst>
                                </p:cTn>
                              </p:par>
                            </p:childTnLst>
                          </p:cTn>
                        </p:par>
                        <p:par>
                          <p:cTn id="76" fill="hold">
                            <p:stCondLst>
                              <p:cond delay="10950"/>
                            </p:stCondLst>
                            <p:childTnLst>
                              <p:par>
                                <p:cTn id="77" presetID="47" presetClass="entr" presetSubtype="0" fill="hold"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fade">
                                      <p:cBhvr>
                                        <p:cTn id="79" dur="1000"/>
                                        <p:tgtEl>
                                          <p:spTgt spid="6"/>
                                        </p:tgtEl>
                                      </p:cBhvr>
                                    </p:animEffect>
                                    <p:anim calcmode="lin" valueType="num">
                                      <p:cBhvr>
                                        <p:cTn id="80" dur="1000" fill="hold"/>
                                        <p:tgtEl>
                                          <p:spTgt spid="6"/>
                                        </p:tgtEl>
                                        <p:attrNameLst>
                                          <p:attrName>ppt_x</p:attrName>
                                        </p:attrNameLst>
                                      </p:cBhvr>
                                      <p:tavLst>
                                        <p:tav tm="0">
                                          <p:val>
                                            <p:strVal val="#ppt_x"/>
                                          </p:val>
                                        </p:tav>
                                        <p:tav tm="100000">
                                          <p:val>
                                            <p:strVal val="#ppt_x"/>
                                          </p:val>
                                        </p:tav>
                                      </p:tavLst>
                                    </p:anim>
                                    <p:anim calcmode="lin" valueType="num">
                                      <p:cBhvr>
                                        <p:cTn id="81" dur="1000" fill="hold"/>
                                        <p:tgtEl>
                                          <p:spTgt spid="6"/>
                                        </p:tgtEl>
                                        <p:attrNameLst>
                                          <p:attrName>ppt_y</p:attrName>
                                        </p:attrNameLst>
                                      </p:cBhvr>
                                      <p:tavLst>
                                        <p:tav tm="0">
                                          <p:val>
                                            <p:strVal val="#ppt_y-.1"/>
                                          </p:val>
                                        </p:tav>
                                        <p:tav tm="100000">
                                          <p:val>
                                            <p:strVal val="#ppt_y"/>
                                          </p:val>
                                        </p:tav>
                                      </p:tavLst>
                                    </p:anim>
                                  </p:childTnLst>
                                </p:cTn>
                              </p:par>
                            </p:childTnLst>
                          </p:cTn>
                        </p:par>
                        <p:par>
                          <p:cTn id="82" fill="hold">
                            <p:stCondLst>
                              <p:cond delay="11950"/>
                            </p:stCondLst>
                            <p:childTnLst>
                              <p:par>
                                <p:cTn id="83" presetID="14" presetClass="entr" presetSubtype="10"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randombar(horizontal)">
                                      <p:cBhvr>
                                        <p:cTn id="85" dur="500"/>
                                        <p:tgtEl>
                                          <p:spTgt spid="22"/>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randombar(horizontal)">
                                      <p:cBhvr>
                                        <p:cTn id="88" dur="500"/>
                                        <p:tgtEl>
                                          <p:spTgt spid="23"/>
                                        </p:tgtEl>
                                      </p:cBhvr>
                                    </p:animEffect>
                                  </p:childTnLst>
                                </p:cTn>
                              </p:par>
                            </p:childTnLst>
                          </p:cTn>
                        </p:par>
                        <p:par>
                          <p:cTn id="89" fill="hold">
                            <p:stCondLst>
                              <p:cond delay="12450"/>
                            </p:stCondLst>
                            <p:childTnLst>
                              <p:par>
                                <p:cTn id="90" presetID="47" presetClass="entr" presetSubtype="0" fill="hold" nodeType="afterEffect">
                                  <p:stCondLst>
                                    <p:cond delay="0"/>
                                  </p:stCondLst>
                                  <p:childTnLst>
                                    <p:set>
                                      <p:cBhvr>
                                        <p:cTn id="91" dur="1" fill="hold">
                                          <p:stCondLst>
                                            <p:cond delay="0"/>
                                          </p:stCondLst>
                                        </p:cTn>
                                        <p:tgtEl>
                                          <p:spTgt spid="7"/>
                                        </p:tgtEl>
                                        <p:attrNameLst>
                                          <p:attrName>style.visibility</p:attrName>
                                        </p:attrNameLst>
                                      </p:cBhvr>
                                      <p:to>
                                        <p:strVal val="visible"/>
                                      </p:to>
                                    </p:set>
                                    <p:animEffect transition="in" filter="fade">
                                      <p:cBhvr>
                                        <p:cTn id="92" dur="1000"/>
                                        <p:tgtEl>
                                          <p:spTgt spid="7"/>
                                        </p:tgtEl>
                                      </p:cBhvr>
                                    </p:animEffect>
                                    <p:anim calcmode="lin" valueType="num">
                                      <p:cBhvr>
                                        <p:cTn id="93" dur="1000" fill="hold"/>
                                        <p:tgtEl>
                                          <p:spTgt spid="7"/>
                                        </p:tgtEl>
                                        <p:attrNameLst>
                                          <p:attrName>ppt_x</p:attrName>
                                        </p:attrNameLst>
                                      </p:cBhvr>
                                      <p:tavLst>
                                        <p:tav tm="0">
                                          <p:val>
                                            <p:strVal val="#ppt_x"/>
                                          </p:val>
                                        </p:tav>
                                        <p:tav tm="100000">
                                          <p:val>
                                            <p:strVal val="#ppt_x"/>
                                          </p:val>
                                        </p:tav>
                                      </p:tavLst>
                                    </p:anim>
                                    <p:anim calcmode="lin" valueType="num">
                                      <p:cBhvr>
                                        <p:cTn id="94" dur="1000" fill="hold"/>
                                        <p:tgtEl>
                                          <p:spTgt spid="7"/>
                                        </p:tgtEl>
                                        <p:attrNameLst>
                                          <p:attrName>ppt_y</p:attrName>
                                        </p:attrNameLst>
                                      </p:cBhvr>
                                      <p:tavLst>
                                        <p:tav tm="0">
                                          <p:val>
                                            <p:strVal val="#ppt_y-.1"/>
                                          </p:val>
                                        </p:tav>
                                        <p:tav tm="100000">
                                          <p:val>
                                            <p:strVal val="#ppt_y"/>
                                          </p:val>
                                        </p:tav>
                                      </p:tavLst>
                                    </p:anim>
                                  </p:childTnLst>
                                </p:cTn>
                              </p:par>
                            </p:childTnLst>
                          </p:cTn>
                        </p:par>
                        <p:par>
                          <p:cTn id="95" fill="hold">
                            <p:stCondLst>
                              <p:cond delay="13450"/>
                            </p:stCondLst>
                            <p:childTnLst>
                              <p:par>
                                <p:cTn id="96" presetID="14" presetClass="entr" presetSubtype="10" fill="hold" grpId="0" nodeType="after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randombar(horizontal)">
                                      <p:cBhvr>
                                        <p:cTn id="98" dur="500"/>
                                        <p:tgtEl>
                                          <p:spTgt spid="29"/>
                                        </p:tgtEl>
                                      </p:cBhvr>
                                    </p:animEffect>
                                  </p:childTnLst>
                                </p:cTn>
                              </p:par>
                              <p:par>
                                <p:cTn id="99" presetID="14" presetClass="entr" presetSubtype="10" fill="hold" grpId="0" nodeType="with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randombar(horizontal)">
                                      <p:cBhvr>
                                        <p:cTn id="101" dur="500"/>
                                        <p:tgtEl>
                                          <p:spTgt spid="30"/>
                                        </p:tgtEl>
                                      </p:cBhvr>
                                    </p:animEffect>
                                  </p:childTnLst>
                                </p:cTn>
                              </p:par>
                            </p:childTnLst>
                          </p:cTn>
                        </p:par>
                        <p:par>
                          <p:cTn id="102" fill="hold">
                            <p:stCondLst>
                              <p:cond delay="13950"/>
                            </p:stCondLst>
                            <p:childTnLst>
                              <p:par>
                                <p:cTn id="103" presetID="22" presetClass="entr" presetSubtype="4" fill="hold"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wipe(down)">
                                      <p:cBhvr>
                                        <p:cTn id="105" dur="9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2" grpId="0"/>
      <p:bldP spid="23" grpId="0"/>
      <p:bldP spid="29" grpId="0"/>
      <p:bldP spid="30" grpId="0"/>
      <p:bldP spid="38" grpId="0"/>
      <p:bldP spid="39" grpId="0"/>
      <p:bldP spid="40" grpId="0"/>
      <p:bldP spid="41" grpId="0"/>
      <p:bldP spid="54" grpId="0" bldLvl="0" animBg="1"/>
      <p:bldP spid="54" grpId="1" bldLvl="0" animBg="1"/>
      <p:bldP spid="54" grpId="2" bldLvl="0" animBg="1"/>
      <p:bldP spid="55" grpId="0" bldLvl="0" animBg="1"/>
      <p:bldP spid="55" grpId="1" bldLvl="0" animBg="1"/>
      <p:bldP spid="55" grpId="2" bldLvl="0" animBg="1"/>
      <p:bldP spid="56" grpId="0" bldLvl="0" animBg="1"/>
      <p:bldP spid="56" grpId="1" bldLvl="0" animBg="1"/>
      <p:bldP spid="56" grpId="2" bldLvl="0" animBg="1"/>
      <p:bldP spid="57" grpId="0" bldLvl="0" animBg="1"/>
      <p:bldP spid="57" grpId="1" bldLvl="0" animBg="1"/>
      <p:bldP spid="57" grpId="2"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4"/>
          <p:cNvSpPr txBox="1"/>
          <p:nvPr/>
        </p:nvSpPr>
        <p:spPr>
          <a:xfrm>
            <a:off x="4409149" y="3612336"/>
            <a:ext cx="4916461" cy="2354491"/>
          </a:xfrm>
          <a:prstGeom prst="rect">
            <a:avLst/>
          </a:prstGeom>
          <a:noFill/>
        </p:spPr>
        <p:txBody>
          <a:bodyPr wrap="square" rtlCol="0">
            <a:spAutoFit/>
          </a:bodyPr>
          <a:lstStyle/>
          <a:p>
            <a:pPr>
              <a:lnSpc>
                <a:spcPct val="150000"/>
              </a:lnSpc>
            </a:pPr>
            <a:r>
              <a:rPr lang="zh-CN" altLang="en-US" sz="1400" dirty="0" smtClean="0">
                <a:solidFill>
                  <a:schemeClr val="bg1">
                    <a:lumMod val="50000"/>
                  </a:schemeClr>
                </a:solidFill>
                <a:latin typeface="微软雅黑" pitchFamily="34" charset="-122"/>
                <a:ea typeface="微软雅黑" pitchFamily="34" charset="-122"/>
              </a:rPr>
              <a:t>       请</a:t>
            </a:r>
            <a:r>
              <a:rPr lang="zh-CN" altLang="en-US" sz="1400" dirty="0">
                <a:solidFill>
                  <a:schemeClr val="bg1">
                    <a:lumMod val="50000"/>
                  </a:schemeClr>
                </a:solidFill>
                <a:latin typeface="微软雅黑" pitchFamily="34" charset="-122"/>
                <a:ea typeface="微软雅黑" pitchFamily="34" charset="-122"/>
              </a:rPr>
              <a:t>在此输入详细的文字介绍信息，请在此输入详细的文字介绍信息，请在此输入详细的文字介绍信息，请在此输入详细的文字介绍信息，请在此输入详细的文字介绍信息，请在此输入详细的文字介绍信息，请在此输入详细的文字介绍信息，请在此输入详细的文字介绍信息，请在此输入详细的文字介绍信息，请在此输入详细的文字介绍</a:t>
            </a:r>
            <a:r>
              <a:rPr lang="zh-CN" altLang="en-US" sz="1400" dirty="0" smtClean="0">
                <a:solidFill>
                  <a:schemeClr val="bg1">
                    <a:lumMod val="50000"/>
                  </a:schemeClr>
                </a:solidFill>
                <a:latin typeface="微软雅黑" pitchFamily="34" charset="-122"/>
                <a:ea typeface="微软雅黑" pitchFamily="34" charset="-122"/>
              </a:rPr>
              <a:t>信息，请在此输入详细的文字介绍信息</a:t>
            </a:r>
            <a:endParaRPr lang="zh-CN" altLang="en-US" sz="1400" dirty="0">
              <a:solidFill>
                <a:schemeClr val="bg1">
                  <a:lumMod val="50000"/>
                </a:schemeClr>
              </a:solidFill>
              <a:latin typeface="微软雅黑" pitchFamily="34" charset="-122"/>
              <a:ea typeface="微软雅黑" pitchFamily="34" charset="-122"/>
            </a:endParaRPr>
          </a:p>
        </p:txBody>
      </p:sp>
      <p:pic>
        <p:nvPicPr>
          <p:cNvPr id="19"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131948" y="197647"/>
            <a:ext cx="4067880" cy="3137839"/>
          </a:xfrm>
          <a:prstGeom prst="rect">
            <a:avLst/>
          </a:prstGeom>
          <a:noFill/>
          <a:extLst>
            <a:ext uri="{909E8E84-426E-40DD-AFC4-6F175D3DCCD1}">
              <a14:hiddenFill xmlns:a14="http://schemas.microsoft.com/office/drawing/2010/main">
                <a:solidFill>
                  <a:srgbClr val="FFFFFF"/>
                </a:solidFill>
              </a14:hiddenFill>
            </a:ext>
          </a:extLst>
        </p:spPr>
      </p:pic>
      <p:sp>
        <p:nvSpPr>
          <p:cNvPr id="20" name="PA_文本框 11"/>
          <p:cNvSpPr txBox="1"/>
          <p:nvPr>
            <p:custDataLst>
              <p:tags r:id="rId1"/>
            </p:custDataLst>
          </p:nvPr>
        </p:nvSpPr>
        <p:spPr>
          <a:xfrm>
            <a:off x="5308084" y="1197495"/>
            <a:ext cx="1997480" cy="769441"/>
          </a:xfrm>
          <a:prstGeom prst="rect">
            <a:avLst/>
          </a:prstGeom>
          <a:noFill/>
        </p:spPr>
        <p:txBody>
          <a:bodyPr wrap="square" rtlCol="0">
            <a:spAutoFit/>
          </a:bodyPr>
          <a:lstStyle/>
          <a:p>
            <a:pPr algn="ctr"/>
            <a:r>
              <a:rPr lang="zh-CN" altLang="en-US" sz="4400" b="1" dirty="0" smtClean="0">
                <a:ln>
                  <a:solidFill>
                    <a:schemeClr val="bg1"/>
                  </a:solidFill>
                </a:ln>
                <a:blipFill dpi="0" rotWithShape="1">
                  <a:blip r:embed="rId6">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结束语</a:t>
            </a:r>
          </a:p>
        </p:txBody>
      </p:sp>
      <p:sp>
        <p:nvSpPr>
          <p:cNvPr id="21" name="PA_文本框 11"/>
          <p:cNvSpPr txBox="1"/>
          <p:nvPr>
            <p:custDataLst>
              <p:tags r:id="rId2"/>
            </p:custDataLst>
          </p:nvPr>
        </p:nvSpPr>
        <p:spPr>
          <a:xfrm>
            <a:off x="6337390" y="1843047"/>
            <a:ext cx="1059980" cy="461665"/>
          </a:xfrm>
          <a:prstGeom prst="rect">
            <a:avLst/>
          </a:prstGeom>
          <a:noFill/>
        </p:spPr>
        <p:txBody>
          <a:bodyPr wrap="square" rtlCol="0">
            <a:spAutoFit/>
          </a:bodyPr>
          <a:lstStyle/>
          <a:p>
            <a:r>
              <a:rPr lang="en-US" altLang="zh-CN" sz="2400" b="1" dirty="0">
                <a:blipFill dpi="0" rotWithShape="1">
                  <a:blip r:embed="rId6">
                    <a:extLst>
                      <a:ext uri="{28A0092B-C50C-407E-A947-70E740481C1C}">
                        <a14:useLocalDpi xmlns:a14="http://schemas.microsoft.com/office/drawing/2010/main" val="0"/>
                      </a:ext>
                    </a:extLst>
                  </a:blip>
                  <a:srcRect/>
                  <a:stretch>
                    <a:fillRect/>
                  </a:stretch>
                </a:blipFill>
                <a:latin typeface="方正大草简体" panose="02000000000000000000" pitchFamily="2" charset="-122"/>
                <a:ea typeface="方正大草简体" panose="02000000000000000000" pitchFamily="2" charset="-122"/>
                <a:cs typeface="HAKUYOGuiFanZi3500" panose="02000600000000000000" pitchFamily="2" charset="-122"/>
              </a:rPr>
              <a:t>Closing</a:t>
            </a:r>
            <a:endParaRPr lang="zh-CN" altLang="en-US" sz="2400" b="1" dirty="0" smtClean="0">
              <a:blipFill dpi="0" rotWithShape="1">
                <a:blip r:embed="rId6">
                  <a:extLst>
                    <a:ext uri="{28A0092B-C50C-407E-A947-70E740481C1C}">
                      <a14:useLocalDpi xmlns:a14="http://schemas.microsoft.com/office/drawing/2010/main" val="0"/>
                    </a:ext>
                  </a:extLst>
                </a:blip>
                <a:srcRect/>
                <a:stretch>
                  <a:fillRect/>
                </a:stretch>
              </a:blipFill>
              <a:latin typeface="方正大草简体" panose="02000000000000000000" pitchFamily="2" charset="-122"/>
              <a:ea typeface="方正大草简体" panose="02000000000000000000" pitchFamily="2" charset="-122"/>
              <a:cs typeface="HAKUYOGuiFanZi3500" panose="02000600000000000000" pitchFamily="2" charset="-122"/>
            </a:endParaRPr>
          </a:p>
        </p:txBody>
      </p:sp>
    </p:spTree>
    <p:extLst>
      <p:ext uri="{BB962C8B-B14F-4D97-AF65-F5344CB8AC3E}">
        <p14:creationId xmlns:p14="http://schemas.microsoft.com/office/powerpoint/2010/main" val="3943292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 fill="hold"/>
                                        <p:tgtEl>
                                          <p:spTgt spid="19"/>
                                        </p:tgtEl>
                                        <p:attrNameLst>
                                          <p:attrName>ppt_w</p:attrName>
                                        </p:attrNameLst>
                                      </p:cBhvr>
                                      <p:tavLst>
                                        <p:tav tm="0">
                                          <p:val>
                                            <p:fltVal val="0"/>
                                          </p:val>
                                        </p:tav>
                                        <p:tav tm="100000">
                                          <p:val>
                                            <p:strVal val="#ppt_w"/>
                                          </p:val>
                                        </p:tav>
                                      </p:tavLst>
                                    </p:anim>
                                    <p:anim calcmode="lin" valueType="num">
                                      <p:cBhvr>
                                        <p:cTn id="8" dur="100" fill="hold"/>
                                        <p:tgtEl>
                                          <p:spTgt spid="19"/>
                                        </p:tgtEl>
                                        <p:attrNameLst>
                                          <p:attrName>ppt_h</p:attrName>
                                        </p:attrNameLst>
                                      </p:cBhvr>
                                      <p:tavLst>
                                        <p:tav tm="0">
                                          <p:val>
                                            <p:fltVal val="0"/>
                                          </p:val>
                                        </p:tav>
                                        <p:tav tm="100000">
                                          <p:val>
                                            <p:strVal val="#ppt_h"/>
                                          </p:val>
                                        </p:tav>
                                      </p:tavLst>
                                    </p:anim>
                                    <p:animEffect transition="in" filter="fade">
                                      <p:cBhvr>
                                        <p:cTn id="9" dur="100"/>
                                        <p:tgtEl>
                                          <p:spTgt spid="19"/>
                                        </p:tgtEl>
                                      </p:cBhvr>
                                    </p:animEffect>
                                  </p:childTnLst>
                                </p:cTn>
                              </p:par>
                              <p:par>
                                <p:cTn id="10" presetID="6" presetClass="emph" presetSubtype="0" fill="hold" nodeType="withEffect">
                                  <p:stCondLst>
                                    <p:cond delay="100"/>
                                  </p:stCondLst>
                                  <p:childTnLst>
                                    <p:animScale>
                                      <p:cBhvr>
                                        <p:cTn id="11" dur="100" fill="hold"/>
                                        <p:tgtEl>
                                          <p:spTgt spid="19"/>
                                        </p:tgtEl>
                                      </p:cBhvr>
                                      <p:by x="110000" y="110000"/>
                                    </p:animScale>
                                  </p:childTnLst>
                                </p:cTn>
                              </p:par>
                              <p:par>
                                <p:cTn id="12" presetID="6" presetClass="emph" presetSubtype="0" fill="hold" nodeType="withEffect">
                                  <p:stCondLst>
                                    <p:cond delay="200"/>
                                  </p:stCondLst>
                                  <p:childTnLst>
                                    <p:animScale>
                                      <p:cBhvr>
                                        <p:cTn id="13" dur="200" fill="hold"/>
                                        <p:tgtEl>
                                          <p:spTgt spid="19"/>
                                        </p:tgtEl>
                                      </p:cBhvr>
                                      <p:by x="90000" y="90000"/>
                                    </p:animScale>
                                  </p:childTnLst>
                                </p:cTn>
                              </p:par>
                              <p:par>
                                <p:cTn id="14" presetID="6" presetClass="emph" presetSubtype="0" fill="hold" nodeType="withEffect">
                                  <p:stCondLst>
                                    <p:cond delay="400"/>
                                  </p:stCondLst>
                                  <p:childTnLst>
                                    <p:animScale>
                                      <p:cBhvr>
                                        <p:cTn id="15" dur="100" fill="hold"/>
                                        <p:tgtEl>
                                          <p:spTgt spid="19"/>
                                        </p:tgtEl>
                                      </p:cBhvr>
                                      <p:by x="105000" y="105000"/>
                                    </p:animScale>
                                  </p:childTnLst>
                                </p:cTn>
                              </p:par>
                              <p:par>
                                <p:cTn id="16" presetID="6" presetClass="emph" presetSubtype="0" fill="hold" nodeType="withEffect">
                                  <p:stCondLst>
                                    <p:cond delay="500"/>
                                  </p:stCondLst>
                                  <p:childTnLst>
                                    <p:animScale>
                                      <p:cBhvr>
                                        <p:cTn id="17" dur="200" fill="hold"/>
                                        <p:tgtEl>
                                          <p:spTgt spid="19"/>
                                        </p:tgtEl>
                                      </p:cBhvr>
                                      <p:by x="95000" y="95000"/>
                                    </p:animScale>
                                  </p:childTnLst>
                                </p:cTn>
                              </p:par>
                              <p:par>
                                <p:cTn id="18" presetID="50" presetClass="entr" presetSubtype="0" decel="100000" fill="hold" grpId="0" nodeType="withEffect">
                                  <p:stCondLst>
                                    <p:cond delay="500"/>
                                  </p:stCondLst>
                                  <p:childTnLst>
                                    <p:set>
                                      <p:cBhvr>
                                        <p:cTn id="19" dur="1" fill="hold">
                                          <p:stCondLst>
                                            <p:cond delay="0"/>
                                          </p:stCondLst>
                                        </p:cTn>
                                        <p:tgtEl>
                                          <p:spTgt spid="20"/>
                                        </p:tgtEl>
                                        <p:attrNameLst>
                                          <p:attrName>style.visibility</p:attrName>
                                        </p:attrNameLst>
                                      </p:cBhvr>
                                      <p:to>
                                        <p:strVal val="visible"/>
                                      </p:to>
                                    </p:set>
                                    <p:anim calcmode="lin" valueType="num">
                                      <p:cBhvr>
                                        <p:cTn id="20" dur="3000" fill="hold"/>
                                        <p:tgtEl>
                                          <p:spTgt spid="20"/>
                                        </p:tgtEl>
                                        <p:attrNameLst>
                                          <p:attrName>ppt_w</p:attrName>
                                        </p:attrNameLst>
                                      </p:cBhvr>
                                      <p:tavLst>
                                        <p:tav tm="0">
                                          <p:val>
                                            <p:strVal val="#ppt_w+.3"/>
                                          </p:val>
                                        </p:tav>
                                        <p:tav tm="100000">
                                          <p:val>
                                            <p:strVal val="#ppt_w"/>
                                          </p:val>
                                        </p:tav>
                                      </p:tavLst>
                                    </p:anim>
                                    <p:anim calcmode="lin" valueType="num">
                                      <p:cBhvr>
                                        <p:cTn id="21" dur="3000" fill="hold"/>
                                        <p:tgtEl>
                                          <p:spTgt spid="20"/>
                                        </p:tgtEl>
                                        <p:attrNameLst>
                                          <p:attrName>ppt_h</p:attrName>
                                        </p:attrNameLst>
                                      </p:cBhvr>
                                      <p:tavLst>
                                        <p:tav tm="0">
                                          <p:val>
                                            <p:strVal val="#ppt_h"/>
                                          </p:val>
                                        </p:tav>
                                        <p:tav tm="100000">
                                          <p:val>
                                            <p:strVal val="#ppt_h"/>
                                          </p:val>
                                        </p:tav>
                                      </p:tavLst>
                                    </p:anim>
                                    <p:animEffect transition="in" filter="fade">
                                      <p:cBhvr>
                                        <p:cTn id="22" dur="3000"/>
                                        <p:tgtEl>
                                          <p:spTgt spid="20"/>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par>
                          <p:cTn id="26" fill="hold">
                            <p:stCondLst>
                              <p:cond delay="3500"/>
                            </p:stCondLst>
                            <p:childTnLst>
                              <p:par>
                                <p:cTn id="27" presetID="14" presetClass="entr" presetSubtype="10" fill="hold" grpId="0" nodeType="afterEffect">
                                  <p:stCondLst>
                                    <p:cond delay="0"/>
                                  </p:stCondLst>
                                  <p:iterate type="lt">
                                    <p:tmPct val="10000"/>
                                  </p:iterate>
                                  <p:childTnLst>
                                    <p:set>
                                      <p:cBhvr>
                                        <p:cTn id="28" dur="1" fill="hold">
                                          <p:stCondLst>
                                            <p:cond delay="0"/>
                                          </p:stCondLst>
                                        </p:cTn>
                                        <p:tgtEl>
                                          <p:spTgt spid="17"/>
                                        </p:tgtEl>
                                        <p:attrNameLst>
                                          <p:attrName>style.visibility</p:attrName>
                                        </p:attrNameLst>
                                      </p:cBhvr>
                                      <p:to>
                                        <p:strVal val="visible"/>
                                      </p:to>
                                    </p:set>
                                    <p:animEffect transition="in" filter="randombar(horizontal)">
                                      <p:cBhvr>
                                        <p:cTn id="29"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PA_文本框 11"/>
          <p:cNvSpPr txBox="1"/>
          <p:nvPr>
            <p:custDataLst>
              <p:tags r:id="rId1"/>
            </p:custDataLst>
          </p:nvPr>
        </p:nvSpPr>
        <p:spPr>
          <a:xfrm>
            <a:off x="3282561" y="2420280"/>
            <a:ext cx="5481549" cy="1569660"/>
          </a:xfrm>
          <a:prstGeom prst="rect">
            <a:avLst/>
          </a:prstGeom>
          <a:noFill/>
        </p:spPr>
        <p:txBody>
          <a:bodyPr wrap="square" rtlCol="0">
            <a:spAutoFit/>
          </a:bodyPr>
          <a:lstStyle/>
          <a:p>
            <a:r>
              <a:rPr lang="zh-CN" altLang="en-US" sz="9600" b="1" dirty="0" smtClean="0">
                <a:ln>
                  <a:solidFill>
                    <a:schemeClr val="bg1"/>
                  </a:solidFill>
                </a:ln>
                <a:blipFill dpi="0" rotWithShape="1">
                  <a:blip r:embed="rId5">
                    <a:extLst>
                      <a:ext uri="{28A0092B-C50C-407E-A947-70E740481C1C}">
                        <a14:useLocalDpi xmlns:a14="http://schemas.microsoft.com/office/drawing/2010/main" val="0"/>
                      </a:ext>
                    </a:extLst>
                  </a:blip>
                  <a:srcRect/>
                  <a:stretch>
                    <a:fillRect/>
                  </a:stretch>
                </a:blipFill>
                <a:effectLst>
                  <a:outerShdw blurRad="317500" dist="241300" dir="8100000" algn="tr" rotWithShape="0">
                    <a:prstClr val="black">
                      <a:alpha val="40000"/>
                    </a:prstClr>
                  </a:outerShdw>
                </a:effectLst>
                <a:latin typeface="方正汉真广标简体" panose="02000000000000000000" pitchFamily="2" charset="-122"/>
                <a:ea typeface="方正汉真广标简体" panose="02000000000000000000" pitchFamily="2" charset="-122"/>
                <a:cs typeface="经典特宋简" panose="02010609010101010101" pitchFamily="49" charset="-122"/>
              </a:rPr>
              <a:t>谢谢大家！</a:t>
            </a:r>
          </a:p>
        </p:txBody>
      </p:sp>
      <p:sp>
        <p:nvSpPr>
          <p:cNvPr id="25" name="PA_文本框 11"/>
          <p:cNvSpPr txBox="1"/>
          <p:nvPr>
            <p:custDataLst>
              <p:tags r:id="rId2"/>
            </p:custDataLst>
          </p:nvPr>
        </p:nvSpPr>
        <p:spPr>
          <a:xfrm>
            <a:off x="4431851" y="680830"/>
            <a:ext cx="4127993" cy="1569660"/>
          </a:xfrm>
          <a:prstGeom prst="rect">
            <a:avLst/>
          </a:prstGeom>
          <a:noFill/>
        </p:spPr>
        <p:txBody>
          <a:bodyPr wrap="square" rtlCol="0">
            <a:spAutoFit/>
          </a:bodyPr>
          <a:lstStyle/>
          <a:p>
            <a:r>
              <a:rPr lang="en-US" altLang="zh-CN" sz="9600" b="1" dirty="0" smtClean="0">
                <a:blipFill dpi="0" rotWithShape="1">
                  <a:blip r:embed="rId5">
                    <a:extLst>
                      <a:ext uri="{28A0092B-C50C-407E-A947-70E740481C1C}">
                        <a14:useLocalDpi xmlns:a14="http://schemas.microsoft.com/office/drawing/2010/main" val="0"/>
                      </a:ext>
                    </a:extLst>
                  </a:blip>
                  <a:srcRect/>
                  <a:stretch>
                    <a:fillRect/>
                  </a:stretch>
                </a:blipFill>
                <a:latin typeface="方正大草简体" panose="02000000000000000000" pitchFamily="2" charset="-122"/>
                <a:ea typeface="方正大草简体" panose="02000000000000000000" pitchFamily="2" charset="-122"/>
                <a:cs typeface="HAKUYOGuiFanZi3500" panose="02000600000000000000" pitchFamily="2" charset="-122"/>
              </a:rPr>
              <a:t>thanks</a:t>
            </a:r>
            <a:endParaRPr lang="zh-CN" altLang="en-US" sz="9600" b="1" dirty="0" smtClean="0">
              <a:blipFill dpi="0" rotWithShape="1">
                <a:blip r:embed="rId5">
                  <a:extLst>
                    <a:ext uri="{28A0092B-C50C-407E-A947-70E740481C1C}">
                      <a14:useLocalDpi xmlns:a14="http://schemas.microsoft.com/office/drawing/2010/main" val="0"/>
                    </a:ext>
                  </a:extLst>
                </a:blip>
                <a:srcRect/>
                <a:stretch>
                  <a:fillRect/>
                </a:stretch>
              </a:blipFill>
              <a:latin typeface="方正大草简体" panose="02000000000000000000" pitchFamily="2" charset="-122"/>
              <a:ea typeface="方正大草简体" panose="02000000000000000000" pitchFamily="2" charset="-122"/>
              <a:cs typeface="HAKUYOGuiFanZi3500" panose="02000600000000000000" pitchFamily="2" charset="-122"/>
            </a:endParaRPr>
          </a:p>
        </p:txBody>
      </p:sp>
      <p:pic>
        <p:nvPicPr>
          <p:cNvPr id="8" name="图片 7"/>
          <p:cNvPicPr>
            <a:picLocks noChangeAspect="1"/>
          </p:cNvPicPr>
          <p:nvPr/>
        </p:nvPicPr>
        <p:blipFill>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tretch>
            <a:fillRect/>
          </a:stretch>
        </p:blipFill>
        <p:spPr>
          <a:xfrm rot="21401216">
            <a:off x="4197005" y="4084701"/>
            <a:ext cx="4176122" cy="1079086"/>
          </a:xfrm>
          <a:prstGeom prst="rect">
            <a:avLst/>
          </a:prstGeom>
        </p:spPr>
      </p:pic>
      <p:pic>
        <p:nvPicPr>
          <p:cNvPr id="9" name="图片 8"/>
          <p:cNvPicPr>
            <a:picLocks noChangeAspect="1"/>
          </p:cNvPicPr>
          <p:nvPr/>
        </p:nvPicPr>
        <p:blipFill>
          <a:blip r:embed="rId8"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6288189" y="4812903"/>
            <a:ext cx="707420" cy="982528"/>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76107">
            <a:off x="3516942" y="5008096"/>
            <a:ext cx="2385167" cy="1353505"/>
          </a:xfrm>
          <a:prstGeom prst="rect">
            <a:avLst/>
          </a:prstGeom>
          <a:effectLst>
            <a:softEdge rad="635000"/>
          </a:effectLst>
        </p:spPr>
      </p:pic>
      <p:pic>
        <p:nvPicPr>
          <p:cNvPr id="11" name="Picture 4" descr="10004015438746072987"/>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flipH="1">
            <a:off x="10252627" y="4180586"/>
            <a:ext cx="1314450" cy="1314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8115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2500"/>
                                  </p:stCondLst>
                                  <p:childTnLst>
                                    <p:set>
                                      <p:cBhvr>
                                        <p:cTn id="6" dur="1" fill="hold">
                                          <p:stCondLst>
                                            <p:cond delay="0"/>
                                          </p:stCondLst>
                                        </p:cTn>
                                        <p:tgtEl>
                                          <p:spTgt spid="50"/>
                                        </p:tgtEl>
                                        <p:attrNameLst>
                                          <p:attrName>style.visibility</p:attrName>
                                        </p:attrNameLst>
                                      </p:cBhvr>
                                      <p:to>
                                        <p:strVal val="visible"/>
                                      </p:to>
                                    </p:set>
                                    <p:anim calcmode="lin" valueType="num">
                                      <p:cBhvr>
                                        <p:cTn id="7" dur="3000" fill="hold"/>
                                        <p:tgtEl>
                                          <p:spTgt spid="50"/>
                                        </p:tgtEl>
                                        <p:attrNameLst>
                                          <p:attrName>ppt_w</p:attrName>
                                        </p:attrNameLst>
                                      </p:cBhvr>
                                      <p:tavLst>
                                        <p:tav tm="0">
                                          <p:val>
                                            <p:strVal val="#ppt_w+.3"/>
                                          </p:val>
                                        </p:tav>
                                        <p:tav tm="100000">
                                          <p:val>
                                            <p:strVal val="#ppt_w"/>
                                          </p:val>
                                        </p:tav>
                                      </p:tavLst>
                                    </p:anim>
                                    <p:anim calcmode="lin" valueType="num">
                                      <p:cBhvr>
                                        <p:cTn id="8" dur="3000" fill="hold"/>
                                        <p:tgtEl>
                                          <p:spTgt spid="50"/>
                                        </p:tgtEl>
                                        <p:attrNameLst>
                                          <p:attrName>ppt_h</p:attrName>
                                        </p:attrNameLst>
                                      </p:cBhvr>
                                      <p:tavLst>
                                        <p:tav tm="0">
                                          <p:val>
                                            <p:strVal val="#ppt_h"/>
                                          </p:val>
                                        </p:tav>
                                        <p:tav tm="100000">
                                          <p:val>
                                            <p:strVal val="#ppt_h"/>
                                          </p:val>
                                        </p:tav>
                                      </p:tavLst>
                                    </p:anim>
                                    <p:animEffect transition="in" filter="fade">
                                      <p:cBhvr>
                                        <p:cTn id="9" dur="3000"/>
                                        <p:tgtEl>
                                          <p:spTgt spid="50"/>
                                        </p:tgtEl>
                                      </p:cBhvr>
                                    </p:animEffect>
                                  </p:childTnLst>
                                </p:cTn>
                              </p:par>
                              <p:par>
                                <p:cTn id="10" presetID="47" presetClass="entr" presetSubtype="0" fill="hold" grpId="0" nodeType="withEffect">
                                  <p:stCondLst>
                                    <p:cond delay="400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par>
                          <p:cTn id="15" fill="hold">
                            <p:stCondLst>
                              <p:cond delay="5500"/>
                            </p:stCondLst>
                            <p:childTnLst>
                              <p:par>
                                <p:cTn id="16" presetID="22" presetClass="entr" presetSubtype="4"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childTnLst>
                          </p:cTn>
                        </p:par>
                        <p:par>
                          <p:cTn id="19" fill="hold">
                            <p:stCondLst>
                              <p:cond delay="6000"/>
                            </p:stCondLst>
                            <p:childTnLst>
                              <p:par>
                                <p:cTn id="20" presetID="22" presetClass="entr" presetSubtype="8"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6500"/>
                            </p:stCondLst>
                            <p:childTnLst>
                              <p:par>
                                <p:cTn id="24" presetID="42"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0" presetClass="path" presetSubtype="0" accel="50000" decel="50000" fill="hold" nodeType="withEffect">
                                  <p:stCondLst>
                                    <p:cond delay="0"/>
                                  </p:stCondLst>
                                  <p:childTnLst>
                                    <p:animMotion origin="layout" path="M -1.66667E-6 -0.00023 C -0.05573 -0.04699 -0.11107 -0.09375 -0.1543 -0.16296 C -0.19752 -0.23194 -0.22578 -0.34583 -0.25924 -0.41435 C -0.29284 -0.48287 -0.30703 -0.54745 -0.35573 -0.57338 C -0.40416 -0.5993 -0.48034 -0.59745 -0.55078 -0.56967 C -0.62122 -0.54189 -0.73112 -0.44051 -0.77825 -0.40671 " pathEditMode="relative" rAng="0" ptsTypes="AAAAAA">
                                      <p:cBhvr>
                                        <p:cTn id="30" dur="3900" fill="hold"/>
                                        <p:tgtEl>
                                          <p:spTgt spid="11"/>
                                        </p:tgtEl>
                                        <p:attrNameLst>
                                          <p:attrName>ppt_x</p:attrName>
                                          <p:attrName>ppt_y</p:attrName>
                                        </p:attrNameLst>
                                      </p:cBhvr>
                                      <p:rCtr x="-38919" y="-295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MH" val="20150906112422"/>
  <p:tag name="MH_LIBRARY" val="GRAPHIC"/>
  <p:tag name="MH_TYPE" val="SubTitle"/>
  <p:tag name="MH_ORDER" val="5"/>
</p:tagLst>
</file>

<file path=ppt/tags/tag31.xml><?xml version="1.0" encoding="utf-8"?>
<p:tagLst xmlns:a="http://schemas.openxmlformats.org/drawingml/2006/main" xmlns:r="http://schemas.openxmlformats.org/officeDocument/2006/relationships" xmlns:p="http://schemas.openxmlformats.org/presentationml/2006/main">
  <p:tag name="MH" val="20150906112422"/>
  <p:tag name="MH_LIBRARY" val="GRAPHIC"/>
  <p:tag name="MH_TYPE" val="SubTitle"/>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50906112422"/>
  <p:tag name="MH_LIBRARY" val="GRAPHIC"/>
  <p:tag name="MH_TYPE" val="SubTitle"/>
  <p:tag name="MH_ORDER" val="2"/>
</p:tagLst>
</file>

<file path=ppt/tags/tag33.xml><?xml version="1.0" encoding="utf-8"?>
<p:tagLst xmlns:a="http://schemas.openxmlformats.org/drawingml/2006/main" xmlns:r="http://schemas.openxmlformats.org/officeDocument/2006/relationships" xmlns:p="http://schemas.openxmlformats.org/presentationml/2006/main">
  <p:tag name="MH" val="20150906112422"/>
  <p:tag name="MH_LIBRARY" val="GRAPHIC"/>
  <p:tag name="MH_TYPE" val="SubTitle"/>
  <p:tag name="MH_ORDER" val="3"/>
</p:tagLst>
</file>

<file path=ppt/tags/tag34.xml><?xml version="1.0" encoding="utf-8"?>
<p:tagLst xmlns:a="http://schemas.openxmlformats.org/drawingml/2006/main" xmlns:r="http://schemas.openxmlformats.org/officeDocument/2006/relationships" xmlns:p="http://schemas.openxmlformats.org/presentationml/2006/main">
  <p:tag name="MH" val="20150906112422"/>
  <p:tag name="MH_LIBRARY" val="GRAPHIC"/>
  <p:tag name="MH_TYPE" val="SubTitle"/>
  <p:tag name="MH_ORDER" val="4"/>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2150</TotalTime>
  <Words>2925</Words>
  <Application>Microsoft Office PowerPoint</Application>
  <PresentationFormat>宽屏</PresentationFormat>
  <Paragraphs>343</Paragraphs>
  <Slides>33</Slides>
  <Notes>33</Notes>
  <HiddenSlides>0</HiddenSlides>
  <MMClips>1</MMClips>
  <ScaleCrop>false</ScaleCrop>
  <HeadingPairs>
    <vt:vector size="8" baseType="variant">
      <vt:variant>
        <vt:lpstr>已用的字体</vt:lpstr>
      </vt:variant>
      <vt:variant>
        <vt:i4>23</vt:i4>
      </vt:variant>
      <vt:variant>
        <vt:lpstr>主题</vt:lpstr>
      </vt:variant>
      <vt:variant>
        <vt:i4>1</vt:i4>
      </vt:variant>
      <vt:variant>
        <vt:lpstr>嵌入 OLE 服务器</vt:lpstr>
      </vt:variant>
      <vt:variant>
        <vt:i4>2</vt:i4>
      </vt:variant>
      <vt:variant>
        <vt:lpstr>幻灯片标题</vt:lpstr>
      </vt:variant>
      <vt:variant>
        <vt:i4>33</vt:i4>
      </vt:variant>
    </vt:vector>
  </HeadingPairs>
  <TitlesOfParts>
    <vt:vector size="59" baseType="lpstr">
      <vt:lpstr>Gill Sans</vt:lpstr>
      <vt:lpstr>HAKUYOGuiFanZi3500</vt:lpstr>
      <vt:lpstr>Lato Light</vt:lpstr>
      <vt:lpstr>Lato Regular</vt:lpstr>
      <vt:lpstr>MyriadSetPro-Semibold</vt:lpstr>
      <vt:lpstr>Source Sans Pro ExtraLight</vt:lpstr>
      <vt:lpstr>方正大草简体</vt:lpstr>
      <vt:lpstr>方正汉真广标简体</vt:lpstr>
      <vt:lpstr>方正清刻本悦宋简体</vt:lpstr>
      <vt:lpstr>方正正中黑简体</vt:lpstr>
      <vt:lpstr>仿宋</vt:lpstr>
      <vt:lpstr>汉鼎繁细等线</vt:lpstr>
      <vt:lpstr>华文黑体</vt:lpstr>
      <vt:lpstr>经典特宋简</vt:lpstr>
      <vt:lpstr>宋体</vt:lpstr>
      <vt:lpstr>微软雅黑</vt:lpstr>
      <vt:lpstr>Agency FB</vt:lpstr>
      <vt:lpstr>Arial</vt:lpstr>
      <vt:lpstr>Calibri</vt:lpstr>
      <vt:lpstr>Impact</vt:lpstr>
      <vt:lpstr>Stencil</vt:lpstr>
      <vt:lpstr>Verdana</vt:lpstr>
      <vt:lpstr>Vivaldi</vt:lpstr>
      <vt:lpstr>Office 主题</vt:lpstr>
      <vt:lpstr>工作表</vt:lpstr>
      <vt:lpstr>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王凌燕</dc:creator>
  <cp:lastModifiedBy>faith123</cp:lastModifiedBy>
  <cp:revision>453</cp:revision>
  <dcterms:created xsi:type="dcterms:W3CDTF">2018-01-14T04:14:28Z</dcterms:created>
  <dcterms:modified xsi:type="dcterms:W3CDTF">2018-10-17T01:55:40Z</dcterms:modified>
</cp:coreProperties>
</file>