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4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5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6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1.xml" ContentType="application/vnd.openxmlformats-officedocument.drawingml.chart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81" r:id="rId2"/>
    <p:sldId id="283" r:id="rId3"/>
    <p:sldId id="282" r:id="rId4"/>
    <p:sldId id="291" r:id="rId5"/>
    <p:sldId id="293" r:id="rId6"/>
    <p:sldId id="294" r:id="rId7"/>
    <p:sldId id="295" r:id="rId8"/>
    <p:sldId id="296" r:id="rId9"/>
    <p:sldId id="311" r:id="rId10"/>
    <p:sldId id="297" r:id="rId11"/>
    <p:sldId id="298" r:id="rId12"/>
    <p:sldId id="299" r:id="rId13"/>
    <p:sldId id="301" r:id="rId14"/>
    <p:sldId id="300" r:id="rId15"/>
    <p:sldId id="312" r:id="rId16"/>
    <p:sldId id="292" r:id="rId17"/>
    <p:sldId id="302" r:id="rId18"/>
    <p:sldId id="303" r:id="rId19"/>
    <p:sldId id="304" r:id="rId20"/>
    <p:sldId id="305" r:id="rId21"/>
    <p:sldId id="313" r:id="rId22"/>
    <p:sldId id="306" r:id="rId23"/>
    <p:sldId id="309" r:id="rId24"/>
    <p:sldId id="307" r:id="rId25"/>
    <p:sldId id="308" r:id="rId26"/>
    <p:sldId id="310" r:id="rId27"/>
    <p:sldId id="287" r:id="rId28"/>
  </p:sldIdLst>
  <p:sldSz cx="9144000" cy="5143500" type="screen16x9"/>
  <p:notesSz cx="6858000" cy="9144000"/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8C6"/>
    <a:srgbClr val="FFF7EC"/>
    <a:srgbClr val="FED9D6"/>
    <a:srgbClr val="FDBEB9"/>
    <a:srgbClr val="FFF7F4"/>
    <a:srgbClr val="186E18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588" autoAdjust="0"/>
    <p:restoredTop sz="96743" autoAdjust="0"/>
  </p:normalViewPr>
  <p:slideViewPr>
    <p:cSldViewPr>
      <p:cViewPr varScale="1">
        <p:scale>
          <a:sx n="116" d="100"/>
          <a:sy n="116" d="100"/>
        </p:scale>
        <p:origin x="1038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279528021934093E-2"/>
          <c:y val="3.3309465920744456E-2"/>
          <c:w val="0.95938618396610187"/>
          <c:h val="0.9333810681585110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12700"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innerShdw blurRad="190500" dist="76200" dir="13500000">
                <a:schemeClr val="bg2">
                  <a:lumMod val="25000"/>
                  <a:alpha val="20000"/>
                </a:schemeClr>
              </a:innerShdw>
            </a:effectLst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lin ang="13500000" scaled="1"/>
              </a:gradFill>
              <a:ln w="127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innerShdw blurRad="190500" dist="76200" dir="13500000">
                  <a:schemeClr val="bg2">
                    <a:lumMod val="25000"/>
                    <a:alpha val="2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4E6-4CF1-B9B1-B9636039FF12}"/>
              </c:ext>
            </c:extLst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13500000" scaled="1"/>
                <a:tileRect/>
              </a:gradFill>
              <a:ln w="127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innerShdw blurRad="190500" dist="76200" dir="13500000">
                  <a:schemeClr val="bg2">
                    <a:lumMod val="25000"/>
                    <a:alpha val="2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4E6-4CF1-B9B1-B9636039FF12}"/>
              </c:ext>
            </c:extLst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13500000" scaled="1"/>
                <a:tileRect/>
              </a:gradFill>
              <a:ln w="12700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innerShdw blurRad="190500" dist="76200" dir="13500000">
                  <a:schemeClr val="bg2">
                    <a:lumMod val="25000"/>
                    <a:alpha val="2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4E6-4CF1-B9B1-B9636039FF12}"/>
              </c:ext>
            </c:extLst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chemeClr val="accent5">
                      <a:lumMod val="75000"/>
                    </a:schemeClr>
                  </a:gs>
                  <a:gs pos="100000">
                    <a:schemeClr val="accent5"/>
                  </a:gs>
                </a:gsLst>
                <a:lin ang="2700000" scaled="1"/>
                <a:tileRect/>
              </a:gradFill>
              <a:ln w="12700">
                <a:gradFill flip="none" rotWithShape="1">
                  <a:gsLst>
                    <a:gs pos="0">
                      <a:schemeClr val="accent5">
                        <a:lumMod val="75000"/>
                      </a:schemeClr>
                    </a:gs>
                    <a:gs pos="100000">
                      <a:schemeClr val="accent5"/>
                    </a:gs>
                  </a:gsLst>
                  <a:lin ang="13500000" scaled="1"/>
                  <a:tileRect/>
                </a:gradFill>
              </a:ln>
              <a:effectLst>
                <a:innerShdw blurRad="190500" dist="76200" dir="13500000">
                  <a:schemeClr val="bg2">
                    <a:lumMod val="25000"/>
                    <a:alpha val="2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4E6-4CF1-B9B1-B9636039FF12}"/>
              </c:ext>
            </c:extLst>
          </c:dPt>
          <c:dPt>
            <c:idx val="4"/>
            <c:invertIfNegative val="0"/>
            <c:bubble3D val="0"/>
            <c:spPr>
              <a:gradFill>
                <a:gsLst>
                  <a:gs pos="0">
                    <a:schemeClr val="accent4"/>
                  </a:gs>
                  <a:gs pos="100000">
                    <a:schemeClr val="accent4">
                      <a:lumMod val="75000"/>
                    </a:schemeClr>
                  </a:gs>
                </a:gsLst>
                <a:lin ang="13500000" scaled="0"/>
              </a:gradFill>
              <a:ln w="12700">
                <a:gradFill flip="none" rotWithShape="1">
                  <a:gsLst>
                    <a:gs pos="0">
                      <a:schemeClr val="accent4"/>
                    </a:gs>
                    <a:gs pos="100000">
                      <a:schemeClr val="accent4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innerShdw blurRad="190500" dist="76200" dir="13500000">
                  <a:schemeClr val="bg2">
                    <a:lumMod val="25000"/>
                    <a:alpha val="20000"/>
                  </a:schemeClr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84E6-4CF1-B9B1-B9636039FF12}"/>
              </c:ext>
            </c:extLst>
          </c:dPt>
          <c:dLbls>
            <c:dLbl>
              <c:idx val="3"/>
              <c:layout>
                <c:manualLayout>
                  <c:x val="0"/>
                  <c:y val="0.1129483254437328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84E6-4CF1-B9B1-B9636039FF1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 5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0.25</c:v>
                </c:pt>
                <c:pt idx="1">
                  <c:v>0.5</c:v>
                </c:pt>
                <c:pt idx="2">
                  <c:v>0.75</c:v>
                </c:pt>
                <c:pt idx="3">
                  <c:v>1</c:v>
                </c:pt>
                <c:pt idx="4">
                  <c:v>0.6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84E6-4CF1-B9B1-B9636039FF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6"/>
        <c:overlap val="-1"/>
        <c:axId val="-1162999040"/>
        <c:axId val="-1163004480"/>
      </c:barChart>
      <c:catAx>
        <c:axId val="-1162999040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-1163004480"/>
        <c:crosses val="autoZero"/>
        <c:auto val="1"/>
        <c:lblAlgn val="ctr"/>
        <c:lblOffset val="100"/>
        <c:noMultiLvlLbl val="0"/>
      </c:catAx>
      <c:valAx>
        <c:axId val="-1163004480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-11629990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CB3DDB-0F27-48C8-B9CF-0D185F38B12D}" type="datetimeFigureOut">
              <a:rPr lang="zh-CN" altLang="en-US" smtClean="0"/>
              <a:t>2018/11/21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7471C6-AD5F-4A48-85CD-A0853D0DC8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5358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  <a:pPr/>
              <a:t>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3169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2AF99-A73B-44C9-96FA-736798B6D18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63725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2AF99-A73B-44C9-96FA-736798B6D18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69605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471C6-AD5F-4A48-85CD-A0853D0DC89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99356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471C6-AD5F-4A48-85CD-A0853D0DC89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66439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471C6-AD5F-4A48-85CD-A0853D0DC89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00337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471C6-AD5F-4A48-85CD-A0853D0DC89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77222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471C6-AD5F-4A48-85CD-A0853D0DC89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71677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2AF99-A73B-44C9-96FA-736798B6D18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44267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471C6-AD5F-4A48-85CD-A0853D0DC89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98979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471C6-AD5F-4A48-85CD-A0853D0DC89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24282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471C6-AD5F-4A48-85CD-A0853D0DC89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7923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471C6-AD5F-4A48-85CD-A0853D0DC89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18065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471C6-AD5F-4A48-85CD-A0853D0DC89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97144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2AF99-A73B-44C9-96FA-736798B6D18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33332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471C6-AD5F-4A48-85CD-A0853D0DC89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51538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471C6-AD5F-4A48-85CD-A0853D0DC89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06665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471C6-AD5F-4A48-85CD-A0853D0DC89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8497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471C6-AD5F-4A48-85CD-A0853D0DC89C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16604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471C6-AD5F-4A48-85CD-A0853D0DC89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95634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2AF99-A73B-44C9-96FA-736798B6D18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09391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471C6-AD5F-4A48-85CD-A0853D0DC89C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77649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471C6-AD5F-4A48-85CD-A0853D0DC89C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0489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471C6-AD5F-4A48-85CD-A0853D0DC89C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66218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471C6-AD5F-4A48-85CD-A0853D0DC89C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83794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471C6-AD5F-4A48-85CD-A0853D0DC89C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999118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2A0F9D-3357-4A94-85C8-3B842B870DC6}" type="slidenum">
              <a:rPr lang="zh-CN" altLang="en-US" smtClean="0">
                <a:solidFill>
                  <a:prstClr val="black"/>
                </a:solidFill>
              </a:rPr>
              <a:pPr/>
              <a:t>27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​​ 14"/>
          <p:cNvCxnSpPr/>
          <p:nvPr userDrawn="1"/>
        </p:nvCxnSpPr>
        <p:spPr>
          <a:xfrm>
            <a:off x="5940152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​​ 14"/>
          <p:cNvCxnSpPr/>
          <p:nvPr userDrawn="1"/>
        </p:nvCxnSpPr>
        <p:spPr>
          <a:xfrm>
            <a:off x="179512" y="468660"/>
            <a:ext cx="3057760" cy="0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51" y="3966783"/>
            <a:ext cx="582017" cy="117671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740" y="3435846"/>
            <a:ext cx="2232248" cy="1837215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Tm="0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775" y="3291830"/>
            <a:ext cx="1142225" cy="194697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0253">
            <a:off x="7368555" y="-452586"/>
            <a:ext cx="1775445" cy="17754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1244674"/>
            <a:ext cx="1800200" cy="2195538"/>
          </a:xfrm>
          <a:prstGeom prst="rect">
            <a:avLst/>
          </a:prstGeom>
        </p:spPr>
      </p:pic>
    </p:spTree>
  </p:cSld>
  <p:clrMapOvr>
    <a:masterClrMapping/>
  </p:clrMapOvr>
  <p:transition spd="slow" advTm="0">
    <p:pull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lowchart: Off-page Connector 4"/>
          <p:cNvSpPr/>
          <p:nvPr userDrawn="1"/>
        </p:nvSpPr>
        <p:spPr>
          <a:xfrm rot="5400000">
            <a:off x="8756109" y="4685356"/>
            <a:ext cx="341769" cy="424295"/>
          </a:xfrm>
          <a:prstGeom prst="flowChartOffpageConnector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en-US" sz="2700" dirty="0">
              <a:solidFill>
                <a:schemeClr val="accent2"/>
              </a:solidFill>
            </a:endParaRPr>
          </a:p>
        </p:txBody>
      </p:sp>
      <p:sp>
        <p:nvSpPr>
          <p:cNvPr id="9" name="Slide Number Placeholder 4"/>
          <p:cNvSpPr txBox="1">
            <a:spLocks/>
          </p:cNvSpPr>
          <p:nvPr userDrawn="1"/>
        </p:nvSpPr>
        <p:spPr>
          <a:xfrm>
            <a:off x="8727547" y="4755651"/>
            <a:ext cx="457681" cy="274637"/>
          </a:xfrm>
          <a:prstGeom prst="rect">
            <a:avLst/>
          </a:prstGeom>
        </p:spPr>
        <p:txBody>
          <a:bodyPr lIns="68589" tIns="34295" rIns="68589" bIns="34295" anchor="ctr"/>
          <a:lstStyle>
            <a:defPPr>
              <a:defRPr lang="en-US"/>
            </a:defPPr>
            <a:lvl1pPr marL="0" algn="ctr" defTabSz="1375261" rtl="0" eaLnBrk="1" latinLnBrk="0" hangingPunct="1">
              <a:defRPr sz="1600" b="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7630" algn="l" defTabSz="1375261" rtl="0" eaLnBrk="1" latinLnBrk="0" hangingPunct="1"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5261" algn="l" defTabSz="1375261" rtl="0" eaLnBrk="1" latinLnBrk="0" hangingPunct="1"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62891" algn="l" defTabSz="1375261" rtl="0" eaLnBrk="1" latinLnBrk="0" hangingPunct="1"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50521" algn="l" defTabSz="1375261" rtl="0" eaLnBrk="1" latinLnBrk="0" hangingPunct="1"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38152" algn="l" defTabSz="1375261" rtl="0" eaLnBrk="1" latinLnBrk="0" hangingPunct="1"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25782" algn="l" defTabSz="1375261" rtl="0" eaLnBrk="1" latinLnBrk="0" hangingPunct="1"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3412" algn="l" defTabSz="1375261" rtl="0" eaLnBrk="1" latinLnBrk="0" hangingPunct="1"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501042" algn="l" defTabSz="1375261" rtl="0" eaLnBrk="1" latinLnBrk="0" hangingPunct="1">
              <a:defRPr sz="2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136B7D2-B98C-44FD-8D04-7EC62A564975}" type="slidenum">
              <a:rPr lang="en-US" smtClean="0">
                <a:solidFill>
                  <a:schemeClr val="accent2"/>
                </a:solidFill>
              </a:rPr>
              <a:pPr/>
              <a:t>‹#›</a:t>
            </a:fld>
            <a:endParaRPr 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928542"/>
      </p:ext>
    </p:extLst>
  </p:cSld>
  <p:clrMapOvr>
    <a:masterClrMapping/>
  </p:clrMapOvr>
  <p:transition spd="slow" advTm="0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19150" y="338751"/>
            <a:ext cx="3600450" cy="389298"/>
          </a:xfrm>
          <a:prstGeom prst="rect">
            <a:avLst/>
          </a:prstGeom>
        </p:spPr>
        <p:txBody>
          <a:bodyPr lIns="68580" tIns="34290" rIns="68580" bIns="34290" anchor="ctr" anchorCtr="0"/>
          <a:lstStyle>
            <a:lvl1pPr>
              <a:defRPr sz="2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grpSp>
        <p:nvGrpSpPr>
          <p:cNvPr id="3" name="组合 2"/>
          <p:cNvGrpSpPr/>
          <p:nvPr userDrawn="1"/>
        </p:nvGrpSpPr>
        <p:grpSpPr>
          <a:xfrm>
            <a:off x="0" y="4913058"/>
            <a:ext cx="9144000" cy="241800"/>
            <a:chOff x="0" y="6550744"/>
            <a:chExt cx="12192000" cy="322400"/>
          </a:xfrm>
        </p:grpSpPr>
        <p:sp>
          <p:nvSpPr>
            <p:cNvPr id="4" name="矩形 3"/>
            <p:cNvSpPr/>
            <p:nvPr/>
          </p:nvSpPr>
          <p:spPr>
            <a:xfrm>
              <a:off x="0" y="6550744"/>
              <a:ext cx="12192000" cy="3072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" name="Picture 2"/>
            <p:cNvPicPr>
              <a:picLocks noChangeAspect="1" noChangeArrowheads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96262"/>
            <a:stretch/>
          </p:blipFill>
          <p:spPr bwMode="auto">
            <a:xfrm>
              <a:off x="0" y="6616700"/>
              <a:ext cx="12192000" cy="256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6" name="组合 5"/>
          <p:cNvGrpSpPr/>
          <p:nvPr userDrawn="1"/>
        </p:nvGrpSpPr>
        <p:grpSpPr>
          <a:xfrm>
            <a:off x="8216502" y="4866084"/>
            <a:ext cx="632224" cy="297378"/>
            <a:chOff x="10955335" y="6488112"/>
            <a:chExt cx="842965" cy="396504"/>
          </a:xfrm>
        </p:grpSpPr>
        <p:sp>
          <p:nvSpPr>
            <p:cNvPr id="7" name="矩形 6"/>
            <p:cNvSpPr/>
            <p:nvPr/>
          </p:nvSpPr>
          <p:spPr>
            <a:xfrm>
              <a:off x="11137900" y="6488112"/>
              <a:ext cx="660400" cy="3965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8" name="直角三角形 7"/>
            <p:cNvSpPr/>
            <p:nvPr/>
          </p:nvSpPr>
          <p:spPr>
            <a:xfrm flipH="1">
              <a:off x="10955335" y="6488112"/>
              <a:ext cx="180975" cy="128588"/>
            </a:xfrm>
            <a:prstGeom prst="rt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sp>
        <p:nvSpPr>
          <p:cNvPr id="9" name="矩形 8"/>
          <p:cNvSpPr/>
          <p:nvPr userDrawn="1"/>
        </p:nvSpPr>
        <p:spPr>
          <a:xfrm>
            <a:off x="8440050" y="4909626"/>
            <a:ext cx="316433" cy="23852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ctr"/>
            <a:fld id="{55A55124-15F1-4085-9FF2-60582F9FC95A}" type="slidenum">
              <a:rPr lang="zh-CN" altLang="en-US" sz="1100" smtClean="0">
                <a:solidFill>
                  <a:schemeClr val="bg1"/>
                </a:solidFill>
              </a:rPr>
              <a:pPr algn="ctr"/>
              <a:t>‹#›</a:t>
            </a:fld>
            <a:endParaRPr lang="zh-CN" altLang="en-US" sz="1100" dirty="0">
              <a:solidFill>
                <a:schemeClr val="bg1"/>
              </a:solidFill>
            </a:endParaRPr>
          </a:p>
        </p:txBody>
      </p:sp>
      <p:grpSp>
        <p:nvGrpSpPr>
          <p:cNvPr id="16" name="组合 15"/>
          <p:cNvGrpSpPr/>
          <p:nvPr userDrawn="1"/>
        </p:nvGrpSpPr>
        <p:grpSpPr>
          <a:xfrm>
            <a:off x="332370" y="303795"/>
            <a:ext cx="459210" cy="459210"/>
            <a:chOff x="6310687" y="4787316"/>
            <a:chExt cx="794657" cy="794657"/>
          </a:xfrm>
        </p:grpSpPr>
        <p:sp>
          <p:nvSpPr>
            <p:cNvPr id="17" name="椭圆 16"/>
            <p:cNvSpPr/>
            <p:nvPr/>
          </p:nvSpPr>
          <p:spPr>
            <a:xfrm>
              <a:off x="6310687" y="4787316"/>
              <a:ext cx="794657" cy="79465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6504982" y="4961200"/>
              <a:ext cx="406068" cy="446888"/>
            </a:xfrm>
            <a:custGeom>
              <a:avLst/>
              <a:gdLst>
                <a:gd name="T0" fmla="*/ 117 w 387"/>
                <a:gd name="T1" fmla="*/ 63 h 412"/>
                <a:gd name="T2" fmla="*/ 253 w 387"/>
                <a:gd name="T3" fmla="*/ 46 h 412"/>
                <a:gd name="T4" fmla="*/ 204 w 387"/>
                <a:gd name="T5" fmla="*/ 28 h 412"/>
                <a:gd name="T6" fmla="*/ 148 w 387"/>
                <a:gd name="T7" fmla="*/ 28 h 412"/>
                <a:gd name="T8" fmla="*/ 99 w 387"/>
                <a:gd name="T9" fmla="*/ 46 h 412"/>
                <a:gd name="T10" fmla="*/ 318 w 387"/>
                <a:gd name="T11" fmla="*/ 357 h 412"/>
                <a:gd name="T12" fmla="*/ 324 w 387"/>
                <a:gd name="T13" fmla="*/ 345 h 412"/>
                <a:gd name="T14" fmla="*/ 301 w 387"/>
                <a:gd name="T15" fmla="*/ 268 h 412"/>
                <a:gd name="T16" fmla="*/ 287 w 387"/>
                <a:gd name="T17" fmla="*/ 268 h 412"/>
                <a:gd name="T18" fmla="*/ 287 w 387"/>
                <a:gd name="T19" fmla="*/ 327 h 412"/>
                <a:gd name="T20" fmla="*/ 288 w 387"/>
                <a:gd name="T21" fmla="*/ 328 h 412"/>
                <a:gd name="T22" fmla="*/ 288 w 387"/>
                <a:gd name="T23" fmla="*/ 330 h 412"/>
                <a:gd name="T24" fmla="*/ 289 w 387"/>
                <a:gd name="T25" fmla="*/ 331 h 412"/>
                <a:gd name="T26" fmla="*/ 368 w 387"/>
                <a:gd name="T27" fmla="*/ 272 h 412"/>
                <a:gd name="T28" fmla="*/ 294 w 387"/>
                <a:gd name="T29" fmla="*/ 233 h 412"/>
                <a:gd name="T30" fmla="*/ 277 w 387"/>
                <a:gd name="T31" fmla="*/ 411 h 412"/>
                <a:gd name="T32" fmla="*/ 382 w 387"/>
                <a:gd name="T33" fmla="*/ 339 h 412"/>
                <a:gd name="T34" fmla="*/ 369 w 387"/>
                <a:gd name="T35" fmla="*/ 337 h 412"/>
                <a:gd name="T36" fmla="*/ 294 w 387"/>
                <a:gd name="T37" fmla="*/ 398 h 412"/>
                <a:gd name="T38" fmla="*/ 220 w 387"/>
                <a:gd name="T39" fmla="*/ 308 h 412"/>
                <a:gd name="T40" fmla="*/ 308 w 387"/>
                <a:gd name="T41" fmla="*/ 248 h 412"/>
                <a:gd name="T42" fmla="*/ 369 w 387"/>
                <a:gd name="T43" fmla="*/ 337 h 412"/>
                <a:gd name="T44" fmla="*/ 130 w 387"/>
                <a:gd name="T45" fmla="*/ 336 h 412"/>
                <a:gd name="T46" fmla="*/ 221 w 387"/>
                <a:gd name="T47" fmla="*/ 245 h 412"/>
                <a:gd name="T48" fmla="*/ 240 w 387"/>
                <a:gd name="T49" fmla="*/ 231 h 412"/>
                <a:gd name="T50" fmla="*/ 334 w 387"/>
                <a:gd name="T51" fmla="*/ 140 h 412"/>
                <a:gd name="T52" fmla="*/ 338 w 387"/>
                <a:gd name="T53" fmla="*/ 226 h 412"/>
                <a:gd name="T54" fmla="*/ 352 w 387"/>
                <a:gd name="T55" fmla="*/ 231 h 412"/>
                <a:gd name="T56" fmla="*/ 352 w 387"/>
                <a:gd name="T57" fmla="*/ 95 h 412"/>
                <a:gd name="T58" fmla="*/ 19 w 387"/>
                <a:gd name="T59" fmla="*/ 77 h 412"/>
                <a:gd name="T60" fmla="*/ 0 w 387"/>
                <a:gd name="T61" fmla="*/ 144 h 412"/>
                <a:gd name="T62" fmla="*/ 0 w 387"/>
                <a:gd name="T63" fmla="*/ 245 h 412"/>
                <a:gd name="T64" fmla="*/ 0 w 387"/>
                <a:gd name="T65" fmla="*/ 343 h 412"/>
                <a:gd name="T66" fmla="*/ 195 w 387"/>
                <a:gd name="T67" fmla="*/ 361 h 412"/>
                <a:gd name="T68" fmla="*/ 15 w 387"/>
                <a:gd name="T69" fmla="*/ 144 h 412"/>
                <a:gd name="T70" fmla="*/ 19 w 387"/>
                <a:gd name="T71" fmla="*/ 140 h 412"/>
                <a:gd name="T72" fmla="*/ 115 w 387"/>
                <a:gd name="T73" fmla="*/ 231 h 412"/>
                <a:gd name="T74" fmla="*/ 15 w 387"/>
                <a:gd name="T75" fmla="*/ 144 h 412"/>
                <a:gd name="T76" fmla="*/ 115 w 387"/>
                <a:gd name="T77" fmla="*/ 245 h 412"/>
                <a:gd name="T78" fmla="*/ 19 w 387"/>
                <a:gd name="T79" fmla="*/ 336 h 412"/>
                <a:gd name="T80" fmla="*/ 15 w 387"/>
                <a:gd name="T81" fmla="*/ 245 h 412"/>
                <a:gd name="T82" fmla="*/ 130 w 387"/>
                <a:gd name="T83" fmla="*/ 231 h 412"/>
                <a:gd name="T84" fmla="*/ 130 w 387"/>
                <a:gd name="T85" fmla="*/ 140 h 412"/>
                <a:gd name="T86" fmla="*/ 226 w 387"/>
                <a:gd name="T87" fmla="*/ 231 h 412"/>
                <a:gd name="T88" fmla="*/ 233 w 387"/>
                <a:gd name="T89" fmla="*/ 95 h 412"/>
                <a:gd name="T90" fmla="*/ 246 w 387"/>
                <a:gd name="T91" fmla="*/ 107 h 412"/>
                <a:gd name="T92" fmla="*/ 221 w 387"/>
                <a:gd name="T93" fmla="*/ 107 h 412"/>
                <a:gd name="T94" fmla="*/ 123 w 387"/>
                <a:gd name="T95" fmla="*/ 95 h 412"/>
                <a:gd name="T96" fmla="*/ 135 w 387"/>
                <a:gd name="T97" fmla="*/ 107 h 412"/>
                <a:gd name="T98" fmla="*/ 110 w 387"/>
                <a:gd name="T99" fmla="*/ 10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87" h="412">
                  <a:moveTo>
                    <a:pt x="99" y="46"/>
                  </a:moveTo>
                  <a:cubicBezTo>
                    <a:pt x="99" y="55"/>
                    <a:pt x="107" y="63"/>
                    <a:pt x="117" y="63"/>
                  </a:cubicBezTo>
                  <a:lnTo>
                    <a:pt x="236" y="63"/>
                  </a:lnTo>
                  <a:cubicBezTo>
                    <a:pt x="246" y="63"/>
                    <a:pt x="253" y="55"/>
                    <a:pt x="253" y="46"/>
                  </a:cubicBezTo>
                  <a:cubicBezTo>
                    <a:pt x="253" y="36"/>
                    <a:pt x="246" y="28"/>
                    <a:pt x="236" y="28"/>
                  </a:cubicBezTo>
                  <a:lnTo>
                    <a:pt x="204" y="28"/>
                  </a:lnTo>
                  <a:cubicBezTo>
                    <a:pt x="204" y="13"/>
                    <a:pt x="192" y="0"/>
                    <a:pt x="176" y="0"/>
                  </a:cubicBezTo>
                  <a:cubicBezTo>
                    <a:pt x="161" y="0"/>
                    <a:pt x="148" y="13"/>
                    <a:pt x="148" y="28"/>
                  </a:cubicBezTo>
                  <a:lnTo>
                    <a:pt x="117" y="28"/>
                  </a:lnTo>
                  <a:cubicBezTo>
                    <a:pt x="107" y="28"/>
                    <a:pt x="99" y="36"/>
                    <a:pt x="99" y="46"/>
                  </a:cubicBezTo>
                  <a:close/>
                  <a:moveTo>
                    <a:pt x="313" y="355"/>
                  </a:moveTo>
                  <a:cubicBezTo>
                    <a:pt x="315" y="356"/>
                    <a:pt x="317" y="357"/>
                    <a:pt x="318" y="357"/>
                  </a:cubicBezTo>
                  <a:cubicBezTo>
                    <a:pt x="320" y="357"/>
                    <a:pt x="322" y="356"/>
                    <a:pt x="324" y="355"/>
                  </a:cubicBezTo>
                  <a:cubicBezTo>
                    <a:pt x="326" y="352"/>
                    <a:pt x="326" y="348"/>
                    <a:pt x="324" y="345"/>
                  </a:cubicBezTo>
                  <a:lnTo>
                    <a:pt x="301" y="323"/>
                  </a:lnTo>
                  <a:lnTo>
                    <a:pt x="301" y="268"/>
                  </a:lnTo>
                  <a:cubicBezTo>
                    <a:pt x="301" y="264"/>
                    <a:pt x="298" y="260"/>
                    <a:pt x="294" y="260"/>
                  </a:cubicBezTo>
                  <a:cubicBezTo>
                    <a:pt x="290" y="260"/>
                    <a:pt x="287" y="264"/>
                    <a:pt x="287" y="268"/>
                  </a:cubicBezTo>
                  <a:lnTo>
                    <a:pt x="287" y="326"/>
                  </a:lnTo>
                  <a:cubicBezTo>
                    <a:pt x="287" y="326"/>
                    <a:pt x="287" y="327"/>
                    <a:pt x="287" y="327"/>
                  </a:cubicBezTo>
                  <a:cubicBezTo>
                    <a:pt x="287" y="327"/>
                    <a:pt x="287" y="327"/>
                    <a:pt x="287" y="328"/>
                  </a:cubicBezTo>
                  <a:cubicBezTo>
                    <a:pt x="287" y="328"/>
                    <a:pt x="287" y="328"/>
                    <a:pt x="288" y="328"/>
                  </a:cubicBezTo>
                  <a:cubicBezTo>
                    <a:pt x="288" y="329"/>
                    <a:pt x="288" y="329"/>
                    <a:pt x="288" y="329"/>
                  </a:cubicBezTo>
                  <a:cubicBezTo>
                    <a:pt x="288" y="329"/>
                    <a:pt x="288" y="329"/>
                    <a:pt x="288" y="330"/>
                  </a:cubicBezTo>
                  <a:cubicBezTo>
                    <a:pt x="288" y="330"/>
                    <a:pt x="289" y="330"/>
                    <a:pt x="289" y="331"/>
                  </a:cubicBezTo>
                  <a:cubicBezTo>
                    <a:pt x="289" y="331"/>
                    <a:pt x="289" y="331"/>
                    <a:pt x="289" y="331"/>
                  </a:cubicBezTo>
                  <a:lnTo>
                    <a:pt x="313" y="355"/>
                  </a:lnTo>
                  <a:close/>
                  <a:moveTo>
                    <a:pt x="368" y="272"/>
                  </a:moveTo>
                  <a:cubicBezTo>
                    <a:pt x="355" y="252"/>
                    <a:pt x="335" y="239"/>
                    <a:pt x="311" y="234"/>
                  </a:cubicBezTo>
                  <a:cubicBezTo>
                    <a:pt x="305" y="233"/>
                    <a:pt x="300" y="233"/>
                    <a:pt x="294" y="233"/>
                  </a:cubicBezTo>
                  <a:cubicBezTo>
                    <a:pt x="251" y="233"/>
                    <a:pt x="214" y="264"/>
                    <a:pt x="206" y="306"/>
                  </a:cubicBezTo>
                  <a:cubicBezTo>
                    <a:pt x="197" y="354"/>
                    <a:pt x="229" y="401"/>
                    <a:pt x="277" y="411"/>
                  </a:cubicBezTo>
                  <a:cubicBezTo>
                    <a:pt x="283" y="412"/>
                    <a:pt x="289" y="412"/>
                    <a:pt x="294" y="412"/>
                  </a:cubicBezTo>
                  <a:cubicBezTo>
                    <a:pt x="337" y="412"/>
                    <a:pt x="374" y="382"/>
                    <a:pt x="382" y="339"/>
                  </a:cubicBezTo>
                  <a:cubicBezTo>
                    <a:pt x="387" y="316"/>
                    <a:pt x="382" y="292"/>
                    <a:pt x="368" y="272"/>
                  </a:cubicBezTo>
                  <a:close/>
                  <a:moveTo>
                    <a:pt x="369" y="337"/>
                  </a:moveTo>
                  <a:lnTo>
                    <a:pt x="369" y="337"/>
                  </a:lnTo>
                  <a:cubicBezTo>
                    <a:pt x="362" y="372"/>
                    <a:pt x="330" y="398"/>
                    <a:pt x="294" y="398"/>
                  </a:cubicBezTo>
                  <a:cubicBezTo>
                    <a:pt x="289" y="398"/>
                    <a:pt x="285" y="398"/>
                    <a:pt x="280" y="397"/>
                  </a:cubicBezTo>
                  <a:cubicBezTo>
                    <a:pt x="239" y="389"/>
                    <a:pt x="212" y="349"/>
                    <a:pt x="220" y="308"/>
                  </a:cubicBezTo>
                  <a:cubicBezTo>
                    <a:pt x="227" y="273"/>
                    <a:pt x="258" y="247"/>
                    <a:pt x="294" y="247"/>
                  </a:cubicBezTo>
                  <a:cubicBezTo>
                    <a:pt x="299" y="247"/>
                    <a:pt x="304" y="247"/>
                    <a:pt x="308" y="248"/>
                  </a:cubicBezTo>
                  <a:cubicBezTo>
                    <a:pt x="328" y="252"/>
                    <a:pt x="345" y="263"/>
                    <a:pt x="357" y="280"/>
                  </a:cubicBezTo>
                  <a:cubicBezTo>
                    <a:pt x="368" y="297"/>
                    <a:pt x="372" y="317"/>
                    <a:pt x="369" y="337"/>
                  </a:cubicBezTo>
                  <a:close/>
                  <a:moveTo>
                    <a:pt x="189" y="336"/>
                  </a:moveTo>
                  <a:lnTo>
                    <a:pt x="130" y="336"/>
                  </a:lnTo>
                  <a:lnTo>
                    <a:pt x="130" y="245"/>
                  </a:lnTo>
                  <a:lnTo>
                    <a:pt x="221" y="245"/>
                  </a:lnTo>
                  <a:cubicBezTo>
                    <a:pt x="227" y="240"/>
                    <a:pt x="234" y="235"/>
                    <a:pt x="241" y="231"/>
                  </a:cubicBezTo>
                  <a:lnTo>
                    <a:pt x="240" y="231"/>
                  </a:lnTo>
                  <a:lnTo>
                    <a:pt x="240" y="140"/>
                  </a:lnTo>
                  <a:lnTo>
                    <a:pt x="334" y="140"/>
                  </a:lnTo>
                  <a:cubicBezTo>
                    <a:pt x="336" y="140"/>
                    <a:pt x="338" y="142"/>
                    <a:pt x="338" y="144"/>
                  </a:cubicBezTo>
                  <a:lnTo>
                    <a:pt x="338" y="226"/>
                  </a:lnTo>
                  <a:cubicBezTo>
                    <a:pt x="343" y="228"/>
                    <a:pt x="348" y="231"/>
                    <a:pt x="352" y="234"/>
                  </a:cubicBezTo>
                  <a:lnTo>
                    <a:pt x="352" y="231"/>
                  </a:lnTo>
                  <a:lnTo>
                    <a:pt x="352" y="144"/>
                  </a:lnTo>
                  <a:lnTo>
                    <a:pt x="352" y="95"/>
                  </a:lnTo>
                  <a:cubicBezTo>
                    <a:pt x="352" y="85"/>
                    <a:pt x="344" y="77"/>
                    <a:pt x="334" y="77"/>
                  </a:cubicBezTo>
                  <a:lnTo>
                    <a:pt x="19" y="77"/>
                  </a:lnTo>
                  <a:cubicBezTo>
                    <a:pt x="8" y="77"/>
                    <a:pt x="0" y="85"/>
                    <a:pt x="0" y="95"/>
                  </a:cubicBezTo>
                  <a:lnTo>
                    <a:pt x="0" y="144"/>
                  </a:lnTo>
                  <a:lnTo>
                    <a:pt x="0" y="231"/>
                  </a:lnTo>
                  <a:lnTo>
                    <a:pt x="0" y="245"/>
                  </a:lnTo>
                  <a:lnTo>
                    <a:pt x="0" y="332"/>
                  </a:lnTo>
                  <a:lnTo>
                    <a:pt x="0" y="343"/>
                  </a:lnTo>
                  <a:cubicBezTo>
                    <a:pt x="0" y="353"/>
                    <a:pt x="8" y="361"/>
                    <a:pt x="19" y="361"/>
                  </a:cubicBezTo>
                  <a:lnTo>
                    <a:pt x="195" y="361"/>
                  </a:lnTo>
                  <a:cubicBezTo>
                    <a:pt x="192" y="353"/>
                    <a:pt x="190" y="345"/>
                    <a:pt x="189" y="336"/>
                  </a:cubicBezTo>
                  <a:close/>
                  <a:moveTo>
                    <a:pt x="15" y="144"/>
                  </a:moveTo>
                  <a:lnTo>
                    <a:pt x="15" y="144"/>
                  </a:lnTo>
                  <a:cubicBezTo>
                    <a:pt x="15" y="142"/>
                    <a:pt x="16" y="140"/>
                    <a:pt x="19" y="140"/>
                  </a:cubicBezTo>
                  <a:lnTo>
                    <a:pt x="115" y="140"/>
                  </a:lnTo>
                  <a:lnTo>
                    <a:pt x="115" y="231"/>
                  </a:lnTo>
                  <a:lnTo>
                    <a:pt x="15" y="231"/>
                  </a:lnTo>
                  <a:lnTo>
                    <a:pt x="15" y="144"/>
                  </a:lnTo>
                  <a:close/>
                  <a:moveTo>
                    <a:pt x="115" y="245"/>
                  </a:moveTo>
                  <a:lnTo>
                    <a:pt x="115" y="245"/>
                  </a:lnTo>
                  <a:lnTo>
                    <a:pt x="115" y="336"/>
                  </a:lnTo>
                  <a:lnTo>
                    <a:pt x="19" y="336"/>
                  </a:lnTo>
                  <a:cubicBezTo>
                    <a:pt x="16" y="336"/>
                    <a:pt x="15" y="334"/>
                    <a:pt x="15" y="332"/>
                  </a:cubicBezTo>
                  <a:lnTo>
                    <a:pt x="15" y="245"/>
                  </a:lnTo>
                  <a:lnTo>
                    <a:pt x="115" y="245"/>
                  </a:lnTo>
                  <a:close/>
                  <a:moveTo>
                    <a:pt x="130" y="231"/>
                  </a:moveTo>
                  <a:lnTo>
                    <a:pt x="130" y="231"/>
                  </a:lnTo>
                  <a:lnTo>
                    <a:pt x="130" y="140"/>
                  </a:lnTo>
                  <a:lnTo>
                    <a:pt x="226" y="140"/>
                  </a:lnTo>
                  <a:lnTo>
                    <a:pt x="226" y="231"/>
                  </a:lnTo>
                  <a:lnTo>
                    <a:pt x="130" y="231"/>
                  </a:lnTo>
                  <a:close/>
                  <a:moveTo>
                    <a:pt x="233" y="95"/>
                  </a:moveTo>
                  <a:lnTo>
                    <a:pt x="233" y="95"/>
                  </a:lnTo>
                  <a:cubicBezTo>
                    <a:pt x="240" y="95"/>
                    <a:pt x="246" y="101"/>
                    <a:pt x="246" y="107"/>
                  </a:cubicBezTo>
                  <a:cubicBezTo>
                    <a:pt x="246" y="114"/>
                    <a:pt x="240" y="120"/>
                    <a:pt x="233" y="120"/>
                  </a:cubicBezTo>
                  <a:cubicBezTo>
                    <a:pt x="226" y="120"/>
                    <a:pt x="221" y="114"/>
                    <a:pt x="221" y="107"/>
                  </a:cubicBezTo>
                  <a:cubicBezTo>
                    <a:pt x="221" y="101"/>
                    <a:pt x="226" y="95"/>
                    <a:pt x="233" y="95"/>
                  </a:cubicBezTo>
                  <a:close/>
                  <a:moveTo>
                    <a:pt x="123" y="95"/>
                  </a:moveTo>
                  <a:lnTo>
                    <a:pt x="123" y="95"/>
                  </a:lnTo>
                  <a:cubicBezTo>
                    <a:pt x="129" y="95"/>
                    <a:pt x="135" y="101"/>
                    <a:pt x="135" y="107"/>
                  </a:cubicBezTo>
                  <a:cubicBezTo>
                    <a:pt x="135" y="114"/>
                    <a:pt x="129" y="120"/>
                    <a:pt x="123" y="120"/>
                  </a:cubicBezTo>
                  <a:cubicBezTo>
                    <a:pt x="116" y="120"/>
                    <a:pt x="110" y="114"/>
                    <a:pt x="110" y="107"/>
                  </a:cubicBezTo>
                  <a:cubicBezTo>
                    <a:pt x="110" y="101"/>
                    <a:pt x="116" y="95"/>
                    <a:pt x="123" y="9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8021976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7496A82-8C58-4230-85E6-C1DB51D5629D}" type="datetimeFigureOut">
              <a:rPr lang="zh-CN" altLang="en-US" smtClean="0"/>
              <a:t>2018/11/21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AF075C28-AD93-4B03-9A73-F263CFFF2BF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792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0573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lIns="68580" tIns="34290" rIns="68580" bIns="34290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lIns="68580" tIns="34290" rIns="68580" bIns="3429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BA88629-45A9-4A4C-A723-A269B6AB9A9D}" type="datetimeFigureOut">
              <a:rPr lang="zh-CN" altLang="en-US"/>
              <a:pPr>
                <a:defRPr/>
              </a:pPr>
              <a:t>2018/11/21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D7E1A7FB-4086-437B-9F57-485AC25549F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0452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0000">
              <a:srgbClr val="FFE8C6"/>
            </a:gs>
            <a:gs pos="36000">
              <a:srgbClr val="FFE8C6"/>
            </a:gs>
            <a:gs pos="0">
              <a:srgbClr val="FFF7EC"/>
            </a:gs>
            <a:gs pos="100000">
              <a:srgbClr val="FFF7EC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1" tx1="lt1" bg2="dk2" tx2="lt2" accent1="accent1" accent2="accent2" accent3="accent3" accent4="accent4" accent5="accent5" accent6="accent6" hlink="hlink" folHlink="folHlink"/>
  <p:sldLayoutIdLst>
    <p:sldLayoutId id="2147483663" r:id="rId1"/>
    <p:sldLayoutId id="2147483667" r:id="rId2"/>
    <p:sldLayoutId id="2147483670" r:id="rId3"/>
    <p:sldLayoutId id="2147483674" r:id="rId4"/>
    <p:sldLayoutId id="2147483685" r:id="rId5"/>
    <p:sldLayoutId id="2147483686" r:id="rId6"/>
    <p:sldLayoutId id="2147483687" r:id="rId7"/>
    <p:sldLayoutId id="2147483688" r:id="rId8"/>
  </p:sldLayoutIdLst>
  <p:transition spd="slow" advTm="0">
    <p:pull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11.png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148" y="-19918"/>
            <a:ext cx="9201779" cy="5163418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4462" y="0"/>
            <a:ext cx="1224136" cy="1150307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3828598" y="1596737"/>
            <a:ext cx="5688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植物成长记录</a:t>
            </a:r>
            <a:r>
              <a:rPr lang="en-US" altLang="zh-CN" sz="40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ppt</a:t>
            </a:r>
            <a:r>
              <a:rPr lang="zh-CN" altLang="en-US" sz="4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模板</a:t>
            </a:r>
            <a:endParaRPr lang="zh-CN" altLang="en-US" sz="40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sp>
        <p:nvSpPr>
          <p:cNvPr id="15" name="矩形 259"/>
          <p:cNvSpPr>
            <a:spLocks noChangeArrowheads="1"/>
          </p:cNvSpPr>
          <p:nvPr/>
        </p:nvSpPr>
        <p:spPr bwMode="auto">
          <a:xfrm>
            <a:off x="3565326" y="2575089"/>
            <a:ext cx="6191250" cy="284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en-US" altLang="zh-CN" sz="14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The grand opening of grand opening promotion</a:t>
            </a:r>
            <a:endParaRPr lang="zh-CN" altLang="en-US" sz="1400" dirty="0">
              <a:solidFill>
                <a:schemeClr val="accent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3332540" y="3153782"/>
            <a:ext cx="6191250" cy="325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en-US" altLang="zh-CN" sz="1600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zh-CN" altLang="en-US" sz="1600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学校培训</a:t>
            </a:r>
            <a:r>
              <a:rPr lang="en-US" altLang="zh-CN" sz="1600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zh-CN" altLang="en-US" sz="1600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教学课件</a:t>
            </a:r>
            <a:r>
              <a:rPr lang="en-US" altLang="zh-CN" sz="1600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zh-CN" altLang="en-US" sz="1600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总结计划</a:t>
            </a:r>
            <a:r>
              <a:rPr lang="en-US" altLang="zh-CN" sz="1600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zh-CN" altLang="en-US" sz="1600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精品模板</a:t>
            </a:r>
            <a:r>
              <a:rPr lang="en-US" altLang="zh-CN" sz="1600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endParaRPr lang="zh-CN" altLang="en-US" sz="1600" dirty="0">
              <a:solidFill>
                <a:schemeClr val="accent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TFBOYS - 开学第一课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812360" y="-85273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789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850"/>
                            </p:stCondLst>
                            <p:childTnLst>
                              <p:par>
                                <p:cTn id="2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350"/>
                            </p:stCondLst>
                            <p:childTnLst>
                              <p:par>
                                <p:cTn id="3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850"/>
                            </p:stCondLst>
                            <p:childTnLst>
                              <p:par>
                                <p:cTn id="3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4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14" grpId="0"/>
      <p:bldP spid="14" grpId="1"/>
      <p:bldP spid="15" grpId="0"/>
      <p:bldP spid="15" grpId="1"/>
      <p:bldP spid="16" grpId="0"/>
      <p:bldP spid="16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148" y="-19918"/>
            <a:ext cx="9201779" cy="516341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571292" y="1773886"/>
            <a:ext cx="1169551" cy="317475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chemeClr val="accent1">
                    <a:lumMod val="75000"/>
                    <a:lumOff val="25000"/>
                  </a:schemeClr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目录</a:t>
            </a:r>
            <a:r>
              <a:rPr lang="en-US" altLang="zh-CN" sz="2000" dirty="0">
                <a:solidFill>
                  <a:schemeClr val="accent1">
                    <a:lumMod val="75000"/>
                    <a:lumOff val="25000"/>
                  </a:schemeClr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/>
            </a:r>
            <a:br>
              <a:rPr lang="en-US" altLang="zh-CN" sz="2000" dirty="0">
                <a:solidFill>
                  <a:schemeClr val="accent1">
                    <a:lumMod val="75000"/>
                    <a:lumOff val="25000"/>
                  </a:schemeClr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</a:br>
            <a:r>
              <a:rPr lang="en-US" altLang="zh-CN" sz="2000" dirty="0">
                <a:solidFill>
                  <a:schemeClr val="accent1">
                    <a:lumMod val="75000"/>
                    <a:lumOff val="25000"/>
                  </a:schemeClr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contents</a:t>
            </a:r>
            <a:endParaRPr lang="zh-CN" altLang="en-US" sz="2000" dirty="0">
              <a:solidFill>
                <a:schemeClr val="accent1">
                  <a:lumMod val="75000"/>
                  <a:lumOff val="25000"/>
                </a:schemeClr>
              </a:solidFill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sp>
        <p:nvSpPr>
          <p:cNvPr id="10" name="云形 9"/>
          <p:cNvSpPr/>
          <p:nvPr/>
        </p:nvSpPr>
        <p:spPr>
          <a:xfrm>
            <a:off x="5032851" y="1368447"/>
            <a:ext cx="754539" cy="471573"/>
          </a:xfrm>
          <a:prstGeom prst="cloud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bg2">
                  <a:lumMod val="85000"/>
                </a:schemeClr>
              </a:gs>
            </a:gsLst>
            <a:lin ang="2700000" scaled="1"/>
            <a:tileRect/>
          </a:gradFill>
          <a:ln w="19050">
            <a:gradFill>
              <a:gsLst>
                <a:gs pos="0">
                  <a:schemeClr val="bg2">
                    <a:lumMod val="85000"/>
                  </a:schemeClr>
                </a:gs>
                <a:gs pos="100000">
                  <a:schemeClr val="bg2"/>
                </a:gs>
              </a:gsLst>
              <a:lin ang="5400000" scaled="1"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>
              <a:solidFill>
                <a:schemeClr val="accent1">
                  <a:lumMod val="75000"/>
                  <a:lumOff val="25000"/>
                </a:schemeClr>
              </a:solidFill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sp>
        <p:nvSpPr>
          <p:cNvPr id="11" name="云形 10"/>
          <p:cNvSpPr/>
          <p:nvPr/>
        </p:nvSpPr>
        <p:spPr>
          <a:xfrm>
            <a:off x="5032851" y="2048011"/>
            <a:ext cx="754539" cy="471573"/>
          </a:xfrm>
          <a:prstGeom prst="cloud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bg2">
                  <a:lumMod val="85000"/>
                </a:schemeClr>
              </a:gs>
            </a:gsLst>
            <a:lin ang="2700000" scaled="1"/>
            <a:tileRect/>
          </a:gradFill>
          <a:ln w="19050">
            <a:gradFill>
              <a:gsLst>
                <a:gs pos="0">
                  <a:schemeClr val="bg2">
                    <a:lumMod val="85000"/>
                  </a:schemeClr>
                </a:gs>
                <a:gs pos="100000">
                  <a:schemeClr val="bg2"/>
                </a:gs>
              </a:gsLst>
              <a:lin ang="5400000" scaled="1"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>
              <a:solidFill>
                <a:schemeClr val="accent1">
                  <a:lumMod val="75000"/>
                  <a:lumOff val="25000"/>
                </a:schemeClr>
              </a:solidFill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sp>
        <p:nvSpPr>
          <p:cNvPr id="16" name="云形 15"/>
          <p:cNvSpPr/>
          <p:nvPr/>
        </p:nvSpPr>
        <p:spPr>
          <a:xfrm>
            <a:off x="5032851" y="2727575"/>
            <a:ext cx="754539" cy="471573"/>
          </a:xfrm>
          <a:prstGeom prst="cloud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bg2">
                  <a:lumMod val="85000"/>
                </a:schemeClr>
              </a:gs>
            </a:gsLst>
            <a:lin ang="2700000" scaled="1"/>
            <a:tileRect/>
          </a:gradFill>
          <a:ln w="19050">
            <a:gradFill>
              <a:gsLst>
                <a:gs pos="0">
                  <a:schemeClr val="bg2">
                    <a:lumMod val="85000"/>
                  </a:schemeClr>
                </a:gs>
                <a:gs pos="100000">
                  <a:schemeClr val="bg2"/>
                </a:gs>
              </a:gsLst>
              <a:lin ang="5400000" scaled="1"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>
              <a:solidFill>
                <a:schemeClr val="accent1">
                  <a:lumMod val="75000"/>
                  <a:lumOff val="25000"/>
                </a:schemeClr>
              </a:solidFill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sp>
        <p:nvSpPr>
          <p:cNvPr id="17" name="云形 16"/>
          <p:cNvSpPr/>
          <p:nvPr/>
        </p:nvSpPr>
        <p:spPr>
          <a:xfrm>
            <a:off x="5032851" y="3407139"/>
            <a:ext cx="754539" cy="471573"/>
          </a:xfrm>
          <a:prstGeom prst="cloud">
            <a:avLst/>
          </a:prstGeom>
          <a:gradFill flip="none" rotWithShape="1">
            <a:gsLst>
              <a:gs pos="0">
                <a:schemeClr val="bg2"/>
              </a:gs>
              <a:gs pos="100000">
                <a:schemeClr val="bg2">
                  <a:lumMod val="85000"/>
                </a:schemeClr>
              </a:gs>
            </a:gsLst>
            <a:lin ang="2700000" scaled="1"/>
            <a:tileRect/>
          </a:gradFill>
          <a:ln w="19050">
            <a:gradFill>
              <a:gsLst>
                <a:gs pos="0">
                  <a:schemeClr val="bg2">
                    <a:lumMod val="85000"/>
                  </a:schemeClr>
                </a:gs>
                <a:gs pos="100000">
                  <a:schemeClr val="bg2"/>
                </a:gs>
              </a:gsLst>
              <a:lin ang="5400000" scaled="1"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>
              <a:solidFill>
                <a:schemeClr val="accent1">
                  <a:lumMod val="75000"/>
                  <a:lumOff val="25000"/>
                </a:schemeClr>
              </a:solidFill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237674" y="1522064"/>
            <a:ext cx="3021136" cy="311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22" dirty="0">
                <a:solidFill>
                  <a:schemeClr val="accent1">
                    <a:lumMod val="75000"/>
                    <a:lumOff val="25000"/>
                  </a:schemeClr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一、    单击添加章节内容文本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237674" y="2187738"/>
            <a:ext cx="3021136" cy="311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22" dirty="0">
                <a:solidFill>
                  <a:schemeClr val="accent1">
                    <a:lumMod val="75000"/>
                    <a:lumOff val="25000"/>
                  </a:schemeClr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二、    单击添加章节内容文本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237674" y="2842180"/>
            <a:ext cx="3021136" cy="311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22" dirty="0">
                <a:solidFill>
                  <a:schemeClr val="accent1">
                    <a:lumMod val="75000"/>
                    <a:lumOff val="25000"/>
                  </a:schemeClr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三、    单击添加章节内容文本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237674" y="3507854"/>
            <a:ext cx="3021136" cy="311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22" dirty="0">
                <a:solidFill>
                  <a:schemeClr val="accent1">
                    <a:lumMod val="75000"/>
                    <a:lumOff val="25000"/>
                  </a:schemeClr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rPr>
              <a:t>四、    单击添加章节内容文本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6196" y="-4914"/>
            <a:ext cx="1847804" cy="173636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717739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0">
        <p15:prstTrans prst="curtains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500"/>
                            </p:stCondLst>
                            <p:childTnLst>
                              <p:par>
                                <p:cTn id="3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500"/>
                            </p:stCondLst>
                            <p:childTnLst>
                              <p:par>
                                <p:cTn id="3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500"/>
                            </p:stCondLst>
                            <p:childTnLst>
                              <p:par>
                                <p:cTn id="3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500"/>
                            </p:stCondLst>
                            <p:childTnLst>
                              <p:par>
                                <p:cTn id="4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 animBg="1"/>
      <p:bldP spid="11" grpId="0" animBg="1"/>
      <p:bldP spid="16" grpId="0" animBg="1"/>
      <p:bldP spid="17" grpId="0" animBg="1"/>
      <p:bldP spid="4" grpId="0"/>
      <p:bldP spid="12" grpId="0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299" y="267494"/>
            <a:ext cx="3369631" cy="277331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915566"/>
            <a:ext cx="6223207" cy="40101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4858"/>
            <a:ext cx="1554171" cy="272850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419872" y="2058983"/>
            <a:ext cx="216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01</a:t>
            </a:r>
            <a:endParaRPr lang="zh-CN" altLang="en-US" sz="3200" i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571035" y="2707055"/>
            <a:ext cx="3888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单击添加您的文本</a:t>
            </a:r>
            <a:endParaRPr lang="zh-CN" altLang="en-US" sz="3200" i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38221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0">
        <p15:prstTrans prst="curtains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8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600"/>
                            </p:stCondLst>
                            <p:childTnLst>
                              <p:par>
                                <p:cTn id="2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600"/>
                            </p:stCondLst>
                            <p:childTnLst>
                              <p:par>
                                <p:cTn id="3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reeform 116_1"/>
          <p:cNvSpPr>
            <a:spLocks/>
          </p:cNvSpPr>
          <p:nvPr/>
        </p:nvSpPr>
        <p:spPr bwMode="auto">
          <a:xfrm rot="21224608">
            <a:off x="1379232" y="1734095"/>
            <a:ext cx="538727" cy="621946"/>
          </a:xfrm>
          <a:custGeom>
            <a:avLst/>
            <a:gdLst>
              <a:gd name="T0" fmla="*/ 0 w 246"/>
              <a:gd name="T1" fmla="*/ 0 h 284"/>
              <a:gd name="T2" fmla="*/ 246 w 246"/>
              <a:gd name="T3" fmla="*/ 142 h 284"/>
              <a:gd name="T4" fmla="*/ 0 w 246"/>
              <a:gd name="T5" fmla="*/ 284 h 284"/>
              <a:gd name="T6" fmla="*/ 0 w 246"/>
              <a:gd name="T7" fmla="*/ 0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6" h="284">
                <a:moveTo>
                  <a:pt x="0" y="0"/>
                </a:moveTo>
                <a:lnTo>
                  <a:pt x="246" y="142"/>
                </a:lnTo>
                <a:lnTo>
                  <a:pt x="0" y="284"/>
                </a:ln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3" name="Freeform 116_1"/>
          <p:cNvSpPr>
            <a:spLocks/>
          </p:cNvSpPr>
          <p:nvPr/>
        </p:nvSpPr>
        <p:spPr bwMode="auto">
          <a:xfrm rot="21224608">
            <a:off x="1379232" y="2440149"/>
            <a:ext cx="538727" cy="621946"/>
          </a:xfrm>
          <a:custGeom>
            <a:avLst/>
            <a:gdLst>
              <a:gd name="T0" fmla="*/ 0 w 246"/>
              <a:gd name="T1" fmla="*/ 0 h 284"/>
              <a:gd name="T2" fmla="*/ 246 w 246"/>
              <a:gd name="T3" fmla="*/ 142 h 284"/>
              <a:gd name="T4" fmla="*/ 0 w 246"/>
              <a:gd name="T5" fmla="*/ 284 h 284"/>
              <a:gd name="T6" fmla="*/ 0 w 246"/>
              <a:gd name="T7" fmla="*/ 0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6" h="284">
                <a:moveTo>
                  <a:pt x="0" y="0"/>
                </a:moveTo>
                <a:lnTo>
                  <a:pt x="246" y="142"/>
                </a:lnTo>
                <a:lnTo>
                  <a:pt x="0" y="284"/>
                </a:ln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4" name="Freeform 116_1"/>
          <p:cNvSpPr>
            <a:spLocks/>
          </p:cNvSpPr>
          <p:nvPr/>
        </p:nvSpPr>
        <p:spPr bwMode="auto">
          <a:xfrm rot="21224608">
            <a:off x="1379231" y="3056356"/>
            <a:ext cx="538727" cy="621946"/>
          </a:xfrm>
          <a:custGeom>
            <a:avLst/>
            <a:gdLst>
              <a:gd name="T0" fmla="*/ 0 w 246"/>
              <a:gd name="T1" fmla="*/ 0 h 284"/>
              <a:gd name="T2" fmla="*/ 246 w 246"/>
              <a:gd name="T3" fmla="*/ 142 h 284"/>
              <a:gd name="T4" fmla="*/ 0 w 246"/>
              <a:gd name="T5" fmla="*/ 284 h 284"/>
              <a:gd name="T6" fmla="*/ 0 w 246"/>
              <a:gd name="T7" fmla="*/ 0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6" h="284">
                <a:moveTo>
                  <a:pt x="0" y="0"/>
                </a:moveTo>
                <a:lnTo>
                  <a:pt x="246" y="142"/>
                </a:lnTo>
                <a:lnTo>
                  <a:pt x="0" y="284"/>
                </a:ln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5" name="Freeform 116_1"/>
          <p:cNvSpPr>
            <a:spLocks/>
          </p:cNvSpPr>
          <p:nvPr/>
        </p:nvSpPr>
        <p:spPr bwMode="auto">
          <a:xfrm rot="21224608">
            <a:off x="1379231" y="3787361"/>
            <a:ext cx="538727" cy="621946"/>
          </a:xfrm>
          <a:custGeom>
            <a:avLst/>
            <a:gdLst>
              <a:gd name="T0" fmla="*/ 0 w 246"/>
              <a:gd name="T1" fmla="*/ 0 h 284"/>
              <a:gd name="T2" fmla="*/ 246 w 246"/>
              <a:gd name="T3" fmla="*/ 142 h 284"/>
              <a:gd name="T4" fmla="*/ 0 w 246"/>
              <a:gd name="T5" fmla="*/ 284 h 284"/>
              <a:gd name="T6" fmla="*/ 0 w 246"/>
              <a:gd name="T7" fmla="*/ 0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6" h="284">
                <a:moveTo>
                  <a:pt x="0" y="0"/>
                </a:moveTo>
                <a:lnTo>
                  <a:pt x="246" y="142"/>
                </a:lnTo>
                <a:lnTo>
                  <a:pt x="0" y="284"/>
                </a:ln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69" name="Freeform 116_1"/>
          <p:cNvSpPr>
            <a:spLocks/>
          </p:cNvSpPr>
          <p:nvPr/>
        </p:nvSpPr>
        <p:spPr bwMode="auto">
          <a:xfrm rot="21224608">
            <a:off x="1379233" y="1110962"/>
            <a:ext cx="538727" cy="621946"/>
          </a:xfrm>
          <a:custGeom>
            <a:avLst/>
            <a:gdLst>
              <a:gd name="T0" fmla="*/ 0 w 246"/>
              <a:gd name="T1" fmla="*/ 0 h 284"/>
              <a:gd name="T2" fmla="*/ 246 w 246"/>
              <a:gd name="T3" fmla="*/ 142 h 284"/>
              <a:gd name="T4" fmla="*/ 0 w 246"/>
              <a:gd name="T5" fmla="*/ 284 h 284"/>
              <a:gd name="T6" fmla="*/ 0 w 246"/>
              <a:gd name="T7" fmla="*/ 0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6" h="284">
                <a:moveTo>
                  <a:pt x="0" y="0"/>
                </a:moveTo>
                <a:lnTo>
                  <a:pt x="246" y="142"/>
                </a:lnTo>
                <a:lnTo>
                  <a:pt x="0" y="284"/>
                </a:ln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2" name="Freeform 114_1"/>
          <p:cNvSpPr>
            <a:spLocks/>
          </p:cNvSpPr>
          <p:nvPr/>
        </p:nvSpPr>
        <p:spPr bwMode="auto">
          <a:xfrm rot="21540000">
            <a:off x="1539189" y="1128375"/>
            <a:ext cx="6196278" cy="527779"/>
          </a:xfrm>
          <a:custGeom>
            <a:avLst/>
            <a:gdLst/>
            <a:ahLst/>
            <a:cxnLst/>
            <a:rect l="l" t="t" r="r" b="b"/>
            <a:pathLst>
              <a:path w="6196278" h="527779">
                <a:moveTo>
                  <a:pt x="0" y="0"/>
                </a:moveTo>
                <a:cubicBezTo>
                  <a:pt x="0" y="0"/>
                  <a:pt x="0" y="0"/>
                  <a:pt x="1319514" y="0"/>
                </a:cubicBezTo>
                <a:lnTo>
                  <a:pt x="1322664" y="0"/>
                </a:lnTo>
                <a:lnTo>
                  <a:pt x="1327532" y="0"/>
                </a:lnTo>
                <a:lnTo>
                  <a:pt x="1329900" y="0"/>
                </a:lnTo>
                <a:lnTo>
                  <a:pt x="1343845" y="0"/>
                </a:lnTo>
                <a:lnTo>
                  <a:pt x="1366700" y="0"/>
                </a:lnTo>
                <a:lnTo>
                  <a:pt x="1400668" y="0"/>
                </a:lnTo>
                <a:lnTo>
                  <a:pt x="1447948" y="0"/>
                </a:lnTo>
                <a:lnTo>
                  <a:pt x="1474908" y="0"/>
                </a:lnTo>
                <a:lnTo>
                  <a:pt x="1510743" y="0"/>
                </a:lnTo>
                <a:lnTo>
                  <a:pt x="1591254" y="0"/>
                </a:lnTo>
                <a:lnTo>
                  <a:pt x="1632807" y="0"/>
                </a:lnTo>
                <a:lnTo>
                  <a:pt x="1691683" y="0"/>
                </a:lnTo>
                <a:lnTo>
                  <a:pt x="1801591" y="0"/>
                </a:lnTo>
                <a:lnTo>
                  <a:pt x="1814230" y="0"/>
                </a:lnTo>
                <a:lnTo>
                  <a:pt x="1961098" y="0"/>
                </a:lnTo>
                <a:lnTo>
                  <a:pt x="1981623" y="0"/>
                </a:lnTo>
                <a:cubicBezTo>
                  <a:pt x="2192244" y="0"/>
                  <a:pt x="2469864" y="0"/>
                  <a:pt x="2835798" y="0"/>
                </a:cubicBezTo>
                <a:lnTo>
                  <a:pt x="2839669" y="0"/>
                </a:lnTo>
                <a:lnTo>
                  <a:pt x="2848861" y="0"/>
                </a:lnTo>
                <a:lnTo>
                  <a:pt x="2866761" y="0"/>
                </a:lnTo>
                <a:lnTo>
                  <a:pt x="2896272" y="0"/>
                </a:lnTo>
                <a:lnTo>
                  <a:pt x="2940298" y="0"/>
                </a:lnTo>
                <a:lnTo>
                  <a:pt x="2952321" y="0"/>
                </a:lnTo>
                <a:lnTo>
                  <a:pt x="3001740" y="0"/>
                </a:lnTo>
                <a:lnTo>
                  <a:pt x="3083501" y="0"/>
                </a:lnTo>
                <a:lnTo>
                  <a:pt x="3121105" y="0"/>
                </a:lnTo>
                <a:lnTo>
                  <a:pt x="3188484" y="0"/>
                </a:lnTo>
                <a:lnTo>
                  <a:pt x="3301137" y="0"/>
                </a:lnTo>
                <a:cubicBezTo>
                  <a:pt x="3459446" y="0"/>
                  <a:pt x="3671612" y="0"/>
                  <a:pt x="3955958" y="0"/>
                </a:cubicBezTo>
                <a:lnTo>
                  <a:pt x="3959829" y="0"/>
                </a:lnTo>
                <a:lnTo>
                  <a:pt x="3969021" y="0"/>
                </a:lnTo>
                <a:lnTo>
                  <a:pt x="3986921" y="0"/>
                </a:lnTo>
                <a:lnTo>
                  <a:pt x="4016433" y="0"/>
                </a:lnTo>
                <a:lnTo>
                  <a:pt x="4060458" y="0"/>
                </a:lnTo>
                <a:lnTo>
                  <a:pt x="4080267" y="0"/>
                </a:lnTo>
                <a:lnTo>
                  <a:pt x="4121900" y="0"/>
                </a:lnTo>
                <a:lnTo>
                  <a:pt x="4203661" y="0"/>
                </a:lnTo>
                <a:lnTo>
                  <a:pt x="4300901" y="0"/>
                </a:lnTo>
                <a:lnTo>
                  <a:pt x="4308645" y="0"/>
                </a:lnTo>
                <a:lnTo>
                  <a:pt x="4439753" y="0"/>
                </a:lnTo>
                <a:lnTo>
                  <a:pt x="4516011" y="0"/>
                </a:lnTo>
                <a:lnTo>
                  <a:pt x="4546184" y="0"/>
                </a:lnTo>
                <a:lnTo>
                  <a:pt x="4599889" y="0"/>
                </a:lnTo>
                <a:lnTo>
                  <a:pt x="4691749" y="0"/>
                </a:lnTo>
                <a:lnTo>
                  <a:pt x="4791955" y="0"/>
                </a:lnTo>
                <a:lnTo>
                  <a:pt x="4817421" y="0"/>
                </a:lnTo>
                <a:cubicBezTo>
                  <a:pt x="5093144" y="0"/>
                  <a:pt x="5457115" y="0"/>
                  <a:pt x="5937581" y="0"/>
                </a:cubicBezTo>
                <a:cubicBezTo>
                  <a:pt x="6077277" y="0"/>
                  <a:pt x="6196278" y="119009"/>
                  <a:pt x="6196278" y="263890"/>
                </a:cubicBezTo>
                <a:cubicBezTo>
                  <a:pt x="6196278" y="408770"/>
                  <a:pt x="6077277" y="527779"/>
                  <a:pt x="5937581" y="527779"/>
                </a:cubicBezTo>
                <a:cubicBezTo>
                  <a:pt x="5937567" y="527779"/>
                  <a:pt x="5933593" y="527779"/>
                  <a:pt x="4817421" y="527779"/>
                </a:cubicBezTo>
                <a:cubicBezTo>
                  <a:pt x="4817415" y="527779"/>
                  <a:pt x="4817294" y="527779"/>
                  <a:pt x="4814459" y="527779"/>
                </a:cubicBezTo>
                <a:lnTo>
                  <a:pt x="4807426" y="527779"/>
                </a:lnTo>
                <a:lnTo>
                  <a:pt x="4793729" y="527779"/>
                </a:lnTo>
                <a:lnTo>
                  <a:pt x="4771147" y="527779"/>
                </a:lnTo>
                <a:cubicBezTo>
                  <a:pt x="4763240" y="527779"/>
                  <a:pt x="4755279" y="527779"/>
                  <a:pt x="4747265" y="527779"/>
                </a:cubicBezTo>
                <a:cubicBezTo>
                  <a:pt x="4744138" y="527779"/>
                  <a:pt x="4740872" y="527779"/>
                  <a:pt x="4737460" y="527779"/>
                </a:cubicBezTo>
                <a:lnTo>
                  <a:pt x="4690447" y="527779"/>
                </a:lnTo>
                <a:lnTo>
                  <a:pt x="4627885" y="527779"/>
                </a:lnTo>
                <a:cubicBezTo>
                  <a:pt x="4621966" y="527779"/>
                  <a:pt x="4616021" y="527779"/>
                  <a:pt x="4610048" y="527779"/>
                </a:cubicBezTo>
                <a:cubicBezTo>
                  <a:pt x="4591017" y="527779"/>
                  <a:pt x="4570239" y="527779"/>
                  <a:pt x="4547555" y="527779"/>
                </a:cubicBezTo>
                <a:cubicBezTo>
                  <a:pt x="4519818" y="527779"/>
                  <a:pt x="4491527" y="527779"/>
                  <a:pt x="4462673" y="527779"/>
                </a:cubicBezTo>
                <a:cubicBezTo>
                  <a:pt x="4457599" y="527779"/>
                  <a:pt x="4452454" y="527779"/>
                  <a:pt x="4447234" y="527779"/>
                </a:cubicBezTo>
                <a:lnTo>
                  <a:pt x="4324703" y="527779"/>
                </a:lnTo>
                <a:cubicBezTo>
                  <a:pt x="4318087" y="527779"/>
                  <a:pt x="4311444" y="527779"/>
                  <a:pt x="4304774" y="527779"/>
                </a:cubicBezTo>
                <a:cubicBezTo>
                  <a:pt x="4265513" y="527779"/>
                  <a:pt x="4223244" y="527779"/>
                  <a:pt x="4177738" y="527779"/>
                </a:cubicBezTo>
                <a:cubicBezTo>
                  <a:pt x="4163931" y="527779"/>
                  <a:pt x="4150015" y="527779"/>
                  <a:pt x="4135990" y="527779"/>
                </a:cubicBezTo>
                <a:cubicBezTo>
                  <a:pt x="4094599" y="527779"/>
                  <a:pt x="4050693" y="527779"/>
                  <a:pt x="4004121" y="527779"/>
                </a:cubicBezTo>
                <a:lnTo>
                  <a:pt x="3955958" y="527779"/>
                </a:lnTo>
                <a:cubicBezTo>
                  <a:pt x="3777298" y="527779"/>
                  <a:pt x="3561586" y="527779"/>
                  <a:pt x="3301137" y="527779"/>
                </a:cubicBezTo>
                <a:lnTo>
                  <a:pt x="3297266" y="527779"/>
                </a:lnTo>
                <a:lnTo>
                  <a:pt x="3288074" y="527779"/>
                </a:lnTo>
                <a:lnTo>
                  <a:pt x="3270174" y="527779"/>
                </a:lnTo>
                <a:lnTo>
                  <a:pt x="3240662" y="527779"/>
                </a:lnTo>
                <a:lnTo>
                  <a:pt x="3196637" y="527779"/>
                </a:lnTo>
                <a:cubicBezTo>
                  <a:pt x="3176410" y="527779"/>
                  <a:pt x="3155930" y="527779"/>
                  <a:pt x="3135195" y="527779"/>
                </a:cubicBezTo>
                <a:cubicBezTo>
                  <a:pt x="3111489" y="527779"/>
                  <a:pt x="3084397" y="527779"/>
                  <a:pt x="3053434" y="527779"/>
                </a:cubicBezTo>
                <a:cubicBezTo>
                  <a:pt x="3019112" y="527779"/>
                  <a:pt x="2984121" y="527779"/>
                  <a:pt x="2948451" y="527779"/>
                </a:cubicBezTo>
                <a:cubicBezTo>
                  <a:pt x="2914311" y="527779"/>
                  <a:pt x="2876867" y="527779"/>
                  <a:pt x="2835798" y="527779"/>
                </a:cubicBezTo>
                <a:cubicBezTo>
                  <a:pt x="2642493" y="527779"/>
                  <a:pt x="2368887" y="527779"/>
                  <a:pt x="1981623" y="527779"/>
                </a:cubicBezTo>
                <a:lnTo>
                  <a:pt x="1977752" y="527779"/>
                </a:lnTo>
                <a:lnTo>
                  <a:pt x="1968560" y="527779"/>
                </a:lnTo>
                <a:lnTo>
                  <a:pt x="1950660" y="527779"/>
                </a:lnTo>
                <a:lnTo>
                  <a:pt x="1921148" y="527779"/>
                </a:lnTo>
                <a:lnTo>
                  <a:pt x="1877123" y="527779"/>
                </a:lnTo>
                <a:cubicBezTo>
                  <a:pt x="1863556" y="527779"/>
                  <a:pt x="1849860" y="527779"/>
                  <a:pt x="1836034" y="527779"/>
                </a:cubicBezTo>
                <a:cubicBezTo>
                  <a:pt x="1829543" y="527779"/>
                  <a:pt x="1822763" y="527779"/>
                  <a:pt x="1815681" y="527779"/>
                </a:cubicBezTo>
                <a:lnTo>
                  <a:pt x="1733920" y="527779"/>
                </a:lnTo>
                <a:lnTo>
                  <a:pt x="1628936" y="527779"/>
                </a:lnTo>
                <a:cubicBezTo>
                  <a:pt x="1616303" y="527779"/>
                  <a:pt x="1603575" y="527779"/>
                  <a:pt x="1590751" y="527779"/>
                </a:cubicBezTo>
                <a:cubicBezTo>
                  <a:pt x="1561951" y="527779"/>
                  <a:pt x="1531029" y="527779"/>
                  <a:pt x="1497828" y="527779"/>
                </a:cubicBezTo>
                <a:lnTo>
                  <a:pt x="1421570" y="527779"/>
                </a:lnTo>
                <a:lnTo>
                  <a:pt x="1337692" y="527779"/>
                </a:lnTo>
                <a:cubicBezTo>
                  <a:pt x="1331651" y="527779"/>
                  <a:pt x="1325592" y="527779"/>
                  <a:pt x="1319514" y="527779"/>
                </a:cubicBezTo>
                <a:cubicBezTo>
                  <a:pt x="1027451" y="527779"/>
                  <a:pt x="606556" y="527779"/>
                  <a:pt x="0" y="527779"/>
                </a:cubicBezTo>
                <a:cubicBezTo>
                  <a:pt x="0" y="527779"/>
                  <a:pt x="0" y="527779"/>
                  <a:pt x="455307" y="263890"/>
                </a:cubicBezTo>
                <a:cubicBezTo>
                  <a:pt x="455307" y="263890"/>
                  <a:pt x="455307" y="263890"/>
                  <a:pt x="0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49" name="Freeform 114_2"/>
          <p:cNvSpPr>
            <a:spLocks/>
          </p:cNvSpPr>
          <p:nvPr/>
        </p:nvSpPr>
        <p:spPr bwMode="auto">
          <a:xfrm rot="21540000">
            <a:off x="1539189" y="1747801"/>
            <a:ext cx="6196278" cy="527779"/>
          </a:xfrm>
          <a:custGeom>
            <a:avLst/>
            <a:gdLst/>
            <a:ahLst/>
            <a:cxnLst/>
            <a:rect l="l" t="t" r="r" b="b"/>
            <a:pathLst>
              <a:path w="6196278" h="527779">
                <a:moveTo>
                  <a:pt x="0" y="0"/>
                </a:moveTo>
                <a:cubicBezTo>
                  <a:pt x="0" y="0"/>
                  <a:pt x="0" y="0"/>
                  <a:pt x="1319514" y="0"/>
                </a:cubicBezTo>
                <a:lnTo>
                  <a:pt x="1322664" y="0"/>
                </a:lnTo>
                <a:lnTo>
                  <a:pt x="1327532" y="0"/>
                </a:lnTo>
                <a:lnTo>
                  <a:pt x="1329900" y="0"/>
                </a:lnTo>
                <a:lnTo>
                  <a:pt x="1343845" y="0"/>
                </a:lnTo>
                <a:lnTo>
                  <a:pt x="1366700" y="0"/>
                </a:lnTo>
                <a:lnTo>
                  <a:pt x="1400668" y="0"/>
                </a:lnTo>
                <a:lnTo>
                  <a:pt x="1447948" y="0"/>
                </a:lnTo>
                <a:lnTo>
                  <a:pt x="1474908" y="0"/>
                </a:lnTo>
                <a:lnTo>
                  <a:pt x="1510743" y="0"/>
                </a:lnTo>
                <a:lnTo>
                  <a:pt x="1591254" y="0"/>
                </a:lnTo>
                <a:lnTo>
                  <a:pt x="1632807" y="0"/>
                </a:lnTo>
                <a:lnTo>
                  <a:pt x="1691683" y="0"/>
                </a:lnTo>
                <a:lnTo>
                  <a:pt x="1801591" y="0"/>
                </a:lnTo>
                <a:lnTo>
                  <a:pt x="1814230" y="0"/>
                </a:lnTo>
                <a:lnTo>
                  <a:pt x="1961098" y="0"/>
                </a:lnTo>
                <a:lnTo>
                  <a:pt x="1981623" y="0"/>
                </a:lnTo>
                <a:cubicBezTo>
                  <a:pt x="2192244" y="0"/>
                  <a:pt x="2469864" y="0"/>
                  <a:pt x="2835798" y="0"/>
                </a:cubicBezTo>
                <a:lnTo>
                  <a:pt x="2839669" y="0"/>
                </a:lnTo>
                <a:lnTo>
                  <a:pt x="2848861" y="0"/>
                </a:lnTo>
                <a:lnTo>
                  <a:pt x="2866761" y="0"/>
                </a:lnTo>
                <a:lnTo>
                  <a:pt x="2896272" y="0"/>
                </a:lnTo>
                <a:lnTo>
                  <a:pt x="2940298" y="0"/>
                </a:lnTo>
                <a:lnTo>
                  <a:pt x="2952321" y="0"/>
                </a:lnTo>
                <a:lnTo>
                  <a:pt x="3001740" y="0"/>
                </a:lnTo>
                <a:lnTo>
                  <a:pt x="3083501" y="0"/>
                </a:lnTo>
                <a:lnTo>
                  <a:pt x="3121105" y="0"/>
                </a:lnTo>
                <a:lnTo>
                  <a:pt x="3188484" y="0"/>
                </a:lnTo>
                <a:lnTo>
                  <a:pt x="3301137" y="0"/>
                </a:lnTo>
                <a:cubicBezTo>
                  <a:pt x="3459446" y="0"/>
                  <a:pt x="3671612" y="0"/>
                  <a:pt x="3955958" y="0"/>
                </a:cubicBezTo>
                <a:lnTo>
                  <a:pt x="3959829" y="0"/>
                </a:lnTo>
                <a:lnTo>
                  <a:pt x="3969021" y="0"/>
                </a:lnTo>
                <a:lnTo>
                  <a:pt x="3986921" y="0"/>
                </a:lnTo>
                <a:lnTo>
                  <a:pt x="4016433" y="0"/>
                </a:lnTo>
                <a:lnTo>
                  <a:pt x="4060458" y="0"/>
                </a:lnTo>
                <a:lnTo>
                  <a:pt x="4080267" y="0"/>
                </a:lnTo>
                <a:lnTo>
                  <a:pt x="4121900" y="0"/>
                </a:lnTo>
                <a:lnTo>
                  <a:pt x="4203661" y="0"/>
                </a:lnTo>
                <a:lnTo>
                  <a:pt x="4300901" y="0"/>
                </a:lnTo>
                <a:lnTo>
                  <a:pt x="4308645" y="0"/>
                </a:lnTo>
                <a:lnTo>
                  <a:pt x="4439753" y="0"/>
                </a:lnTo>
                <a:lnTo>
                  <a:pt x="4516011" y="0"/>
                </a:lnTo>
                <a:lnTo>
                  <a:pt x="4546184" y="0"/>
                </a:lnTo>
                <a:lnTo>
                  <a:pt x="4599889" y="0"/>
                </a:lnTo>
                <a:lnTo>
                  <a:pt x="4691749" y="0"/>
                </a:lnTo>
                <a:lnTo>
                  <a:pt x="4791955" y="0"/>
                </a:lnTo>
                <a:lnTo>
                  <a:pt x="4817421" y="0"/>
                </a:lnTo>
                <a:cubicBezTo>
                  <a:pt x="5093144" y="0"/>
                  <a:pt x="5457115" y="0"/>
                  <a:pt x="5937581" y="0"/>
                </a:cubicBezTo>
                <a:cubicBezTo>
                  <a:pt x="6077277" y="0"/>
                  <a:pt x="6196278" y="119009"/>
                  <a:pt x="6196278" y="263890"/>
                </a:cubicBezTo>
                <a:cubicBezTo>
                  <a:pt x="6196278" y="408770"/>
                  <a:pt x="6077277" y="527779"/>
                  <a:pt x="5937581" y="527779"/>
                </a:cubicBezTo>
                <a:cubicBezTo>
                  <a:pt x="5937567" y="527779"/>
                  <a:pt x="5933593" y="527779"/>
                  <a:pt x="4817421" y="527779"/>
                </a:cubicBezTo>
                <a:cubicBezTo>
                  <a:pt x="4817415" y="527779"/>
                  <a:pt x="4817294" y="527779"/>
                  <a:pt x="4814459" y="527779"/>
                </a:cubicBezTo>
                <a:lnTo>
                  <a:pt x="4807426" y="527779"/>
                </a:lnTo>
                <a:lnTo>
                  <a:pt x="4793729" y="527779"/>
                </a:lnTo>
                <a:lnTo>
                  <a:pt x="4771147" y="527779"/>
                </a:lnTo>
                <a:cubicBezTo>
                  <a:pt x="4763240" y="527779"/>
                  <a:pt x="4755279" y="527779"/>
                  <a:pt x="4747265" y="527779"/>
                </a:cubicBezTo>
                <a:cubicBezTo>
                  <a:pt x="4744138" y="527779"/>
                  <a:pt x="4740872" y="527779"/>
                  <a:pt x="4737460" y="527779"/>
                </a:cubicBezTo>
                <a:lnTo>
                  <a:pt x="4690447" y="527779"/>
                </a:lnTo>
                <a:lnTo>
                  <a:pt x="4627885" y="527779"/>
                </a:lnTo>
                <a:cubicBezTo>
                  <a:pt x="4621966" y="527779"/>
                  <a:pt x="4616021" y="527779"/>
                  <a:pt x="4610048" y="527779"/>
                </a:cubicBezTo>
                <a:cubicBezTo>
                  <a:pt x="4591017" y="527779"/>
                  <a:pt x="4570239" y="527779"/>
                  <a:pt x="4547555" y="527779"/>
                </a:cubicBezTo>
                <a:cubicBezTo>
                  <a:pt x="4519818" y="527779"/>
                  <a:pt x="4491527" y="527779"/>
                  <a:pt x="4462673" y="527779"/>
                </a:cubicBezTo>
                <a:cubicBezTo>
                  <a:pt x="4457599" y="527779"/>
                  <a:pt x="4452454" y="527779"/>
                  <a:pt x="4447234" y="527779"/>
                </a:cubicBezTo>
                <a:lnTo>
                  <a:pt x="4324703" y="527779"/>
                </a:lnTo>
                <a:cubicBezTo>
                  <a:pt x="4318087" y="527779"/>
                  <a:pt x="4311444" y="527779"/>
                  <a:pt x="4304774" y="527779"/>
                </a:cubicBezTo>
                <a:cubicBezTo>
                  <a:pt x="4265513" y="527779"/>
                  <a:pt x="4223244" y="527779"/>
                  <a:pt x="4177738" y="527779"/>
                </a:cubicBezTo>
                <a:cubicBezTo>
                  <a:pt x="4163931" y="527779"/>
                  <a:pt x="4150015" y="527779"/>
                  <a:pt x="4135990" y="527779"/>
                </a:cubicBezTo>
                <a:cubicBezTo>
                  <a:pt x="4094599" y="527779"/>
                  <a:pt x="4050693" y="527779"/>
                  <a:pt x="4004121" y="527779"/>
                </a:cubicBezTo>
                <a:lnTo>
                  <a:pt x="3955958" y="527779"/>
                </a:lnTo>
                <a:cubicBezTo>
                  <a:pt x="3777298" y="527779"/>
                  <a:pt x="3561586" y="527779"/>
                  <a:pt x="3301137" y="527779"/>
                </a:cubicBezTo>
                <a:lnTo>
                  <a:pt x="3297266" y="527779"/>
                </a:lnTo>
                <a:lnTo>
                  <a:pt x="3288074" y="527779"/>
                </a:lnTo>
                <a:lnTo>
                  <a:pt x="3270174" y="527779"/>
                </a:lnTo>
                <a:lnTo>
                  <a:pt x="3240662" y="527779"/>
                </a:lnTo>
                <a:lnTo>
                  <a:pt x="3196637" y="527779"/>
                </a:lnTo>
                <a:cubicBezTo>
                  <a:pt x="3176410" y="527779"/>
                  <a:pt x="3155930" y="527779"/>
                  <a:pt x="3135195" y="527779"/>
                </a:cubicBezTo>
                <a:cubicBezTo>
                  <a:pt x="3111489" y="527779"/>
                  <a:pt x="3084397" y="527779"/>
                  <a:pt x="3053434" y="527779"/>
                </a:cubicBezTo>
                <a:cubicBezTo>
                  <a:pt x="3019112" y="527779"/>
                  <a:pt x="2984121" y="527779"/>
                  <a:pt x="2948451" y="527779"/>
                </a:cubicBezTo>
                <a:cubicBezTo>
                  <a:pt x="2914311" y="527779"/>
                  <a:pt x="2876867" y="527779"/>
                  <a:pt x="2835798" y="527779"/>
                </a:cubicBezTo>
                <a:cubicBezTo>
                  <a:pt x="2642493" y="527779"/>
                  <a:pt x="2368887" y="527779"/>
                  <a:pt x="1981623" y="527779"/>
                </a:cubicBezTo>
                <a:lnTo>
                  <a:pt x="1977752" y="527779"/>
                </a:lnTo>
                <a:lnTo>
                  <a:pt x="1968560" y="527779"/>
                </a:lnTo>
                <a:lnTo>
                  <a:pt x="1950660" y="527779"/>
                </a:lnTo>
                <a:lnTo>
                  <a:pt x="1921148" y="527779"/>
                </a:lnTo>
                <a:lnTo>
                  <a:pt x="1877123" y="527779"/>
                </a:lnTo>
                <a:cubicBezTo>
                  <a:pt x="1863556" y="527779"/>
                  <a:pt x="1849860" y="527779"/>
                  <a:pt x="1836034" y="527779"/>
                </a:cubicBezTo>
                <a:cubicBezTo>
                  <a:pt x="1829543" y="527779"/>
                  <a:pt x="1822763" y="527779"/>
                  <a:pt x="1815681" y="527779"/>
                </a:cubicBezTo>
                <a:lnTo>
                  <a:pt x="1733920" y="527779"/>
                </a:lnTo>
                <a:lnTo>
                  <a:pt x="1628936" y="527779"/>
                </a:lnTo>
                <a:cubicBezTo>
                  <a:pt x="1616303" y="527779"/>
                  <a:pt x="1603575" y="527779"/>
                  <a:pt x="1590751" y="527779"/>
                </a:cubicBezTo>
                <a:cubicBezTo>
                  <a:pt x="1561951" y="527779"/>
                  <a:pt x="1531029" y="527779"/>
                  <a:pt x="1497828" y="527779"/>
                </a:cubicBezTo>
                <a:lnTo>
                  <a:pt x="1421570" y="527779"/>
                </a:lnTo>
                <a:lnTo>
                  <a:pt x="1337692" y="527779"/>
                </a:lnTo>
                <a:cubicBezTo>
                  <a:pt x="1331651" y="527779"/>
                  <a:pt x="1325592" y="527779"/>
                  <a:pt x="1319514" y="527779"/>
                </a:cubicBezTo>
                <a:cubicBezTo>
                  <a:pt x="1027451" y="527779"/>
                  <a:pt x="606556" y="527779"/>
                  <a:pt x="0" y="527779"/>
                </a:cubicBezTo>
                <a:cubicBezTo>
                  <a:pt x="0" y="527779"/>
                  <a:pt x="0" y="527779"/>
                  <a:pt x="455307" y="263890"/>
                </a:cubicBezTo>
                <a:cubicBezTo>
                  <a:pt x="455307" y="263890"/>
                  <a:pt x="455307" y="263890"/>
                  <a:pt x="0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0" name="Freeform 114_3"/>
          <p:cNvSpPr>
            <a:spLocks/>
          </p:cNvSpPr>
          <p:nvPr/>
        </p:nvSpPr>
        <p:spPr bwMode="auto">
          <a:xfrm rot="21540000">
            <a:off x="1539189" y="2453856"/>
            <a:ext cx="6196278" cy="527779"/>
          </a:xfrm>
          <a:custGeom>
            <a:avLst/>
            <a:gdLst/>
            <a:ahLst/>
            <a:cxnLst/>
            <a:rect l="l" t="t" r="r" b="b"/>
            <a:pathLst>
              <a:path w="6196278" h="527779">
                <a:moveTo>
                  <a:pt x="0" y="0"/>
                </a:moveTo>
                <a:cubicBezTo>
                  <a:pt x="0" y="0"/>
                  <a:pt x="0" y="0"/>
                  <a:pt x="1319514" y="0"/>
                </a:cubicBezTo>
                <a:lnTo>
                  <a:pt x="1322664" y="0"/>
                </a:lnTo>
                <a:lnTo>
                  <a:pt x="1327532" y="0"/>
                </a:lnTo>
                <a:lnTo>
                  <a:pt x="1329900" y="0"/>
                </a:lnTo>
                <a:lnTo>
                  <a:pt x="1343845" y="0"/>
                </a:lnTo>
                <a:lnTo>
                  <a:pt x="1366700" y="0"/>
                </a:lnTo>
                <a:lnTo>
                  <a:pt x="1400668" y="0"/>
                </a:lnTo>
                <a:lnTo>
                  <a:pt x="1447948" y="0"/>
                </a:lnTo>
                <a:lnTo>
                  <a:pt x="1474908" y="0"/>
                </a:lnTo>
                <a:lnTo>
                  <a:pt x="1510743" y="0"/>
                </a:lnTo>
                <a:lnTo>
                  <a:pt x="1591254" y="0"/>
                </a:lnTo>
                <a:lnTo>
                  <a:pt x="1632807" y="0"/>
                </a:lnTo>
                <a:lnTo>
                  <a:pt x="1691683" y="0"/>
                </a:lnTo>
                <a:lnTo>
                  <a:pt x="1801591" y="0"/>
                </a:lnTo>
                <a:lnTo>
                  <a:pt x="1814230" y="0"/>
                </a:lnTo>
                <a:lnTo>
                  <a:pt x="1961098" y="0"/>
                </a:lnTo>
                <a:lnTo>
                  <a:pt x="1981623" y="0"/>
                </a:lnTo>
                <a:cubicBezTo>
                  <a:pt x="2192244" y="0"/>
                  <a:pt x="2469864" y="0"/>
                  <a:pt x="2835798" y="0"/>
                </a:cubicBezTo>
                <a:lnTo>
                  <a:pt x="2839669" y="0"/>
                </a:lnTo>
                <a:lnTo>
                  <a:pt x="2848861" y="0"/>
                </a:lnTo>
                <a:lnTo>
                  <a:pt x="2866761" y="0"/>
                </a:lnTo>
                <a:lnTo>
                  <a:pt x="2896272" y="0"/>
                </a:lnTo>
                <a:lnTo>
                  <a:pt x="2940298" y="0"/>
                </a:lnTo>
                <a:lnTo>
                  <a:pt x="2952321" y="0"/>
                </a:lnTo>
                <a:lnTo>
                  <a:pt x="3001740" y="0"/>
                </a:lnTo>
                <a:lnTo>
                  <a:pt x="3083501" y="0"/>
                </a:lnTo>
                <a:lnTo>
                  <a:pt x="3121105" y="0"/>
                </a:lnTo>
                <a:lnTo>
                  <a:pt x="3188484" y="0"/>
                </a:lnTo>
                <a:lnTo>
                  <a:pt x="3301137" y="0"/>
                </a:lnTo>
                <a:cubicBezTo>
                  <a:pt x="3459446" y="0"/>
                  <a:pt x="3671612" y="0"/>
                  <a:pt x="3955958" y="0"/>
                </a:cubicBezTo>
                <a:lnTo>
                  <a:pt x="3959829" y="0"/>
                </a:lnTo>
                <a:lnTo>
                  <a:pt x="3969021" y="0"/>
                </a:lnTo>
                <a:lnTo>
                  <a:pt x="3986921" y="0"/>
                </a:lnTo>
                <a:lnTo>
                  <a:pt x="4016433" y="0"/>
                </a:lnTo>
                <a:lnTo>
                  <a:pt x="4060458" y="0"/>
                </a:lnTo>
                <a:lnTo>
                  <a:pt x="4080267" y="0"/>
                </a:lnTo>
                <a:lnTo>
                  <a:pt x="4121900" y="0"/>
                </a:lnTo>
                <a:lnTo>
                  <a:pt x="4203661" y="0"/>
                </a:lnTo>
                <a:lnTo>
                  <a:pt x="4300901" y="0"/>
                </a:lnTo>
                <a:lnTo>
                  <a:pt x="4308645" y="0"/>
                </a:lnTo>
                <a:lnTo>
                  <a:pt x="4439753" y="0"/>
                </a:lnTo>
                <a:lnTo>
                  <a:pt x="4516011" y="0"/>
                </a:lnTo>
                <a:lnTo>
                  <a:pt x="4546184" y="0"/>
                </a:lnTo>
                <a:lnTo>
                  <a:pt x="4599889" y="0"/>
                </a:lnTo>
                <a:lnTo>
                  <a:pt x="4691749" y="0"/>
                </a:lnTo>
                <a:lnTo>
                  <a:pt x="4791955" y="0"/>
                </a:lnTo>
                <a:lnTo>
                  <a:pt x="4817421" y="0"/>
                </a:lnTo>
                <a:cubicBezTo>
                  <a:pt x="5093144" y="0"/>
                  <a:pt x="5457115" y="0"/>
                  <a:pt x="5937581" y="0"/>
                </a:cubicBezTo>
                <a:cubicBezTo>
                  <a:pt x="6077277" y="0"/>
                  <a:pt x="6196278" y="119009"/>
                  <a:pt x="6196278" y="263890"/>
                </a:cubicBezTo>
                <a:cubicBezTo>
                  <a:pt x="6196278" y="408770"/>
                  <a:pt x="6077277" y="527779"/>
                  <a:pt x="5937581" y="527779"/>
                </a:cubicBezTo>
                <a:cubicBezTo>
                  <a:pt x="5937567" y="527779"/>
                  <a:pt x="5933593" y="527779"/>
                  <a:pt x="4817421" y="527779"/>
                </a:cubicBezTo>
                <a:cubicBezTo>
                  <a:pt x="4817415" y="527779"/>
                  <a:pt x="4817294" y="527779"/>
                  <a:pt x="4814459" y="527779"/>
                </a:cubicBezTo>
                <a:lnTo>
                  <a:pt x="4807426" y="527779"/>
                </a:lnTo>
                <a:lnTo>
                  <a:pt x="4793729" y="527779"/>
                </a:lnTo>
                <a:lnTo>
                  <a:pt x="4771147" y="527779"/>
                </a:lnTo>
                <a:cubicBezTo>
                  <a:pt x="4763240" y="527779"/>
                  <a:pt x="4755279" y="527779"/>
                  <a:pt x="4747265" y="527779"/>
                </a:cubicBezTo>
                <a:cubicBezTo>
                  <a:pt x="4744138" y="527779"/>
                  <a:pt x="4740872" y="527779"/>
                  <a:pt x="4737460" y="527779"/>
                </a:cubicBezTo>
                <a:lnTo>
                  <a:pt x="4690447" y="527779"/>
                </a:lnTo>
                <a:lnTo>
                  <a:pt x="4627885" y="527779"/>
                </a:lnTo>
                <a:cubicBezTo>
                  <a:pt x="4621966" y="527779"/>
                  <a:pt x="4616021" y="527779"/>
                  <a:pt x="4610048" y="527779"/>
                </a:cubicBezTo>
                <a:cubicBezTo>
                  <a:pt x="4591017" y="527779"/>
                  <a:pt x="4570239" y="527779"/>
                  <a:pt x="4547555" y="527779"/>
                </a:cubicBezTo>
                <a:cubicBezTo>
                  <a:pt x="4519818" y="527779"/>
                  <a:pt x="4491527" y="527779"/>
                  <a:pt x="4462673" y="527779"/>
                </a:cubicBezTo>
                <a:cubicBezTo>
                  <a:pt x="4457599" y="527779"/>
                  <a:pt x="4452454" y="527779"/>
                  <a:pt x="4447234" y="527779"/>
                </a:cubicBezTo>
                <a:lnTo>
                  <a:pt x="4324703" y="527779"/>
                </a:lnTo>
                <a:cubicBezTo>
                  <a:pt x="4318087" y="527779"/>
                  <a:pt x="4311444" y="527779"/>
                  <a:pt x="4304774" y="527779"/>
                </a:cubicBezTo>
                <a:cubicBezTo>
                  <a:pt x="4265513" y="527779"/>
                  <a:pt x="4223244" y="527779"/>
                  <a:pt x="4177738" y="527779"/>
                </a:cubicBezTo>
                <a:cubicBezTo>
                  <a:pt x="4163931" y="527779"/>
                  <a:pt x="4150015" y="527779"/>
                  <a:pt x="4135990" y="527779"/>
                </a:cubicBezTo>
                <a:cubicBezTo>
                  <a:pt x="4094599" y="527779"/>
                  <a:pt x="4050693" y="527779"/>
                  <a:pt x="4004121" y="527779"/>
                </a:cubicBezTo>
                <a:lnTo>
                  <a:pt x="3955958" y="527779"/>
                </a:lnTo>
                <a:cubicBezTo>
                  <a:pt x="3777298" y="527779"/>
                  <a:pt x="3561586" y="527779"/>
                  <a:pt x="3301137" y="527779"/>
                </a:cubicBezTo>
                <a:lnTo>
                  <a:pt x="3297266" y="527779"/>
                </a:lnTo>
                <a:lnTo>
                  <a:pt x="3288074" y="527779"/>
                </a:lnTo>
                <a:lnTo>
                  <a:pt x="3270174" y="527779"/>
                </a:lnTo>
                <a:lnTo>
                  <a:pt x="3240662" y="527779"/>
                </a:lnTo>
                <a:lnTo>
                  <a:pt x="3196637" y="527779"/>
                </a:lnTo>
                <a:cubicBezTo>
                  <a:pt x="3176410" y="527779"/>
                  <a:pt x="3155930" y="527779"/>
                  <a:pt x="3135195" y="527779"/>
                </a:cubicBezTo>
                <a:cubicBezTo>
                  <a:pt x="3111489" y="527779"/>
                  <a:pt x="3084397" y="527779"/>
                  <a:pt x="3053434" y="527779"/>
                </a:cubicBezTo>
                <a:cubicBezTo>
                  <a:pt x="3019112" y="527779"/>
                  <a:pt x="2984121" y="527779"/>
                  <a:pt x="2948451" y="527779"/>
                </a:cubicBezTo>
                <a:cubicBezTo>
                  <a:pt x="2914311" y="527779"/>
                  <a:pt x="2876867" y="527779"/>
                  <a:pt x="2835798" y="527779"/>
                </a:cubicBezTo>
                <a:cubicBezTo>
                  <a:pt x="2642493" y="527779"/>
                  <a:pt x="2368887" y="527779"/>
                  <a:pt x="1981623" y="527779"/>
                </a:cubicBezTo>
                <a:lnTo>
                  <a:pt x="1977752" y="527779"/>
                </a:lnTo>
                <a:lnTo>
                  <a:pt x="1968560" y="527779"/>
                </a:lnTo>
                <a:lnTo>
                  <a:pt x="1950660" y="527779"/>
                </a:lnTo>
                <a:lnTo>
                  <a:pt x="1921148" y="527779"/>
                </a:lnTo>
                <a:lnTo>
                  <a:pt x="1877123" y="527779"/>
                </a:lnTo>
                <a:cubicBezTo>
                  <a:pt x="1863556" y="527779"/>
                  <a:pt x="1849860" y="527779"/>
                  <a:pt x="1836034" y="527779"/>
                </a:cubicBezTo>
                <a:cubicBezTo>
                  <a:pt x="1829543" y="527779"/>
                  <a:pt x="1822763" y="527779"/>
                  <a:pt x="1815681" y="527779"/>
                </a:cubicBezTo>
                <a:lnTo>
                  <a:pt x="1733920" y="527779"/>
                </a:lnTo>
                <a:lnTo>
                  <a:pt x="1628936" y="527779"/>
                </a:lnTo>
                <a:cubicBezTo>
                  <a:pt x="1616303" y="527779"/>
                  <a:pt x="1603575" y="527779"/>
                  <a:pt x="1590751" y="527779"/>
                </a:cubicBezTo>
                <a:cubicBezTo>
                  <a:pt x="1561951" y="527779"/>
                  <a:pt x="1531029" y="527779"/>
                  <a:pt x="1497828" y="527779"/>
                </a:cubicBezTo>
                <a:lnTo>
                  <a:pt x="1421570" y="527779"/>
                </a:lnTo>
                <a:lnTo>
                  <a:pt x="1337692" y="527779"/>
                </a:lnTo>
                <a:cubicBezTo>
                  <a:pt x="1331651" y="527779"/>
                  <a:pt x="1325592" y="527779"/>
                  <a:pt x="1319514" y="527779"/>
                </a:cubicBezTo>
                <a:cubicBezTo>
                  <a:pt x="1027451" y="527779"/>
                  <a:pt x="606556" y="527779"/>
                  <a:pt x="0" y="527779"/>
                </a:cubicBezTo>
                <a:cubicBezTo>
                  <a:pt x="0" y="527779"/>
                  <a:pt x="0" y="527779"/>
                  <a:pt x="455307" y="263890"/>
                </a:cubicBezTo>
                <a:cubicBezTo>
                  <a:pt x="455307" y="263890"/>
                  <a:pt x="455307" y="263890"/>
                  <a:pt x="0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1" name="Freeform 114_4"/>
          <p:cNvSpPr>
            <a:spLocks/>
          </p:cNvSpPr>
          <p:nvPr/>
        </p:nvSpPr>
        <p:spPr bwMode="auto">
          <a:xfrm rot="21540000">
            <a:off x="1539189" y="3076641"/>
            <a:ext cx="6196278" cy="527779"/>
          </a:xfrm>
          <a:custGeom>
            <a:avLst/>
            <a:gdLst/>
            <a:ahLst/>
            <a:cxnLst/>
            <a:rect l="l" t="t" r="r" b="b"/>
            <a:pathLst>
              <a:path w="6196278" h="527779">
                <a:moveTo>
                  <a:pt x="0" y="0"/>
                </a:moveTo>
                <a:cubicBezTo>
                  <a:pt x="0" y="0"/>
                  <a:pt x="0" y="0"/>
                  <a:pt x="1319514" y="0"/>
                </a:cubicBezTo>
                <a:lnTo>
                  <a:pt x="1322664" y="0"/>
                </a:lnTo>
                <a:lnTo>
                  <a:pt x="1327532" y="0"/>
                </a:lnTo>
                <a:lnTo>
                  <a:pt x="1329900" y="0"/>
                </a:lnTo>
                <a:lnTo>
                  <a:pt x="1343845" y="0"/>
                </a:lnTo>
                <a:lnTo>
                  <a:pt x="1366700" y="0"/>
                </a:lnTo>
                <a:lnTo>
                  <a:pt x="1400668" y="0"/>
                </a:lnTo>
                <a:lnTo>
                  <a:pt x="1447948" y="0"/>
                </a:lnTo>
                <a:lnTo>
                  <a:pt x="1474908" y="0"/>
                </a:lnTo>
                <a:lnTo>
                  <a:pt x="1510743" y="0"/>
                </a:lnTo>
                <a:lnTo>
                  <a:pt x="1591254" y="0"/>
                </a:lnTo>
                <a:lnTo>
                  <a:pt x="1632807" y="0"/>
                </a:lnTo>
                <a:lnTo>
                  <a:pt x="1691683" y="0"/>
                </a:lnTo>
                <a:lnTo>
                  <a:pt x="1801591" y="0"/>
                </a:lnTo>
                <a:lnTo>
                  <a:pt x="1814230" y="0"/>
                </a:lnTo>
                <a:lnTo>
                  <a:pt x="1961098" y="0"/>
                </a:lnTo>
                <a:lnTo>
                  <a:pt x="1981623" y="0"/>
                </a:lnTo>
                <a:cubicBezTo>
                  <a:pt x="2192244" y="0"/>
                  <a:pt x="2469864" y="0"/>
                  <a:pt x="2835798" y="0"/>
                </a:cubicBezTo>
                <a:lnTo>
                  <a:pt x="2839669" y="0"/>
                </a:lnTo>
                <a:lnTo>
                  <a:pt x="2848861" y="0"/>
                </a:lnTo>
                <a:lnTo>
                  <a:pt x="2866761" y="0"/>
                </a:lnTo>
                <a:lnTo>
                  <a:pt x="2896272" y="0"/>
                </a:lnTo>
                <a:lnTo>
                  <a:pt x="2940298" y="0"/>
                </a:lnTo>
                <a:lnTo>
                  <a:pt x="2952321" y="0"/>
                </a:lnTo>
                <a:lnTo>
                  <a:pt x="3001740" y="0"/>
                </a:lnTo>
                <a:lnTo>
                  <a:pt x="3083501" y="0"/>
                </a:lnTo>
                <a:lnTo>
                  <a:pt x="3121105" y="0"/>
                </a:lnTo>
                <a:lnTo>
                  <a:pt x="3188484" y="0"/>
                </a:lnTo>
                <a:lnTo>
                  <a:pt x="3301137" y="0"/>
                </a:lnTo>
                <a:cubicBezTo>
                  <a:pt x="3459446" y="0"/>
                  <a:pt x="3671612" y="0"/>
                  <a:pt x="3955958" y="0"/>
                </a:cubicBezTo>
                <a:lnTo>
                  <a:pt x="3959829" y="0"/>
                </a:lnTo>
                <a:lnTo>
                  <a:pt x="3969021" y="0"/>
                </a:lnTo>
                <a:lnTo>
                  <a:pt x="3986921" y="0"/>
                </a:lnTo>
                <a:lnTo>
                  <a:pt x="4016433" y="0"/>
                </a:lnTo>
                <a:lnTo>
                  <a:pt x="4060458" y="0"/>
                </a:lnTo>
                <a:lnTo>
                  <a:pt x="4080267" y="0"/>
                </a:lnTo>
                <a:lnTo>
                  <a:pt x="4121900" y="0"/>
                </a:lnTo>
                <a:lnTo>
                  <a:pt x="4203661" y="0"/>
                </a:lnTo>
                <a:lnTo>
                  <a:pt x="4300901" y="0"/>
                </a:lnTo>
                <a:lnTo>
                  <a:pt x="4308645" y="0"/>
                </a:lnTo>
                <a:lnTo>
                  <a:pt x="4439753" y="0"/>
                </a:lnTo>
                <a:lnTo>
                  <a:pt x="4516011" y="0"/>
                </a:lnTo>
                <a:lnTo>
                  <a:pt x="4546184" y="0"/>
                </a:lnTo>
                <a:lnTo>
                  <a:pt x="4599889" y="0"/>
                </a:lnTo>
                <a:lnTo>
                  <a:pt x="4691749" y="0"/>
                </a:lnTo>
                <a:lnTo>
                  <a:pt x="4791955" y="0"/>
                </a:lnTo>
                <a:lnTo>
                  <a:pt x="4817421" y="0"/>
                </a:lnTo>
                <a:cubicBezTo>
                  <a:pt x="5093144" y="0"/>
                  <a:pt x="5457115" y="0"/>
                  <a:pt x="5937581" y="0"/>
                </a:cubicBezTo>
                <a:cubicBezTo>
                  <a:pt x="6077277" y="0"/>
                  <a:pt x="6196278" y="119009"/>
                  <a:pt x="6196278" y="263890"/>
                </a:cubicBezTo>
                <a:cubicBezTo>
                  <a:pt x="6196278" y="408770"/>
                  <a:pt x="6077277" y="527779"/>
                  <a:pt x="5937581" y="527779"/>
                </a:cubicBezTo>
                <a:cubicBezTo>
                  <a:pt x="5937567" y="527779"/>
                  <a:pt x="5933593" y="527779"/>
                  <a:pt x="4817421" y="527779"/>
                </a:cubicBezTo>
                <a:cubicBezTo>
                  <a:pt x="4817415" y="527779"/>
                  <a:pt x="4817294" y="527779"/>
                  <a:pt x="4814459" y="527779"/>
                </a:cubicBezTo>
                <a:lnTo>
                  <a:pt x="4807426" y="527779"/>
                </a:lnTo>
                <a:lnTo>
                  <a:pt x="4793729" y="527779"/>
                </a:lnTo>
                <a:lnTo>
                  <a:pt x="4771147" y="527779"/>
                </a:lnTo>
                <a:cubicBezTo>
                  <a:pt x="4763240" y="527779"/>
                  <a:pt x="4755279" y="527779"/>
                  <a:pt x="4747265" y="527779"/>
                </a:cubicBezTo>
                <a:cubicBezTo>
                  <a:pt x="4744138" y="527779"/>
                  <a:pt x="4740872" y="527779"/>
                  <a:pt x="4737460" y="527779"/>
                </a:cubicBezTo>
                <a:lnTo>
                  <a:pt x="4690447" y="527779"/>
                </a:lnTo>
                <a:lnTo>
                  <a:pt x="4627885" y="527779"/>
                </a:lnTo>
                <a:cubicBezTo>
                  <a:pt x="4621966" y="527779"/>
                  <a:pt x="4616021" y="527779"/>
                  <a:pt x="4610048" y="527779"/>
                </a:cubicBezTo>
                <a:cubicBezTo>
                  <a:pt x="4591017" y="527779"/>
                  <a:pt x="4570239" y="527779"/>
                  <a:pt x="4547555" y="527779"/>
                </a:cubicBezTo>
                <a:cubicBezTo>
                  <a:pt x="4519818" y="527779"/>
                  <a:pt x="4491527" y="527779"/>
                  <a:pt x="4462673" y="527779"/>
                </a:cubicBezTo>
                <a:cubicBezTo>
                  <a:pt x="4457599" y="527779"/>
                  <a:pt x="4452454" y="527779"/>
                  <a:pt x="4447234" y="527779"/>
                </a:cubicBezTo>
                <a:lnTo>
                  <a:pt x="4324703" y="527779"/>
                </a:lnTo>
                <a:cubicBezTo>
                  <a:pt x="4318087" y="527779"/>
                  <a:pt x="4311444" y="527779"/>
                  <a:pt x="4304774" y="527779"/>
                </a:cubicBezTo>
                <a:cubicBezTo>
                  <a:pt x="4265513" y="527779"/>
                  <a:pt x="4223244" y="527779"/>
                  <a:pt x="4177738" y="527779"/>
                </a:cubicBezTo>
                <a:cubicBezTo>
                  <a:pt x="4163931" y="527779"/>
                  <a:pt x="4150015" y="527779"/>
                  <a:pt x="4135990" y="527779"/>
                </a:cubicBezTo>
                <a:cubicBezTo>
                  <a:pt x="4094599" y="527779"/>
                  <a:pt x="4050693" y="527779"/>
                  <a:pt x="4004121" y="527779"/>
                </a:cubicBezTo>
                <a:lnTo>
                  <a:pt x="3955958" y="527779"/>
                </a:lnTo>
                <a:cubicBezTo>
                  <a:pt x="3777298" y="527779"/>
                  <a:pt x="3561586" y="527779"/>
                  <a:pt x="3301137" y="527779"/>
                </a:cubicBezTo>
                <a:lnTo>
                  <a:pt x="3297266" y="527779"/>
                </a:lnTo>
                <a:lnTo>
                  <a:pt x="3288074" y="527779"/>
                </a:lnTo>
                <a:lnTo>
                  <a:pt x="3270174" y="527779"/>
                </a:lnTo>
                <a:lnTo>
                  <a:pt x="3240662" y="527779"/>
                </a:lnTo>
                <a:lnTo>
                  <a:pt x="3196637" y="527779"/>
                </a:lnTo>
                <a:cubicBezTo>
                  <a:pt x="3176410" y="527779"/>
                  <a:pt x="3155930" y="527779"/>
                  <a:pt x="3135195" y="527779"/>
                </a:cubicBezTo>
                <a:cubicBezTo>
                  <a:pt x="3111489" y="527779"/>
                  <a:pt x="3084397" y="527779"/>
                  <a:pt x="3053434" y="527779"/>
                </a:cubicBezTo>
                <a:cubicBezTo>
                  <a:pt x="3019112" y="527779"/>
                  <a:pt x="2984121" y="527779"/>
                  <a:pt x="2948451" y="527779"/>
                </a:cubicBezTo>
                <a:cubicBezTo>
                  <a:pt x="2914311" y="527779"/>
                  <a:pt x="2876867" y="527779"/>
                  <a:pt x="2835798" y="527779"/>
                </a:cubicBezTo>
                <a:cubicBezTo>
                  <a:pt x="2642493" y="527779"/>
                  <a:pt x="2368887" y="527779"/>
                  <a:pt x="1981623" y="527779"/>
                </a:cubicBezTo>
                <a:lnTo>
                  <a:pt x="1977752" y="527779"/>
                </a:lnTo>
                <a:lnTo>
                  <a:pt x="1968560" y="527779"/>
                </a:lnTo>
                <a:lnTo>
                  <a:pt x="1950660" y="527779"/>
                </a:lnTo>
                <a:lnTo>
                  <a:pt x="1921148" y="527779"/>
                </a:lnTo>
                <a:lnTo>
                  <a:pt x="1877123" y="527779"/>
                </a:lnTo>
                <a:cubicBezTo>
                  <a:pt x="1863556" y="527779"/>
                  <a:pt x="1849860" y="527779"/>
                  <a:pt x="1836034" y="527779"/>
                </a:cubicBezTo>
                <a:cubicBezTo>
                  <a:pt x="1829543" y="527779"/>
                  <a:pt x="1822763" y="527779"/>
                  <a:pt x="1815681" y="527779"/>
                </a:cubicBezTo>
                <a:lnTo>
                  <a:pt x="1733920" y="527779"/>
                </a:lnTo>
                <a:lnTo>
                  <a:pt x="1628936" y="527779"/>
                </a:lnTo>
                <a:cubicBezTo>
                  <a:pt x="1616303" y="527779"/>
                  <a:pt x="1603575" y="527779"/>
                  <a:pt x="1590751" y="527779"/>
                </a:cubicBezTo>
                <a:cubicBezTo>
                  <a:pt x="1561951" y="527779"/>
                  <a:pt x="1531029" y="527779"/>
                  <a:pt x="1497828" y="527779"/>
                </a:cubicBezTo>
                <a:lnTo>
                  <a:pt x="1421570" y="527779"/>
                </a:lnTo>
                <a:lnTo>
                  <a:pt x="1337692" y="527779"/>
                </a:lnTo>
                <a:cubicBezTo>
                  <a:pt x="1331651" y="527779"/>
                  <a:pt x="1325592" y="527779"/>
                  <a:pt x="1319514" y="527779"/>
                </a:cubicBezTo>
                <a:cubicBezTo>
                  <a:pt x="1027451" y="527779"/>
                  <a:pt x="606556" y="527779"/>
                  <a:pt x="0" y="527779"/>
                </a:cubicBezTo>
                <a:cubicBezTo>
                  <a:pt x="0" y="527779"/>
                  <a:pt x="0" y="527779"/>
                  <a:pt x="455307" y="263890"/>
                </a:cubicBezTo>
                <a:cubicBezTo>
                  <a:pt x="455307" y="263890"/>
                  <a:pt x="455307" y="263890"/>
                  <a:pt x="0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2" name="Freeform 114_5"/>
          <p:cNvSpPr>
            <a:spLocks/>
          </p:cNvSpPr>
          <p:nvPr/>
        </p:nvSpPr>
        <p:spPr bwMode="auto">
          <a:xfrm rot="21540000">
            <a:off x="1539189" y="3805846"/>
            <a:ext cx="6196278" cy="527779"/>
          </a:xfrm>
          <a:custGeom>
            <a:avLst/>
            <a:gdLst/>
            <a:ahLst/>
            <a:cxnLst/>
            <a:rect l="l" t="t" r="r" b="b"/>
            <a:pathLst>
              <a:path w="6196278" h="527779">
                <a:moveTo>
                  <a:pt x="0" y="0"/>
                </a:moveTo>
                <a:cubicBezTo>
                  <a:pt x="0" y="0"/>
                  <a:pt x="0" y="0"/>
                  <a:pt x="1319514" y="0"/>
                </a:cubicBezTo>
                <a:lnTo>
                  <a:pt x="1322664" y="0"/>
                </a:lnTo>
                <a:lnTo>
                  <a:pt x="1327532" y="0"/>
                </a:lnTo>
                <a:lnTo>
                  <a:pt x="1329900" y="0"/>
                </a:lnTo>
                <a:lnTo>
                  <a:pt x="1343845" y="0"/>
                </a:lnTo>
                <a:lnTo>
                  <a:pt x="1366700" y="0"/>
                </a:lnTo>
                <a:lnTo>
                  <a:pt x="1400668" y="0"/>
                </a:lnTo>
                <a:lnTo>
                  <a:pt x="1447948" y="0"/>
                </a:lnTo>
                <a:lnTo>
                  <a:pt x="1474908" y="0"/>
                </a:lnTo>
                <a:lnTo>
                  <a:pt x="1510743" y="0"/>
                </a:lnTo>
                <a:lnTo>
                  <a:pt x="1591254" y="0"/>
                </a:lnTo>
                <a:lnTo>
                  <a:pt x="1632807" y="0"/>
                </a:lnTo>
                <a:lnTo>
                  <a:pt x="1691683" y="0"/>
                </a:lnTo>
                <a:lnTo>
                  <a:pt x="1801591" y="0"/>
                </a:lnTo>
                <a:lnTo>
                  <a:pt x="1814230" y="0"/>
                </a:lnTo>
                <a:lnTo>
                  <a:pt x="1961098" y="0"/>
                </a:lnTo>
                <a:lnTo>
                  <a:pt x="1981623" y="0"/>
                </a:lnTo>
                <a:cubicBezTo>
                  <a:pt x="2192244" y="0"/>
                  <a:pt x="2469864" y="0"/>
                  <a:pt x="2835798" y="0"/>
                </a:cubicBezTo>
                <a:lnTo>
                  <a:pt x="2839669" y="0"/>
                </a:lnTo>
                <a:lnTo>
                  <a:pt x="2848861" y="0"/>
                </a:lnTo>
                <a:lnTo>
                  <a:pt x="2866761" y="0"/>
                </a:lnTo>
                <a:lnTo>
                  <a:pt x="2896272" y="0"/>
                </a:lnTo>
                <a:lnTo>
                  <a:pt x="2940298" y="0"/>
                </a:lnTo>
                <a:lnTo>
                  <a:pt x="2952321" y="0"/>
                </a:lnTo>
                <a:lnTo>
                  <a:pt x="3001740" y="0"/>
                </a:lnTo>
                <a:lnTo>
                  <a:pt x="3083501" y="0"/>
                </a:lnTo>
                <a:lnTo>
                  <a:pt x="3121105" y="0"/>
                </a:lnTo>
                <a:lnTo>
                  <a:pt x="3188484" y="0"/>
                </a:lnTo>
                <a:lnTo>
                  <a:pt x="3301137" y="0"/>
                </a:lnTo>
                <a:cubicBezTo>
                  <a:pt x="3459446" y="0"/>
                  <a:pt x="3671612" y="0"/>
                  <a:pt x="3955958" y="0"/>
                </a:cubicBezTo>
                <a:lnTo>
                  <a:pt x="3959829" y="0"/>
                </a:lnTo>
                <a:lnTo>
                  <a:pt x="3969021" y="0"/>
                </a:lnTo>
                <a:lnTo>
                  <a:pt x="3986921" y="0"/>
                </a:lnTo>
                <a:lnTo>
                  <a:pt x="4016433" y="0"/>
                </a:lnTo>
                <a:lnTo>
                  <a:pt x="4060458" y="0"/>
                </a:lnTo>
                <a:lnTo>
                  <a:pt x="4080267" y="0"/>
                </a:lnTo>
                <a:lnTo>
                  <a:pt x="4121900" y="0"/>
                </a:lnTo>
                <a:lnTo>
                  <a:pt x="4203661" y="0"/>
                </a:lnTo>
                <a:lnTo>
                  <a:pt x="4300901" y="0"/>
                </a:lnTo>
                <a:lnTo>
                  <a:pt x="4308645" y="0"/>
                </a:lnTo>
                <a:lnTo>
                  <a:pt x="4439753" y="0"/>
                </a:lnTo>
                <a:lnTo>
                  <a:pt x="4516011" y="0"/>
                </a:lnTo>
                <a:lnTo>
                  <a:pt x="4546184" y="0"/>
                </a:lnTo>
                <a:lnTo>
                  <a:pt x="4599889" y="0"/>
                </a:lnTo>
                <a:lnTo>
                  <a:pt x="4691749" y="0"/>
                </a:lnTo>
                <a:lnTo>
                  <a:pt x="4791955" y="0"/>
                </a:lnTo>
                <a:lnTo>
                  <a:pt x="4817421" y="0"/>
                </a:lnTo>
                <a:cubicBezTo>
                  <a:pt x="5093144" y="0"/>
                  <a:pt x="5457115" y="0"/>
                  <a:pt x="5937581" y="0"/>
                </a:cubicBezTo>
                <a:cubicBezTo>
                  <a:pt x="6077277" y="0"/>
                  <a:pt x="6196278" y="119009"/>
                  <a:pt x="6196278" y="263890"/>
                </a:cubicBezTo>
                <a:cubicBezTo>
                  <a:pt x="6196278" y="408770"/>
                  <a:pt x="6077277" y="527779"/>
                  <a:pt x="5937581" y="527779"/>
                </a:cubicBezTo>
                <a:cubicBezTo>
                  <a:pt x="5937567" y="527779"/>
                  <a:pt x="5933593" y="527779"/>
                  <a:pt x="4817421" y="527779"/>
                </a:cubicBezTo>
                <a:cubicBezTo>
                  <a:pt x="4817415" y="527779"/>
                  <a:pt x="4817294" y="527779"/>
                  <a:pt x="4814459" y="527779"/>
                </a:cubicBezTo>
                <a:lnTo>
                  <a:pt x="4807426" y="527779"/>
                </a:lnTo>
                <a:lnTo>
                  <a:pt x="4793729" y="527779"/>
                </a:lnTo>
                <a:lnTo>
                  <a:pt x="4771147" y="527779"/>
                </a:lnTo>
                <a:cubicBezTo>
                  <a:pt x="4763240" y="527779"/>
                  <a:pt x="4755279" y="527779"/>
                  <a:pt x="4747265" y="527779"/>
                </a:cubicBezTo>
                <a:cubicBezTo>
                  <a:pt x="4744138" y="527779"/>
                  <a:pt x="4740872" y="527779"/>
                  <a:pt x="4737460" y="527779"/>
                </a:cubicBezTo>
                <a:lnTo>
                  <a:pt x="4690447" y="527779"/>
                </a:lnTo>
                <a:lnTo>
                  <a:pt x="4627885" y="527779"/>
                </a:lnTo>
                <a:cubicBezTo>
                  <a:pt x="4621966" y="527779"/>
                  <a:pt x="4616021" y="527779"/>
                  <a:pt x="4610048" y="527779"/>
                </a:cubicBezTo>
                <a:cubicBezTo>
                  <a:pt x="4591017" y="527779"/>
                  <a:pt x="4570239" y="527779"/>
                  <a:pt x="4547555" y="527779"/>
                </a:cubicBezTo>
                <a:cubicBezTo>
                  <a:pt x="4519818" y="527779"/>
                  <a:pt x="4491527" y="527779"/>
                  <a:pt x="4462673" y="527779"/>
                </a:cubicBezTo>
                <a:cubicBezTo>
                  <a:pt x="4457599" y="527779"/>
                  <a:pt x="4452454" y="527779"/>
                  <a:pt x="4447234" y="527779"/>
                </a:cubicBezTo>
                <a:lnTo>
                  <a:pt x="4324703" y="527779"/>
                </a:lnTo>
                <a:cubicBezTo>
                  <a:pt x="4318087" y="527779"/>
                  <a:pt x="4311444" y="527779"/>
                  <a:pt x="4304774" y="527779"/>
                </a:cubicBezTo>
                <a:cubicBezTo>
                  <a:pt x="4265513" y="527779"/>
                  <a:pt x="4223244" y="527779"/>
                  <a:pt x="4177738" y="527779"/>
                </a:cubicBezTo>
                <a:cubicBezTo>
                  <a:pt x="4163931" y="527779"/>
                  <a:pt x="4150015" y="527779"/>
                  <a:pt x="4135990" y="527779"/>
                </a:cubicBezTo>
                <a:cubicBezTo>
                  <a:pt x="4094599" y="527779"/>
                  <a:pt x="4050693" y="527779"/>
                  <a:pt x="4004121" y="527779"/>
                </a:cubicBezTo>
                <a:lnTo>
                  <a:pt x="3955958" y="527779"/>
                </a:lnTo>
                <a:cubicBezTo>
                  <a:pt x="3777298" y="527779"/>
                  <a:pt x="3561586" y="527779"/>
                  <a:pt x="3301137" y="527779"/>
                </a:cubicBezTo>
                <a:lnTo>
                  <a:pt x="3297266" y="527779"/>
                </a:lnTo>
                <a:lnTo>
                  <a:pt x="3288074" y="527779"/>
                </a:lnTo>
                <a:lnTo>
                  <a:pt x="3270174" y="527779"/>
                </a:lnTo>
                <a:lnTo>
                  <a:pt x="3240662" y="527779"/>
                </a:lnTo>
                <a:lnTo>
                  <a:pt x="3196637" y="527779"/>
                </a:lnTo>
                <a:cubicBezTo>
                  <a:pt x="3176410" y="527779"/>
                  <a:pt x="3155930" y="527779"/>
                  <a:pt x="3135195" y="527779"/>
                </a:cubicBezTo>
                <a:cubicBezTo>
                  <a:pt x="3111489" y="527779"/>
                  <a:pt x="3084397" y="527779"/>
                  <a:pt x="3053434" y="527779"/>
                </a:cubicBezTo>
                <a:cubicBezTo>
                  <a:pt x="3019112" y="527779"/>
                  <a:pt x="2984121" y="527779"/>
                  <a:pt x="2948451" y="527779"/>
                </a:cubicBezTo>
                <a:cubicBezTo>
                  <a:pt x="2914311" y="527779"/>
                  <a:pt x="2876867" y="527779"/>
                  <a:pt x="2835798" y="527779"/>
                </a:cubicBezTo>
                <a:cubicBezTo>
                  <a:pt x="2642493" y="527779"/>
                  <a:pt x="2368887" y="527779"/>
                  <a:pt x="1981623" y="527779"/>
                </a:cubicBezTo>
                <a:lnTo>
                  <a:pt x="1977752" y="527779"/>
                </a:lnTo>
                <a:lnTo>
                  <a:pt x="1968560" y="527779"/>
                </a:lnTo>
                <a:lnTo>
                  <a:pt x="1950660" y="527779"/>
                </a:lnTo>
                <a:lnTo>
                  <a:pt x="1921148" y="527779"/>
                </a:lnTo>
                <a:lnTo>
                  <a:pt x="1877123" y="527779"/>
                </a:lnTo>
                <a:cubicBezTo>
                  <a:pt x="1863556" y="527779"/>
                  <a:pt x="1849860" y="527779"/>
                  <a:pt x="1836034" y="527779"/>
                </a:cubicBezTo>
                <a:cubicBezTo>
                  <a:pt x="1829543" y="527779"/>
                  <a:pt x="1822763" y="527779"/>
                  <a:pt x="1815681" y="527779"/>
                </a:cubicBezTo>
                <a:lnTo>
                  <a:pt x="1733920" y="527779"/>
                </a:lnTo>
                <a:lnTo>
                  <a:pt x="1628936" y="527779"/>
                </a:lnTo>
                <a:cubicBezTo>
                  <a:pt x="1616303" y="527779"/>
                  <a:pt x="1603575" y="527779"/>
                  <a:pt x="1590751" y="527779"/>
                </a:cubicBezTo>
                <a:cubicBezTo>
                  <a:pt x="1561951" y="527779"/>
                  <a:pt x="1531029" y="527779"/>
                  <a:pt x="1497828" y="527779"/>
                </a:cubicBezTo>
                <a:lnTo>
                  <a:pt x="1421570" y="527779"/>
                </a:lnTo>
                <a:lnTo>
                  <a:pt x="1337692" y="527779"/>
                </a:lnTo>
                <a:cubicBezTo>
                  <a:pt x="1331651" y="527779"/>
                  <a:pt x="1325592" y="527779"/>
                  <a:pt x="1319514" y="527779"/>
                </a:cubicBezTo>
                <a:cubicBezTo>
                  <a:pt x="1027451" y="527779"/>
                  <a:pt x="606556" y="527779"/>
                  <a:pt x="0" y="527779"/>
                </a:cubicBezTo>
                <a:cubicBezTo>
                  <a:pt x="0" y="527779"/>
                  <a:pt x="0" y="527779"/>
                  <a:pt x="455307" y="263890"/>
                </a:cubicBezTo>
                <a:cubicBezTo>
                  <a:pt x="455307" y="263890"/>
                  <a:pt x="455307" y="263890"/>
                  <a:pt x="0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0" name="Freeform 114"/>
          <p:cNvSpPr>
            <a:spLocks/>
          </p:cNvSpPr>
          <p:nvPr/>
        </p:nvSpPr>
        <p:spPr bwMode="auto">
          <a:xfrm>
            <a:off x="1539189" y="1128375"/>
            <a:ext cx="6196278" cy="527779"/>
          </a:xfrm>
          <a:custGeom>
            <a:avLst/>
            <a:gdLst/>
            <a:ahLst/>
            <a:cxnLst/>
            <a:rect l="l" t="t" r="r" b="b"/>
            <a:pathLst>
              <a:path w="6196278" h="527779">
                <a:moveTo>
                  <a:pt x="0" y="0"/>
                </a:moveTo>
                <a:cubicBezTo>
                  <a:pt x="0" y="0"/>
                  <a:pt x="0" y="0"/>
                  <a:pt x="1319514" y="0"/>
                </a:cubicBezTo>
                <a:lnTo>
                  <a:pt x="1322664" y="0"/>
                </a:lnTo>
                <a:lnTo>
                  <a:pt x="1327532" y="0"/>
                </a:lnTo>
                <a:lnTo>
                  <a:pt x="1329900" y="0"/>
                </a:lnTo>
                <a:lnTo>
                  <a:pt x="1343845" y="0"/>
                </a:lnTo>
                <a:lnTo>
                  <a:pt x="1366700" y="0"/>
                </a:lnTo>
                <a:lnTo>
                  <a:pt x="1400668" y="0"/>
                </a:lnTo>
                <a:lnTo>
                  <a:pt x="1447948" y="0"/>
                </a:lnTo>
                <a:lnTo>
                  <a:pt x="1474908" y="0"/>
                </a:lnTo>
                <a:lnTo>
                  <a:pt x="1510743" y="0"/>
                </a:lnTo>
                <a:lnTo>
                  <a:pt x="1591254" y="0"/>
                </a:lnTo>
                <a:lnTo>
                  <a:pt x="1632807" y="0"/>
                </a:lnTo>
                <a:lnTo>
                  <a:pt x="1691683" y="0"/>
                </a:lnTo>
                <a:lnTo>
                  <a:pt x="1801591" y="0"/>
                </a:lnTo>
                <a:lnTo>
                  <a:pt x="1814230" y="0"/>
                </a:lnTo>
                <a:lnTo>
                  <a:pt x="1961098" y="0"/>
                </a:lnTo>
                <a:lnTo>
                  <a:pt x="1981623" y="0"/>
                </a:lnTo>
                <a:cubicBezTo>
                  <a:pt x="2192244" y="0"/>
                  <a:pt x="2469864" y="0"/>
                  <a:pt x="2835798" y="0"/>
                </a:cubicBezTo>
                <a:lnTo>
                  <a:pt x="2839669" y="0"/>
                </a:lnTo>
                <a:lnTo>
                  <a:pt x="2848861" y="0"/>
                </a:lnTo>
                <a:lnTo>
                  <a:pt x="2866761" y="0"/>
                </a:lnTo>
                <a:lnTo>
                  <a:pt x="2896272" y="0"/>
                </a:lnTo>
                <a:lnTo>
                  <a:pt x="2940298" y="0"/>
                </a:lnTo>
                <a:lnTo>
                  <a:pt x="2952321" y="0"/>
                </a:lnTo>
                <a:lnTo>
                  <a:pt x="3001740" y="0"/>
                </a:lnTo>
                <a:lnTo>
                  <a:pt x="3083501" y="0"/>
                </a:lnTo>
                <a:lnTo>
                  <a:pt x="3121105" y="0"/>
                </a:lnTo>
                <a:lnTo>
                  <a:pt x="3188484" y="0"/>
                </a:lnTo>
                <a:lnTo>
                  <a:pt x="3301137" y="0"/>
                </a:lnTo>
                <a:cubicBezTo>
                  <a:pt x="3459446" y="0"/>
                  <a:pt x="3671612" y="0"/>
                  <a:pt x="3955958" y="0"/>
                </a:cubicBezTo>
                <a:lnTo>
                  <a:pt x="3959829" y="0"/>
                </a:lnTo>
                <a:lnTo>
                  <a:pt x="3969021" y="0"/>
                </a:lnTo>
                <a:lnTo>
                  <a:pt x="3986921" y="0"/>
                </a:lnTo>
                <a:lnTo>
                  <a:pt x="4016433" y="0"/>
                </a:lnTo>
                <a:lnTo>
                  <a:pt x="4060458" y="0"/>
                </a:lnTo>
                <a:lnTo>
                  <a:pt x="4080267" y="0"/>
                </a:lnTo>
                <a:lnTo>
                  <a:pt x="4121900" y="0"/>
                </a:lnTo>
                <a:lnTo>
                  <a:pt x="4203661" y="0"/>
                </a:lnTo>
                <a:lnTo>
                  <a:pt x="4300901" y="0"/>
                </a:lnTo>
                <a:lnTo>
                  <a:pt x="4308645" y="0"/>
                </a:lnTo>
                <a:lnTo>
                  <a:pt x="4439753" y="0"/>
                </a:lnTo>
                <a:lnTo>
                  <a:pt x="4516011" y="0"/>
                </a:lnTo>
                <a:lnTo>
                  <a:pt x="4546184" y="0"/>
                </a:lnTo>
                <a:lnTo>
                  <a:pt x="4599889" y="0"/>
                </a:lnTo>
                <a:lnTo>
                  <a:pt x="4691749" y="0"/>
                </a:lnTo>
                <a:lnTo>
                  <a:pt x="4791955" y="0"/>
                </a:lnTo>
                <a:lnTo>
                  <a:pt x="4817421" y="0"/>
                </a:lnTo>
                <a:cubicBezTo>
                  <a:pt x="5093144" y="0"/>
                  <a:pt x="5457115" y="0"/>
                  <a:pt x="5937581" y="0"/>
                </a:cubicBezTo>
                <a:cubicBezTo>
                  <a:pt x="6077277" y="0"/>
                  <a:pt x="6196278" y="119009"/>
                  <a:pt x="6196278" y="263890"/>
                </a:cubicBezTo>
                <a:cubicBezTo>
                  <a:pt x="6196278" y="408770"/>
                  <a:pt x="6077277" y="527779"/>
                  <a:pt x="5937581" y="527779"/>
                </a:cubicBezTo>
                <a:cubicBezTo>
                  <a:pt x="5937567" y="527779"/>
                  <a:pt x="5933593" y="527779"/>
                  <a:pt x="4817421" y="527779"/>
                </a:cubicBezTo>
                <a:cubicBezTo>
                  <a:pt x="4817415" y="527779"/>
                  <a:pt x="4817294" y="527779"/>
                  <a:pt x="4814459" y="527779"/>
                </a:cubicBezTo>
                <a:lnTo>
                  <a:pt x="4807426" y="527779"/>
                </a:lnTo>
                <a:lnTo>
                  <a:pt x="4793729" y="527779"/>
                </a:lnTo>
                <a:lnTo>
                  <a:pt x="4771147" y="527779"/>
                </a:lnTo>
                <a:cubicBezTo>
                  <a:pt x="4763240" y="527779"/>
                  <a:pt x="4755279" y="527779"/>
                  <a:pt x="4747265" y="527779"/>
                </a:cubicBezTo>
                <a:cubicBezTo>
                  <a:pt x="4744138" y="527779"/>
                  <a:pt x="4740872" y="527779"/>
                  <a:pt x="4737460" y="527779"/>
                </a:cubicBezTo>
                <a:lnTo>
                  <a:pt x="4690447" y="527779"/>
                </a:lnTo>
                <a:lnTo>
                  <a:pt x="4627885" y="527779"/>
                </a:lnTo>
                <a:cubicBezTo>
                  <a:pt x="4621966" y="527779"/>
                  <a:pt x="4616021" y="527779"/>
                  <a:pt x="4610048" y="527779"/>
                </a:cubicBezTo>
                <a:cubicBezTo>
                  <a:pt x="4591017" y="527779"/>
                  <a:pt x="4570239" y="527779"/>
                  <a:pt x="4547555" y="527779"/>
                </a:cubicBezTo>
                <a:cubicBezTo>
                  <a:pt x="4519818" y="527779"/>
                  <a:pt x="4491527" y="527779"/>
                  <a:pt x="4462673" y="527779"/>
                </a:cubicBezTo>
                <a:cubicBezTo>
                  <a:pt x="4457599" y="527779"/>
                  <a:pt x="4452454" y="527779"/>
                  <a:pt x="4447234" y="527779"/>
                </a:cubicBezTo>
                <a:lnTo>
                  <a:pt x="4324703" y="527779"/>
                </a:lnTo>
                <a:cubicBezTo>
                  <a:pt x="4318087" y="527779"/>
                  <a:pt x="4311444" y="527779"/>
                  <a:pt x="4304774" y="527779"/>
                </a:cubicBezTo>
                <a:cubicBezTo>
                  <a:pt x="4265513" y="527779"/>
                  <a:pt x="4223244" y="527779"/>
                  <a:pt x="4177738" y="527779"/>
                </a:cubicBezTo>
                <a:cubicBezTo>
                  <a:pt x="4163931" y="527779"/>
                  <a:pt x="4150015" y="527779"/>
                  <a:pt x="4135990" y="527779"/>
                </a:cubicBezTo>
                <a:cubicBezTo>
                  <a:pt x="4094599" y="527779"/>
                  <a:pt x="4050693" y="527779"/>
                  <a:pt x="4004121" y="527779"/>
                </a:cubicBezTo>
                <a:lnTo>
                  <a:pt x="3955958" y="527779"/>
                </a:lnTo>
                <a:cubicBezTo>
                  <a:pt x="3777298" y="527779"/>
                  <a:pt x="3561586" y="527779"/>
                  <a:pt x="3301137" y="527779"/>
                </a:cubicBezTo>
                <a:lnTo>
                  <a:pt x="3297266" y="527779"/>
                </a:lnTo>
                <a:lnTo>
                  <a:pt x="3288074" y="527779"/>
                </a:lnTo>
                <a:lnTo>
                  <a:pt x="3270174" y="527779"/>
                </a:lnTo>
                <a:lnTo>
                  <a:pt x="3240662" y="527779"/>
                </a:lnTo>
                <a:lnTo>
                  <a:pt x="3196637" y="527779"/>
                </a:lnTo>
                <a:cubicBezTo>
                  <a:pt x="3176410" y="527779"/>
                  <a:pt x="3155930" y="527779"/>
                  <a:pt x="3135195" y="527779"/>
                </a:cubicBezTo>
                <a:cubicBezTo>
                  <a:pt x="3111489" y="527779"/>
                  <a:pt x="3084397" y="527779"/>
                  <a:pt x="3053434" y="527779"/>
                </a:cubicBezTo>
                <a:cubicBezTo>
                  <a:pt x="3019112" y="527779"/>
                  <a:pt x="2984121" y="527779"/>
                  <a:pt x="2948451" y="527779"/>
                </a:cubicBezTo>
                <a:cubicBezTo>
                  <a:pt x="2914311" y="527779"/>
                  <a:pt x="2876867" y="527779"/>
                  <a:pt x="2835798" y="527779"/>
                </a:cubicBezTo>
                <a:cubicBezTo>
                  <a:pt x="2642493" y="527779"/>
                  <a:pt x="2368887" y="527779"/>
                  <a:pt x="1981623" y="527779"/>
                </a:cubicBezTo>
                <a:lnTo>
                  <a:pt x="1977752" y="527779"/>
                </a:lnTo>
                <a:lnTo>
                  <a:pt x="1968560" y="527779"/>
                </a:lnTo>
                <a:lnTo>
                  <a:pt x="1950660" y="527779"/>
                </a:lnTo>
                <a:lnTo>
                  <a:pt x="1921148" y="527779"/>
                </a:lnTo>
                <a:lnTo>
                  <a:pt x="1877123" y="527779"/>
                </a:lnTo>
                <a:cubicBezTo>
                  <a:pt x="1863556" y="527779"/>
                  <a:pt x="1849860" y="527779"/>
                  <a:pt x="1836034" y="527779"/>
                </a:cubicBezTo>
                <a:cubicBezTo>
                  <a:pt x="1829543" y="527779"/>
                  <a:pt x="1822763" y="527779"/>
                  <a:pt x="1815681" y="527779"/>
                </a:cubicBezTo>
                <a:lnTo>
                  <a:pt x="1733920" y="527779"/>
                </a:lnTo>
                <a:lnTo>
                  <a:pt x="1628936" y="527779"/>
                </a:lnTo>
                <a:cubicBezTo>
                  <a:pt x="1616303" y="527779"/>
                  <a:pt x="1603575" y="527779"/>
                  <a:pt x="1590751" y="527779"/>
                </a:cubicBezTo>
                <a:cubicBezTo>
                  <a:pt x="1561951" y="527779"/>
                  <a:pt x="1531029" y="527779"/>
                  <a:pt x="1497828" y="527779"/>
                </a:cubicBezTo>
                <a:lnTo>
                  <a:pt x="1421570" y="527779"/>
                </a:lnTo>
                <a:lnTo>
                  <a:pt x="1337692" y="527779"/>
                </a:lnTo>
                <a:cubicBezTo>
                  <a:pt x="1331651" y="527779"/>
                  <a:pt x="1325592" y="527779"/>
                  <a:pt x="1319514" y="527779"/>
                </a:cubicBezTo>
                <a:cubicBezTo>
                  <a:pt x="1027451" y="527779"/>
                  <a:pt x="606556" y="527779"/>
                  <a:pt x="0" y="527779"/>
                </a:cubicBezTo>
                <a:cubicBezTo>
                  <a:pt x="0" y="527779"/>
                  <a:pt x="0" y="527779"/>
                  <a:pt x="455307" y="263890"/>
                </a:cubicBezTo>
                <a:cubicBezTo>
                  <a:pt x="455307" y="263890"/>
                  <a:pt x="455307" y="263890"/>
                  <a:pt x="0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6" name="Freeform 114"/>
          <p:cNvSpPr>
            <a:spLocks/>
          </p:cNvSpPr>
          <p:nvPr/>
        </p:nvSpPr>
        <p:spPr bwMode="auto">
          <a:xfrm>
            <a:off x="1539189" y="1747801"/>
            <a:ext cx="6196278" cy="527779"/>
          </a:xfrm>
          <a:custGeom>
            <a:avLst/>
            <a:gdLst/>
            <a:ahLst/>
            <a:cxnLst/>
            <a:rect l="l" t="t" r="r" b="b"/>
            <a:pathLst>
              <a:path w="6196278" h="527779">
                <a:moveTo>
                  <a:pt x="0" y="0"/>
                </a:moveTo>
                <a:cubicBezTo>
                  <a:pt x="0" y="0"/>
                  <a:pt x="0" y="0"/>
                  <a:pt x="1319514" y="0"/>
                </a:cubicBezTo>
                <a:lnTo>
                  <a:pt x="1322664" y="0"/>
                </a:lnTo>
                <a:lnTo>
                  <a:pt x="1327532" y="0"/>
                </a:lnTo>
                <a:lnTo>
                  <a:pt x="1329900" y="0"/>
                </a:lnTo>
                <a:lnTo>
                  <a:pt x="1343845" y="0"/>
                </a:lnTo>
                <a:lnTo>
                  <a:pt x="1366700" y="0"/>
                </a:lnTo>
                <a:lnTo>
                  <a:pt x="1400668" y="0"/>
                </a:lnTo>
                <a:lnTo>
                  <a:pt x="1447948" y="0"/>
                </a:lnTo>
                <a:lnTo>
                  <a:pt x="1474908" y="0"/>
                </a:lnTo>
                <a:lnTo>
                  <a:pt x="1510743" y="0"/>
                </a:lnTo>
                <a:lnTo>
                  <a:pt x="1591254" y="0"/>
                </a:lnTo>
                <a:lnTo>
                  <a:pt x="1632807" y="0"/>
                </a:lnTo>
                <a:lnTo>
                  <a:pt x="1691683" y="0"/>
                </a:lnTo>
                <a:lnTo>
                  <a:pt x="1801591" y="0"/>
                </a:lnTo>
                <a:lnTo>
                  <a:pt x="1814230" y="0"/>
                </a:lnTo>
                <a:lnTo>
                  <a:pt x="1961098" y="0"/>
                </a:lnTo>
                <a:lnTo>
                  <a:pt x="1981623" y="0"/>
                </a:lnTo>
                <a:cubicBezTo>
                  <a:pt x="2192244" y="0"/>
                  <a:pt x="2469864" y="0"/>
                  <a:pt x="2835798" y="0"/>
                </a:cubicBezTo>
                <a:lnTo>
                  <a:pt x="2839669" y="0"/>
                </a:lnTo>
                <a:lnTo>
                  <a:pt x="2848861" y="0"/>
                </a:lnTo>
                <a:lnTo>
                  <a:pt x="2866761" y="0"/>
                </a:lnTo>
                <a:lnTo>
                  <a:pt x="2896272" y="0"/>
                </a:lnTo>
                <a:lnTo>
                  <a:pt x="2940298" y="0"/>
                </a:lnTo>
                <a:lnTo>
                  <a:pt x="2952321" y="0"/>
                </a:lnTo>
                <a:lnTo>
                  <a:pt x="3001740" y="0"/>
                </a:lnTo>
                <a:lnTo>
                  <a:pt x="3083501" y="0"/>
                </a:lnTo>
                <a:lnTo>
                  <a:pt x="3121105" y="0"/>
                </a:lnTo>
                <a:lnTo>
                  <a:pt x="3188484" y="0"/>
                </a:lnTo>
                <a:lnTo>
                  <a:pt x="3301137" y="0"/>
                </a:lnTo>
                <a:cubicBezTo>
                  <a:pt x="3459446" y="0"/>
                  <a:pt x="3671612" y="0"/>
                  <a:pt x="3955958" y="0"/>
                </a:cubicBezTo>
                <a:lnTo>
                  <a:pt x="3959829" y="0"/>
                </a:lnTo>
                <a:lnTo>
                  <a:pt x="3969021" y="0"/>
                </a:lnTo>
                <a:lnTo>
                  <a:pt x="3986921" y="0"/>
                </a:lnTo>
                <a:lnTo>
                  <a:pt x="4016433" y="0"/>
                </a:lnTo>
                <a:lnTo>
                  <a:pt x="4060458" y="0"/>
                </a:lnTo>
                <a:lnTo>
                  <a:pt x="4080267" y="0"/>
                </a:lnTo>
                <a:lnTo>
                  <a:pt x="4121900" y="0"/>
                </a:lnTo>
                <a:lnTo>
                  <a:pt x="4203661" y="0"/>
                </a:lnTo>
                <a:lnTo>
                  <a:pt x="4300901" y="0"/>
                </a:lnTo>
                <a:lnTo>
                  <a:pt x="4308645" y="0"/>
                </a:lnTo>
                <a:lnTo>
                  <a:pt x="4439753" y="0"/>
                </a:lnTo>
                <a:lnTo>
                  <a:pt x="4516011" y="0"/>
                </a:lnTo>
                <a:lnTo>
                  <a:pt x="4546184" y="0"/>
                </a:lnTo>
                <a:lnTo>
                  <a:pt x="4599889" y="0"/>
                </a:lnTo>
                <a:lnTo>
                  <a:pt x="4691749" y="0"/>
                </a:lnTo>
                <a:lnTo>
                  <a:pt x="4791955" y="0"/>
                </a:lnTo>
                <a:lnTo>
                  <a:pt x="4817421" y="0"/>
                </a:lnTo>
                <a:cubicBezTo>
                  <a:pt x="5093144" y="0"/>
                  <a:pt x="5457115" y="0"/>
                  <a:pt x="5937581" y="0"/>
                </a:cubicBezTo>
                <a:cubicBezTo>
                  <a:pt x="6077277" y="0"/>
                  <a:pt x="6196278" y="119009"/>
                  <a:pt x="6196278" y="263890"/>
                </a:cubicBezTo>
                <a:cubicBezTo>
                  <a:pt x="6196278" y="408770"/>
                  <a:pt x="6077277" y="527779"/>
                  <a:pt x="5937581" y="527779"/>
                </a:cubicBezTo>
                <a:cubicBezTo>
                  <a:pt x="5937567" y="527779"/>
                  <a:pt x="5933593" y="527779"/>
                  <a:pt x="4817421" y="527779"/>
                </a:cubicBezTo>
                <a:cubicBezTo>
                  <a:pt x="4817415" y="527779"/>
                  <a:pt x="4817294" y="527779"/>
                  <a:pt x="4814459" y="527779"/>
                </a:cubicBezTo>
                <a:lnTo>
                  <a:pt x="4807426" y="527779"/>
                </a:lnTo>
                <a:lnTo>
                  <a:pt x="4793729" y="527779"/>
                </a:lnTo>
                <a:lnTo>
                  <a:pt x="4771147" y="527779"/>
                </a:lnTo>
                <a:cubicBezTo>
                  <a:pt x="4763240" y="527779"/>
                  <a:pt x="4755279" y="527779"/>
                  <a:pt x="4747265" y="527779"/>
                </a:cubicBezTo>
                <a:cubicBezTo>
                  <a:pt x="4744138" y="527779"/>
                  <a:pt x="4740872" y="527779"/>
                  <a:pt x="4737460" y="527779"/>
                </a:cubicBezTo>
                <a:lnTo>
                  <a:pt x="4690447" y="527779"/>
                </a:lnTo>
                <a:lnTo>
                  <a:pt x="4627885" y="527779"/>
                </a:lnTo>
                <a:cubicBezTo>
                  <a:pt x="4621966" y="527779"/>
                  <a:pt x="4616021" y="527779"/>
                  <a:pt x="4610048" y="527779"/>
                </a:cubicBezTo>
                <a:cubicBezTo>
                  <a:pt x="4591017" y="527779"/>
                  <a:pt x="4570239" y="527779"/>
                  <a:pt x="4547555" y="527779"/>
                </a:cubicBezTo>
                <a:cubicBezTo>
                  <a:pt x="4519818" y="527779"/>
                  <a:pt x="4491527" y="527779"/>
                  <a:pt x="4462673" y="527779"/>
                </a:cubicBezTo>
                <a:cubicBezTo>
                  <a:pt x="4457599" y="527779"/>
                  <a:pt x="4452454" y="527779"/>
                  <a:pt x="4447234" y="527779"/>
                </a:cubicBezTo>
                <a:lnTo>
                  <a:pt x="4324703" y="527779"/>
                </a:lnTo>
                <a:cubicBezTo>
                  <a:pt x="4318087" y="527779"/>
                  <a:pt x="4311444" y="527779"/>
                  <a:pt x="4304774" y="527779"/>
                </a:cubicBezTo>
                <a:cubicBezTo>
                  <a:pt x="4265513" y="527779"/>
                  <a:pt x="4223244" y="527779"/>
                  <a:pt x="4177738" y="527779"/>
                </a:cubicBezTo>
                <a:cubicBezTo>
                  <a:pt x="4163931" y="527779"/>
                  <a:pt x="4150015" y="527779"/>
                  <a:pt x="4135990" y="527779"/>
                </a:cubicBezTo>
                <a:cubicBezTo>
                  <a:pt x="4094599" y="527779"/>
                  <a:pt x="4050693" y="527779"/>
                  <a:pt x="4004121" y="527779"/>
                </a:cubicBezTo>
                <a:lnTo>
                  <a:pt x="3955958" y="527779"/>
                </a:lnTo>
                <a:cubicBezTo>
                  <a:pt x="3777298" y="527779"/>
                  <a:pt x="3561586" y="527779"/>
                  <a:pt x="3301137" y="527779"/>
                </a:cubicBezTo>
                <a:lnTo>
                  <a:pt x="3297266" y="527779"/>
                </a:lnTo>
                <a:lnTo>
                  <a:pt x="3288074" y="527779"/>
                </a:lnTo>
                <a:lnTo>
                  <a:pt x="3270174" y="527779"/>
                </a:lnTo>
                <a:lnTo>
                  <a:pt x="3240662" y="527779"/>
                </a:lnTo>
                <a:lnTo>
                  <a:pt x="3196637" y="527779"/>
                </a:lnTo>
                <a:cubicBezTo>
                  <a:pt x="3176410" y="527779"/>
                  <a:pt x="3155930" y="527779"/>
                  <a:pt x="3135195" y="527779"/>
                </a:cubicBezTo>
                <a:cubicBezTo>
                  <a:pt x="3111489" y="527779"/>
                  <a:pt x="3084397" y="527779"/>
                  <a:pt x="3053434" y="527779"/>
                </a:cubicBezTo>
                <a:cubicBezTo>
                  <a:pt x="3019112" y="527779"/>
                  <a:pt x="2984121" y="527779"/>
                  <a:pt x="2948451" y="527779"/>
                </a:cubicBezTo>
                <a:cubicBezTo>
                  <a:pt x="2914311" y="527779"/>
                  <a:pt x="2876867" y="527779"/>
                  <a:pt x="2835798" y="527779"/>
                </a:cubicBezTo>
                <a:cubicBezTo>
                  <a:pt x="2642493" y="527779"/>
                  <a:pt x="2368887" y="527779"/>
                  <a:pt x="1981623" y="527779"/>
                </a:cubicBezTo>
                <a:lnTo>
                  <a:pt x="1977752" y="527779"/>
                </a:lnTo>
                <a:lnTo>
                  <a:pt x="1968560" y="527779"/>
                </a:lnTo>
                <a:lnTo>
                  <a:pt x="1950660" y="527779"/>
                </a:lnTo>
                <a:lnTo>
                  <a:pt x="1921148" y="527779"/>
                </a:lnTo>
                <a:lnTo>
                  <a:pt x="1877123" y="527779"/>
                </a:lnTo>
                <a:cubicBezTo>
                  <a:pt x="1863556" y="527779"/>
                  <a:pt x="1849860" y="527779"/>
                  <a:pt x="1836034" y="527779"/>
                </a:cubicBezTo>
                <a:cubicBezTo>
                  <a:pt x="1829543" y="527779"/>
                  <a:pt x="1822763" y="527779"/>
                  <a:pt x="1815681" y="527779"/>
                </a:cubicBezTo>
                <a:lnTo>
                  <a:pt x="1733920" y="527779"/>
                </a:lnTo>
                <a:lnTo>
                  <a:pt x="1628936" y="527779"/>
                </a:lnTo>
                <a:cubicBezTo>
                  <a:pt x="1616303" y="527779"/>
                  <a:pt x="1603575" y="527779"/>
                  <a:pt x="1590751" y="527779"/>
                </a:cubicBezTo>
                <a:cubicBezTo>
                  <a:pt x="1561951" y="527779"/>
                  <a:pt x="1531029" y="527779"/>
                  <a:pt x="1497828" y="527779"/>
                </a:cubicBezTo>
                <a:lnTo>
                  <a:pt x="1421570" y="527779"/>
                </a:lnTo>
                <a:lnTo>
                  <a:pt x="1337692" y="527779"/>
                </a:lnTo>
                <a:cubicBezTo>
                  <a:pt x="1331651" y="527779"/>
                  <a:pt x="1325592" y="527779"/>
                  <a:pt x="1319514" y="527779"/>
                </a:cubicBezTo>
                <a:cubicBezTo>
                  <a:pt x="1027451" y="527779"/>
                  <a:pt x="606556" y="527779"/>
                  <a:pt x="0" y="527779"/>
                </a:cubicBezTo>
                <a:cubicBezTo>
                  <a:pt x="0" y="527779"/>
                  <a:pt x="0" y="527779"/>
                  <a:pt x="455307" y="263890"/>
                </a:cubicBezTo>
                <a:cubicBezTo>
                  <a:pt x="455307" y="263890"/>
                  <a:pt x="455307" y="263890"/>
                  <a:pt x="0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40" name="Freeform 114"/>
          <p:cNvSpPr>
            <a:spLocks/>
          </p:cNvSpPr>
          <p:nvPr/>
        </p:nvSpPr>
        <p:spPr bwMode="auto">
          <a:xfrm>
            <a:off x="1539189" y="2453856"/>
            <a:ext cx="6196278" cy="527779"/>
          </a:xfrm>
          <a:custGeom>
            <a:avLst/>
            <a:gdLst/>
            <a:ahLst/>
            <a:cxnLst/>
            <a:rect l="l" t="t" r="r" b="b"/>
            <a:pathLst>
              <a:path w="6196278" h="527779">
                <a:moveTo>
                  <a:pt x="0" y="0"/>
                </a:moveTo>
                <a:cubicBezTo>
                  <a:pt x="0" y="0"/>
                  <a:pt x="0" y="0"/>
                  <a:pt x="1319514" y="0"/>
                </a:cubicBezTo>
                <a:lnTo>
                  <a:pt x="1322664" y="0"/>
                </a:lnTo>
                <a:lnTo>
                  <a:pt x="1327532" y="0"/>
                </a:lnTo>
                <a:lnTo>
                  <a:pt x="1329900" y="0"/>
                </a:lnTo>
                <a:lnTo>
                  <a:pt x="1343845" y="0"/>
                </a:lnTo>
                <a:lnTo>
                  <a:pt x="1366700" y="0"/>
                </a:lnTo>
                <a:lnTo>
                  <a:pt x="1400668" y="0"/>
                </a:lnTo>
                <a:lnTo>
                  <a:pt x="1447948" y="0"/>
                </a:lnTo>
                <a:lnTo>
                  <a:pt x="1474908" y="0"/>
                </a:lnTo>
                <a:lnTo>
                  <a:pt x="1510743" y="0"/>
                </a:lnTo>
                <a:lnTo>
                  <a:pt x="1591254" y="0"/>
                </a:lnTo>
                <a:lnTo>
                  <a:pt x="1632807" y="0"/>
                </a:lnTo>
                <a:lnTo>
                  <a:pt x="1691683" y="0"/>
                </a:lnTo>
                <a:lnTo>
                  <a:pt x="1801591" y="0"/>
                </a:lnTo>
                <a:lnTo>
                  <a:pt x="1814230" y="0"/>
                </a:lnTo>
                <a:lnTo>
                  <a:pt x="1961098" y="0"/>
                </a:lnTo>
                <a:lnTo>
                  <a:pt x="1981623" y="0"/>
                </a:lnTo>
                <a:cubicBezTo>
                  <a:pt x="2192244" y="0"/>
                  <a:pt x="2469864" y="0"/>
                  <a:pt x="2835798" y="0"/>
                </a:cubicBezTo>
                <a:lnTo>
                  <a:pt x="2839669" y="0"/>
                </a:lnTo>
                <a:lnTo>
                  <a:pt x="2848861" y="0"/>
                </a:lnTo>
                <a:lnTo>
                  <a:pt x="2866761" y="0"/>
                </a:lnTo>
                <a:lnTo>
                  <a:pt x="2896272" y="0"/>
                </a:lnTo>
                <a:lnTo>
                  <a:pt x="2940298" y="0"/>
                </a:lnTo>
                <a:lnTo>
                  <a:pt x="2952321" y="0"/>
                </a:lnTo>
                <a:lnTo>
                  <a:pt x="3001740" y="0"/>
                </a:lnTo>
                <a:lnTo>
                  <a:pt x="3083501" y="0"/>
                </a:lnTo>
                <a:lnTo>
                  <a:pt x="3121105" y="0"/>
                </a:lnTo>
                <a:lnTo>
                  <a:pt x="3188484" y="0"/>
                </a:lnTo>
                <a:lnTo>
                  <a:pt x="3301137" y="0"/>
                </a:lnTo>
                <a:cubicBezTo>
                  <a:pt x="3459446" y="0"/>
                  <a:pt x="3671612" y="0"/>
                  <a:pt x="3955958" y="0"/>
                </a:cubicBezTo>
                <a:lnTo>
                  <a:pt x="3959829" y="0"/>
                </a:lnTo>
                <a:lnTo>
                  <a:pt x="3969021" y="0"/>
                </a:lnTo>
                <a:lnTo>
                  <a:pt x="3986921" y="0"/>
                </a:lnTo>
                <a:lnTo>
                  <a:pt x="4016433" y="0"/>
                </a:lnTo>
                <a:lnTo>
                  <a:pt x="4060458" y="0"/>
                </a:lnTo>
                <a:lnTo>
                  <a:pt x="4080267" y="0"/>
                </a:lnTo>
                <a:lnTo>
                  <a:pt x="4121900" y="0"/>
                </a:lnTo>
                <a:lnTo>
                  <a:pt x="4203661" y="0"/>
                </a:lnTo>
                <a:lnTo>
                  <a:pt x="4300901" y="0"/>
                </a:lnTo>
                <a:lnTo>
                  <a:pt x="4308645" y="0"/>
                </a:lnTo>
                <a:lnTo>
                  <a:pt x="4439753" y="0"/>
                </a:lnTo>
                <a:lnTo>
                  <a:pt x="4516011" y="0"/>
                </a:lnTo>
                <a:lnTo>
                  <a:pt x="4546184" y="0"/>
                </a:lnTo>
                <a:lnTo>
                  <a:pt x="4599889" y="0"/>
                </a:lnTo>
                <a:lnTo>
                  <a:pt x="4691749" y="0"/>
                </a:lnTo>
                <a:lnTo>
                  <a:pt x="4791955" y="0"/>
                </a:lnTo>
                <a:lnTo>
                  <a:pt x="4817421" y="0"/>
                </a:lnTo>
                <a:cubicBezTo>
                  <a:pt x="5093144" y="0"/>
                  <a:pt x="5457115" y="0"/>
                  <a:pt x="5937581" y="0"/>
                </a:cubicBezTo>
                <a:cubicBezTo>
                  <a:pt x="6077277" y="0"/>
                  <a:pt x="6196278" y="119009"/>
                  <a:pt x="6196278" y="263890"/>
                </a:cubicBezTo>
                <a:cubicBezTo>
                  <a:pt x="6196278" y="408770"/>
                  <a:pt x="6077277" y="527779"/>
                  <a:pt x="5937581" y="527779"/>
                </a:cubicBezTo>
                <a:cubicBezTo>
                  <a:pt x="5937567" y="527779"/>
                  <a:pt x="5933593" y="527779"/>
                  <a:pt x="4817421" y="527779"/>
                </a:cubicBezTo>
                <a:cubicBezTo>
                  <a:pt x="4817415" y="527779"/>
                  <a:pt x="4817294" y="527779"/>
                  <a:pt x="4814459" y="527779"/>
                </a:cubicBezTo>
                <a:lnTo>
                  <a:pt x="4807426" y="527779"/>
                </a:lnTo>
                <a:lnTo>
                  <a:pt x="4793729" y="527779"/>
                </a:lnTo>
                <a:lnTo>
                  <a:pt x="4771147" y="527779"/>
                </a:lnTo>
                <a:cubicBezTo>
                  <a:pt x="4763240" y="527779"/>
                  <a:pt x="4755279" y="527779"/>
                  <a:pt x="4747265" y="527779"/>
                </a:cubicBezTo>
                <a:cubicBezTo>
                  <a:pt x="4744138" y="527779"/>
                  <a:pt x="4740872" y="527779"/>
                  <a:pt x="4737460" y="527779"/>
                </a:cubicBezTo>
                <a:lnTo>
                  <a:pt x="4690447" y="527779"/>
                </a:lnTo>
                <a:lnTo>
                  <a:pt x="4627885" y="527779"/>
                </a:lnTo>
                <a:cubicBezTo>
                  <a:pt x="4621966" y="527779"/>
                  <a:pt x="4616021" y="527779"/>
                  <a:pt x="4610048" y="527779"/>
                </a:cubicBezTo>
                <a:cubicBezTo>
                  <a:pt x="4591017" y="527779"/>
                  <a:pt x="4570239" y="527779"/>
                  <a:pt x="4547555" y="527779"/>
                </a:cubicBezTo>
                <a:cubicBezTo>
                  <a:pt x="4519818" y="527779"/>
                  <a:pt x="4491527" y="527779"/>
                  <a:pt x="4462673" y="527779"/>
                </a:cubicBezTo>
                <a:cubicBezTo>
                  <a:pt x="4457599" y="527779"/>
                  <a:pt x="4452454" y="527779"/>
                  <a:pt x="4447234" y="527779"/>
                </a:cubicBezTo>
                <a:lnTo>
                  <a:pt x="4324703" y="527779"/>
                </a:lnTo>
                <a:cubicBezTo>
                  <a:pt x="4318087" y="527779"/>
                  <a:pt x="4311444" y="527779"/>
                  <a:pt x="4304774" y="527779"/>
                </a:cubicBezTo>
                <a:cubicBezTo>
                  <a:pt x="4265513" y="527779"/>
                  <a:pt x="4223244" y="527779"/>
                  <a:pt x="4177738" y="527779"/>
                </a:cubicBezTo>
                <a:cubicBezTo>
                  <a:pt x="4163931" y="527779"/>
                  <a:pt x="4150015" y="527779"/>
                  <a:pt x="4135990" y="527779"/>
                </a:cubicBezTo>
                <a:cubicBezTo>
                  <a:pt x="4094599" y="527779"/>
                  <a:pt x="4050693" y="527779"/>
                  <a:pt x="4004121" y="527779"/>
                </a:cubicBezTo>
                <a:lnTo>
                  <a:pt x="3955958" y="527779"/>
                </a:lnTo>
                <a:cubicBezTo>
                  <a:pt x="3777298" y="527779"/>
                  <a:pt x="3561586" y="527779"/>
                  <a:pt x="3301137" y="527779"/>
                </a:cubicBezTo>
                <a:lnTo>
                  <a:pt x="3297266" y="527779"/>
                </a:lnTo>
                <a:lnTo>
                  <a:pt x="3288074" y="527779"/>
                </a:lnTo>
                <a:lnTo>
                  <a:pt x="3270174" y="527779"/>
                </a:lnTo>
                <a:lnTo>
                  <a:pt x="3240662" y="527779"/>
                </a:lnTo>
                <a:lnTo>
                  <a:pt x="3196637" y="527779"/>
                </a:lnTo>
                <a:cubicBezTo>
                  <a:pt x="3176410" y="527779"/>
                  <a:pt x="3155930" y="527779"/>
                  <a:pt x="3135195" y="527779"/>
                </a:cubicBezTo>
                <a:cubicBezTo>
                  <a:pt x="3111489" y="527779"/>
                  <a:pt x="3084397" y="527779"/>
                  <a:pt x="3053434" y="527779"/>
                </a:cubicBezTo>
                <a:cubicBezTo>
                  <a:pt x="3019112" y="527779"/>
                  <a:pt x="2984121" y="527779"/>
                  <a:pt x="2948451" y="527779"/>
                </a:cubicBezTo>
                <a:cubicBezTo>
                  <a:pt x="2914311" y="527779"/>
                  <a:pt x="2876867" y="527779"/>
                  <a:pt x="2835798" y="527779"/>
                </a:cubicBezTo>
                <a:cubicBezTo>
                  <a:pt x="2642493" y="527779"/>
                  <a:pt x="2368887" y="527779"/>
                  <a:pt x="1981623" y="527779"/>
                </a:cubicBezTo>
                <a:lnTo>
                  <a:pt x="1977752" y="527779"/>
                </a:lnTo>
                <a:lnTo>
                  <a:pt x="1968560" y="527779"/>
                </a:lnTo>
                <a:lnTo>
                  <a:pt x="1950660" y="527779"/>
                </a:lnTo>
                <a:lnTo>
                  <a:pt x="1921148" y="527779"/>
                </a:lnTo>
                <a:lnTo>
                  <a:pt x="1877123" y="527779"/>
                </a:lnTo>
                <a:cubicBezTo>
                  <a:pt x="1863556" y="527779"/>
                  <a:pt x="1849860" y="527779"/>
                  <a:pt x="1836034" y="527779"/>
                </a:cubicBezTo>
                <a:cubicBezTo>
                  <a:pt x="1829543" y="527779"/>
                  <a:pt x="1822763" y="527779"/>
                  <a:pt x="1815681" y="527779"/>
                </a:cubicBezTo>
                <a:lnTo>
                  <a:pt x="1733920" y="527779"/>
                </a:lnTo>
                <a:lnTo>
                  <a:pt x="1628936" y="527779"/>
                </a:lnTo>
                <a:cubicBezTo>
                  <a:pt x="1616303" y="527779"/>
                  <a:pt x="1603575" y="527779"/>
                  <a:pt x="1590751" y="527779"/>
                </a:cubicBezTo>
                <a:cubicBezTo>
                  <a:pt x="1561951" y="527779"/>
                  <a:pt x="1531029" y="527779"/>
                  <a:pt x="1497828" y="527779"/>
                </a:cubicBezTo>
                <a:lnTo>
                  <a:pt x="1421570" y="527779"/>
                </a:lnTo>
                <a:lnTo>
                  <a:pt x="1337692" y="527779"/>
                </a:lnTo>
                <a:cubicBezTo>
                  <a:pt x="1331651" y="527779"/>
                  <a:pt x="1325592" y="527779"/>
                  <a:pt x="1319514" y="527779"/>
                </a:cubicBezTo>
                <a:cubicBezTo>
                  <a:pt x="1027451" y="527779"/>
                  <a:pt x="606556" y="527779"/>
                  <a:pt x="0" y="527779"/>
                </a:cubicBezTo>
                <a:cubicBezTo>
                  <a:pt x="0" y="527779"/>
                  <a:pt x="0" y="527779"/>
                  <a:pt x="455307" y="263890"/>
                </a:cubicBezTo>
                <a:cubicBezTo>
                  <a:pt x="455307" y="263890"/>
                  <a:pt x="455307" y="263890"/>
                  <a:pt x="0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44" name="Freeform 114"/>
          <p:cNvSpPr>
            <a:spLocks/>
          </p:cNvSpPr>
          <p:nvPr/>
        </p:nvSpPr>
        <p:spPr bwMode="auto">
          <a:xfrm>
            <a:off x="1539189" y="3076641"/>
            <a:ext cx="6196278" cy="527779"/>
          </a:xfrm>
          <a:custGeom>
            <a:avLst/>
            <a:gdLst/>
            <a:ahLst/>
            <a:cxnLst/>
            <a:rect l="l" t="t" r="r" b="b"/>
            <a:pathLst>
              <a:path w="6196278" h="527779">
                <a:moveTo>
                  <a:pt x="0" y="0"/>
                </a:moveTo>
                <a:cubicBezTo>
                  <a:pt x="0" y="0"/>
                  <a:pt x="0" y="0"/>
                  <a:pt x="1319514" y="0"/>
                </a:cubicBezTo>
                <a:lnTo>
                  <a:pt x="1322664" y="0"/>
                </a:lnTo>
                <a:lnTo>
                  <a:pt x="1327532" y="0"/>
                </a:lnTo>
                <a:lnTo>
                  <a:pt x="1329900" y="0"/>
                </a:lnTo>
                <a:lnTo>
                  <a:pt x="1343845" y="0"/>
                </a:lnTo>
                <a:lnTo>
                  <a:pt x="1366700" y="0"/>
                </a:lnTo>
                <a:lnTo>
                  <a:pt x="1400668" y="0"/>
                </a:lnTo>
                <a:lnTo>
                  <a:pt x="1447948" y="0"/>
                </a:lnTo>
                <a:lnTo>
                  <a:pt x="1474908" y="0"/>
                </a:lnTo>
                <a:lnTo>
                  <a:pt x="1510743" y="0"/>
                </a:lnTo>
                <a:lnTo>
                  <a:pt x="1591254" y="0"/>
                </a:lnTo>
                <a:lnTo>
                  <a:pt x="1632807" y="0"/>
                </a:lnTo>
                <a:lnTo>
                  <a:pt x="1691683" y="0"/>
                </a:lnTo>
                <a:lnTo>
                  <a:pt x="1801591" y="0"/>
                </a:lnTo>
                <a:lnTo>
                  <a:pt x="1814230" y="0"/>
                </a:lnTo>
                <a:lnTo>
                  <a:pt x="1961098" y="0"/>
                </a:lnTo>
                <a:lnTo>
                  <a:pt x="1981623" y="0"/>
                </a:lnTo>
                <a:cubicBezTo>
                  <a:pt x="2192244" y="0"/>
                  <a:pt x="2469864" y="0"/>
                  <a:pt x="2835798" y="0"/>
                </a:cubicBezTo>
                <a:lnTo>
                  <a:pt x="2839669" y="0"/>
                </a:lnTo>
                <a:lnTo>
                  <a:pt x="2848861" y="0"/>
                </a:lnTo>
                <a:lnTo>
                  <a:pt x="2866761" y="0"/>
                </a:lnTo>
                <a:lnTo>
                  <a:pt x="2896272" y="0"/>
                </a:lnTo>
                <a:lnTo>
                  <a:pt x="2940298" y="0"/>
                </a:lnTo>
                <a:lnTo>
                  <a:pt x="2952321" y="0"/>
                </a:lnTo>
                <a:lnTo>
                  <a:pt x="3001740" y="0"/>
                </a:lnTo>
                <a:lnTo>
                  <a:pt x="3083501" y="0"/>
                </a:lnTo>
                <a:lnTo>
                  <a:pt x="3121105" y="0"/>
                </a:lnTo>
                <a:lnTo>
                  <a:pt x="3188484" y="0"/>
                </a:lnTo>
                <a:lnTo>
                  <a:pt x="3301137" y="0"/>
                </a:lnTo>
                <a:cubicBezTo>
                  <a:pt x="3459446" y="0"/>
                  <a:pt x="3671612" y="0"/>
                  <a:pt x="3955958" y="0"/>
                </a:cubicBezTo>
                <a:lnTo>
                  <a:pt x="3959829" y="0"/>
                </a:lnTo>
                <a:lnTo>
                  <a:pt x="3969021" y="0"/>
                </a:lnTo>
                <a:lnTo>
                  <a:pt x="3986921" y="0"/>
                </a:lnTo>
                <a:lnTo>
                  <a:pt x="4016433" y="0"/>
                </a:lnTo>
                <a:lnTo>
                  <a:pt x="4060458" y="0"/>
                </a:lnTo>
                <a:lnTo>
                  <a:pt x="4080267" y="0"/>
                </a:lnTo>
                <a:lnTo>
                  <a:pt x="4121900" y="0"/>
                </a:lnTo>
                <a:lnTo>
                  <a:pt x="4203661" y="0"/>
                </a:lnTo>
                <a:lnTo>
                  <a:pt x="4300901" y="0"/>
                </a:lnTo>
                <a:lnTo>
                  <a:pt x="4308645" y="0"/>
                </a:lnTo>
                <a:lnTo>
                  <a:pt x="4439753" y="0"/>
                </a:lnTo>
                <a:lnTo>
                  <a:pt x="4516011" y="0"/>
                </a:lnTo>
                <a:lnTo>
                  <a:pt x="4546184" y="0"/>
                </a:lnTo>
                <a:lnTo>
                  <a:pt x="4599889" y="0"/>
                </a:lnTo>
                <a:lnTo>
                  <a:pt x="4691749" y="0"/>
                </a:lnTo>
                <a:lnTo>
                  <a:pt x="4791955" y="0"/>
                </a:lnTo>
                <a:lnTo>
                  <a:pt x="4817421" y="0"/>
                </a:lnTo>
                <a:cubicBezTo>
                  <a:pt x="5093144" y="0"/>
                  <a:pt x="5457115" y="0"/>
                  <a:pt x="5937581" y="0"/>
                </a:cubicBezTo>
                <a:cubicBezTo>
                  <a:pt x="6077277" y="0"/>
                  <a:pt x="6196278" y="119009"/>
                  <a:pt x="6196278" y="263890"/>
                </a:cubicBezTo>
                <a:cubicBezTo>
                  <a:pt x="6196278" y="408770"/>
                  <a:pt x="6077277" y="527779"/>
                  <a:pt x="5937581" y="527779"/>
                </a:cubicBezTo>
                <a:cubicBezTo>
                  <a:pt x="5937567" y="527779"/>
                  <a:pt x="5933593" y="527779"/>
                  <a:pt x="4817421" y="527779"/>
                </a:cubicBezTo>
                <a:cubicBezTo>
                  <a:pt x="4817415" y="527779"/>
                  <a:pt x="4817294" y="527779"/>
                  <a:pt x="4814459" y="527779"/>
                </a:cubicBezTo>
                <a:lnTo>
                  <a:pt x="4807426" y="527779"/>
                </a:lnTo>
                <a:lnTo>
                  <a:pt x="4793729" y="527779"/>
                </a:lnTo>
                <a:lnTo>
                  <a:pt x="4771147" y="527779"/>
                </a:lnTo>
                <a:cubicBezTo>
                  <a:pt x="4763240" y="527779"/>
                  <a:pt x="4755279" y="527779"/>
                  <a:pt x="4747265" y="527779"/>
                </a:cubicBezTo>
                <a:cubicBezTo>
                  <a:pt x="4744138" y="527779"/>
                  <a:pt x="4740872" y="527779"/>
                  <a:pt x="4737460" y="527779"/>
                </a:cubicBezTo>
                <a:lnTo>
                  <a:pt x="4690447" y="527779"/>
                </a:lnTo>
                <a:lnTo>
                  <a:pt x="4627885" y="527779"/>
                </a:lnTo>
                <a:cubicBezTo>
                  <a:pt x="4621966" y="527779"/>
                  <a:pt x="4616021" y="527779"/>
                  <a:pt x="4610048" y="527779"/>
                </a:cubicBezTo>
                <a:cubicBezTo>
                  <a:pt x="4591017" y="527779"/>
                  <a:pt x="4570239" y="527779"/>
                  <a:pt x="4547555" y="527779"/>
                </a:cubicBezTo>
                <a:cubicBezTo>
                  <a:pt x="4519818" y="527779"/>
                  <a:pt x="4491527" y="527779"/>
                  <a:pt x="4462673" y="527779"/>
                </a:cubicBezTo>
                <a:cubicBezTo>
                  <a:pt x="4457599" y="527779"/>
                  <a:pt x="4452454" y="527779"/>
                  <a:pt x="4447234" y="527779"/>
                </a:cubicBezTo>
                <a:lnTo>
                  <a:pt x="4324703" y="527779"/>
                </a:lnTo>
                <a:cubicBezTo>
                  <a:pt x="4318087" y="527779"/>
                  <a:pt x="4311444" y="527779"/>
                  <a:pt x="4304774" y="527779"/>
                </a:cubicBezTo>
                <a:cubicBezTo>
                  <a:pt x="4265513" y="527779"/>
                  <a:pt x="4223244" y="527779"/>
                  <a:pt x="4177738" y="527779"/>
                </a:cubicBezTo>
                <a:cubicBezTo>
                  <a:pt x="4163931" y="527779"/>
                  <a:pt x="4150015" y="527779"/>
                  <a:pt x="4135990" y="527779"/>
                </a:cubicBezTo>
                <a:cubicBezTo>
                  <a:pt x="4094599" y="527779"/>
                  <a:pt x="4050693" y="527779"/>
                  <a:pt x="4004121" y="527779"/>
                </a:cubicBezTo>
                <a:lnTo>
                  <a:pt x="3955958" y="527779"/>
                </a:lnTo>
                <a:cubicBezTo>
                  <a:pt x="3777298" y="527779"/>
                  <a:pt x="3561586" y="527779"/>
                  <a:pt x="3301137" y="527779"/>
                </a:cubicBezTo>
                <a:lnTo>
                  <a:pt x="3297266" y="527779"/>
                </a:lnTo>
                <a:lnTo>
                  <a:pt x="3288074" y="527779"/>
                </a:lnTo>
                <a:lnTo>
                  <a:pt x="3270174" y="527779"/>
                </a:lnTo>
                <a:lnTo>
                  <a:pt x="3240662" y="527779"/>
                </a:lnTo>
                <a:lnTo>
                  <a:pt x="3196637" y="527779"/>
                </a:lnTo>
                <a:cubicBezTo>
                  <a:pt x="3176410" y="527779"/>
                  <a:pt x="3155930" y="527779"/>
                  <a:pt x="3135195" y="527779"/>
                </a:cubicBezTo>
                <a:cubicBezTo>
                  <a:pt x="3111489" y="527779"/>
                  <a:pt x="3084397" y="527779"/>
                  <a:pt x="3053434" y="527779"/>
                </a:cubicBezTo>
                <a:cubicBezTo>
                  <a:pt x="3019112" y="527779"/>
                  <a:pt x="2984121" y="527779"/>
                  <a:pt x="2948451" y="527779"/>
                </a:cubicBezTo>
                <a:cubicBezTo>
                  <a:pt x="2914311" y="527779"/>
                  <a:pt x="2876867" y="527779"/>
                  <a:pt x="2835798" y="527779"/>
                </a:cubicBezTo>
                <a:cubicBezTo>
                  <a:pt x="2642493" y="527779"/>
                  <a:pt x="2368887" y="527779"/>
                  <a:pt x="1981623" y="527779"/>
                </a:cubicBezTo>
                <a:lnTo>
                  <a:pt x="1977752" y="527779"/>
                </a:lnTo>
                <a:lnTo>
                  <a:pt x="1968560" y="527779"/>
                </a:lnTo>
                <a:lnTo>
                  <a:pt x="1950660" y="527779"/>
                </a:lnTo>
                <a:lnTo>
                  <a:pt x="1921148" y="527779"/>
                </a:lnTo>
                <a:lnTo>
                  <a:pt x="1877123" y="527779"/>
                </a:lnTo>
                <a:cubicBezTo>
                  <a:pt x="1863556" y="527779"/>
                  <a:pt x="1849860" y="527779"/>
                  <a:pt x="1836034" y="527779"/>
                </a:cubicBezTo>
                <a:cubicBezTo>
                  <a:pt x="1829543" y="527779"/>
                  <a:pt x="1822763" y="527779"/>
                  <a:pt x="1815681" y="527779"/>
                </a:cubicBezTo>
                <a:lnTo>
                  <a:pt x="1733920" y="527779"/>
                </a:lnTo>
                <a:lnTo>
                  <a:pt x="1628936" y="527779"/>
                </a:lnTo>
                <a:cubicBezTo>
                  <a:pt x="1616303" y="527779"/>
                  <a:pt x="1603575" y="527779"/>
                  <a:pt x="1590751" y="527779"/>
                </a:cubicBezTo>
                <a:cubicBezTo>
                  <a:pt x="1561951" y="527779"/>
                  <a:pt x="1531029" y="527779"/>
                  <a:pt x="1497828" y="527779"/>
                </a:cubicBezTo>
                <a:lnTo>
                  <a:pt x="1421570" y="527779"/>
                </a:lnTo>
                <a:lnTo>
                  <a:pt x="1337692" y="527779"/>
                </a:lnTo>
                <a:cubicBezTo>
                  <a:pt x="1331651" y="527779"/>
                  <a:pt x="1325592" y="527779"/>
                  <a:pt x="1319514" y="527779"/>
                </a:cubicBezTo>
                <a:cubicBezTo>
                  <a:pt x="1027451" y="527779"/>
                  <a:pt x="606556" y="527779"/>
                  <a:pt x="0" y="527779"/>
                </a:cubicBezTo>
                <a:cubicBezTo>
                  <a:pt x="0" y="527779"/>
                  <a:pt x="0" y="527779"/>
                  <a:pt x="455307" y="263890"/>
                </a:cubicBezTo>
                <a:cubicBezTo>
                  <a:pt x="455307" y="263890"/>
                  <a:pt x="455307" y="263890"/>
                  <a:pt x="0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48" name="Freeform 114"/>
          <p:cNvSpPr>
            <a:spLocks/>
          </p:cNvSpPr>
          <p:nvPr/>
        </p:nvSpPr>
        <p:spPr bwMode="auto">
          <a:xfrm>
            <a:off x="1539189" y="3805846"/>
            <a:ext cx="6196278" cy="527779"/>
          </a:xfrm>
          <a:custGeom>
            <a:avLst/>
            <a:gdLst/>
            <a:ahLst/>
            <a:cxnLst/>
            <a:rect l="l" t="t" r="r" b="b"/>
            <a:pathLst>
              <a:path w="6196278" h="527779">
                <a:moveTo>
                  <a:pt x="0" y="0"/>
                </a:moveTo>
                <a:cubicBezTo>
                  <a:pt x="0" y="0"/>
                  <a:pt x="0" y="0"/>
                  <a:pt x="1319514" y="0"/>
                </a:cubicBezTo>
                <a:lnTo>
                  <a:pt x="1322664" y="0"/>
                </a:lnTo>
                <a:lnTo>
                  <a:pt x="1327532" y="0"/>
                </a:lnTo>
                <a:lnTo>
                  <a:pt x="1329900" y="0"/>
                </a:lnTo>
                <a:lnTo>
                  <a:pt x="1343845" y="0"/>
                </a:lnTo>
                <a:lnTo>
                  <a:pt x="1366700" y="0"/>
                </a:lnTo>
                <a:lnTo>
                  <a:pt x="1400668" y="0"/>
                </a:lnTo>
                <a:lnTo>
                  <a:pt x="1447948" y="0"/>
                </a:lnTo>
                <a:lnTo>
                  <a:pt x="1474908" y="0"/>
                </a:lnTo>
                <a:lnTo>
                  <a:pt x="1510743" y="0"/>
                </a:lnTo>
                <a:lnTo>
                  <a:pt x="1591254" y="0"/>
                </a:lnTo>
                <a:lnTo>
                  <a:pt x="1632807" y="0"/>
                </a:lnTo>
                <a:lnTo>
                  <a:pt x="1691683" y="0"/>
                </a:lnTo>
                <a:lnTo>
                  <a:pt x="1801591" y="0"/>
                </a:lnTo>
                <a:lnTo>
                  <a:pt x="1814230" y="0"/>
                </a:lnTo>
                <a:lnTo>
                  <a:pt x="1961098" y="0"/>
                </a:lnTo>
                <a:lnTo>
                  <a:pt x="1981623" y="0"/>
                </a:lnTo>
                <a:cubicBezTo>
                  <a:pt x="2192244" y="0"/>
                  <a:pt x="2469864" y="0"/>
                  <a:pt x="2835798" y="0"/>
                </a:cubicBezTo>
                <a:lnTo>
                  <a:pt x="2839669" y="0"/>
                </a:lnTo>
                <a:lnTo>
                  <a:pt x="2848861" y="0"/>
                </a:lnTo>
                <a:lnTo>
                  <a:pt x="2866761" y="0"/>
                </a:lnTo>
                <a:lnTo>
                  <a:pt x="2896272" y="0"/>
                </a:lnTo>
                <a:lnTo>
                  <a:pt x="2940298" y="0"/>
                </a:lnTo>
                <a:lnTo>
                  <a:pt x="2952321" y="0"/>
                </a:lnTo>
                <a:lnTo>
                  <a:pt x="3001740" y="0"/>
                </a:lnTo>
                <a:lnTo>
                  <a:pt x="3083501" y="0"/>
                </a:lnTo>
                <a:lnTo>
                  <a:pt x="3121105" y="0"/>
                </a:lnTo>
                <a:lnTo>
                  <a:pt x="3188484" y="0"/>
                </a:lnTo>
                <a:lnTo>
                  <a:pt x="3301137" y="0"/>
                </a:lnTo>
                <a:cubicBezTo>
                  <a:pt x="3459446" y="0"/>
                  <a:pt x="3671612" y="0"/>
                  <a:pt x="3955958" y="0"/>
                </a:cubicBezTo>
                <a:lnTo>
                  <a:pt x="3959829" y="0"/>
                </a:lnTo>
                <a:lnTo>
                  <a:pt x="3969021" y="0"/>
                </a:lnTo>
                <a:lnTo>
                  <a:pt x="3986921" y="0"/>
                </a:lnTo>
                <a:lnTo>
                  <a:pt x="4016433" y="0"/>
                </a:lnTo>
                <a:lnTo>
                  <a:pt x="4060458" y="0"/>
                </a:lnTo>
                <a:lnTo>
                  <a:pt x="4080267" y="0"/>
                </a:lnTo>
                <a:lnTo>
                  <a:pt x="4121900" y="0"/>
                </a:lnTo>
                <a:lnTo>
                  <a:pt x="4203661" y="0"/>
                </a:lnTo>
                <a:lnTo>
                  <a:pt x="4300901" y="0"/>
                </a:lnTo>
                <a:lnTo>
                  <a:pt x="4308645" y="0"/>
                </a:lnTo>
                <a:lnTo>
                  <a:pt x="4439753" y="0"/>
                </a:lnTo>
                <a:lnTo>
                  <a:pt x="4516011" y="0"/>
                </a:lnTo>
                <a:lnTo>
                  <a:pt x="4546184" y="0"/>
                </a:lnTo>
                <a:lnTo>
                  <a:pt x="4599889" y="0"/>
                </a:lnTo>
                <a:lnTo>
                  <a:pt x="4691749" y="0"/>
                </a:lnTo>
                <a:lnTo>
                  <a:pt x="4791955" y="0"/>
                </a:lnTo>
                <a:lnTo>
                  <a:pt x="4817421" y="0"/>
                </a:lnTo>
                <a:cubicBezTo>
                  <a:pt x="5093144" y="0"/>
                  <a:pt x="5457115" y="0"/>
                  <a:pt x="5937581" y="0"/>
                </a:cubicBezTo>
                <a:cubicBezTo>
                  <a:pt x="6077277" y="0"/>
                  <a:pt x="6196278" y="119009"/>
                  <a:pt x="6196278" y="263890"/>
                </a:cubicBezTo>
                <a:cubicBezTo>
                  <a:pt x="6196278" y="408770"/>
                  <a:pt x="6077277" y="527779"/>
                  <a:pt x="5937581" y="527779"/>
                </a:cubicBezTo>
                <a:cubicBezTo>
                  <a:pt x="5937567" y="527779"/>
                  <a:pt x="5933593" y="527779"/>
                  <a:pt x="4817421" y="527779"/>
                </a:cubicBezTo>
                <a:cubicBezTo>
                  <a:pt x="4817415" y="527779"/>
                  <a:pt x="4817294" y="527779"/>
                  <a:pt x="4814459" y="527779"/>
                </a:cubicBezTo>
                <a:lnTo>
                  <a:pt x="4807426" y="527779"/>
                </a:lnTo>
                <a:lnTo>
                  <a:pt x="4793729" y="527779"/>
                </a:lnTo>
                <a:lnTo>
                  <a:pt x="4771147" y="527779"/>
                </a:lnTo>
                <a:cubicBezTo>
                  <a:pt x="4763240" y="527779"/>
                  <a:pt x="4755279" y="527779"/>
                  <a:pt x="4747265" y="527779"/>
                </a:cubicBezTo>
                <a:cubicBezTo>
                  <a:pt x="4744138" y="527779"/>
                  <a:pt x="4740872" y="527779"/>
                  <a:pt x="4737460" y="527779"/>
                </a:cubicBezTo>
                <a:lnTo>
                  <a:pt x="4690447" y="527779"/>
                </a:lnTo>
                <a:lnTo>
                  <a:pt x="4627885" y="527779"/>
                </a:lnTo>
                <a:cubicBezTo>
                  <a:pt x="4621966" y="527779"/>
                  <a:pt x="4616021" y="527779"/>
                  <a:pt x="4610048" y="527779"/>
                </a:cubicBezTo>
                <a:cubicBezTo>
                  <a:pt x="4591017" y="527779"/>
                  <a:pt x="4570239" y="527779"/>
                  <a:pt x="4547555" y="527779"/>
                </a:cubicBezTo>
                <a:cubicBezTo>
                  <a:pt x="4519818" y="527779"/>
                  <a:pt x="4491527" y="527779"/>
                  <a:pt x="4462673" y="527779"/>
                </a:cubicBezTo>
                <a:cubicBezTo>
                  <a:pt x="4457599" y="527779"/>
                  <a:pt x="4452454" y="527779"/>
                  <a:pt x="4447234" y="527779"/>
                </a:cubicBezTo>
                <a:lnTo>
                  <a:pt x="4324703" y="527779"/>
                </a:lnTo>
                <a:cubicBezTo>
                  <a:pt x="4318087" y="527779"/>
                  <a:pt x="4311444" y="527779"/>
                  <a:pt x="4304774" y="527779"/>
                </a:cubicBezTo>
                <a:cubicBezTo>
                  <a:pt x="4265513" y="527779"/>
                  <a:pt x="4223244" y="527779"/>
                  <a:pt x="4177738" y="527779"/>
                </a:cubicBezTo>
                <a:cubicBezTo>
                  <a:pt x="4163931" y="527779"/>
                  <a:pt x="4150015" y="527779"/>
                  <a:pt x="4135990" y="527779"/>
                </a:cubicBezTo>
                <a:cubicBezTo>
                  <a:pt x="4094599" y="527779"/>
                  <a:pt x="4050693" y="527779"/>
                  <a:pt x="4004121" y="527779"/>
                </a:cubicBezTo>
                <a:lnTo>
                  <a:pt x="3955958" y="527779"/>
                </a:lnTo>
                <a:cubicBezTo>
                  <a:pt x="3777298" y="527779"/>
                  <a:pt x="3561586" y="527779"/>
                  <a:pt x="3301137" y="527779"/>
                </a:cubicBezTo>
                <a:lnTo>
                  <a:pt x="3297266" y="527779"/>
                </a:lnTo>
                <a:lnTo>
                  <a:pt x="3288074" y="527779"/>
                </a:lnTo>
                <a:lnTo>
                  <a:pt x="3270174" y="527779"/>
                </a:lnTo>
                <a:lnTo>
                  <a:pt x="3240662" y="527779"/>
                </a:lnTo>
                <a:lnTo>
                  <a:pt x="3196637" y="527779"/>
                </a:lnTo>
                <a:cubicBezTo>
                  <a:pt x="3176410" y="527779"/>
                  <a:pt x="3155930" y="527779"/>
                  <a:pt x="3135195" y="527779"/>
                </a:cubicBezTo>
                <a:cubicBezTo>
                  <a:pt x="3111489" y="527779"/>
                  <a:pt x="3084397" y="527779"/>
                  <a:pt x="3053434" y="527779"/>
                </a:cubicBezTo>
                <a:cubicBezTo>
                  <a:pt x="3019112" y="527779"/>
                  <a:pt x="2984121" y="527779"/>
                  <a:pt x="2948451" y="527779"/>
                </a:cubicBezTo>
                <a:cubicBezTo>
                  <a:pt x="2914311" y="527779"/>
                  <a:pt x="2876867" y="527779"/>
                  <a:pt x="2835798" y="527779"/>
                </a:cubicBezTo>
                <a:cubicBezTo>
                  <a:pt x="2642493" y="527779"/>
                  <a:pt x="2368887" y="527779"/>
                  <a:pt x="1981623" y="527779"/>
                </a:cubicBezTo>
                <a:lnTo>
                  <a:pt x="1977752" y="527779"/>
                </a:lnTo>
                <a:lnTo>
                  <a:pt x="1968560" y="527779"/>
                </a:lnTo>
                <a:lnTo>
                  <a:pt x="1950660" y="527779"/>
                </a:lnTo>
                <a:lnTo>
                  <a:pt x="1921148" y="527779"/>
                </a:lnTo>
                <a:lnTo>
                  <a:pt x="1877123" y="527779"/>
                </a:lnTo>
                <a:cubicBezTo>
                  <a:pt x="1863556" y="527779"/>
                  <a:pt x="1849860" y="527779"/>
                  <a:pt x="1836034" y="527779"/>
                </a:cubicBezTo>
                <a:cubicBezTo>
                  <a:pt x="1829543" y="527779"/>
                  <a:pt x="1822763" y="527779"/>
                  <a:pt x="1815681" y="527779"/>
                </a:cubicBezTo>
                <a:lnTo>
                  <a:pt x="1733920" y="527779"/>
                </a:lnTo>
                <a:lnTo>
                  <a:pt x="1628936" y="527779"/>
                </a:lnTo>
                <a:cubicBezTo>
                  <a:pt x="1616303" y="527779"/>
                  <a:pt x="1603575" y="527779"/>
                  <a:pt x="1590751" y="527779"/>
                </a:cubicBezTo>
                <a:cubicBezTo>
                  <a:pt x="1561951" y="527779"/>
                  <a:pt x="1531029" y="527779"/>
                  <a:pt x="1497828" y="527779"/>
                </a:cubicBezTo>
                <a:lnTo>
                  <a:pt x="1421570" y="527779"/>
                </a:lnTo>
                <a:lnTo>
                  <a:pt x="1337692" y="527779"/>
                </a:lnTo>
                <a:cubicBezTo>
                  <a:pt x="1331651" y="527779"/>
                  <a:pt x="1325592" y="527779"/>
                  <a:pt x="1319514" y="527779"/>
                </a:cubicBezTo>
                <a:cubicBezTo>
                  <a:pt x="1027451" y="527779"/>
                  <a:pt x="606556" y="527779"/>
                  <a:pt x="0" y="527779"/>
                </a:cubicBezTo>
                <a:cubicBezTo>
                  <a:pt x="0" y="527779"/>
                  <a:pt x="0" y="527779"/>
                  <a:pt x="455307" y="263890"/>
                </a:cubicBezTo>
                <a:cubicBezTo>
                  <a:pt x="455307" y="263890"/>
                  <a:pt x="455307" y="263890"/>
                  <a:pt x="0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4" name="Freeform 116"/>
          <p:cNvSpPr>
            <a:spLocks/>
          </p:cNvSpPr>
          <p:nvPr/>
        </p:nvSpPr>
        <p:spPr bwMode="auto">
          <a:xfrm>
            <a:off x="1363993" y="1082387"/>
            <a:ext cx="538727" cy="621946"/>
          </a:xfrm>
          <a:custGeom>
            <a:avLst/>
            <a:gdLst>
              <a:gd name="T0" fmla="*/ 0 w 246"/>
              <a:gd name="T1" fmla="*/ 0 h 284"/>
              <a:gd name="T2" fmla="*/ 246 w 246"/>
              <a:gd name="T3" fmla="*/ 142 h 284"/>
              <a:gd name="T4" fmla="*/ 0 w 246"/>
              <a:gd name="T5" fmla="*/ 284 h 284"/>
              <a:gd name="T6" fmla="*/ 0 w 246"/>
              <a:gd name="T7" fmla="*/ 0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6" h="284">
                <a:moveTo>
                  <a:pt x="0" y="0"/>
                </a:moveTo>
                <a:lnTo>
                  <a:pt x="246" y="142"/>
                </a:lnTo>
                <a:lnTo>
                  <a:pt x="0" y="284"/>
                </a:ln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7" name="Freeform 116"/>
          <p:cNvSpPr>
            <a:spLocks/>
          </p:cNvSpPr>
          <p:nvPr/>
        </p:nvSpPr>
        <p:spPr bwMode="auto">
          <a:xfrm>
            <a:off x="1363993" y="2407868"/>
            <a:ext cx="538727" cy="621946"/>
          </a:xfrm>
          <a:custGeom>
            <a:avLst/>
            <a:gdLst>
              <a:gd name="T0" fmla="*/ 0 w 246"/>
              <a:gd name="T1" fmla="*/ 0 h 284"/>
              <a:gd name="T2" fmla="*/ 246 w 246"/>
              <a:gd name="T3" fmla="*/ 142 h 284"/>
              <a:gd name="T4" fmla="*/ 0 w 246"/>
              <a:gd name="T5" fmla="*/ 284 h 284"/>
              <a:gd name="T6" fmla="*/ 0 w 246"/>
              <a:gd name="T7" fmla="*/ 0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6" h="284">
                <a:moveTo>
                  <a:pt x="0" y="0"/>
                </a:moveTo>
                <a:lnTo>
                  <a:pt x="246" y="142"/>
                </a:lnTo>
                <a:lnTo>
                  <a:pt x="0" y="284"/>
                </a:ln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41" name="Freeform 116"/>
          <p:cNvSpPr>
            <a:spLocks/>
          </p:cNvSpPr>
          <p:nvPr/>
        </p:nvSpPr>
        <p:spPr bwMode="auto">
          <a:xfrm>
            <a:off x="1363993" y="3030653"/>
            <a:ext cx="538727" cy="621946"/>
          </a:xfrm>
          <a:custGeom>
            <a:avLst/>
            <a:gdLst>
              <a:gd name="T0" fmla="*/ 0 w 246"/>
              <a:gd name="T1" fmla="*/ 0 h 284"/>
              <a:gd name="T2" fmla="*/ 246 w 246"/>
              <a:gd name="T3" fmla="*/ 142 h 284"/>
              <a:gd name="T4" fmla="*/ 0 w 246"/>
              <a:gd name="T5" fmla="*/ 284 h 284"/>
              <a:gd name="T6" fmla="*/ 0 w 246"/>
              <a:gd name="T7" fmla="*/ 0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6" h="284">
                <a:moveTo>
                  <a:pt x="0" y="0"/>
                </a:moveTo>
                <a:lnTo>
                  <a:pt x="246" y="142"/>
                </a:lnTo>
                <a:lnTo>
                  <a:pt x="0" y="284"/>
                </a:ln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45" name="Freeform 116"/>
          <p:cNvSpPr>
            <a:spLocks/>
          </p:cNvSpPr>
          <p:nvPr/>
        </p:nvSpPr>
        <p:spPr bwMode="auto">
          <a:xfrm>
            <a:off x="1363993" y="3759858"/>
            <a:ext cx="538727" cy="621946"/>
          </a:xfrm>
          <a:custGeom>
            <a:avLst/>
            <a:gdLst>
              <a:gd name="T0" fmla="*/ 0 w 246"/>
              <a:gd name="T1" fmla="*/ 0 h 284"/>
              <a:gd name="T2" fmla="*/ 246 w 246"/>
              <a:gd name="T3" fmla="*/ 142 h 284"/>
              <a:gd name="T4" fmla="*/ 0 w 246"/>
              <a:gd name="T5" fmla="*/ 284 h 284"/>
              <a:gd name="T6" fmla="*/ 0 w 246"/>
              <a:gd name="T7" fmla="*/ 0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6" h="284">
                <a:moveTo>
                  <a:pt x="0" y="0"/>
                </a:moveTo>
                <a:lnTo>
                  <a:pt x="246" y="142"/>
                </a:lnTo>
                <a:lnTo>
                  <a:pt x="0" y="284"/>
                </a:ln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43" name="Freeform 116"/>
          <p:cNvSpPr>
            <a:spLocks/>
          </p:cNvSpPr>
          <p:nvPr/>
        </p:nvSpPr>
        <p:spPr bwMode="auto">
          <a:xfrm>
            <a:off x="1363993" y="1690766"/>
            <a:ext cx="538727" cy="621946"/>
          </a:xfrm>
          <a:custGeom>
            <a:avLst/>
            <a:gdLst>
              <a:gd name="T0" fmla="*/ 0 w 246"/>
              <a:gd name="T1" fmla="*/ 0 h 284"/>
              <a:gd name="T2" fmla="*/ 246 w 246"/>
              <a:gd name="T3" fmla="*/ 142 h 284"/>
              <a:gd name="T4" fmla="*/ 0 w 246"/>
              <a:gd name="T5" fmla="*/ 284 h 284"/>
              <a:gd name="T6" fmla="*/ 0 w 246"/>
              <a:gd name="T7" fmla="*/ 0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6" h="284">
                <a:moveTo>
                  <a:pt x="0" y="0"/>
                </a:moveTo>
                <a:lnTo>
                  <a:pt x="246" y="142"/>
                </a:lnTo>
                <a:lnTo>
                  <a:pt x="0" y="284"/>
                </a:ln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458387" y="4000426"/>
            <a:ext cx="199644" cy="154316"/>
            <a:chOff x="1416378" y="3958371"/>
            <a:chExt cx="288741" cy="223186"/>
          </a:xfrm>
        </p:grpSpPr>
        <p:sp>
          <p:nvSpPr>
            <p:cNvPr id="47" name="Freeform 523"/>
            <p:cNvSpPr>
              <a:spLocks noEditPoints="1"/>
            </p:cNvSpPr>
            <p:nvPr/>
          </p:nvSpPr>
          <p:spPr bwMode="auto">
            <a:xfrm>
              <a:off x="1416378" y="3958371"/>
              <a:ext cx="134318" cy="214618"/>
            </a:xfrm>
            <a:custGeom>
              <a:avLst/>
              <a:gdLst>
                <a:gd name="T0" fmla="*/ 39 w 39"/>
                <a:gd name="T1" fmla="*/ 32 h 62"/>
                <a:gd name="T2" fmla="*/ 19 w 39"/>
                <a:gd name="T3" fmla="*/ 61 h 62"/>
                <a:gd name="T4" fmla="*/ 0 w 39"/>
                <a:gd name="T5" fmla="*/ 29 h 62"/>
                <a:gd name="T6" fmla="*/ 20 w 39"/>
                <a:gd name="T7" fmla="*/ 1 h 62"/>
                <a:gd name="T8" fmla="*/ 39 w 39"/>
                <a:gd name="T9" fmla="*/ 32 h 62"/>
                <a:gd name="T10" fmla="*/ 8 w 39"/>
                <a:gd name="T11" fmla="*/ 30 h 62"/>
                <a:gd name="T12" fmla="*/ 19 w 39"/>
                <a:gd name="T13" fmla="*/ 55 h 62"/>
                <a:gd name="T14" fmla="*/ 31 w 39"/>
                <a:gd name="T15" fmla="*/ 32 h 62"/>
                <a:gd name="T16" fmla="*/ 19 w 39"/>
                <a:gd name="T17" fmla="*/ 7 h 62"/>
                <a:gd name="T18" fmla="*/ 8 w 39"/>
                <a:gd name="T19" fmla="*/ 3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62">
                  <a:moveTo>
                    <a:pt x="39" y="32"/>
                  </a:moveTo>
                  <a:cubicBezTo>
                    <a:pt x="39" y="51"/>
                    <a:pt x="32" y="62"/>
                    <a:pt x="19" y="61"/>
                  </a:cubicBezTo>
                  <a:cubicBezTo>
                    <a:pt x="8" y="60"/>
                    <a:pt x="0" y="48"/>
                    <a:pt x="0" y="29"/>
                  </a:cubicBezTo>
                  <a:cubicBezTo>
                    <a:pt x="0" y="10"/>
                    <a:pt x="8" y="0"/>
                    <a:pt x="20" y="1"/>
                  </a:cubicBezTo>
                  <a:cubicBezTo>
                    <a:pt x="32" y="2"/>
                    <a:pt x="39" y="13"/>
                    <a:pt x="39" y="32"/>
                  </a:cubicBezTo>
                  <a:close/>
                  <a:moveTo>
                    <a:pt x="8" y="30"/>
                  </a:moveTo>
                  <a:cubicBezTo>
                    <a:pt x="8" y="45"/>
                    <a:pt x="12" y="54"/>
                    <a:pt x="19" y="55"/>
                  </a:cubicBezTo>
                  <a:cubicBezTo>
                    <a:pt x="27" y="55"/>
                    <a:pt x="31" y="46"/>
                    <a:pt x="31" y="32"/>
                  </a:cubicBezTo>
                  <a:cubicBezTo>
                    <a:pt x="31" y="17"/>
                    <a:pt x="27" y="8"/>
                    <a:pt x="19" y="7"/>
                  </a:cubicBezTo>
                  <a:cubicBezTo>
                    <a:pt x="13" y="7"/>
                    <a:pt x="8" y="14"/>
                    <a:pt x="8" y="30"/>
                  </a:cubicBezTo>
                  <a:close/>
                </a:path>
              </a:pathLst>
            </a:custGeom>
            <a:gradFill flip="none" rotWithShape="0">
              <a:gsLst>
                <a:gs pos="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13500000" scaled="1"/>
              <a:tileRect/>
            </a:gradFill>
            <a:ln w="6350">
              <a:gradFill flip="none" rotWithShape="1">
                <a:gsLst>
                  <a:gs pos="0">
                    <a:schemeClr val="accent4"/>
                  </a:gs>
                  <a:gs pos="100000">
                    <a:schemeClr val="accent4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innerShdw blurRad="1905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68" name="Freeform 524"/>
            <p:cNvSpPr>
              <a:spLocks/>
            </p:cNvSpPr>
            <p:nvPr/>
          </p:nvSpPr>
          <p:spPr bwMode="auto">
            <a:xfrm>
              <a:off x="1581021" y="3978619"/>
              <a:ext cx="124098" cy="202938"/>
            </a:xfrm>
            <a:custGeom>
              <a:avLst/>
              <a:gdLst>
                <a:gd name="T0" fmla="*/ 35 w 36"/>
                <a:gd name="T1" fmla="*/ 7 h 59"/>
                <a:gd name="T2" fmla="*/ 13 w 36"/>
                <a:gd name="T3" fmla="*/ 7 h 59"/>
                <a:gd name="T4" fmla="*/ 10 w 36"/>
                <a:gd name="T5" fmla="*/ 21 h 59"/>
                <a:gd name="T6" fmla="*/ 15 w 36"/>
                <a:gd name="T7" fmla="*/ 21 h 59"/>
                <a:gd name="T8" fmla="*/ 27 w 36"/>
                <a:gd name="T9" fmla="*/ 24 h 59"/>
                <a:gd name="T10" fmla="*/ 36 w 36"/>
                <a:gd name="T11" fmla="*/ 39 h 59"/>
                <a:gd name="T12" fmla="*/ 14 w 36"/>
                <a:gd name="T13" fmla="*/ 59 h 59"/>
                <a:gd name="T14" fmla="*/ 0 w 36"/>
                <a:gd name="T15" fmla="*/ 55 h 59"/>
                <a:gd name="T16" fmla="*/ 2 w 36"/>
                <a:gd name="T17" fmla="*/ 49 h 59"/>
                <a:gd name="T18" fmla="*/ 14 w 36"/>
                <a:gd name="T19" fmla="*/ 53 h 59"/>
                <a:gd name="T20" fmla="*/ 28 w 36"/>
                <a:gd name="T21" fmla="*/ 40 h 59"/>
                <a:gd name="T22" fmla="*/ 11 w 36"/>
                <a:gd name="T23" fmla="*/ 27 h 59"/>
                <a:gd name="T24" fmla="*/ 3 w 36"/>
                <a:gd name="T25" fmla="*/ 28 h 59"/>
                <a:gd name="T26" fmla="*/ 7 w 36"/>
                <a:gd name="T27" fmla="*/ 0 h 59"/>
                <a:gd name="T28" fmla="*/ 35 w 36"/>
                <a:gd name="T29" fmla="*/ 0 h 59"/>
                <a:gd name="T30" fmla="*/ 35 w 36"/>
                <a:gd name="T31" fmla="*/ 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6" h="59">
                  <a:moveTo>
                    <a:pt x="35" y="7"/>
                  </a:moveTo>
                  <a:cubicBezTo>
                    <a:pt x="27" y="7"/>
                    <a:pt x="20" y="7"/>
                    <a:pt x="13" y="7"/>
                  </a:cubicBezTo>
                  <a:cubicBezTo>
                    <a:pt x="12" y="12"/>
                    <a:pt x="11" y="17"/>
                    <a:pt x="10" y="21"/>
                  </a:cubicBezTo>
                  <a:cubicBezTo>
                    <a:pt x="12" y="21"/>
                    <a:pt x="13" y="21"/>
                    <a:pt x="15" y="21"/>
                  </a:cubicBezTo>
                  <a:cubicBezTo>
                    <a:pt x="19" y="21"/>
                    <a:pt x="24" y="22"/>
                    <a:pt x="27" y="24"/>
                  </a:cubicBezTo>
                  <a:cubicBezTo>
                    <a:pt x="32" y="27"/>
                    <a:pt x="36" y="32"/>
                    <a:pt x="36" y="39"/>
                  </a:cubicBezTo>
                  <a:cubicBezTo>
                    <a:pt x="36" y="50"/>
                    <a:pt x="27" y="59"/>
                    <a:pt x="14" y="59"/>
                  </a:cubicBezTo>
                  <a:cubicBezTo>
                    <a:pt x="8" y="59"/>
                    <a:pt x="3" y="57"/>
                    <a:pt x="0" y="55"/>
                  </a:cubicBezTo>
                  <a:cubicBezTo>
                    <a:pt x="0" y="53"/>
                    <a:pt x="1" y="51"/>
                    <a:pt x="2" y="49"/>
                  </a:cubicBezTo>
                  <a:cubicBezTo>
                    <a:pt x="4" y="51"/>
                    <a:pt x="9" y="52"/>
                    <a:pt x="14" y="53"/>
                  </a:cubicBezTo>
                  <a:cubicBezTo>
                    <a:pt x="21" y="53"/>
                    <a:pt x="28" y="48"/>
                    <a:pt x="28" y="40"/>
                  </a:cubicBezTo>
                  <a:cubicBezTo>
                    <a:pt x="28" y="33"/>
                    <a:pt x="23" y="27"/>
                    <a:pt x="11" y="27"/>
                  </a:cubicBezTo>
                  <a:cubicBezTo>
                    <a:pt x="8" y="27"/>
                    <a:pt x="5" y="27"/>
                    <a:pt x="3" y="28"/>
                  </a:cubicBezTo>
                  <a:cubicBezTo>
                    <a:pt x="4" y="18"/>
                    <a:pt x="6" y="9"/>
                    <a:pt x="7" y="0"/>
                  </a:cubicBezTo>
                  <a:cubicBezTo>
                    <a:pt x="16" y="0"/>
                    <a:pt x="25" y="0"/>
                    <a:pt x="35" y="0"/>
                  </a:cubicBezTo>
                  <a:cubicBezTo>
                    <a:pt x="35" y="2"/>
                    <a:pt x="35" y="5"/>
                    <a:pt x="35" y="7"/>
                  </a:cubicBezTo>
                  <a:close/>
                </a:path>
              </a:pathLst>
            </a:custGeom>
            <a:gradFill flip="none" rotWithShape="0">
              <a:gsLst>
                <a:gs pos="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13500000" scaled="1"/>
              <a:tileRect/>
            </a:gradFill>
            <a:ln w="6350">
              <a:gradFill flip="none" rotWithShape="1">
                <a:gsLst>
                  <a:gs pos="0">
                    <a:schemeClr val="accent4"/>
                  </a:gs>
                  <a:gs pos="100000">
                    <a:schemeClr val="accent4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innerShdw blurRad="1905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455325" y="3249835"/>
            <a:ext cx="185920" cy="151016"/>
            <a:chOff x="1444369" y="3234112"/>
            <a:chExt cx="268893" cy="218411"/>
          </a:xfrm>
        </p:grpSpPr>
        <p:sp>
          <p:nvSpPr>
            <p:cNvPr id="70" name="Freeform 653"/>
            <p:cNvSpPr>
              <a:spLocks noEditPoints="1"/>
            </p:cNvSpPr>
            <p:nvPr/>
          </p:nvSpPr>
          <p:spPr bwMode="auto">
            <a:xfrm>
              <a:off x="1444369" y="3234112"/>
              <a:ext cx="135212" cy="204258"/>
            </a:xfrm>
            <a:custGeom>
              <a:avLst/>
              <a:gdLst>
                <a:gd name="T0" fmla="*/ 40 w 40"/>
                <a:gd name="T1" fmla="*/ 30 h 60"/>
                <a:gd name="T2" fmla="*/ 19 w 40"/>
                <a:gd name="T3" fmla="*/ 60 h 60"/>
                <a:gd name="T4" fmla="*/ 0 w 40"/>
                <a:gd name="T5" fmla="*/ 31 h 60"/>
                <a:gd name="T6" fmla="*/ 20 w 40"/>
                <a:gd name="T7" fmla="*/ 0 h 60"/>
                <a:gd name="T8" fmla="*/ 40 w 40"/>
                <a:gd name="T9" fmla="*/ 30 h 60"/>
                <a:gd name="T10" fmla="*/ 8 w 40"/>
                <a:gd name="T11" fmla="*/ 31 h 60"/>
                <a:gd name="T12" fmla="*/ 20 w 40"/>
                <a:gd name="T13" fmla="*/ 54 h 60"/>
                <a:gd name="T14" fmla="*/ 32 w 40"/>
                <a:gd name="T15" fmla="*/ 30 h 60"/>
                <a:gd name="T16" fmla="*/ 20 w 40"/>
                <a:gd name="T17" fmla="*/ 6 h 60"/>
                <a:gd name="T18" fmla="*/ 8 w 40"/>
                <a:gd name="T19" fmla="*/ 3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60">
                  <a:moveTo>
                    <a:pt x="40" y="30"/>
                  </a:moveTo>
                  <a:cubicBezTo>
                    <a:pt x="40" y="50"/>
                    <a:pt x="32" y="60"/>
                    <a:pt x="19" y="60"/>
                  </a:cubicBezTo>
                  <a:cubicBezTo>
                    <a:pt x="8" y="60"/>
                    <a:pt x="1" y="50"/>
                    <a:pt x="0" y="31"/>
                  </a:cubicBezTo>
                  <a:cubicBezTo>
                    <a:pt x="0" y="11"/>
                    <a:pt x="9" y="0"/>
                    <a:pt x="20" y="0"/>
                  </a:cubicBezTo>
                  <a:cubicBezTo>
                    <a:pt x="33" y="0"/>
                    <a:pt x="40" y="12"/>
                    <a:pt x="40" y="30"/>
                  </a:cubicBezTo>
                  <a:close/>
                  <a:moveTo>
                    <a:pt x="8" y="31"/>
                  </a:moveTo>
                  <a:cubicBezTo>
                    <a:pt x="8" y="46"/>
                    <a:pt x="13" y="54"/>
                    <a:pt x="20" y="54"/>
                  </a:cubicBezTo>
                  <a:cubicBezTo>
                    <a:pt x="28" y="54"/>
                    <a:pt x="32" y="45"/>
                    <a:pt x="32" y="30"/>
                  </a:cubicBezTo>
                  <a:cubicBezTo>
                    <a:pt x="32" y="16"/>
                    <a:pt x="28" y="6"/>
                    <a:pt x="20" y="6"/>
                  </a:cubicBezTo>
                  <a:cubicBezTo>
                    <a:pt x="13" y="6"/>
                    <a:pt x="8" y="15"/>
                    <a:pt x="8" y="31"/>
                  </a:cubicBezTo>
                  <a:close/>
                </a:path>
              </a:pathLst>
            </a:custGeom>
            <a:gradFill flip="none" rotWithShape="0"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13500000" scaled="1"/>
              <a:tileRect/>
            </a:gradFill>
            <a:ln w="6350">
              <a:gradFill>
                <a:gsLst>
                  <a:gs pos="0">
                    <a:schemeClr val="accent5"/>
                  </a:gs>
                  <a:gs pos="100000">
                    <a:schemeClr val="accent5">
                      <a:lumMod val="75000"/>
                    </a:schemeClr>
                  </a:gs>
                </a:gsLst>
                <a:lin ang="5400000" scaled="0"/>
              </a:gradFill>
            </a:ln>
            <a:effectLst>
              <a:innerShdw blurRad="190500">
                <a:prstClr val="black">
                  <a:alpha val="3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71" name="Freeform 654"/>
            <p:cNvSpPr>
              <a:spLocks noEditPoints="1"/>
            </p:cNvSpPr>
            <p:nvPr/>
          </p:nvSpPr>
          <p:spPr bwMode="auto">
            <a:xfrm>
              <a:off x="1570856" y="3255455"/>
              <a:ext cx="142406" cy="197068"/>
            </a:xfrm>
            <a:custGeom>
              <a:avLst/>
              <a:gdLst>
                <a:gd name="T0" fmla="*/ 27 w 42"/>
                <a:gd name="T1" fmla="*/ 57 h 58"/>
                <a:gd name="T2" fmla="*/ 27 w 42"/>
                <a:gd name="T3" fmla="*/ 42 h 58"/>
                <a:gd name="T4" fmla="*/ 0 w 42"/>
                <a:gd name="T5" fmla="*/ 40 h 58"/>
                <a:gd name="T6" fmla="*/ 0 w 42"/>
                <a:gd name="T7" fmla="*/ 35 h 58"/>
                <a:gd name="T8" fmla="*/ 26 w 42"/>
                <a:gd name="T9" fmla="*/ 0 h 58"/>
                <a:gd name="T10" fmla="*/ 34 w 42"/>
                <a:gd name="T11" fmla="*/ 0 h 58"/>
                <a:gd name="T12" fmla="*/ 34 w 42"/>
                <a:gd name="T13" fmla="*/ 36 h 58"/>
                <a:gd name="T14" fmla="*/ 42 w 42"/>
                <a:gd name="T15" fmla="*/ 37 h 58"/>
                <a:gd name="T16" fmla="*/ 42 w 42"/>
                <a:gd name="T17" fmla="*/ 43 h 58"/>
                <a:gd name="T18" fmla="*/ 34 w 42"/>
                <a:gd name="T19" fmla="*/ 42 h 58"/>
                <a:gd name="T20" fmla="*/ 34 w 42"/>
                <a:gd name="T21" fmla="*/ 58 h 58"/>
                <a:gd name="T22" fmla="*/ 27 w 42"/>
                <a:gd name="T23" fmla="*/ 57 h 58"/>
                <a:gd name="T24" fmla="*/ 27 w 42"/>
                <a:gd name="T25" fmla="*/ 36 h 58"/>
                <a:gd name="T26" fmla="*/ 27 w 42"/>
                <a:gd name="T27" fmla="*/ 16 h 58"/>
                <a:gd name="T28" fmla="*/ 27 w 42"/>
                <a:gd name="T29" fmla="*/ 7 h 58"/>
                <a:gd name="T30" fmla="*/ 27 w 42"/>
                <a:gd name="T31" fmla="*/ 7 h 58"/>
                <a:gd name="T32" fmla="*/ 22 w 42"/>
                <a:gd name="T33" fmla="*/ 15 h 58"/>
                <a:gd name="T34" fmla="*/ 8 w 42"/>
                <a:gd name="T35" fmla="*/ 34 h 58"/>
                <a:gd name="T36" fmla="*/ 8 w 42"/>
                <a:gd name="T37" fmla="*/ 34 h 58"/>
                <a:gd name="T38" fmla="*/ 27 w 42"/>
                <a:gd name="T39" fmla="*/ 3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" h="58">
                  <a:moveTo>
                    <a:pt x="27" y="57"/>
                  </a:moveTo>
                  <a:cubicBezTo>
                    <a:pt x="27" y="52"/>
                    <a:pt x="27" y="47"/>
                    <a:pt x="27" y="42"/>
                  </a:cubicBezTo>
                  <a:cubicBezTo>
                    <a:pt x="18" y="41"/>
                    <a:pt x="9" y="40"/>
                    <a:pt x="0" y="40"/>
                  </a:cubicBezTo>
                  <a:cubicBezTo>
                    <a:pt x="0" y="38"/>
                    <a:pt x="0" y="36"/>
                    <a:pt x="0" y="35"/>
                  </a:cubicBezTo>
                  <a:cubicBezTo>
                    <a:pt x="9" y="23"/>
                    <a:pt x="17" y="11"/>
                    <a:pt x="26" y="0"/>
                  </a:cubicBezTo>
                  <a:cubicBezTo>
                    <a:pt x="29" y="0"/>
                    <a:pt x="31" y="0"/>
                    <a:pt x="34" y="0"/>
                  </a:cubicBezTo>
                  <a:cubicBezTo>
                    <a:pt x="34" y="12"/>
                    <a:pt x="34" y="24"/>
                    <a:pt x="34" y="36"/>
                  </a:cubicBezTo>
                  <a:cubicBezTo>
                    <a:pt x="37" y="37"/>
                    <a:pt x="40" y="37"/>
                    <a:pt x="42" y="37"/>
                  </a:cubicBezTo>
                  <a:cubicBezTo>
                    <a:pt x="42" y="39"/>
                    <a:pt x="42" y="41"/>
                    <a:pt x="42" y="43"/>
                  </a:cubicBezTo>
                  <a:cubicBezTo>
                    <a:pt x="40" y="43"/>
                    <a:pt x="37" y="43"/>
                    <a:pt x="34" y="42"/>
                  </a:cubicBezTo>
                  <a:cubicBezTo>
                    <a:pt x="34" y="48"/>
                    <a:pt x="34" y="53"/>
                    <a:pt x="34" y="58"/>
                  </a:cubicBezTo>
                  <a:cubicBezTo>
                    <a:pt x="32" y="58"/>
                    <a:pt x="29" y="58"/>
                    <a:pt x="27" y="57"/>
                  </a:cubicBezTo>
                  <a:close/>
                  <a:moveTo>
                    <a:pt x="27" y="36"/>
                  </a:moveTo>
                  <a:cubicBezTo>
                    <a:pt x="27" y="29"/>
                    <a:pt x="27" y="23"/>
                    <a:pt x="27" y="16"/>
                  </a:cubicBezTo>
                  <a:cubicBezTo>
                    <a:pt x="27" y="13"/>
                    <a:pt x="27" y="10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5" y="10"/>
                    <a:pt x="24" y="13"/>
                    <a:pt x="22" y="15"/>
                  </a:cubicBezTo>
                  <a:cubicBezTo>
                    <a:pt x="17" y="21"/>
                    <a:pt x="13" y="28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14" y="35"/>
                    <a:pt x="21" y="35"/>
                    <a:pt x="27" y="36"/>
                  </a:cubicBezTo>
                  <a:close/>
                </a:path>
              </a:pathLst>
            </a:custGeom>
            <a:gradFill flip="none" rotWithShape="0"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13500000" scaled="1"/>
              <a:tileRect/>
            </a:gradFill>
            <a:ln w="6350">
              <a:gradFill>
                <a:gsLst>
                  <a:gs pos="0">
                    <a:schemeClr val="accent5"/>
                  </a:gs>
                  <a:gs pos="100000">
                    <a:schemeClr val="accent5">
                      <a:lumMod val="75000"/>
                    </a:schemeClr>
                  </a:gs>
                </a:gsLst>
                <a:lin ang="5400000" scaled="0"/>
              </a:gradFill>
            </a:ln>
            <a:effectLst>
              <a:innerShdw blurRad="190500">
                <a:prstClr val="black">
                  <a:alpha val="3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458387" y="2641918"/>
            <a:ext cx="199644" cy="153340"/>
            <a:chOff x="1406218" y="2600725"/>
            <a:chExt cx="288741" cy="221774"/>
          </a:xfrm>
        </p:grpSpPr>
        <p:sp>
          <p:nvSpPr>
            <p:cNvPr id="76" name="Freeform 393"/>
            <p:cNvSpPr>
              <a:spLocks noEditPoints="1"/>
            </p:cNvSpPr>
            <p:nvPr/>
          </p:nvSpPr>
          <p:spPr bwMode="auto">
            <a:xfrm>
              <a:off x="1406218" y="2600725"/>
              <a:ext cx="134318" cy="214618"/>
            </a:xfrm>
            <a:custGeom>
              <a:avLst/>
              <a:gdLst>
                <a:gd name="T0" fmla="*/ 39 w 39"/>
                <a:gd name="T1" fmla="*/ 32 h 62"/>
                <a:gd name="T2" fmla="*/ 19 w 39"/>
                <a:gd name="T3" fmla="*/ 61 h 62"/>
                <a:gd name="T4" fmla="*/ 0 w 39"/>
                <a:gd name="T5" fmla="*/ 29 h 62"/>
                <a:gd name="T6" fmla="*/ 20 w 39"/>
                <a:gd name="T7" fmla="*/ 1 h 62"/>
                <a:gd name="T8" fmla="*/ 39 w 39"/>
                <a:gd name="T9" fmla="*/ 32 h 62"/>
                <a:gd name="T10" fmla="*/ 8 w 39"/>
                <a:gd name="T11" fmla="*/ 30 h 62"/>
                <a:gd name="T12" fmla="*/ 19 w 39"/>
                <a:gd name="T13" fmla="*/ 55 h 62"/>
                <a:gd name="T14" fmla="*/ 31 w 39"/>
                <a:gd name="T15" fmla="*/ 32 h 62"/>
                <a:gd name="T16" fmla="*/ 19 w 39"/>
                <a:gd name="T17" fmla="*/ 7 h 62"/>
                <a:gd name="T18" fmla="*/ 8 w 39"/>
                <a:gd name="T19" fmla="*/ 3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62">
                  <a:moveTo>
                    <a:pt x="39" y="32"/>
                  </a:moveTo>
                  <a:cubicBezTo>
                    <a:pt x="39" y="51"/>
                    <a:pt x="32" y="62"/>
                    <a:pt x="19" y="61"/>
                  </a:cubicBezTo>
                  <a:cubicBezTo>
                    <a:pt x="8" y="60"/>
                    <a:pt x="0" y="48"/>
                    <a:pt x="0" y="29"/>
                  </a:cubicBezTo>
                  <a:cubicBezTo>
                    <a:pt x="0" y="10"/>
                    <a:pt x="8" y="0"/>
                    <a:pt x="20" y="1"/>
                  </a:cubicBezTo>
                  <a:cubicBezTo>
                    <a:pt x="32" y="2"/>
                    <a:pt x="39" y="13"/>
                    <a:pt x="39" y="32"/>
                  </a:cubicBezTo>
                  <a:close/>
                  <a:moveTo>
                    <a:pt x="8" y="30"/>
                  </a:moveTo>
                  <a:cubicBezTo>
                    <a:pt x="8" y="45"/>
                    <a:pt x="12" y="54"/>
                    <a:pt x="19" y="55"/>
                  </a:cubicBezTo>
                  <a:cubicBezTo>
                    <a:pt x="27" y="55"/>
                    <a:pt x="31" y="46"/>
                    <a:pt x="31" y="32"/>
                  </a:cubicBezTo>
                  <a:cubicBezTo>
                    <a:pt x="31" y="17"/>
                    <a:pt x="27" y="8"/>
                    <a:pt x="19" y="7"/>
                  </a:cubicBezTo>
                  <a:cubicBezTo>
                    <a:pt x="13" y="7"/>
                    <a:pt x="8" y="14"/>
                    <a:pt x="8" y="30"/>
                  </a:cubicBezTo>
                  <a:close/>
                </a:path>
              </a:pathLst>
            </a:custGeom>
            <a:gradFill flip="none" rotWithShape="0"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13500000" scaled="1"/>
              <a:tileRect/>
            </a:gradFill>
            <a:ln w="6350"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98000">
                    <a:schemeClr val="accent2"/>
                  </a:gs>
                </a:gsLst>
                <a:lin ang="13500000" scaled="1"/>
                <a:tileRect/>
              </a:gradFill>
            </a:ln>
            <a:effectLst>
              <a:innerShdw blurRad="190500">
                <a:prstClr val="black">
                  <a:alpha val="3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77" name="Freeform 394"/>
            <p:cNvSpPr>
              <a:spLocks/>
            </p:cNvSpPr>
            <p:nvPr/>
          </p:nvSpPr>
          <p:spPr bwMode="auto">
            <a:xfrm>
              <a:off x="1570861" y="2615183"/>
              <a:ext cx="124098" cy="207316"/>
            </a:xfrm>
            <a:custGeom>
              <a:avLst/>
              <a:gdLst>
                <a:gd name="T0" fmla="*/ 2 w 36"/>
                <a:gd name="T1" fmla="*/ 50 h 60"/>
                <a:gd name="T2" fmla="*/ 15 w 36"/>
                <a:gd name="T3" fmla="*/ 54 h 60"/>
                <a:gd name="T4" fmla="*/ 28 w 36"/>
                <a:gd name="T5" fmla="*/ 42 h 60"/>
                <a:gd name="T6" fmla="*/ 13 w 36"/>
                <a:gd name="T7" fmla="*/ 31 h 60"/>
                <a:gd name="T8" fmla="*/ 9 w 36"/>
                <a:gd name="T9" fmla="*/ 31 h 60"/>
                <a:gd name="T10" fmla="*/ 9 w 36"/>
                <a:gd name="T11" fmla="*/ 25 h 60"/>
                <a:gd name="T12" fmla="*/ 13 w 36"/>
                <a:gd name="T13" fmla="*/ 25 h 60"/>
                <a:gd name="T14" fmla="*/ 26 w 36"/>
                <a:gd name="T15" fmla="*/ 15 h 60"/>
                <a:gd name="T16" fmla="*/ 16 w 36"/>
                <a:gd name="T17" fmla="*/ 7 h 60"/>
                <a:gd name="T18" fmla="*/ 4 w 36"/>
                <a:gd name="T19" fmla="*/ 10 h 60"/>
                <a:gd name="T20" fmla="*/ 2 w 36"/>
                <a:gd name="T21" fmla="*/ 4 h 60"/>
                <a:gd name="T22" fmla="*/ 17 w 36"/>
                <a:gd name="T23" fmla="*/ 0 h 60"/>
                <a:gd name="T24" fmla="*/ 34 w 36"/>
                <a:gd name="T25" fmla="*/ 14 h 60"/>
                <a:gd name="T26" fmla="*/ 23 w 36"/>
                <a:gd name="T27" fmla="*/ 28 h 60"/>
                <a:gd name="T28" fmla="*/ 23 w 36"/>
                <a:gd name="T29" fmla="*/ 28 h 60"/>
                <a:gd name="T30" fmla="*/ 36 w 36"/>
                <a:gd name="T31" fmla="*/ 43 h 60"/>
                <a:gd name="T32" fmla="*/ 15 w 36"/>
                <a:gd name="T33" fmla="*/ 60 h 60"/>
                <a:gd name="T34" fmla="*/ 0 w 36"/>
                <a:gd name="T35" fmla="*/ 56 h 60"/>
                <a:gd name="T36" fmla="*/ 2 w 36"/>
                <a:gd name="T37" fmla="*/ 5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" h="60">
                  <a:moveTo>
                    <a:pt x="2" y="50"/>
                  </a:moveTo>
                  <a:cubicBezTo>
                    <a:pt x="4" y="51"/>
                    <a:pt x="9" y="53"/>
                    <a:pt x="15" y="54"/>
                  </a:cubicBezTo>
                  <a:cubicBezTo>
                    <a:pt x="25" y="54"/>
                    <a:pt x="28" y="47"/>
                    <a:pt x="28" y="42"/>
                  </a:cubicBezTo>
                  <a:cubicBezTo>
                    <a:pt x="28" y="34"/>
                    <a:pt x="20" y="31"/>
                    <a:pt x="13" y="31"/>
                  </a:cubicBezTo>
                  <a:cubicBezTo>
                    <a:pt x="11" y="31"/>
                    <a:pt x="10" y="31"/>
                    <a:pt x="9" y="31"/>
                  </a:cubicBezTo>
                  <a:cubicBezTo>
                    <a:pt x="9" y="29"/>
                    <a:pt x="9" y="27"/>
                    <a:pt x="9" y="25"/>
                  </a:cubicBezTo>
                  <a:cubicBezTo>
                    <a:pt x="10" y="25"/>
                    <a:pt x="11" y="25"/>
                    <a:pt x="13" y="25"/>
                  </a:cubicBezTo>
                  <a:cubicBezTo>
                    <a:pt x="19" y="25"/>
                    <a:pt x="26" y="22"/>
                    <a:pt x="26" y="15"/>
                  </a:cubicBezTo>
                  <a:cubicBezTo>
                    <a:pt x="26" y="11"/>
                    <a:pt x="23" y="7"/>
                    <a:pt x="16" y="7"/>
                  </a:cubicBezTo>
                  <a:cubicBezTo>
                    <a:pt x="11" y="6"/>
                    <a:pt x="7" y="8"/>
                    <a:pt x="4" y="10"/>
                  </a:cubicBezTo>
                  <a:cubicBezTo>
                    <a:pt x="3" y="8"/>
                    <a:pt x="3" y="6"/>
                    <a:pt x="2" y="4"/>
                  </a:cubicBezTo>
                  <a:cubicBezTo>
                    <a:pt x="5" y="2"/>
                    <a:pt x="11" y="0"/>
                    <a:pt x="17" y="0"/>
                  </a:cubicBezTo>
                  <a:cubicBezTo>
                    <a:pt x="29" y="0"/>
                    <a:pt x="34" y="7"/>
                    <a:pt x="34" y="14"/>
                  </a:cubicBezTo>
                  <a:cubicBezTo>
                    <a:pt x="34" y="20"/>
                    <a:pt x="30" y="25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30" y="29"/>
                    <a:pt x="36" y="34"/>
                    <a:pt x="36" y="43"/>
                  </a:cubicBezTo>
                  <a:cubicBezTo>
                    <a:pt x="36" y="52"/>
                    <a:pt x="29" y="60"/>
                    <a:pt x="15" y="60"/>
                  </a:cubicBezTo>
                  <a:cubicBezTo>
                    <a:pt x="8" y="60"/>
                    <a:pt x="3" y="58"/>
                    <a:pt x="0" y="56"/>
                  </a:cubicBezTo>
                  <a:cubicBezTo>
                    <a:pt x="1" y="54"/>
                    <a:pt x="1" y="52"/>
                    <a:pt x="2" y="50"/>
                  </a:cubicBezTo>
                  <a:close/>
                </a:path>
              </a:pathLst>
            </a:custGeom>
            <a:gradFill flip="none" rotWithShape="0"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13500000" scaled="1"/>
              <a:tileRect/>
            </a:gradFill>
            <a:ln w="6350"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98000">
                    <a:schemeClr val="accent2"/>
                  </a:gs>
                </a:gsLst>
                <a:lin ang="13500000" scaled="1"/>
                <a:tileRect/>
              </a:gradFill>
            </a:ln>
            <a:effectLst>
              <a:innerShdw blurRad="190500">
                <a:prstClr val="black">
                  <a:alpha val="3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459061" y="1925597"/>
            <a:ext cx="202664" cy="148096"/>
            <a:chOff x="1434209" y="1926800"/>
            <a:chExt cx="293109" cy="214188"/>
          </a:xfrm>
        </p:grpSpPr>
        <p:sp>
          <p:nvSpPr>
            <p:cNvPr id="78" name="Freeform 264"/>
            <p:cNvSpPr>
              <a:spLocks noEditPoints="1"/>
            </p:cNvSpPr>
            <p:nvPr/>
          </p:nvSpPr>
          <p:spPr bwMode="auto">
            <a:xfrm>
              <a:off x="1434209" y="1926800"/>
              <a:ext cx="135212" cy="199944"/>
            </a:xfrm>
            <a:custGeom>
              <a:avLst/>
              <a:gdLst>
                <a:gd name="T0" fmla="*/ 40 w 40"/>
                <a:gd name="T1" fmla="*/ 29 h 59"/>
                <a:gd name="T2" fmla="*/ 19 w 40"/>
                <a:gd name="T3" fmla="*/ 59 h 59"/>
                <a:gd name="T4" fmla="*/ 0 w 40"/>
                <a:gd name="T5" fmla="*/ 30 h 59"/>
                <a:gd name="T6" fmla="*/ 20 w 40"/>
                <a:gd name="T7" fmla="*/ 0 h 59"/>
                <a:gd name="T8" fmla="*/ 40 w 40"/>
                <a:gd name="T9" fmla="*/ 29 h 59"/>
                <a:gd name="T10" fmla="*/ 8 w 40"/>
                <a:gd name="T11" fmla="*/ 30 h 59"/>
                <a:gd name="T12" fmla="*/ 20 w 40"/>
                <a:gd name="T13" fmla="*/ 53 h 59"/>
                <a:gd name="T14" fmla="*/ 32 w 40"/>
                <a:gd name="T15" fmla="*/ 29 h 59"/>
                <a:gd name="T16" fmla="*/ 20 w 40"/>
                <a:gd name="T17" fmla="*/ 6 h 59"/>
                <a:gd name="T18" fmla="*/ 8 w 40"/>
                <a:gd name="T19" fmla="*/ 3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59">
                  <a:moveTo>
                    <a:pt x="40" y="29"/>
                  </a:moveTo>
                  <a:cubicBezTo>
                    <a:pt x="40" y="49"/>
                    <a:pt x="32" y="59"/>
                    <a:pt x="19" y="59"/>
                  </a:cubicBezTo>
                  <a:cubicBezTo>
                    <a:pt x="8" y="59"/>
                    <a:pt x="1" y="49"/>
                    <a:pt x="0" y="30"/>
                  </a:cubicBezTo>
                  <a:cubicBezTo>
                    <a:pt x="0" y="11"/>
                    <a:pt x="9" y="0"/>
                    <a:pt x="20" y="0"/>
                  </a:cubicBezTo>
                  <a:cubicBezTo>
                    <a:pt x="33" y="0"/>
                    <a:pt x="40" y="11"/>
                    <a:pt x="40" y="29"/>
                  </a:cubicBezTo>
                  <a:close/>
                  <a:moveTo>
                    <a:pt x="8" y="30"/>
                  </a:moveTo>
                  <a:cubicBezTo>
                    <a:pt x="8" y="45"/>
                    <a:pt x="13" y="53"/>
                    <a:pt x="20" y="53"/>
                  </a:cubicBezTo>
                  <a:cubicBezTo>
                    <a:pt x="28" y="53"/>
                    <a:pt x="32" y="44"/>
                    <a:pt x="32" y="29"/>
                  </a:cubicBezTo>
                  <a:cubicBezTo>
                    <a:pt x="32" y="15"/>
                    <a:pt x="28" y="6"/>
                    <a:pt x="20" y="6"/>
                  </a:cubicBezTo>
                  <a:cubicBezTo>
                    <a:pt x="13" y="6"/>
                    <a:pt x="8" y="14"/>
                    <a:pt x="8" y="30"/>
                  </a:cubicBez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1"/>
                </a:gs>
              </a:gsLst>
              <a:lin ang="2700000" scaled="1"/>
              <a:tileRect/>
            </a:gradFill>
            <a:ln w="6350"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innerShdw blurRad="190500">
                <a:prstClr val="black">
                  <a:alpha val="3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79" name="Freeform 265"/>
            <p:cNvSpPr>
              <a:spLocks/>
            </p:cNvSpPr>
            <p:nvPr/>
          </p:nvSpPr>
          <p:spPr bwMode="auto">
            <a:xfrm>
              <a:off x="1602172" y="1933852"/>
              <a:ext cx="125146" cy="207136"/>
            </a:xfrm>
            <a:custGeom>
              <a:avLst/>
              <a:gdLst>
                <a:gd name="T0" fmla="*/ 0 w 37"/>
                <a:gd name="T1" fmla="*/ 58 h 61"/>
                <a:gd name="T2" fmla="*/ 0 w 37"/>
                <a:gd name="T3" fmla="*/ 53 h 61"/>
                <a:gd name="T4" fmla="*/ 6 w 37"/>
                <a:gd name="T5" fmla="*/ 48 h 61"/>
                <a:gd name="T6" fmla="*/ 27 w 37"/>
                <a:gd name="T7" fmla="*/ 19 h 61"/>
                <a:gd name="T8" fmla="*/ 16 w 37"/>
                <a:gd name="T9" fmla="*/ 7 h 61"/>
                <a:gd name="T10" fmla="*/ 4 w 37"/>
                <a:gd name="T11" fmla="*/ 11 h 61"/>
                <a:gd name="T12" fmla="*/ 1 w 37"/>
                <a:gd name="T13" fmla="*/ 5 h 61"/>
                <a:gd name="T14" fmla="*/ 18 w 37"/>
                <a:gd name="T15" fmla="*/ 1 h 61"/>
                <a:gd name="T16" fmla="*/ 35 w 37"/>
                <a:gd name="T17" fmla="*/ 19 h 61"/>
                <a:gd name="T18" fmla="*/ 15 w 37"/>
                <a:gd name="T19" fmla="*/ 48 h 61"/>
                <a:gd name="T20" fmla="*/ 11 w 37"/>
                <a:gd name="T21" fmla="*/ 52 h 61"/>
                <a:gd name="T22" fmla="*/ 11 w 37"/>
                <a:gd name="T23" fmla="*/ 52 h 61"/>
                <a:gd name="T24" fmla="*/ 37 w 37"/>
                <a:gd name="T25" fmla="*/ 55 h 61"/>
                <a:gd name="T26" fmla="*/ 37 w 37"/>
                <a:gd name="T27" fmla="*/ 61 h 61"/>
                <a:gd name="T28" fmla="*/ 0 w 37"/>
                <a:gd name="T29" fmla="*/ 5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" h="61">
                  <a:moveTo>
                    <a:pt x="0" y="58"/>
                  </a:moveTo>
                  <a:cubicBezTo>
                    <a:pt x="0" y="56"/>
                    <a:pt x="0" y="55"/>
                    <a:pt x="0" y="53"/>
                  </a:cubicBezTo>
                  <a:cubicBezTo>
                    <a:pt x="2" y="51"/>
                    <a:pt x="4" y="50"/>
                    <a:pt x="6" y="48"/>
                  </a:cubicBezTo>
                  <a:cubicBezTo>
                    <a:pt x="21" y="35"/>
                    <a:pt x="27" y="28"/>
                    <a:pt x="27" y="19"/>
                  </a:cubicBezTo>
                  <a:cubicBezTo>
                    <a:pt x="27" y="13"/>
                    <a:pt x="25" y="8"/>
                    <a:pt x="16" y="7"/>
                  </a:cubicBezTo>
                  <a:cubicBezTo>
                    <a:pt x="11" y="6"/>
                    <a:pt x="6" y="9"/>
                    <a:pt x="4" y="11"/>
                  </a:cubicBezTo>
                  <a:cubicBezTo>
                    <a:pt x="3" y="9"/>
                    <a:pt x="2" y="7"/>
                    <a:pt x="1" y="5"/>
                  </a:cubicBezTo>
                  <a:cubicBezTo>
                    <a:pt x="5" y="2"/>
                    <a:pt x="11" y="0"/>
                    <a:pt x="18" y="1"/>
                  </a:cubicBezTo>
                  <a:cubicBezTo>
                    <a:pt x="30" y="2"/>
                    <a:pt x="35" y="11"/>
                    <a:pt x="35" y="19"/>
                  </a:cubicBezTo>
                  <a:cubicBezTo>
                    <a:pt x="35" y="30"/>
                    <a:pt x="27" y="37"/>
                    <a:pt x="15" y="48"/>
                  </a:cubicBezTo>
                  <a:cubicBezTo>
                    <a:pt x="14" y="49"/>
                    <a:pt x="12" y="51"/>
                    <a:pt x="11" y="52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9" y="53"/>
                    <a:pt x="28" y="54"/>
                    <a:pt x="37" y="55"/>
                  </a:cubicBezTo>
                  <a:cubicBezTo>
                    <a:pt x="37" y="57"/>
                    <a:pt x="37" y="59"/>
                    <a:pt x="37" y="61"/>
                  </a:cubicBezTo>
                  <a:cubicBezTo>
                    <a:pt x="24" y="60"/>
                    <a:pt x="12" y="59"/>
                    <a:pt x="0" y="58"/>
                  </a:cubicBezTo>
                  <a:close/>
                </a:path>
              </a:pathLst>
            </a:custGeom>
            <a:gradFill flip="none" rotWithShape="0"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1"/>
                </a:gs>
              </a:gsLst>
              <a:lin ang="2700000" scaled="1"/>
              <a:tileRect/>
            </a:gradFill>
            <a:ln w="6350"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innerShdw blurRad="190500">
                <a:prstClr val="black">
                  <a:alpha val="3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451514" y="1305162"/>
            <a:ext cx="168840" cy="151648"/>
            <a:chOff x="1406218" y="1294183"/>
            <a:chExt cx="244192" cy="219326"/>
          </a:xfrm>
        </p:grpSpPr>
        <p:sp>
          <p:nvSpPr>
            <p:cNvPr id="80" name="Freeform 134"/>
            <p:cNvSpPr>
              <a:spLocks noEditPoints="1"/>
            </p:cNvSpPr>
            <p:nvPr/>
          </p:nvSpPr>
          <p:spPr bwMode="auto">
            <a:xfrm>
              <a:off x="1406218" y="1294183"/>
              <a:ext cx="134318" cy="214618"/>
            </a:xfrm>
            <a:custGeom>
              <a:avLst/>
              <a:gdLst>
                <a:gd name="T0" fmla="*/ 39 w 39"/>
                <a:gd name="T1" fmla="*/ 31 h 62"/>
                <a:gd name="T2" fmla="*/ 19 w 39"/>
                <a:gd name="T3" fmla="*/ 60 h 62"/>
                <a:gd name="T4" fmla="*/ 0 w 39"/>
                <a:gd name="T5" fmla="*/ 29 h 62"/>
                <a:gd name="T6" fmla="*/ 20 w 39"/>
                <a:gd name="T7" fmla="*/ 1 h 62"/>
                <a:gd name="T8" fmla="*/ 39 w 39"/>
                <a:gd name="T9" fmla="*/ 31 h 62"/>
                <a:gd name="T10" fmla="*/ 8 w 39"/>
                <a:gd name="T11" fmla="*/ 30 h 62"/>
                <a:gd name="T12" fmla="*/ 19 w 39"/>
                <a:gd name="T13" fmla="*/ 54 h 62"/>
                <a:gd name="T14" fmla="*/ 31 w 39"/>
                <a:gd name="T15" fmla="*/ 31 h 62"/>
                <a:gd name="T16" fmla="*/ 19 w 39"/>
                <a:gd name="T17" fmla="*/ 7 h 62"/>
                <a:gd name="T18" fmla="*/ 8 w 39"/>
                <a:gd name="T19" fmla="*/ 3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62">
                  <a:moveTo>
                    <a:pt x="39" y="31"/>
                  </a:moveTo>
                  <a:cubicBezTo>
                    <a:pt x="39" y="51"/>
                    <a:pt x="32" y="62"/>
                    <a:pt x="19" y="60"/>
                  </a:cubicBezTo>
                  <a:cubicBezTo>
                    <a:pt x="8" y="59"/>
                    <a:pt x="0" y="48"/>
                    <a:pt x="0" y="29"/>
                  </a:cubicBezTo>
                  <a:cubicBezTo>
                    <a:pt x="0" y="9"/>
                    <a:pt x="8" y="0"/>
                    <a:pt x="20" y="1"/>
                  </a:cubicBezTo>
                  <a:cubicBezTo>
                    <a:pt x="32" y="2"/>
                    <a:pt x="39" y="13"/>
                    <a:pt x="39" y="31"/>
                  </a:cubicBezTo>
                  <a:close/>
                  <a:moveTo>
                    <a:pt x="8" y="30"/>
                  </a:moveTo>
                  <a:cubicBezTo>
                    <a:pt x="8" y="45"/>
                    <a:pt x="12" y="54"/>
                    <a:pt x="19" y="54"/>
                  </a:cubicBezTo>
                  <a:cubicBezTo>
                    <a:pt x="27" y="55"/>
                    <a:pt x="31" y="46"/>
                    <a:pt x="31" y="31"/>
                  </a:cubicBezTo>
                  <a:cubicBezTo>
                    <a:pt x="31" y="17"/>
                    <a:pt x="27" y="8"/>
                    <a:pt x="19" y="7"/>
                  </a:cubicBezTo>
                  <a:cubicBezTo>
                    <a:pt x="13" y="6"/>
                    <a:pt x="8" y="14"/>
                    <a:pt x="8" y="30"/>
                  </a:cubicBezTo>
                  <a:close/>
                </a:path>
              </a:pathLst>
            </a:custGeom>
            <a:gradFill flip="none" rotWithShape="0"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13500000" scaled="1"/>
              <a:tileRect/>
            </a:gradFill>
            <a:ln w="6350">
              <a:gradFill>
                <a:gsLst>
                  <a:gs pos="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 scaled="0"/>
              </a:gradFill>
            </a:ln>
            <a:effectLst>
              <a:innerShdw blurRad="190500">
                <a:prstClr val="black">
                  <a:alpha val="3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81" name="Freeform 135"/>
            <p:cNvSpPr>
              <a:spLocks/>
            </p:cNvSpPr>
            <p:nvPr/>
          </p:nvSpPr>
          <p:spPr bwMode="auto">
            <a:xfrm>
              <a:off x="1581790" y="1313491"/>
              <a:ext cx="68620" cy="200018"/>
            </a:xfrm>
            <a:custGeom>
              <a:avLst/>
              <a:gdLst>
                <a:gd name="T0" fmla="*/ 12 w 20"/>
                <a:gd name="T1" fmla="*/ 7 h 58"/>
                <a:gd name="T2" fmla="*/ 12 w 20"/>
                <a:gd name="T3" fmla="*/ 7 h 58"/>
                <a:gd name="T4" fmla="*/ 2 w 20"/>
                <a:gd name="T5" fmla="*/ 12 h 58"/>
                <a:gd name="T6" fmla="*/ 0 w 20"/>
                <a:gd name="T7" fmla="*/ 6 h 58"/>
                <a:gd name="T8" fmla="*/ 13 w 20"/>
                <a:gd name="T9" fmla="*/ 0 h 58"/>
                <a:gd name="T10" fmla="*/ 20 w 20"/>
                <a:gd name="T11" fmla="*/ 0 h 58"/>
                <a:gd name="T12" fmla="*/ 20 w 20"/>
                <a:gd name="T13" fmla="*/ 58 h 58"/>
                <a:gd name="T14" fmla="*/ 12 w 20"/>
                <a:gd name="T15" fmla="*/ 58 h 58"/>
                <a:gd name="T16" fmla="*/ 12 w 20"/>
                <a:gd name="T17" fmla="*/ 7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58">
                  <a:moveTo>
                    <a:pt x="12" y="7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9" y="9"/>
                    <a:pt x="5" y="11"/>
                    <a:pt x="2" y="12"/>
                  </a:cubicBezTo>
                  <a:cubicBezTo>
                    <a:pt x="1" y="10"/>
                    <a:pt x="1" y="8"/>
                    <a:pt x="0" y="6"/>
                  </a:cubicBezTo>
                  <a:cubicBezTo>
                    <a:pt x="5" y="4"/>
                    <a:pt x="9" y="2"/>
                    <a:pt x="13" y="0"/>
                  </a:cubicBezTo>
                  <a:cubicBezTo>
                    <a:pt x="15" y="0"/>
                    <a:pt x="17" y="0"/>
                    <a:pt x="20" y="0"/>
                  </a:cubicBezTo>
                  <a:cubicBezTo>
                    <a:pt x="20" y="19"/>
                    <a:pt x="20" y="38"/>
                    <a:pt x="20" y="58"/>
                  </a:cubicBezTo>
                  <a:cubicBezTo>
                    <a:pt x="17" y="58"/>
                    <a:pt x="15" y="58"/>
                    <a:pt x="12" y="58"/>
                  </a:cubicBezTo>
                  <a:cubicBezTo>
                    <a:pt x="12" y="41"/>
                    <a:pt x="12" y="24"/>
                    <a:pt x="12" y="7"/>
                  </a:cubicBezTo>
                  <a:close/>
                </a:path>
              </a:pathLst>
            </a:custGeom>
            <a:gradFill flip="none" rotWithShape="0"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13500000" scaled="1"/>
              <a:tileRect/>
            </a:gradFill>
            <a:ln w="6350">
              <a:gradFill>
                <a:gsLst>
                  <a:gs pos="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 scaled="0"/>
              </a:gradFill>
            </a:ln>
            <a:effectLst>
              <a:innerShdw blurRad="190500">
                <a:prstClr val="black">
                  <a:alpha val="3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82" name="副标题 2"/>
          <p:cNvSpPr txBox="1">
            <a:spLocks/>
          </p:cNvSpPr>
          <p:nvPr/>
        </p:nvSpPr>
        <p:spPr>
          <a:xfrm>
            <a:off x="1939594" y="1926343"/>
            <a:ext cx="5286599" cy="2881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chemeClr val="tx2"/>
                </a:solidFill>
                <a:cs typeface="+mn-ea"/>
                <a:sym typeface="+mn-lt"/>
              </a:rPr>
              <a:t>添加您的标题添加您的标题添加您的标题</a:t>
            </a:r>
          </a:p>
        </p:txBody>
      </p:sp>
      <p:sp>
        <p:nvSpPr>
          <p:cNvPr id="83" name="副标题 2"/>
          <p:cNvSpPr txBox="1">
            <a:spLocks/>
          </p:cNvSpPr>
          <p:nvPr/>
        </p:nvSpPr>
        <p:spPr>
          <a:xfrm>
            <a:off x="1939594" y="2591192"/>
            <a:ext cx="5704664" cy="2881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chemeClr val="tx2"/>
                </a:solidFill>
                <a:cs typeface="+mn-ea"/>
                <a:sym typeface="+mn-lt"/>
              </a:rPr>
              <a:t>添加您的标题添加您的标题添加您的标题</a:t>
            </a:r>
          </a:p>
        </p:txBody>
      </p:sp>
      <p:sp>
        <p:nvSpPr>
          <p:cNvPr id="84" name="副标题 2"/>
          <p:cNvSpPr txBox="1">
            <a:spLocks/>
          </p:cNvSpPr>
          <p:nvPr/>
        </p:nvSpPr>
        <p:spPr>
          <a:xfrm>
            <a:off x="1939594" y="3256041"/>
            <a:ext cx="5689413" cy="2881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chemeClr val="tx2"/>
                </a:solidFill>
                <a:cs typeface="+mn-ea"/>
                <a:sym typeface="+mn-lt"/>
              </a:rPr>
              <a:t>添加您的标题添加您的标题添加您的标题</a:t>
            </a:r>
          </a:p>
        </p:txBody>
      </p:sp>
      <p:sp>
        <p:nvSpPr>
          <p:cNvPr id="85" name="副标题 2"/>
          <p:cNvSpPr txBox="1">
            <a:spLocks/>
          </p:cNvSpPr>
          <p:nvPr/>
        </p:nvSpPr>
        <p:spPr>
          <a:xfrm>
            <a:off x="1939594" y="3920889"/>
            <a:ext cx="5906320" cy="3597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indent="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  <a:latin typeface="张海山锐线体2.0" panose="02000000000000000000" pitchFamily="2" charset="-122"/>
                <a:ea typeface="张海山锐线体2.0" panose="02000000000000000000" pitchFamily="2" charset="-122"/>
              </a:defRPr>
            </a:lvl1pPr>
            <a:lvl2pPr indent="0" algn="ctr">
              <a:spcBef>
                <a:spcPct val="20000"/>
              </a:spcBef>
              <a:buFont typeface="Arial" panose="020B0604020202020204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anose="020B0604020202020204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添加您的标题添加您的标题添加您的标题</a:t>
            </a:r>
          </a:p>
        </p:txBody>
      </p:sp>
      <p:sp>
        <p:nvSpPr>
          <p:cNvPr id="86" name="副标题 2"/>
          <p:cNvSpPr txBox="1">
            <a:spLocks/>
          </p:cNvSpPr>
          <p:nvPr/>
        </p:nvSpPr>
        <p:spPr>
          <a:xfrm>
            <a:off x="1973758" y="1261494"/>
            <a:ext cx="5286599" cy="2881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defRPr sz="1600">
                <a:latin typeface="张海山锐线体2.0" panose="02000000000000000000" pitchFamily="2" charset="-122"/>
                <a:ea typeface="张海山锐线体2.0" panose="02000000000000000000" pitchFamily="2" charset="-122"/>
              </a:defRPr>
            </a:lvl1pPr>
            <a:lvl2pPr indent="0" algn="ctr">
              <a:spcBef>
                <a:spcPct val="20000"/>
              </a:spcBef>
              <a:buFont typeface="Arial" panose="020B0604020202020204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anose="020B0604020202020204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添加您的标题添加您的标题添加您的标题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2627784" y="155416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单击添加您的文本</a:t>
            </a:r>
            <a:endParaRPr lang="zh-CN" altLang="en-US" sz="2000" i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27385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76" name="组合 26675"/>
          <p:cNvGrpSpPr/>
          <p:nvPr/>
        </p:nvGrpSpPr>
        <p:grpSpPr>
          <a:xfrm>
            <a:off x="2050531" y="1493244"/>
            <a:ext cx="5091177" cy="2500316"/>
            <a:chOff x="2027896" y="1182119"/>
            <a:chExt cx="5091177" cy="2500316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4" name="Freeform 7"/>
            <p:cNvSpPr>
              <a:spLocks/>
            </p:cNvSpPr>
            <p:nvPr/>
          </p:nvSpPr>
          <p:spPr bwMode="auto">
            <a:xfrm>
              <a:off x="5266656" y="1394375"/>
              <a:ext cx="262722" cy="133588"/>
            </a:xfrm>
            <a:custGeom>
              <a:avLst/>
              <a:gdLst>
                <a:gd name="T0" fmla="*/ 138 w 150"/>
                <a:gd name="T1" fmla="*/ 0 h 76"/>
                <a:gd name="T2" fmla="*/ 128 w 150"/>
                <a:gd name="T3" fmla="*/ 5 h 76"/>
                <a:gd name="T4" fmla="*/ 116 w 150"/>
                <a:gd name="T5" fmla="*/ 8 h 76"/>
                <a:gd name="T6" fmla="*/ 115 w 150"/>
                <a:gd name="T7" fmla="*/ 8 h 76"/>
                <a:gd name="T8" fmla="*/ 114 w 150"/>
                <a:gd name="T9" fmla="*/ 8 h 76"/>
                <a:gd name="T10" fmla="*/ 104 w 150"/>
                <a:gd name="T11" fmla="*/ 7 h 76"/>
                <a:gd name="T12" fmla="*/ 101 w 150"/>
                <a:gd name="T13" fmla="*/ 6 h 76"/>
                <a:gd name="T14" fmla="*/ 78 w 150"/>
                <a:gd name="T15" fmla="*/ 10 h 76"/>
                <a:gd name="T16" fmla="*/ 58 w 150"/>
                <a:gd name="T17" fmla="*/ 13 h 76"/>
                <a:gd name="T18" fmla="*/ 58 w 150"/>
                <a:gd name="T19" fmla="*/ 13 h 76"/>
                <a:gd name="T20" fmla="*/ 47 w 150"/>
                <a:gd name="T21" fmla="*/ 20 h 76"/>
                <a:gd name="T22" fmla="*/ 37 w 150"/>
                <a:gd name="T23" fmla="*/ 28 h 76"/>
                <a:gd name="T24" fmla="*/ 9 w 150"/>
                <a:gd name="T25" fmla="*/ 43 h 76"/>
                <a:gd name="T26" fmla="*/ 0 w 150"/>
                <a:gd name="T27" fmla="*/ 58 h 76"/>
                <a:gd name="T28" fmla="*/ 4 w 150"/>
                <a:gd name="T29" fmla="*/ 64 h 76"/>
                <a:gd name="T30" fmla="*/ 24 w 150"/>
                <a:gd name="T31" fmla="*/ 71 h 76"/>
                <a:gd name="T32" fmla="*/ 41 w 150"/>
                <a:gd name="T33" fmla="*/ 76 h 76"/>
                <a:gd name="T34" fmla="*/ 41 w 150"/>
                <a:gd name="T35" fmla="*/ 76 h 76"/>
                <a:gd name="T36" fmla="*/ 53 w 150"/>
                <a:gd name="T37" fmla="*/ 71 h 76"/>
                <a:gd name="T38" fmla="*/ 55 w 150"/>
                <a:gd name="T39" fmla="*/ 63 h 76"/>
                <a:gd name="T40" fmla="*/ 53 w 150"/>
                <a:gd name="T41" fmla="*/ 56 h 76"/>
                <a:gd name="T42" fmla="*/ 48 w 150"/>
                <a:gd name="T43" fmla="*/ 51 h 76"/>
                <a:gd name="T44" fmla="*/ 48 w 150"/>
                <a:gd name="T45" fmla="*/ 51 h 76"/>
                <a:gd name="T46" fmla="*/ 48 w 150"/>
                <a:gd name="T47" fmla="*/ 50 h 76"/>
                <a:gd name="T48" fmla="*/ 52 w 150"/>
                <a:gd name="T49" fmla="*/ 45 h 76"/>
                <a:gd name="T50" fmla="*/ 80 w 150"/>
                <a:gd name="T51" fmla="*/ 30 h 76"/>
                <a:gd name="T52" fmla="*/ 104 w 150"/>
                <a:gd name="T53" fmla="*/ 29 h 76"/>
                <a:gd name="T54" fmla="*/ 121 w 150"/>
                <a:gd name="T55" fmla="*/ 30 h 76"/>
                <a:gd name="T56" fmla="*/ 124 w 150"/>
                <a:gd name="T57" fmla="*/ 30 h 76"/>
                <a:gd name="T58" fmla="*/ 139 w 150"/>
                <a:gd name="T59" fmla="*/ 23 h 76"/>
                <a:gd name="T60" fmla="*/ 149 w 150"/>
                <a:gd name="T61" fmla="*/ 12 h 76"/>
                <a:gd name="T62" fmla="*/ 150 w 150"/>
                <a:gd name="T63" fmla="*/ 8 h 76"/>
                <a:gd name="T64" fmla="*/ 146 w 150"/>
                <a:gd name="T65" fmla="*/ 1 h 76"/>
                <a:gd name="T66" fmla="*/ 138 w 150"/>
                <a:gd name="T6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0" h="76">
                  <a:moveTo>
                    <a:pt x="138" y="0"/>
                  </a:moveTo>
                  <a:cubicBezTo>
                    <a:pt x="134" y="0"/>
                    <a:pt x="130" y="1"/>
                    <a:pt x="128" y="5"/>
                  </a:cubicBezTo>
                  <a:cubicBezTo>
                    <a:pt x="127" y="6"/>
                    <a:pt x="122" y="8"/>
                    <a:pt x="116" y="8"/>
                  </a:cubicBezTo>
                  <a:cubicBezTo>
                    <a:pt x="115" y="8"/>
                    <a:pt x="115" y="8"/>
                    <a:pt x="115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09" y="8"/>
                    <a:pt x="104" y="7"/>
                    <a:pt x="104" y="7"/>
                  </a:cubicBezTo>
                  <a:cubicBezTo>
                    <a:pt x="102" y="6"/>
                    <a:pt x="102" y="6"/>
                    <a:pt x="101" y="6"/>
                  </a:cubicBezTo>
                  <a:cubicBezTo>
                    <a:pt x="96" y="6"/>
                    <a:pt x="87" y="8"/>
                    <a:pt x="78" y="10"/>
                  </a:cubicBezTo>
                  <a:cubicBezTo>
                    <a:pt x="69" y="11"/>
                    <a:pt x="61" y="13"/>
                    <a:pt x="58" y="13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3" y="13"/>
                    <a:pt x="50" y="17"/>
                    <a:pt x="47" y="20"/>
                  </a:cubicBezTo>
                  <a:cubicBezTo>
                    <a:pt x="44" y="23"/>
                    <a:pt x="41" y="26"/>
                    <a:pt x="37" y="28"/>
                  </a:cubicBezTo>
                  <a:cubicBezTo>
                    <a:pt x="27" y="33"/>
                    <a:pt x="14" y="41"/>
                    <a:pt x="9" y="43"/>
                  </a:cubicBezTo>
                  <a:cubicBezTo>
                    <a:pt x="4" y="46"/>
                    <a:pt x="1" y="52"/>
                    <a:pt x="0" y="58"/>
                  </a:cubicBezTo>
                  <a:cubicBezTo>
                    <a:pt x="0" y="60"/>
                    <a:pt x="1" y="63"/>
                    <a:pt x="4" y="64"/>
                  </a:cubicBezTo>
                  <a:cubicBezTo>
                    <a:pt x="9" y="66"/>
                    <a:pt x="18" y="67"/>
                    <a:pt x="24" y="71"/>
                  </a:cubicBezTo>
                  <a:cubicBezTo>
                    <a:pt x="29" y="74"/>
                    <a:pt x="35" y="76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5" y="76"/>
                    <a:pt x="50" y="75"/>
                    <a:pt x="53" y="71"/>
                  </a:cubicBezTo>
                  <a:cubicBezTo>
                    <a:pt x="55" y="69"/>
                    <a:pt x="55" y="66"/>
                    <a:pt x="55" y="63"/>
                  </a:cubicBezTo>
                  <a:cubicBezTo>
                    <a:pt x="55" y="61"/>
                    <a:pt x="55" y="58"/>
                    <a:pt x="53" y="56"/>
                  </a:cubicBezTo>
                  <a:cubicBezTo>
                    <a:pt x="52" y="54"/>
                    <a:pt x="51" y="52"/>
                    <a:pt x="48" y="51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48" y="51"/>
                    <a:pt x="48" y="51"/>
                    <a:pt x="48" y="50"/>
                  </a:cubicBezTo>
                  <a:cubicBezTo>
                    <a:pt x="48" y="49"/>
                    <a:pt x="48" y="47"/>
                    <a:pt x="52" y="45"/>
                  </a:cubicBezTo>
                  <a:cubicBezTo>
                    <a:pt x="62" y="39"/>
                    <a:pt x="71" y="32"/>
                    <a:pt x="80" y="30"/>
                  </a:cubicBezTo>
                  <a:cubicBezTo>
                    <a:pt x="86" y="29"/>
                    <a:pt x="95" y="29"/>
                    <a:pt x="104" y="29"/>
                  </a:cubicBezTo>
                  <a:cubicBezTo>
                    <a:pt x="111" y="29"/>
                    <a:pt x="118" y="29"/>
                    <a:pt x="121" y="30"/>
                  </a:cubicBezTo>
                  <a:cubicBezTo>
                    <a:pt x="122" y="30"/>
                    <a:pt x="123" y="30"/>
                    <a:pt x="124" y="30"/>
                  </a:cubicBezTo>
                  <a:cubicBezTo>
                    <a:pt x="130" y="30"/>
                    <a:pt x="135" y="27"/>
                    <a:pt x="139" y="23"/>
                  </a:cubicBezTo>
                  <a:cubicBezTo>
                    <a:pt x="144" y="19"/>
                    <a:pt x="147" y="15"/>
                    <a:pt x="149" y="12"/>
                  </a:cubicBezTo>
                  <a:cubicBezTo>
                    <a:pt x="150" y="11"/>
                    <a:pt x="150" y="9"/>
                    <a:pt x="150" y="8"/>
                  </a:cubicBezTo>
                  <a:cubicBezTo>
                    <a:pt x="150" y="5"/>
                    <a:pt x="148" y="3"/>
                    <a:pt x="146" y="1"/>
                  </a:cubicBezTo>
                  <a:cubicBezTo>
                    <a:pt x="143" y="0"/>
                    <a:pt x="141" y="0"/>
                    <a:pt x="13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5" name="Freeform 8"/>
            <p:cNvSpPr>
              <a:spLocks/>
            </p:cNvSpPr>
            <p:nvPr/>
          </p:nvSpPr>
          <p:spPr bwMode="auto">
            <a:xfrm>
              <a:off x="3027578" y="1354298"/>
              <a:ext cx="97964" cy="50466"/>
            </a:xfrm>
            <a:custGeom>
              <a:avLst/>
              <a:gdLst>
                <a:gd name="T0" fmla="*/ 22 w 56"/>
                <a:gd name="T1" fmla="*/ 0 h 29"/>
                <a:gd name="T2" fmla="*/ 16 w 56"/>
                <a:gd name="T3" fmla="*/ 0 h 29"/>
                <a:gd name="T4" fmla="*/ 7 w 56"/>
                <a:gd name="T5" fmla="*/ 1 h 29"/>
                <a:gd name="T6" fmla="*/ 0 w 56"/>
                <a:gd name="T7" fmla="*/ 10 h 29"/>
                <a:gd name="T8" fmla="*/ 0 w 56"/>
                <a:gd name="T9" fmla="*/ 11 h 29"/>
                <a:gd name="T10" fmla="*/ 13 w 56"/>
                <a:gd name="T11" fmla="*/ 21 h 29"/>
                <a:gd name="T12" fmla="*/ 28 w 56"/>
                <a:gd name="T13" fmla="*/ 20 h 29"/>
                <a:gd name="T14" fmla="*/ 28 w 56"/>
                <a:gd name="T15" fmla="*/ 20 h 29"/>
                <a:gd name="T16" fmla="*/ 28 w 56"/>
                <a:gd name="T17" fmla="*/ 20 h 29"/>
                <a:gd name="T18" fmla="*/ 29 w 56"/>
                <a:gd name="T19" fmla="*/ 23 h 29"/>
                <a:gd name="T20" fmla="*/ 36 w 56"/>
                <a:gd name="T21" fmla="*/ 27 h 29"/>
                <a:gd name="T22" fmla="*/ 50 w 56"/>
                <a:gd name="T23" fmla="*/ 29 h 29"/>
                <a:gd name="T24" fmla="*/ 50 w 56"/>
                <a:gd name="T25" fmla="*/ 29 h 29"/>
                <a:gd name="T26" fmla="*/ 55 w 56"/>
                <a:gd name="T27" fmla="*/ 27 h 29"/>
                <a:gd name="T28" fmla="*/ 56 w 56"/>
                <a:gd name="T29" fmla="*/ 22 h 29"/>
                <a:gd name="T30" fmla="*/ 52 w 56"/>
                <a:gd name="T31" fmla="*/ 11 h 29"/>
                <a:gd name="T32" fmla="*/ 48 w 56"/>
                <a:gd name="T33" fmla="*/ 6 h 29"/>
                <a:gd name="T34" fmla="*/ 40 w 56"/>
                <a:gd name="T35" fmla="*/ 3 h 29"/>
                <a:gd name="T36" fmla="*/ 22 w 56"/>
                <a:gd name="T3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6" h="29">
                  <a:moveTo>
                    <a:pt x="22" y="0"/>
                  </a:moveTo>
                  <a:cubicBezTo>
                    <a:pt x="20" y="0"/>
                    <a:pt x="18" y="0"/>
                    <a:pt x="16" y="0"/>
                  </a:cubicBezTo>
                  <a:cubicBezTo>
                    <a:pt x="14" y="1"/>
                    <a:pt x="11" y="0"/>
                    <a:pt x="7" y="1"/>
                  </a:cubicBezTo>
                  <a:cubicBezTo>
                    <a:pt x="4" y="2"/>
                    <a:pt x="0" y="5"/>
                    <a:pt x="0" y="10"/>
                  </a:cubicBezTo>
                  <a:cubicBezTo>
                    <a:pt x="0" y="10"/>
                    <a:pt x="0" y="11"/>
                    <a:pt x="0" y="11"/>
                  </a:cubicBezTo>
                  <a:cubicBezTo>
                    <a:pt x="0" y="18"/>
                    <a:pt x="6" y="21"/>
                    <a:pt x="13" y="21"/>
                  </a:cubicBezTo>
                  <a:cubicBezTo>
                    <a:pt x="17" y="21"/>
                    <a:pt x="24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1"/>
                    <a:pt x="29" y="23"/>
                  </a:cubicBezTo>
                  <a:cubicBezTo>
                    <a:pt x="30" y="25"/>
                    <a:pt x="33" y="26"/>
                    <a:pt x="36" y="27"/>
                  </a:cubicBezTo>
                  <a:cubicBezTo>
                    <a:pt x="43" y="28"/>
                    <a:pt x="45" y="29"/>
                    <a:pt x="50" y="29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52" y="29"/>
                    <a:pt x="54" y="28"/>
                    <a:pt x="55" y="27"/>
                  </a:cubicBezTo>
                  <a:cubicBezTo>
                    <a:pt x="56" y="25"/>
                    <a:pt x="56" y="24"/>
                    <a:pt x="56" y="22"/>
                  </a:cubicBezTo>
                  <a:cubicBezTo>
                    <a:pt x="56" y="19"/>
                    <a:pt x="54" y="15"/>
                    <a:pt x="52" y="11"/>
                  </a:cubicBezTo>
                  <a:cubicBezTo>
                    <a:pt x="51" y="9"/>
                    <a:pt x="50" y="7"/>
                    <a:pt x="48" y="6"/>
                  </a:cubicBezTo>
                  <a:cubicBezTo>
                    <a:pt x="46" y="5"/>
                    <a:pt x="44" y="4"/>
                    <a:pt x="40" y="3"/>
                  </a:cubicBezTo>
                  <a:cubicBezTo>
                    <a:pt x="33" y="1"/>
                    <a:pt x="27" y="0"/>
                    <a:pt x="2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6" name="Freeform 9"/>
            <p:cNvSpPr>
              <a:spLocks/>
            </p:cNvSpPr>
            <p:nvPr/>
          </p:nvSpPr>
          <p:spPr bwMode="auto">
            <a:xfrm>
              <a:off x="3377874" y="1654129"/>
              <a:ext cx="30428" cy="25975"/>
            </a:xfrm>
            <a:custGeom>
              <a:avLst/>
              <a:gdLst>
                <a:gd name="T0" fmla="*/ 9 w 17"/>
                <a:gd name="T1" fmla="*/ 0 h 15"/>
                <a:gd name="T2" fmla="*/ 6 w 17"/>
                <a:gd name="T3" fmla="*/ 1 h 15"/>
                <a:gd name="T4" fmla="*/ 0 w 17"/>
                <a:gd name="T5" fmla="*/ 7 h 15"/>
                <a:gd name="T6" fmla="*/ 9 w 17"/>
                <a:gd name="T7" fmla="*/ 15 h 15"/>
                <a:gd name="T8" fmla="*/ 12 w 17"/>
                <a:gd name="T9" fmla="*/ 14 h 15"/>
                <a:gd name="T10" fmla="*/ 17 w 17"/>
                <a:gd name="T11" fmla="*/ 7 h 15"/>
                <a:gd name="T12" fmla="*/ 15 w 17"/>
                <a:gd name="T13" fmla="*/ 2 h 15"/>
                <a:gd name="T14" fmla="*/ 9 w 17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5">
                  <a:moveTo>
                    <a:pt x="9" y="0"/>
                  </a:moveTo>
                  <a:cubicBezTo>
                    <a:pt x="8" y="0"/>
                    <a:pt x="7" y="0"/>
                    <a:pt x="6" y="1"/>
                  </a:cubicBezTo>
                  <a:cubicBezTo>
                    <a:pt x="3" y="2"/>
                    <a:pt x="0" y="4"/>
                    <a:pt x="0" y="7"/>
                  </a:cubicBezTo>
                  <a:cubicBezTo>
                    <a:pt x="0" y="13"/>
                    <a:pt x="5" y="15"/>
                    <a:pt x="9" y="15"/>
                  </a:cubicBezTo>
                  <a:cubicBezTo>
                    <a:pt x="10" y="15"/>
                    <a:pt x="11" y="15"/>
                    <a:pt x="12" y="14"/>
                  </a:cubicBezTo>
                  <a:cubicBezTo>
                    <a:pt x="15" y="13"/>
                    <a:pt x="17" y="10"/>
                    <a:pt x="17" y="7"/>
                  </a:cubicBezTo>
                  <a:cubicBezTo>
                    <a:pt x="17" y="5"/>
                    <a:pt x="16" y="4"/>
                    <a:pt x="15" y="2"/>
                  </a:cubicBezTo>
                  <a:cubicBezTo>
                    <a:pt x="13" y="1"/>
                    <a:pt x="11" y="0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auto">
            <a:xfrm>
              <a:off x="3576029" y="2394056"/>
              <a:ext cx="31913" cy="38592"/>
            </a:xfrm>
            <a:custGeom>
              <a:avLst/>
              <a:gdLst>
                <a:gd name="T0" fmla="*/ 8 w 18"/>
                <a:gd name="T1" fmla="*/ 0 h 22"/>
                <a:gd name="T2" fmla="*/ 7 w 18"/>
                <a:gd name="T3" fmla="*/ 1 h 22"/>
                <a:gd name="T4" fmla="*/ 7 w 18"/>
                <a:gd name="T5" fmla="*/ 1 h 22"/>
                <a:gd name="T6" fmla="*/ 0 w 18"/>
                <a:gd name="T7" fmla="*/ 11 h 22"/>
                <a:gd name="T8" fmla="*/ 2 w 18"/>
                <a:gd name="T9" fmla="*/ 18 h 22"/>
                <a:gd name="T10" fmla="*/ 8 w 18"/>
                <a:gd name="T11" fmla="*/ 22 h 22"/>
                <a:gd name="T12" fmla="*/ 8 w 18"/>
                <a:gd name="T13" fmla="*/ 22 h 22"/>
                <a:gd name="T14" fmla="*/ 11 w 18"/>
                <a:gd name="T15" fmla="*/ 21 h 22"/>
                <a:gd name="T16" fmla="*/ 18 w 18"/>
                <a:gd name="T17" fmla="*/ 12 h 22"/>
                <a:gd name="T18" fmla="*/ 8 w 18"/>
                <a:gd name="T1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22">
                  <a:moveTo>
                    <a:pt x="8" y="0"/>
                  </a:moveTo>
                  <a:cubicBezTo>
                    <a:pt x="8" y="0"/>
                    <a:pt x="7" y="0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1" y="2"/>
                    <a:pt x="0" y="7"/>
                    <a:pt x="0" y="11"/>
                  </a:cubicBezTo>
                  <a:cubicBezTo>
                    <a:pt x="0" y="13"/>
                    <a:pt x="0" y="15"/>
                    <a:pt x="2" y="18"/>
                  </a:cubicBezTo>
                  <a:cubicBezTo>
                    <a:pt x="3" y="20"/>
                    <a:pt x="5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2"/>
                    <a:pt x="10" y="21"/>
                    <a:pt x="11" y="21"/>
                  </a:cubicBezTo>
                  <a:cubicBezTo>
                    <a:pt x="16" y="20"/>
                    <a:pt x="18" y="15"/>
                    <a:pt x="18" y="12"/>
                  </a:cubicBezTo>
                  <a:cubicBezTo>
                    <a:pt x="18" y="6"/>
                    <a:pt x="15" y="1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8" name="Freeform 11"/>
            <p:cNvSpPr>
              <a:spLocks/>
            </p:cNvSpPr>
            <p:nvPr/>
          </p:nvSpPr>
          <p:spPr bwMode="auto">
            <a:xfrm>
              <a:off x="2027896" y="1816660"/>
              <a:ext cx="61599" cy="29686"/>
            </a:xfrm>
            <a:custGeom>
              <a:avLst/>
              <a:gdLst>
                <a:gd name="T0" fmla="*/ 16 w 35"/>
                <a:gd name="T1" fmla="*/ 0 h 17"/>
                <a:gd name="T2" fmla="*/ 7 w 35"/>
                <a:gd name="T3" fmla="*/ 1 h 17"/>
                <a:gd name="T4" fmla="*/ 0 w 35"/>
                <a:gd name="T5" fmla="*/ 6 h 17"/>
                <a:gd name="T6" fmla="*/ 0 w 35"/>
                <a:gd name="T7" fmla="*/ 8 h 17"/>
                <a:gd name="T8" fmla="*/ 3 w 35"/>
                <a:gd name="T9" fmla="*/ 13 h 17"/>
                <a:gd name="T10" fmla="*/ 17 w 35"/>
                <a:gd name="T11" fmla="*/ 17 h 17"/>
                <a:gd name="T12" fmla="*/ 27 w 35"/>
                <a:gd name="T13" fmla="*/ 15 h 17"/>
                <a:gd name="T14" fmla="*/ 32 w 35"/>
                <a:gd name="T15" fmla="*/ 13 h 17"/>
                <a:gd name="T16" fmla="*/ 33 w 35"/>
                <a:gd name="T17" fmla="*/ 12 h 17"/>
                <a:gd name="T18" fmla="*/ 35 w 35"/>
                <a:gd name="T19" fmla="*/ 9 h 17"/>
                <a:gd name="T20" fmla="*/ 33 w 35"/>
                <a:gd name="T21" fmla="*/ 5 h 17"/>
                <a:gd name="T22" fmla="*/ 23 w 35"/>
                <a:gd name="T23" fmla="*/ 1 h 17"/>
                <a:gd name="T24" fmla="*/ 22 w 35"/>
                <a:gd name="T25" fmla="*/ 1 h 17"/>
                <a:gd name="T26" fmla="*/ 16 w 35"/>
                <a:gd name="T2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" h="17">
                  <a:moveTo>
                    <a:pt x="16" y="0"/>
                  </a:moveTo>
                  <a:cubicBezTo>
                    <a:pt x="13" y="0"/>
                    <a:pt x="10" y="1"/>
                    <a:pt x="7" y="1"/>
                  </a:cubicBezTo>
                  <a:cubicBezTo>
                    <a:pt x="4" y="2"/>
                    <a:pt x="2" y="3"/>
                    <a:pt x="0" y="6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11"/>
                    <a:pt x="1" y="12"/>
                    <a:pt x="3" y="13"/>
                  </a:cubicBezTo>
                  <a:cubicBezTo>
                    <a:pt x="7" y="16"/>
                    <a:pt x="12" y="17"/>
                    <a:pt x="17" y="17"/>
                  </a:cubicBezTo>
                  <a:cubicBezTo>
                    <a:pt x="20" y="17"/>
                    <a:pt x="24" y="16"/>
                    <a:pt x="27" y="15"/>
                  </a:cubicBezTo>
                  <a:cubicBezTo>
                    <a:pt x="29" y="14"/>
                    <a:pt x="30" y="14"/>
                    <a:pt x="32" y="13"/>
                  </a:cubicBezTo>
                  <a:cubicBezTo>
                    <a:pt x="32" y="13"/>
                    <a:pt x="33" y="13"/>
                    <a:pt x="33" y="12"/>
                  </a:cubicBezTo>
                  <a:cubicBezTo>
                    <a:pt x="34" y="12"/>
                    <a:pt x="35" y="11"/>
                    <a:pt x="35" y="9"/>
                  </a:cubicBezTo>
                  <a:cubicBezTo>
                    <a:pt x="35" y="7"/>
                    <a:pt x="33" y="5"/>
                    <a:pt x="33" y="5"/>
                  </a:cubicBezTo>
                  <a:cubicBezTo>
                    <a:pt x="31" y="4"/>
                    <a:pt x="23" y="1"/>
                    <a:pt x="23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0" y="0"/>
                    <a:pt x="18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9" name="Freeform 12"/>
            <p:cNvSpPr>
              <a:spLocks/>
            </p:cNvSpPr>
            <p:nvPr/>
          </p:nvSpPr>
          <p:spPr bwMode="auto">
            <a:xfrm>
              <a:off x="3472870" y="2374760"/>
              <a:ext cx="92769" cy="54177"/>
            </a:xfrm>
            <a:custGeom>
              <a:avLst/>
              <a:gdLst>
                <a:gd name="T0" fmla="*/ 30 w 53"/>
                <a:gd name="T1" fmla="*/ 0 h 31"/>
                <a:gd name="T2" fmla="*/ 19 w 53"/>
                <a:gd name="T3" fmla="*/ 2 h 31"/>
                <a:gd name="T4" fmla="*/ 7 w 53"/>
                <a:gd name="T5" fmla="*/ 10 h 31"/>
                <a:gd name="T6" fmla="*/ 1 w 53"/>
                <a:gd name="T7" fmla="*/ 16 h 31"/>
                <a:gd name="T8" fmla="*/ 0 w 53"/>
                <a:gd name="T9" fmla="*/ 20 h 31"/>
                <a:gd name="T10" fmla="*/ 3 w 53"/>
                <a:gd name="T11" fmla="*/ 22 h 31"/>
                <a:gd name="T12" fmla="*/ 16 w 53"/>
                <a:gd name="T13" fmla="*/ 24 h 31"/>
                <a:gd name="T14" fmla="*/ 16 w 53"/>
                <a:gd name="T15" fmla="*/ 24 h 31"/>
                <a:gd name="T16" fmla="*/ 26 w 53"/>
                <a:gd name="T17" fmla="*/ 29 h 31"/>
                <a:gd name="T18" fmla="*/ 30 w 53"/>
                <a:gd name="T19" fmla="*/ 30 h 31"/>
                <a:gd name="T20" fmla="*/ 38 w 53"/>
                <a:gd name="T21" fmla="*/ 28 h 31"/>
                <a:gd name="T22" fmla="*/ 41 w 53"/>
                <a:gd name="T23" fmla="*/ 27 h 31"/>
                <a:gd name="T24" fmla="*/ 42 w 53"/>
                <a:gd name="T25" fmla="*/ 27 h 31"/>
                <a:gd name="T26" fmla="*/ 43 w 53"/>
                <a:gd name="T27" fmla="*/ 28 h 31"/>
                <a:gd name="T28" fmla="*/ 47 w 53"/>
                <a:gd name="T29" fmla="*/ 31 h 31"/>
                <a:gd name="T30" fmla="*/ 52 w 53"/>
                <a:gd name="T31" fmla="*/ 27 h 31"/>
                <a:gd name="T32" fmla="*/ 53 w 53"/>
                <a:gd name="T33" fmla="*/ 22 h 31"/>
                <a:gd name="T34" fmla="*/ 53 w 53"/>
                <a:gd name="T35" fmla="*/ 21 h 31"/>
                <a:gd name="T36" fmla="*/ 36 w 53"/>
                <a:gd name="T37" fmla="*/ 1 h 31"/>
                <a:gd name="T38" fmla="*/ 30 w 53"/>
                <a:gd name="T3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" h="31">
                  <a:moveTo>
                    <a:pt x="30" y="0"/>
                  </a:moveTo>
                  <a:cubicBezTo>
                    <a:pt x="25" y="0"/>
                    <a:pt x="21" y="1"/>
                    <a:pt x="19" y="2"/>
                  </a:cubicBezTo>
                  <a:cubicBezTo>
                    <a:pt x="14" y="3"/>
                    <a:pt x="11" y="6"/>
                    <a:pt x="7" y="10"/>
                  </a:cubicBezTo>
                  <a:cubicBezTo>
                    <a:pt x="4" y="13"/>
                    <a:pt x="1" y="16"/>
                    <a:pt x="1" y="16"/>
                  </a:cubicBezTo>
                  <a:cubicBezTo>
                    <a:pt x="0" y="17"/>
                    <a:pt x="0" y="18"/>
                    <a:pt x="0" y="20"/>
                  </a:cubicBezTo>
                  <a:cubicBezTo>
                    <a:pt x="0" y="21"/>
                    <a:pt x="1" y="22"/>
                    <a:pt x="3" y="22"/>
                  </a:cubicBezTo>
                  <a:cubicBezTo>
                    <a:pt x="3" y="22"/>
                    <a:pt x="10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9" y="24"/>
                    <a:pt x="21" y="26"/>
                    <a:pt x="26" y="29"/>
                  </a:cubicBezTo>
                  <a:cubicBezTo>
                    <a:pt x="27" y="30"/>
                    <a:pt x="29" y="30"/>
                    <a:pt x="30" y="30"/>
                  </a:cubicBezTo>
                  <a:cubicBezTo>
                    <a:pt x="33" y="30"/>
                    <a:pt x="36" y="29"/>
                    <a:pt x="38" y="28"/>
                  </a:cubicBezTo>
                  <a:cubicBezTo>
                    <a:pt x="39" y="28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3" y="28"/>
                  </a:cubicBezTo>
                  <a:cubicBezTo>
                    <a:pt x="44" y="29"/>
                    <a:pt x="44" y="30"/>
                    <a:pt x="47" y="31"/>
                  </a:cubicBezTo>
                  <a:cubicBezTo>
                    <a:pt x="50" y="31"/>
                    <a:pt x="52" y="28"/>
                    <a:pt x="52" y="27"/>
                  </a:cubicBezTo>
                  <a:cubicBezTo>
                    <a:pt x="52" y="26"/>
                    <a:pt x="53" y="24"/>
                    <a:pt x="53" y="22"/>
                  </a:cubicBezTo>
                  <a:cubicBezTo>
                    <a:pt x="53" y="22"/>
                    <a:pt x="53" y="21"/>
                    <a:pt x="53" y="21"/>
                  </a:cubicBezTo>
                  <a:cubicBezTo>
                    <a:pt x="53" y="8"/>
                    <a:pt x="42" y="3"/>
                    <a:pt x="36" y="1"/>
                  </a:cubicBezTo>
                  <a:cubicBezTo>
                    <a:pt x="34" y="0"/>
                    <a:pt x="32" y="0"/>
                    <a:pt x="3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0" name="Freeform 13"/>
            <p:cNvSpPr>
              <a:spLocks/>
            </p:cNvSpPr>
            <p:nvPr/>
          </p:nvSpPr>
          <p:spPr bwMode="auto">
            <a:xfrm>
              <a:off x="2113986" y="1785490"/>
              <a:ext cx="54177" cy="48982"/>
            </a:xfrm>
            <a:custGeom>
              <a:avLst/>
              <a:gdLst>
                <a:gd name="T0" fmla="*/ 24 w 31"/>
                <a:gd name="T1" fmla="*/ 0 h 28"/>
                <a:gd name="T2" fmla="*/ 18 w 31"/>
                <a:gd name="T3" fmla="*/ 4 h 28"/>
                <a:gd name="T4" fmla="*/ 16 w 31"/>
                <a:gd name="T5" fmla="*/ 11 h 28"/>
                <a:gd name="T6" fmla="*/ 15 w 31"/>
                <a:gd name="T7" fmla="*/ 13 h 28"/>
                <a:gd name="T8" fmla="*/ 6 w 31"/>
                <a:gd name="T9" fmla="*/ 16 h 28"/>
                <a:gd name="T10" fmla="*/ 3 w 31"/>
                <a:gd name="T11" fmla="*/ 18 h 28"/>
                <a:gd name="T12" fmla="*/ 0 w 31"/>
                <a:gd name="T13" fmla="*/ 23 h 28"/>
                <a:gd name="T14" fmla="*/ 2 w 31"/>
                <a:gd name="T15" fmla="*/ 26 h 28"/>
                <a:gd name="T16" fmla="*/ 5 w 31"/>
                <a:gd name="T17" fmla="*/ 27 h 28"/>
                <a:gd name="T18" fmla="*/ 10 w 31"/>
                <a:gd name="T19" fmla="*/ 28 h 28"/>
                <a:gd name="T20" fmla="*/ 20 w 31"/>
                <a:gd name="T21" fmla="*/ 27 h 28"/>
                <a:gd name="T22" fmla="*/ 28 w 31"/>
                <a:gd name="T23" fmla="*/ 22 h 28"/>
                <a:gd name="T24" fmla="*/ 30 w 31"/>
                <a:gd name="T25" fmla="*/ 16 h 28"/>
                <a:gd name="T26" fmla="*/ 31 w 31"/>
                <a:gd name="T27" fmla="*/ 9 h 28"/>
                <a:gd name="T28" fmla="*/ 30 w 31"/>
                <a:gd name="T29" fmla="*/ 5 h 28"/>
                <a:gd name="T30" fmla="*/ 27 w 31"/>
                <a:gd name="T31" fmla="*/ 1 h 28"/>
                <a:gd name="T32" fmla="*/ 27 w 31"/>
                <a:gd name="T33" fmla="*/ 1 h 28"/>
                <a:gd name="T34" fmla="*/ 24 w 31"/>
                <a:gd name="T35" fmla="*/ 0 h 28"/>
                <a:gd name="T36" fmla="*/ 24 w 31"/>
                <a:gd name="T3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" h="28">
                  <a:moveTo>
                    <a:pt x="24" y="0"/>
                  </a:moveTo>
                  <a:cubicBezTo>
                    <a:pt x="21" y="0"/>
                    <a:pt x="19" y="2"/>
                    <a:pt x="18" y="4"/>
                  </a:cubicBezTo>
                  <a:cubicBezTo>
                    <a:pt x="17" y="6"/>
                    <a:pt x="17" y="9"/>
                    <a:pt x="16" y="11"/>
                  </a:cubicBezTo>
                  <a:cubicBezTo>
                    <a:pt x="16" y="13"/>
                    <a:pt x="15" y="13"/>
                    <a:pt x="15" y="13"/>
                  </a:cubicBezTo>
                  <a:cubicBezTo>
                    <a:pt x="12" y="14"/>
                    <a:pt x="9" y="15"/>
                    <a:pt x="6" y="16"/>
                  </a:cubicBezTo>
                  <a:cubicBezTo>
                    <a:pt x="5" y="17"/>
                    <a:pt x="4" y="17"/>
                    <a:pt x="3" y="18"/>
                  </a:cubicBezTo>
                  <a:cubicBezTo>
                    <a:pt x="2" y="19"/>
                    <a:pt x="0" y="20"/>
                    <a:pt x="0" y="23"/>
                  </a:cubicBezTo>
                  <a:cubicBezTo>
                    <a:pt x="0" y="24"/>
                    <a:pt x="1" y="25"/>
                    <a:pt x="2" y="26"/>
                  </a:cubicBezTo>
                  <a:cubicBezTo>
                    <a:pt x="3" y="27"/>
                    <a:pt x="4" y="27"/>
                    <a:pt x="5" y="27"/>
                  </a:cubicBezTo>
                  <a:cubicBezTo>
                    <a:pt x="7" y="28"/>
                    <a:pt x="8" y="28"/>
                    <a:pt x="10" y="28"/>
                  </a:cubicBezTo>
                  <a:cubicBezTo>
                    <a:pt x="14" y="28"/>
                    <a:pt x="17" y="28"/>
                    <a:pt x="20" y="27"/>
                  </a:cubicBezTo>
                  <a:cubicBezTo>
                    <a:pt x="24" y="26"/>
                    <a:pt x="26" y="26"/>
                    <a:pt x="28" y="22"/>
                  </a:cubicBezTo>
                  <a:cubicBezTo>
                    <a:pt x="29" y="21"/>
                    <a:pt x="30" y="19"/>
                    <a:pt x="30" y="16"/>
                  </a:cubicBezTo>
                  <a:cubicBezTo>
                    <a:pt x="30" y="14"/>
                    <a:pt x="31" y="11"/>
                    <a:pt x="31" y="9"/>
                  </a:cubicBezTo>
                  <a:cubicBezTo>
                    <a:pt x="31" y="7"/>
                    <a:pt x="30" y="6"/>
                    <a:pt x="30" y="5"/>
                  </a:cubicBezTo>
                  <a:cubicBezTo>
                    <a:pt x="30" y="4"/>
                    <a:pt x="30" y="2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6" y="0"/>
                    <a:pt x="25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1" name="Freeform 14"/>
            <p:cNvSpPr>
              <a:spLocks noEditPoints="1"/>
            </p:cNvSpPr>
            <p:nvPr/>
          </p:nvSpPr>
          <p:spPr bwMode="auto">
            <a:xfrm>
              <a:off x="2129571" y="1362462"/>
              <a:ext cx="1919952" cy="2319973"/>
            </a:xfrm>
            <a:custGeom>
              <a:avLst/>
              <a:gdLst>
                <a:gd name="T0" fmla="*/ 716 w 1095"/>
                <a:gd name="T1" fmla="*/ 364 h 1323"/>
                <a:gd name="T2" fmla="*/ 668 w 1095"/>
                <a:gd name="T3" fmla="*/ 367 h 1323"/>
                <a:gd name="T4" fmla="*/ 699 w 1095"/>
                <a:gd name="T5" fmla="*/ 323 h 1323"/>
                <a:gd name="T6" fmla="*/ 372 w 1095"/>
                <a:gd name="T7" fmla="*/ 305 h 1323"/>
                <a:gd name="T8" fmla="*/ 647 w 1095"/>
                <a:gd name="T9" fmla="*/ 301 h 1323"/>
                <a:gd name="T10" fmla="*/ 658 w 1095"/>
                <a:gd name="T11" fmla="*/ 100 h 1323"/>
                <a:gd name="T12" fmla="*/ 436 w 1095"/>
                <a:gd name="T13" fmla="*/ 48 h 1323"/>
                <a:gd name="T14" fmla="*/ 418 w 1095"/>
                <a:gd name="T15" fmla="*/ 12 h 1323"/>
                <a:gd name="T16" fmla="*/ 416 w 1095"/>
                <a:gd name="T17" fmla="*/ 38 h 1323"/>
                <a:gd name="T18" fmla="*/ 364 w 1095"/>
                <a:gd name="T19" fmla="*/ 86 h 1323"/>
                <a:gd name="T20" fmla="*/ 342 w 1095"/>
                <a:gd name="T21" fmla="*/ 93 h 1323"/>
                <a:gd name="T22" fmla="*/ 235 w 1095"/>
                <a:gd name="T23" fmla="*/ 90 h 1323"/>
                <a:gd name="T24" fmla="*/ 81 w 1095"/>
                <a:gd name="T25" fmla="*/ 80 h 1323"/>
                <a:gd name="T26" fmla="*/ 56 w 1095"/>
                <a:gd name="T27" fmla="*/ 130 h 1323"/>
                <a:gd name="T28" fmla="*/ 7 w 1095"/>
                <a:gd name="T29" fmla="*/ 196 h 1323"/>
                <a:gd name="T30" fmla="*/ 76 w 1095"/>
                <a:gd name="T31" fmla="*/ 211 h 1323"/>
                <a:gd name="T32" fmla="*/ 69 w 1095"/>
                <a:gd name="T33" fmla="*/ 239 h 1323"/>
                <a:gd name="T34" fmla="*/ 155 w 1095"/>
                <a:gd name="T35" fmla="*/ 195 h 1323"/>
                <a:gd name="T36" fmla="*/ 273 w 1095"/>
                <a:gd name="T37" fmla="*/ 230 h 1323"/>
                <a:gd name="T38" fmla="*/ 351 w 1095"/>
                <a:gd name="T39" fmla="*/ 306 h 1323"/>
                <a:gd name="T40" fmla="*/ 437 w 1095"/>
                <a:gd name="T41" fmla="*/ 500 h 1323"/>
                <a:gd name="T42" fmla="*/ 457 w 1095"/>
                <a:gd name="T43" fmla="*/ 497 h 1323"/>
                <a:gd name="T44" fmla="*/ 602 w 1095"/>
                <a:gd name="T45" fmla="*/ 622 h 1323"/>
                <a:gd name="T46" fmla="*/ 706 w 1095"/>
                <a:gd name="T47" fmla="*/ 708 h 1323"/>
                <a:gd name="T48" fmla="*/ 715 w 1095"/>
                <a:gd name="T49" fmla="*/ 805 h 1323"/>
                <a:gd name="T50" fmla="*/ 786 w 1095"/>
                <a:gd name="T51" fmla="*/ 1059 h 1323"/>
                <a:gd name="T52" fmla="*/ 764 w 1095"/>
                <a:gd name="T53" fmla="*/ 1209 h 1323"/>
                <a:gd name="T54" fmla="*/ 800 w 1095"/>
                <a:gd name="T55" fmla="*/ 1320 h 1323"/>
                <a:gd name="T56" fmla="*/ 842 w 1095"/>
                <a:gd name="T57" fmla="*/ 1213 h 1323"/>
                <a:gd name="T58" fmla="*/ 913 w 1095"/>
                <a:gd name="T59" fmla="*/ 1123 h 1323"/>
                <a:gd name="T60" fmla="*/ 1056 w 1095"/>
                <a:gd name="T61" fmla="*/ 955 h 1323"/>
                <a:gd name="T62" fmla="*/ 985 w 1095"/>
                <a:gd name="T63" fmla="*/ 779 h 1323"/>
                <a:gd name="T64" fmla="*/ 884 w 1095"/>
                <a:gd name="T65" fmla="*/ 669 h 1323"/>
                <a:gd name="T66" fmla="*/ 794 w 1095"/>
                <a:gd name="T67" fmla="*/ 665 h 1323"/>
                <a:gd name="T68" fmla="*/ 700 w 1095"/>
                <a:gd name="T69" fmla="*/ 639 h 1323"/>
                <a:gd name="T70" fmla="*/ 628 w 1095"/>
                <a:gd name="T71" fmla="*/ 577 h 1323"/>
                <a:gd name="T72" fmla="*/ 633 w 1095"/>
                <a:gd name="T73" fmla="*/ 496 h 1323"/>
                <a:gd name="T74" fmla="*/ 725 w 1095"/>
                <a:gd name="T75" fmla="*/ 515 h 1323"/>
                <a:gd name="T76" fmla="*/ 778 w 1095"/>
                <a:gd name="T77" fmla="*/ 385 h 1323"/>
                <a:gd name="T78" fmla="*/ 853 w 1095"/>
                <a:gd name="T79" fmla="*/ 351 h 1323"/>
                <a:gd name="T80" fmla="*/ 854 w 1095"/>
                <a:gd name="T81" fmla="*/ 307 h 1323"/>
                <a:gd name="T82" fmla="*/ 904 w 1095"/>
                <a:gd name="T83" fmla="*/ 276 h 1323"/>
                <a:gd name="T84" fmla="*/ 932 w 1095"/>
                <a:gd name="T85" fmla="*/ 316 h 1323"/>
                <a:gd name="T86" fmla="*/ 884 w 1095"/>
                <a:gd name="T87" fmla="*/ 227 h 1323"/>
                <a:gd name="T88" fmla="*/ 744 w 1095"/>
                <a:gd name="T89" fmla="*/ 164 h 1323"/>
                <a:gd name="T90" fmla="*/ 725 w 1095"/>
                <a:gd name="T91" fmla="*/ 243 h 1323"/>
                <a:gd name="T92" fmla="*/ 669 w 1095"/>
                <a:gd name="T93" fmla="*/ 225 h 1323"/>
                <a:gd name="T94" fmla="*/ 666 w 1095"/>
                <a:gd name="T95" fmla="*/ 157 h 1323"/>
                <a:gd name="T96" fmla="*/ 711 w 1095"/>
                <a:gd name="T97" fmla="*/ 166 h 1323"/>
                <a:gd name="T98" fmla="*/ 739 w 1095"/>
                <a:gd name="T99" fmla="*/ 103 h 1323"/>
                <a:gd name="T100" fmla="*/ 743 w 1095"/>
                <a:gd name="T101" fmla="*/ 130 h 1323"/>
                <a:gd name="T102" fmla="*/ 813 w 1095"/>
                <a:gd name="T103" fmla="*/ 173 h 1323"/>
                <a:gd name="T104" fmla="*/ 832 w 1095"/>
                <a:gd name="T105" fmla="*/ 139 h 1323"/>
                <a:gd name="T106" fmla="*/ 822 w 1095"/>
                <a:gd name="T107" fmla="*/ 83 h 1323"/>
                <a:gd name="T108" fmla="*/ 706 w 1095"/>
                <a:gd name="T109" fmla="*/ 54 h 1323"/>
                <a:gd name="T110" fmla="*/ 580 w 1095"/>
                <a:gd name="T111" fmla="*/ 5 h 1323"/>
                <a:gd name="T112" fmla="*/ 626 w 1095"/>
                <a:gd name="T113" fmla="*/ 86 h 1323"/>
                <a:gd name="T114" fmla="*/ 598 w 1095"/>
                <a:gd name="T115" fmla="*/ 76 h 1323"/>
                <a:gd name="T116" fmla="*/ 573 w 1095"/>
                <a:gd name="T117" fmla="*/ 109 h 1323"/>
                <a:gd name="T118" fmla="*/ 526 w 1095"/>
                <a:gd name="T119" fmla="*/ 56 h 1323"/>
                <a:gd name="T120" fmla="*/ 522 w 1095"/>
                <a:gd name="T121" fmla="*/ 29 h 1323"/>
                <a:gd name="T122" fmla="*/ 488 w 1095"/>
                <a:gd name="T123" fmla="*/ 21 h 1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95" h="1323">
                  <a:moveTo>
                    <a:pt x="971" y="798"/>
                  </a:moveTo>
                  <a:cubicBezTo>
                    <a:pt x="971" y="798"/>
                    <a:pt x="971" y="798"/>
                    <a:pt x="971" y="798"/>
                  </a:cubicBezTo>
                  <a:cubicBezTo>
                    <a:pt x="971" y="798"/>
                    <a:pt x="971" y="798"/>
                    <a:pt x="971" y="798"/>
                  </a:cubicBezTo>
                  <a:cubicBezTo>
                    <a:pt x="971" y="798"/>
                    <a:pt x="971" y="798"/>
                    <a:pt x="971" y="798"/>
                  </a:cubicBezTo>
                  <a:moveTo>
                    <a:pt x="950" y="782"/>
                  </a:moveTo>
                  <a:cubicBezTo>
                    <a:pt x="950" y="782"/>
                    <a:pt x="950" y="782"/>
                    <a:pt x="949" y="782"/>
                  </a:cubicBezTo>
                  <a:cubicBezTo>
                    <a:pt x="950" y="782"/>
                    <a:pt x="950" y="782"/>
                    <a:pt x="951" y="781"/>
                  </a:cubicBezTo>
                  <a:cubicBezTo>
                    <a:pt x="953" y="781"/>
                    <a:pt x="956" y="780"/>
                    <a:pt x="959" y="778"/>
                  </a:cubicBezTo>
                  <a:cubicBezTo>
                    <a:pt x="959" y="779"/>
                    <a:pt x="959" y="779"/>
                    <a:pt x="959" y="779"/>
                  </a:cubicBezTo>
                  <a:cubicBezTo>
                    <a:pt x="958" y="780"/>
                    <a:pt x="958" y="780"/>
                    <a:pt x="953" y="782"/>
                  </a:cubicBezTo>
                  <a:cubicBezTo>
                    <a:pt x="952" y="782"/>
                    <a:pt x="951" y="782"/>
                    <a:pt x="950" y="782"/>
                  </a:cubicBezTo>
                  <a:moveTo>
                    <a:pt x="449" y="483"/>
                  </a:moveTo>
                  <a:cubicBezTo>
                    <a:pt x="444" y="479"/>
                    <a:pt x="442" y="476"/>
                    <a:pt x="442" y="474"/>
                  </a:cubicBezTo>
                  <a:cubicBezTo>
                    <a:pt x="442" y="474"/>
                    <a:pt x="442" y="473"/>
                    <a:pt x="444" y="472"/>
                  </a:cubicBezTo>
                  <a:cubicBezTo>
                    <a:pt x="445" y="471"/>
                    <a:pt x="445" y="471"/>
                    <a:pt x="445" y="471"/>
                  </a:cubicBezTo>
                  <a:cubicBezTo>
                    <a:pt x="445" y="472"/>
                    <a:pt x="446" y="473"/>
                    <a:pt x="446" y="475"/>
                  </a:cubicBezTo>
                  <a:cubicBezTo>
                    <a:pt x="447" y="478"/>
                    <a:pt x="447" y="481"/>
                    <a:pt x="449" y="483"/>
                  </a:cubicBezTo>
                  <a:cubicBezTo>
                    <a:pt x="449" y="483"/>
                    <a:pt x="449" y="483"/>
                    <a:pt x="449" y="483"/>
                  </a:cubicBezTo>
                  <a:moveTo>
                    <a:pt x="710" y="368"/>
                  </a:moveTo>
                  <a:cubicBezTo>
                    <a:pt x="710" y="368"/>
                    <a:pt x="710" y="367"/>
                    <a:pt x="711" y="367"/>
                  </a:cubicBezTo>
                  <a:cubicBezTo>
                    <a:pt x="711" y="366"/>
                    <a:pt x="711" y="366"/>
                    <a:pt x="711" y="366"/>
                  </a:cubicBezTo>
                  <a:cubicBezTo>
                    <a:pt x="712" y="365"/>
                    <a:pt x="715" y="364"/>
                    <a:pt x="717" y="363"/>
                  </a:cubicBezTo>
                  <a:cubicBezTo>
                    <a:pt x="717" y="363"/>
                    <a:pt x="717" y="363"/>
                    <a:pt x="716" y="364"/>
                  </a:cubicBezTo>
                  <a:cubicBezTo>
                    <a:pt x="714" y="366"/>
                    <a:pt x="711" y="368"/>
                    <a:pt x="710" y="368"/>
                  </a:cubicBezTo>
                  <a:moveTo>
                    <a:pt x="739" y="343"/>
                  </a:moveTo>
                  <a:cubicBezTo>
                    <a:pt x="742" y="343"/>
                    <a:pt x="747" y="342"/>
                    <a:pt x="750" y="342"/>
                  </a:cubicBezTo>
                  <a:cubicBezTo>
                    <a:pt x="751" y="342"/>
                    <a:pt x="752" y="342"/>
                    <a:pt x="752" y="342"/>
                  </a:cubicBezTo>
                  <a:cubicBezTo>
                    <a:pt x="751" y="343"/>
                    <a:pt x="748" y="344"/>
                    <a:pt x="745" y="345"/>
                  </a:cubicBezTo>
                  <a:cubicBezTo>
                    <a:pt x="742" y="347"/>
                    <a:pt x="740" y="347"/>
                    <a:pt x="738" y="348"/>
                  </a:cubicBezTo>
                  <a:cubicBezTo>
                    <a:pt x="736" y="349"/>
                    <a:pt x="733" y="351"/>
                    <a:pt x="732" y="353"/>
                  </a:cubicBezTo>
                  <a:cubicBezTo>
                    <a:pt x="731" y="354"/>
                    <a:pt x="729" y="356"/>
                    <a:pt x="726" y="357"/>
                  </a:cubicBezTo>
                  <a:cubicBezTo>
                    <a:pt x="725" y="357"/>
                    <a:pt x="725" y="358"/>
                    <a:pt x="724" y="358"/>
                  </a:cubicBezTo>
                  <a:cubicBezTo>
                    <a:pt x="725" y="356"/>
                    <a:pt x="728" y="353"/>
                    <a:pt x="730" y="350"/>
                  </a:cubicBezTo>
                  <a:cubicBezTo>
                    <a:pt x="732" y="348"/>
                    <a:pt x="734" y="346"/>
                    <a:pt x="735" y="344"/>
                  </a:cubicBezTo>
                  <a:cubicBezTo>
                    <a:pt x="736" y="343"/>
                    <a:pt x="737" y="343"/>
                    <a:pt x="737" y="343"/>
                  </a:cubicBezTo>
                  <a:cubicBezTo>
                    <a:pt x="738" y="343"/>
                    <a:pt x="738" y="343"/>
                    <a:pt x="739" y="343"/>
                  </a:cubicBezTo>
                  <a:moveTo>
                    <a:pt x="737" y="339"/>
                  </a:moveTo>
                  <a:cubicBezTo>
                    <a:pt x="737" y="339"/>
                    <a:pt x="737" y="339"/>
                    <a:pt x="737" y="339"/>
                  </a:cubicBezTo>
                  <a:cubicBezTo>
                    <a:pt x="737" y="339"/>
                    <a:pt x="737" y="339"/>
                    <a:pt x="737" y="339"/>
                  </a:cubicBezTo>
                  <a:cubicBezTo>
                    <a:pt x="737" y="339"/>
                    <a:pt x="737" y="339"/>
                    <a:pt x="737" y="339"/>
                  </a:cubicBezTo>
                  <a:moveTo>
                    <a:pt x="721" y="331"/>
                  </a:moveTo>
                  <a:cubicBezTo>
                    <a:pt x="721" y="331"/>
                    <a:pt x="721" y="331"/>
                    <a:pt x="721" y="331"/>
                  </a:cubicBezTo>
                  <a:cubicBezTo>
                    <a:pt x="720" y="330"/>
                    <a:pt x="719" y="329"/>
                    <a:pt x="719" y="328"/>
                  </a:cubicBezTo>
                  <a:cubicBezTo>
                    <a:pt x="719" y="328"/>
                    <a:pt x="719" y="328"/>
                    <a:pt x="719" y="328"/>
                  </a:cubicBezTo>
                  <a:cubicBezTo>
                    <a:pt x="720" y="329"/>
                    <a:pt x="721" y="330"/>
                    <a:pt x="721" y="331"/>
                  </a:cubicBezTo>
                  <a:moveTo>
                    <a:pt x="668" y="367"/>
                  </a:moveTo>
                  <a:cubicBezTo>
                    <a:pt x="667" y="367"/>
                    <a:pt x="667" y="367"/>
                    <a:pt x="667" y="365"/>
                  </a:cubicBezTo>
                  <a:cubicBezTo>
                    <a:pt x="666" y="364"/>
                    <a:pt x="666" y="361"/>
                    <a:pt x="666" y="359"/>
                  </a:cubicBezTo>
                  <a:cubicBezTo>
                    <a:pt x="666" y="356"/>
                    <a:pt x="666" y="353"/>
                    <a:pt x="667" y="351"/>
                  </a:cubicBezTo>
                  <a:cubicBezTo>
                    <a:pt x="667" y="350"/>
                    <a:pt x="667" y="349"/>
                    <a:pt x="667" y="348"/>
                  </a:cubicBezTo>
                  <a:cubicBezTo>
                    <a:pt x="667" y="344"/>
                    <a:pt x="666" y="339"/>
                    <a:pt x="666" y="335"/>
                  </a:cubicBezTo>
                  <a:cubicBezTo>
                    <a:pt x="666" y="332"/>
                    <a:pt x="666" y="329"/>
                    <a:pt x="667" y="328"/>
                  </a:cubicBezTo>
                  <a:cubicBezTo>
                    <a:pt x="669" y="323"/>
                    <a:pt x="676" y="321"/>
                    <a:pt x="681" y="320"/>
                  </a:cubicBezTo>
                  <a:cubicBezTo>
                    <a:pt x="681" y="320"/>
                    <a:pt x="681" y="320"/>
                    <a:pt x="682" y="320"/>
                  </a:cubicBezTo>
                  <a:cubicBezTo>
                    <a:pt x="682" y="320"/>
                    <a:pt x="682" y="320"/>
                    <a:pt x="682" y="320"/>
                  </a:cubicBezTo>
                  <a:cubicBezTo>
                    <a:pt x="684" y="320"/>
                    <a:pt x="687" y="321"/>
                    <a:pt x="690" y="322"/>
                  </a:cubicBezTo>
                  <a:cubicBezTo>
                    <a:pt x="691" y="322"/>
                    <a:pt x="691" y="322"/>
                    <a:pt x="691" y="322"/>
                  </a:cubicBezTo>
                  <a:cubicBezTo>
                    <a:pt x="690" y="322"/>
                    <a:pt x="690" y="322"/>
                    <a:pt x="690" y="322"/>
                  </a:cubicBezTo>
                  <a:cubicBezTo>
                    <a:pt x="690" y="322"/>
                    <a:pt x="689" y="322"/>
                    <a:pt x="689" y="322"/>
                  </a:cubicBezTo>
                  <a:cubicBezTo>
                    <a:pt x="679" y="323"/>
                    <a:pt x="675" y="332"/>
                    <a:pt x="673" y="334"/>
                  </a:cubicBezTo>
                  <a:cubicBezTo>
                    <a:pt x="671" y="336"/>
                    <a:pt x="670" y="338"/>
                    <a:pt x="670" y="341"/>
                  </a:cubicBezTo>
                  <a:cubicBezTo>
                    <a:pt x="669" y="344"/>
                    <a:pt x="669" y="347"/>
                    <a:pt x="669" y="350"/>
                  </a:cubicBezTo>
                  <a:cubicBezTo>
                    <a:pt x="669" y="353"/>
                    <a:pt x="669" y="355"/>
                    <a:pt x="670" y="357"/>
                  </a:cubicBezTo>
                  <a:cubicBezTo>
                    <a:pt x="670" y="357"/>
                    <a:pt x="670" y="358"/>
                    <a:pt x="670" y="360"/>
                  </a:cubicBezTo>
                  <a:cubicBezTo>
                    <a:pt x="670" y="362"/>
                    <a:pt x="670" y="364"/>
                    <a:pt x="669" y="365"/>
                  </a:cubicBezTo>
                  <a:cubicBezTo>
                    <a:pt x="668" y="367"/>
                    <a:pt x="668" y="367"/>
                    <a:pt x="668" y="367"/>
                  </a:cubicBezTo>
                  <a:cubicBezTo>
                    <a:pt x="668" y="367"/>
                    <a:pt x="668" y="367"/>
                    <a:pt x="668" y="367"/>
                  </a:cubicBezTo>
                  <a:cubicBezTo>
                    <a:pt x="668" y="367"/>
                    <a:pt x="668" y="367"/>
                    <a:pt x="668" y="367"/>
                  </a:cubicBezTo>
                  <a:moveTo>
                    <a:pt x="699" y="323"/>
                  </a:moveTo>
                  <a:cubicBezTo>
                    <a:pt x="699" y="323"/>
                    <a:pt x="700" y="323"/>
                    <a:pt x="701" y="323"/>
                  </a:cubicBezTo>
                  <a:cubicBezTo>
                    <a:pt x="700" y="320"/>
                    <a:pt x="700" y="320"/>
                    <a:pt x="700" y="320"/>
                  </a:cubicBezTo>
                  <a:cubicBezTo>
                    <a:pt x="701" y="323"/>
                    <a:pt x="701" y="323"/>
                    <a:pt x="701" y="323"/>
                  </a:cubicBezTo>
                  <a:cubicBezTo>
                    <a:pt x="701" y="323"/>
                    <a:pt x="701" y="323"/>
                    <a:pt x="701" y="323"/>
                  </a:cubicBezTo>
                  <a:cubicBezTo>
                    <a:pt x="701" y="323"/>
                    <a:pt x="704" y="323"/>
                    <a:pt x="706" y="323"/>
                  </a:cubicBezTo>
                  <a:cubicBezTo>
                    <a:pt x="706" y="323"/>
                    <a:pt x="707" y="323"/>
                    <a:pt x="707" y="323"/>
                  </a:cubicBezTo>
                  <a:cubicBezTo>
                    <a:pt x="709" y="323"/>
                    <a:pt x="711" y="323"/>
                    <a:pt x="713" y="323"/>
                  </a:cubicBezTo>
                  <a:cubicBezTo>
                    <a:pt x="712" y="323"/>
                    <a:pt x="712" y="324"/>
                    <a:pt x="712" y="324"/>
                  </a:cubicBezTo>
                  <a:cubicBezTo>
                    <a:pt x="711" y="326"/>
                    <a:pt x="710" y="328"/>
                    <a:pt x="710" y="330"/>
                  </a:cubicBezTo>
                  <a:cubicBezTo>
                    <a:pt x="709" y="333"/>
                    <a:pt x="709" y="335"/>
                    <a:pt x="709" y="338"/>
                  </a:cubicBezTo>
                  <a:cubicBezTo>
                    <a:pt x="709" y="340"/>
                    <a:pt x="709" y="343"/>
                    <a:pt x="710" y="345"/>
                  </a:cubicBezTo>
                  <a:cubicBezTo>
                    <a:pt x="710" y="345"/>
                    <a:pt x="710" y="345"/>
                    <a:pt x="710" y="345"/>
                  </a:cubicBezTo>
                  <a:cubicBezTo>
                    <a:pt x="710" y="345"/>
                    <a:pt x="710" y="347"/>
                    <a:pt x="708" y="348"/>
                  </a:cubicBezTo>
                  <a:cubicBezTo>
                    <a:pt x="707" y="349"/>
                    <a:pt x="707" y="349"/>
                    <a:pt x="706" y="350"/>
                  </a:cubicBezTo>
                  <a:cubicBezTo>
                    <a:pt x="706" y="350"/>
                    <a:pt x="706" y="350"/>
                    <a:pt x="706" y="350"/>
                  </a:cubicBezTo>
                  <a:cubicBezTo>
                    <a:pt x="705" y="348"/>
                    <a:pt x="704" y="345"/>
                    <a:pt x="704" y="342"/>
                  </a:cubicBezTo>
                  <a:cubicBezTo>
                    <a:pt x="704" y="341"/>
                    <a:pt x="704" y="340"/>
                    <a:pt x="705" y="339"/>
                  </a:cubicBezTo>
                  <a:cubicBezTo>
                    <a:pt x="705" y="338"/>
                    <a:pt x="705" y="338"/>
                    <a:pt x="705" y="337"/>
                  </a:cubicBezTo>
                  <a:cubicBezTo>
                    <a:pt x="705" y="331"/>
                    <a:pt x="702" y="326"/>
                    <a:pt x="696" y="323"/>
                  </a:cubicBezTo>
                  <a:cubicBezTo>
                    <a:pt x="697" y="323"/>
                    <a:pt x="698" y="323"/>
                    <a:pt x="699" y="323"/>
                  </a:cubicBezTo>
                  <a:moveTo>
                    <a:pt x="372" y="305"/>
                  </a:moveTo>
                  <a:cubicBezTo>
                    <a:pt x="372" y="303"/>
                    <a:pt x="371" y="302"/>
                    <a:pt x="371" y="300"/>
                  </a:cubicBezTo>
                  <a:cubicBezTo>
                    <a:pt x="371" y="301"/>
                    <a:pt x="372" y="303"/>
                    <a:pt x="372" y="305"/>
                  </a:cubicBezTo>
                  <a:moveTo>
                    <a:pt x="647" y="301"/>
                  </a:moveTo>
                  <a:cubicBezTo>
                    <a:pt x="651" y="299"/>
                    <a:pt x="655" y="295"/>
                    <a:pt x="659" y="293"/>
                  </a:cubicBezTo>
                  <a:cubicBezTo>
                    <a:pt x="662" y="291"/>
                    <a:pt x="665" y="289"/>
                    <a:pt x="666" y="289"/>
                  </a:cubicBezTo>
                  <a:cubicBezTo>
                    <a:pt x="670" y="294"/>
                    <a:pt x="677" y="300"/>
                    <a:pt x="683" y="301"/>
                  </a:cubicBezTo>
                  <a:cubicBezTo>
                    <a:pt x="683" y="302"/>
                    <a:pt x="682" y="303"/>
                    <a:pt x="682" y="304"/>
                  </a:cubicBezTo>
                  <a:cubicBezTo>
                    <a:pt x="681" y="305"/>
                    <a:pt x="681" y="306"/>
                    <a:pt x="680" y="306"/>
                  </a:cubicBezTo>
                  <a:cubicBezTo>
                    <a:pt x="680" y="306"/>
                    <a:pt x="680" y="306"/>
                    <a:pt x="680" y="306"/>
                  </a:cubicBezTo>
                  <a:cubicBezTo>
                    <a:pt x="678" y="306"/>
                    <a:pt x="671" y="304"/>
                    <a:pt x="666" y="304"/>
                  </a:cubicBezTo>
                  <a:cubicBezTo>
                    <a:pt x="664" y="304"/>
                    <a:pt x="664" y="304"/>
                    <a:pt x="664" y="304"/>
                  </a:cubicBezTo>
                  <a:cubicBezTo>
                    <a:pt x="663" y="304"/>
                    <a:pt x="663" y="303"/>
                    <a:pt x="663" y="302"/>
                  </a:cubicBezTo>
                  <a:cubicBezTo>
                    <a:pt x="662" y="302"/>
                    <a:pt x="661" y="300"/>
                    <a:pt x="659" y="300"/>
                  </a:cubicBezTo>
                  <a:cubicBezTo>
                    <a:pt x="659" y="300"/>
                    <a:pt x="659" y="300"/>
                    <a:pt x="659" y="300"/>
                  </a:cubicBezTo>
                  <a:cubicBezTo>
                    <a:pt x="658" y="300"/>
                    <a:pt x="658" y="300"/>
                    <a:pt x="657" y="300"/>
                  </a:cubicBezTo>
                  <a:cubicBezTo>
                    <a:pt x="654" y="301"/>
                    <a:pt x="648" y="303"/>
                    <a:pt x="643" y="306"/>
                  </a:cubicBezTo>
                  <a:cubicBezTo>
                    <a:pt x="642" y="306"/>
                    <a:pt x="641" y="307"/>
                    <a:pt x="639" y="307"/>
                  </a:cubicBezTo>
                  <a:cubicBezTo>
                    <a:pt x="639" y="307"/>
                    <a:pt x="639" y="307"/>
                    <a:pt x="639" y="307"/>
                  </a:cubicBezTo>
                  <a:cubicBezTo>
                    <a:pt x="639" y="307"/>
                    <a:pt x="639" y="307"/>
                    <a:pt x="639" y="307"/>
                  </a:cubicBezTo>
                  <a:cubicBezTo>
                    <a:pt x="638" y="307"/>
                    <a:pt x="638" y="306"/>
                    <a:pt x="637" y="306"/>
                  </a:cubicBezTo>
                  <a:cubicBezTo>
                    <a:pt x="637" y="305"/>
                    <a:pt x="638" y="304"/>
                    <a:pt x="638" y="304"/>
                  </a:cubicBezTo>
                  <a:cubicBezTo>
                    <a:pt x="638" y="304"/>
                    <a:pt x="638" y="304"/>
                    <a:pt x="638" y="304"/>
                  </a:cubicBezTo>
                  <a:cubicBezTo>
                    <a:pt x="638" y="304"/>
                    <a:pt x="642" y="303"/>
                    <a:pt x="647" y="301"/>
                  </a:cubicBezTo>
                  <a:cubicBezTo>
                    <a:pt x="646" y="297"/>
                    <a:pt x="646" y="297"/>
                    <a:pt x="646" y="297"/>
                  </a:cubicBezTo>
                  <a:cubicBezTo>
                    <a:pt x="647" y="301"/>
                    <a:pt x="647" y="301"/>
                    <a:pt x="647" y="301"/>
                  </a:cubicBezTo>
                  <a:moveTo>
                    <a:pt x="359" y="289"/>
                  </a:moveTo>
                  <a:cubicBezTo>
                    <a:pt x="358" y="289"/>
                    <a:pt x="358" y="289"/>
                    <a:pt x="358" y="289"/>
                  </a:cubicBezTo>
                  <a:cubicBezTo>
                    <a:pt x="358" y="288"/>
                    <a:pt x="358" y="288"/>
                    <a:pt x="358" y="288"/>
                  </a:cubicBezTo>
                  <a:cubicBezTo>
                    <a:pt x="358" y="288"/>
                    <a:pt x="358" y="288"/>
                    <a:pt x="358" y="288"/>
                  </a:cubicBezTo>
                  <a:cubicBezTo>
                    <a:pt x="358" y="288"/>
                    <a:pt x="358" y="289"/>
                    <a:pt x="359" y="289"/>
                  </a:cubicBezTo>
                  <a:moveTo>
                    <a:pt x="52" y="153"/>
                  </a:moveTo>
                  <a:cubicBezTo>
                    <a:pt x="52" y="153"/>
                    <a:pt x="52" y="153"/>
                    <a:pt x="52" y="153"/>
                  </a:cubicBezTo>
                  <a:cubicBezTo>
                    <a:pt x="52" y="153"/>
                    <a:pt x="52" y="153"/>
                    <a:pt x="52" y="153"/>
                  </a:cubicBezTo>
                  <a:cubicBezTo>
                    <a:pt x="51" y="153"/>
                    <a:pt x="50" y="153"/>
                    <a:pt x="49" y="153"/>
                  </a:cubicBezTo>
                  <a:cubicBezTo>
                    <a:pt x="50" y="152"/>
                    <a:pt x="51" y="151"/>
                    <a:pt x="52" y="151"/>
                  </a:cubicBezTo>
                  <a:cubicBezTo>
                    <a:pt x="54" y="149"/>
                    <a:pt x="55" y="149"/>
                    <a:pt x="57" y="149"/>
                  </a:cubicBezTo>
                  <a:cubicBezTo>
                    <a:pt x="58" y="149"/>
                    <a:pt x="58" y="149"/>
                    <a:pt x="58" y="149"/>
                  </a:cubicBezTo>
                  <a:cubicBezTo>
                    <a:pt x="57" y="149"/>
                    <a:pt x="57" y="150"/>
                    <a:pt x="56" y="151"/>
                  </a:cubicBezTo>
                  <a:cubicBezTo>
                    <a:pt x="55" y="152"/>
                    <a:pt x="54" y="153"/>
                    <a:pt x="52" y="153"/>
                  </a:cubicBezTo>
                  <a:moveTo>
                    <a:pt x="684" y="132"/>
                  </a:moveTo>
                  <a:cubicBezTo>
                    <a:pt x="683" y="132"/>
                    <a:pt x="683" y="132"/>
                    <a:pt x="683" y="132"/>
                  </a:cubicBezTo>
                  <a:cubicBezTo>
                    <a:pt x="683" y="132"/>
                    <a:pt x="682" y="132"/>
                    <a:pt x="682" y="131"/>
                  </a:cubicBezTo>
                  <a:cubicBezTo>
                    <a:pt x="684" y="131"/>
                    <a:pt x="685" y="132"/>
                    <a:pt x="687" y="132"/>
                  </a:cubicBezTo>
                  <a:cubicBezTo>
                    <a:pt x="686" y="132"/>
                    <a:pt x="686" y="132"/>
                    <a:pt x="686" y="132"/>
                  </a:cubicBezTo>
                  <a:cubicBezTo>
                    <a:pt x="685" y="132"/>
                    <a:pt x="684" y="132"/>
                    <a:pt x="684" y="132"/>
                  </a:cubicBezTo>
                  <a:moveTo>
                    <a:pt x="661" y="112"/>
                  </a:moveTo>
                  <a:cubicBezTo>
                    <a:pt x="661" y="111"/>
                    <a:pt x="662" y="110"/>
                    <a:pt x="662" y="109"/>
                  </a:cubicBezTo>
                  <a:cubicBezTo>
                    <a:pt x="662" y="106"/>
                    <a:pt x="661" y="102"/>
                    <a:pt x="658" y="100"/>
                  </a:cubicBezTo>
                  <a:cubicBezTo>
                    <a:pt x="656" y="98"/>
                    <a:pt x="654" y="97"/>
                    <a:pt x="652" y="96"/>
                  </a:cubicBezTo>
                  <a:cubicBezTo>
                    <a:pt x="654" y="96"/>
                    <a:pt x="655" y="96"/>
                    <a:pt x="657" y="96"/>
                  </a:cubicBezTo>
                  <a:cubicBezTo>
                    <a:pt x="657" y="96"/>
                    <a:pt x="657" y="96"/>
                    <a:pt x="657" y="96"/>
                  </a:cubicBezTo>
                  <a:cubicBezTo>
                    <a:pt x="658" y="96"/>
                    <a:pt x="660" y="96"/>
                    <a:pt x="661" y="96"/>
                  </a:cubicBezTo>
                  <a:cubicBezTo>
                    <a:pt x="662" y="96"/>
                    <a:pt x="664" y="96"/>
                    <a:pt x="665" y="96"/>
                  </a:cubicBezTo>
                  <a:cubicBezTo>
                    <a:pt x="668" y="96"/>
                    <a:pt x="671" y="96"/>
                    <a:pt x="674" y="97"/>
                  </a:cubicBezTo>
                  <a:cubicBezTo>
                    <a:pt x="674" y="97"/>
                    <a:pt x="675" y="97"/>
                    <a:pt x="675" y="97"/>
                  </a:cubicBezTo>
                  <a:cubicBezTo>
                    <a:pt x="675" y="98"/>
                    <a:pt x="675" y="98"/>
                    <a:pt x="675" y="99"/>
                  </a:cubicBezTo>
                  <a:cubicBezTo>
                    <a:pt x="675" y="100"/>
                    <a:pt x="674" y="101"/>
                    <a:pt x="674" y="102"/>
                  </a:cubicBezTo>
                  <a:cubicBezTo>
                    <a:pt x="674" y="103"/>
                    <a:pt x="674" y="103"/>
                    <a:pt x="674" y="103"/>
                  </a:cubicBezTo>
                  <a:cubicBezTo>
                    <a:pt x="673" y="103"/>
                    <a:pt x="670" y="104"/>
                    <a:pt x="668" y="105"/>
                  </a:cubicBezTo>
                  <a:cubicBezTo>
                    <a:pt x="666" y="106"/>
                    <a:pt x="663" y="108"/>
                    <a:pt x="661" y="112"/>
                  </a:cubicBezTo>
                  <a:cubicBezTo>
                    <a:pt x="661" y="112"/>
                    <a:pt x="661" y="112"/>
                    <a:pt x="661" y="112"/>
                  </a:cubicBezTo>
                  <a:moveTo>
                    <a:pt x="604" y="70"/>
                  </a:moveTo>
                  <a:cubicBezTo>
                    <a:pt x="604" y="69"/>
                    <a:pt x="604" y="69"/>
                    <a:pt x="604" y="69"/>
                  </a:cubicBezTo>
                  <a:cubicBezTo>
                    <a:pt x="604" y="70"/>
                    <a:pt x="604" y="70"/>
                    <a:pt x="604" y="70"/>
                  </a:cubicBezTo>
                  <a:cubicBezTo>
                    <a:pt x="604" y="70"/>
                    <a:pt x="604" y="70"/>
                    <a:pt x="604" y="70"/>
                  </a:cubicBezTo>
                  <a:moveTo>
                    <a:pt x="453" y="62"/>
                  </a:moveTo>
                  <a:cubicBezTo>
                    <a:pt x="453" y="62"/>
                    <a:pt x="452" y="62"/>
                    <a:pt x="452" y="62"/>
                  </a:cubicBezTo>
                  <a:cubicBezTo>
                    <a:pt x="452" y="62"/>
                    <a:pt x="451" y="62"/>
                    <a:pt x="451" y="62"/>
                  </a:cubicBezTo>
                  <a:cubicBezTo>
                    <a:pt x="451" y="61"/>
                    <a:pt x="449" y="59"/>
                    <a:pt x="445" y="57"/>
                  </a:cubicBezTo>
                  <a:cubicBezTo>
                    <a:pt x="437" y="53"/>
                    <a:pt x="434" y="53"/>
                    <a:pt x="430" y="51"/>
                  </a:cubicBezTo>
                  <a:cubicBezTo>
                    <a:pt x="432" y="50"/>
                    <a:pt x="434" y="49"/>
                    <a:pt x="436" y="48"/>
                  </a:cubicBezTo>
                  <a:cubicBezTo>
                    <a:pt x="437" y="47"/>
                    <a:pt x="437" y="46"/>
                    <a:pt x="438" y="46"/>
                  </a:cubicBezTo>
                  <a:cubicBezTo>
                    <a:pt x="439" y="46"/>
                    <a:pt x="439" y="46"/>
                    <a:pt x="439" y="46"/>
                  </a:cubicBezTo>
                  <a:cubicBezTo>
                    <a:pt x="440" y="46"/>
                    <a:pt x="440" y="48"/>
                    <a:pt x="441" y="50"/>
                  </a:cubicBezTo>
                  <a:cubicBezTo>
                    <a:pt x="442" y="52"/>
                    <a:pt x="443" y="55"/>
                    <a:pt x="446" y="57"/>
                  </a:cubicBezTo>
                  <a:cubicBezTo>
                    <a:pt x="449" y="58"/>
                    <a:pt x="452" y="58"/>
                    <a:pt x="456" y="59"/>
                  </a:cubicBezTo>
                  <a:cubicBezTo>
                    <a:pt x="459" y="59"/>
                    <a:pt x="463" y="58"/>
                    <a:pt x="466" y="57"/>
                  </a:cubicBezTo>
                  <a:cubicBezTo>
                    <a:pt x="467" y="56"/>
                    <a:pt x="471" y="56"/>
                    <a:pt x="475" y="56"/>
                  </a:cubicBezTo>
                  <a:cubicBezTo>
                    <a:pt x="479" y="56"/>
                    <a:pt x="482" y="56"/>
                    <a:pt x="484" y="57"/>
                  </a:cubicBezTo>
                  <a:cubicBezTo>
                    <a:pt x="486" y="57"/>
                    <a:pt x="488" y="58"/>
                    <a:pt x="491" y="58"/>
                  </a:cubicBezTo>
                  <a:cubicBezTo>
                    <a:pt x="491" y="59"/>
                    <a:pt x="491" y="59"/>
                    <a:pt x="491" y="59"/>
                  </a:cubicBezTo>
                  <a:cubicBezTo>
                    <a:pt x="491" y="60"/>
                    <a:pt x="491" y="61"/>
                    <a:pt x="491" y="62"/>
                  </a:cubicBezTo>
                  <a:cubicBezTo>
                    <a:pt x="488" y="59"/>
                    <a:pt x="484" y="59"/>
                    <a:pt x="481" y="59"/>
                  </a:cubicBezTo>
                  <a:cubicBezTo>
                    <a:pt x="481" y="59"/>
                    <a:pt x="481" y="59"/>
                    <a:pt x="481" y="59"/>
                  </a:cubicBezTo>
                  <a:cubicBezTo>
                    <a:pt x="478" y="59"/>
                    <a:pt x="476" y="59"/>
                    <a:pt x="473" y="59"/>
                  </a:cubicBezTo>
                  <a:cubicBezTo>
                    <a:pt x="467" y="60"/>
                    <a:pt x="457" y="62"/>
                    <a:pt x="453" y="62"/>
                  </a:cubicBezTo>
                  <a:moveTo>
                    <a:pt x="474" y="0"/>
                  </a:moveTo>
                  <a:cubicBezTo>
                    <a:pt x="466" y="0"/>
                    <a:pt x="459" y="7"/>
                    <a:pt x="452" y="9"/>
                  </a:cubicBezTo>
                  <a:cubicBezTo>
                    <a:pt x="448" y="11"/>
                    <a:pt x="446" y="14"/>
                    <a:pt x="446" y="18"/>
                  </a:cubicBezTo>
                  <a:cubicBezTo>
                    <a:pt x="446" y="20"/>
                    <a:pt x="448" y="24"/>
                    <a:pt x="451" y="24"/>
                  </a:cubicBezTo>
                  <a:cubicBezTo>
                    <a:pt x="449" y="24"/>
                    <a:pt x="446" y="24"/>
                    <a:pt x="442" y="24"/>
                  </a:cubicBezTo>
                  <a:cubicBezTo>
                    <a:pt x="440" y="23"/>
                    <a:pt x="437" y="23"/>
                    <a:pt x="435" y="22"/>
                  </a:cubicBezTo>
                  <a:cubicBezTo>
                    <a:pt x="434" y="22"/>
                    <a:pt x="434" y="22"/>
                    <a:pt x="433" y="22"/>
                  </a:cubicBezTo>
                  <a:cubicBezTo>
                    <a:pt x="432" y="18"/>
                    <a:pt x="427" y="12"/>
                    <a:pt x="418" y="12"/>
                  </a:cubicBezTo>
                  <a:cubicBezTo>
                    <a:pt x="418" y="12"/>
                    <a:pt x="418" y="12"/>
                    <a:pt x="418" y="12"/>
                  </a:cubicBezTo>
                  <a:cubicBezTo>
                    <a:pt x="417" y="12"/>
                    <a:pt x="416" y="12"/>
                    <a:pt x="415" y="12"/>
                  </a:cubicBezTo>
                  <a:cubicBezTo>
                    <a:pt x="409" y="13"/>
                    <a:pt x="402" y="15"/>
                    <a:pt x="396" y="17"/>
                  </a:cubicBezTo>
                  <a:cubicBezTo>
                    <a:pt x="393" y="18"/>
                    <a:pt x="390" y="19"/>
                    <a:pt x="388" y="20"/>
                  </a:cubicBezTo>
                  <a:cubicBezTo>
                    <a:pt x="387" y="20"/>
                    <a:pt x="386" y="20"/>
                    <a:pt x="386" y="21"/>
                  </a:cubicBezTo>
                  <a:cubicBezTo>
                    <a:pt x="385" y="21"/>
                    <a:pt x="385" y="21"/>
                    <a:pt x="385" y="21"/>
                  </a:cubicBezTo>
                  <a:cubicBezTo>
                    <a:pt x="384" y="21"/>
                    <a:pt x="383" y="21"/>
                    <a:pt x="382" y="22"/>
                  </a:cubicBezTo>
                  <a:cubicBezTo>
                    <a:pt x="381" y="23"/>
                    <a:pt x="380" y="24"/>
                    <a:pt x="380" y="25"/>
                  </a:cubicBezTo>
                  <a:cubicBezTo>
                    <a:pt x="381" y="26"/>
                    <a:pt x="381" y="27"/>
                    <a:pt x="381" y="27"/>
                  </a:cubicBezTo>
                  <a:cubicBezTo>
                    <a:pt x="380" y="27"/>
                    <a:pt x="378" y="28"/>
                    <a:pt x="376" y="28"/>
                  </a:cubicBezTo>
                  <a:cubicBezTo>
                    <a:pt x="374" y="29"/>
                    <a:pt x="372" y="32"/>
                    <a:pt x="371" y="34"/>
                  </a:cubicBezTo>
                  <a:cubicBezTo>
                    <a:pt x="371" y="35"/>
                    <a:pt x="371" y="36"/>
                    <a:pt x="371" y="36"/>
                  </a:cubicBezTo>
                  <a:cubicBezTo>
                    <a:pt x="371" y="38"/>
                    <a:pt x="372" y="40"/>
                    <a:pt x="373" y="41"/>
                  </a:cubicBezTo>
                  <a:cubicBezTo>
                    <a:pt x="376" y="42"/>
                    <a:pt x="378" y="42"/>
                    <a:pt x="381" y="42"/>
                  </a:cubicBezTo>
                  <a:cubicBezTo>
                    <a:pt x="381" y="42"/>
                    <a:pt x="382" y="42"/>
                    <a:pt x="382" y="42"/>
                  </a:cubicBezTo>
                  <a:cubicBezTo>
                    <a:pt x="382" y="42"/>
                    <a:pt x="382" y="42"/>
                    <a:pt x="382" y="42"/>
                  </a:cubicBezTo>
                  <a:cubicBezTo>
                    <a:pt x="383" y="42"/>
                    <a:pt x="384" y="42"/>
                    <a:pt x="384" y="42"/>
                  </a:cubicBezTo>
                  <a:cubicBezTo>
                    <a:pt x="385" y="42"/>
                    <a:pt x="385" y="42"/>
                    <a:pt x="385" y="42"/>
                  </a:cubicBezTo>
                  <a:cubicBezTo>
                    <a:pt x="388" y="42"/>
                    <a:pt x="392" y="42"/>
                    <a:pt x="395" y="42"/>
                  </a:cubicBezTo>
                  <a:cubicBezTo>
                    <a:pt x="399" y="42"/>
                    <a:pt x="402" y="42"/>
                    <a:pt x="405" y="40"/>
                  </a:cubicBezTo>
                  <a:cubicBezTo>
                    <a:pt x="406" y="40"/>
                    <a:pt x="412" y="38"/>
                    <a:pt x="415" y="38"/>
                  </a:cubicBezTo>
                  <a:cubicBezTo>
                    <a:pt x="415" y="38"/>
                    <a:pt x="415" y="38"/>
                    <a:pt x="415" y="38"/>
                  </a:cubicBezTo>
                  <a:cubicBezTo>
                    <a:pt x="416" y="38"/>
                    <a:pt x="416" y="38"/>
                    <a:pt x="416" y="38"/>
                  </a:cubicBezTo>
                  <a:cubicBezTo>
                    <a:pt x="416" y="39"/>
                    <a:pt x="416" y="41"/>
                    <a:pt x="417" y="43"/>
                  </a:cubicBezTo>
                  <a:cubicBezTo>
                    <a:pt x="416" y="43"/>
                    <a:pt x="416" y="43"/>
                    <a:pt x="416" y="43"/>
                  </a:cubicBezTo>
                  <a:cubicBezTo>
                    <a:pt x="416" y="43"/>
                    <a:pt x="415" y="42"/>
                    <a:pt x="414" y="42"/>
                  </a:cubicBezTo>
                  <a:cubicBezTo>
                    <a:pt x="414" y="42"/>
                    <a:pt x="414" y="42"/>
                    <a:pt x="414" y="42"/>
                  </a:cubicBezTo>
                  <a:cubicBezTo>
                    <a:pt x="410" y="42"/>
                    <a:pt x="407" y="44"/>
                    <a:pt x="405" y="45"/>
                  </a:cubicBezTo>
                  <a:cubicBezTo>
                    <a:pt x="403" y="46"/>
                    <a:pt x="402" y="47"/>
                    <a:pt x="400" y="47"/>
                  </a:cubicBezTo>
                  <a:cubicBezTo>
                    <a:pt x="400" y="47"/>
                    <a:pt x="399" y="47"/>
                    <a:pt x="398" y="47"/>
                  </a:cubicBezTo>
                  <a:cubicBezTo>
                    <a:pt x="395" y="46"/>
                    <a:pt x="393" y="46"/>
                    <a:pt x="391" y="46"/>
                  </a:cubicBezTo>
                  <a:cubicBezTo>
                    <a:pt x="391" y="46"/>
                    <a:pt x="391" y="46"/>
                    <a:pt x="391" y="46"/>
                  </a:cubicBezTo>
                  <a:cubicBezTo>
                    <a:pt x="386" y="46"/>
                    <a:pt x="383" y="47"/>
                    <a:pt x="379" y="47"/>
                  </a:cubicBezTo>
                  <a:cubicBezTo>
                    <a:pt x="378" y="47"/>
                    <a:pt x="377" y="47"/>
                    <a:pt x="375" y="47"/>
                  </a:cubicBezTo>
                  <a:cubicBezTo>
                    <a:pt x="372" y="46"/>
                    <a:pt x="369" y="46"/>
                    <a:pt x="367" y="46"/>
                  </a:cubicBezTo>
                  <a:cubicBezTo>
                    <a:pt x="364" y="46"/>
                    <a:pt x="362" y="46"/>
                    <a:pt x="360" y="48"/>
                  </a:cubicBezTo>
                  <a:cubicBezTo>
                    <a:pt x="358" y="49"/>
                    <a:pt x="356" y="51"/>
                    <a:pt x="356" y="54"/>
                  </a:cubicBezTo>
                  <a:cubicBezTo>
                    <a:pt x="355" y="56"/>
                    <a:pt x="354" y="60"/>
                    <a:pt x="353" y="63"/>
                  </a:cubicBezTo>
                  <a:cubicBezTo>
                    <a:pt x="352" y="65"/>
                    <a:pt x="352" y="66"/>
                    <a:pt x="351" y="66"/>
                  </a:cubicBezTo>
                  <a:cubicBezTo>
                    <a:pt x="351" y="67"/>
                    <a:pt x="351" y="67"/>
                    <a:pt x="351" y="67"/>
                  </a:cubicBezTo>
                  <a:cubicBezTo>
                    <a:pt x="349" y="67"/>
                    <a:pt x="347" y="67"/>
                    <a:pt x="346" y="68"/>
                  </a:cubicBezTo>
                  <a:cubicBezTo>
                    <a:pt x="345" y="69"/>
                    <a:pt x="343" y="71"/>
                    <a:pt x="343" y="73"/>
                  </a:cubicBezTo>
                  <a:cubicBezTo>
                    <a:pt x="343" y="76"/>
                    <a:pt x="345" y="78"/>
                    <a:pt x="347" y="79"/>
                  </a:cubicBezTo>
                  <a:cubicBezTo>
                    <a:pt x="349" y="80"/>
                    <a:pt x="351" y="80"/>
                    <a:pt x="355" y="80"/>
                  </a:cubicBezTo>
                  <a:cubicBezTo>
                    <a:pt x="361" y="81"/>
                    <a:pt x="360" y="82"/>
                    <a:pt x="361" y="83"/>
                  </a:cubicBezTo>
                  <a:cubicBezTo>
                    <a:pt x="362" y="84"/>
                    <a:pt x="362" y="85"/>
                    <a:pt x="364" y="86"/>
                  </a:cubicBezTo>
                  <a:cubicBezTo>
                    <a:pt x="366" y="88"/>
                    <a:pt x="368" y="88"/>
                    <a:pt x="371" y="88"/>
                  </a:cubicBezTo>
                  <a:cubicBezTo>
                    <a:pt x="371" y="88"/>
                    <a:pt x="371" y="88"/>
                    <a:pt x="371" y="88"/>
                  </a:cubicBezTo>
                  <a:cubicBezTo>
                    <a:pt x="371" y="88"/>
                    <a:pt x="372" y="88"/>
                    <a:pt x="373" y="88"/>
                  </a:cubicBezTo>
                  <a:cubicBezTo>
                    <a:pt x="378" y="88"/>
                    <a:pt x="384" y="87"/>
                    <a:pt x="389" y="86"/>
                  </a:cubicBezTo>
                  <a:cubicBezTo>
                    <a:pt x="394" y="85"/>
                    <a:pt x="399" y="83"/>
                    <a:pt x="401" y="78"/>
                  </a:cubicBezTo>
                  <a:cubicBezTo>
                    <a:pt x="401" y="78"/>
                    <a:pt x="401" y="77"/>
                    <a:pt x="402" y="76"/>
                  </a:cubicBezTo>
                  <a:cubicBezTo>
                    <a:pt x="405" y="81"/>
                    <a:pt x="412" y="92"/>
                    <a:pt x="412" y="92"/>
                  </a:cubicBezTo>
                  <a:cubicBezTo>
                    <a:pt x="413" y="93"/>
                    <a:pt x="413" y="93"/>
                    <a:pt x="413" y="93"/>
                  </a:cubicBezTo>
                  <a:cubicBezTo>
                    <a:pt x="413" y="93"/>
                    <a:pt x="418" y="98"/>
                    <a:pt x="421" y="100"/>
                  </a:cubicBezTo>
                  <a:cubicBezTo>
                    <a:pt x="421" y="101"/>
                    <a:pt x="421" y="101"/>
                    <a:pt x="420" y="101"/>
                  </a:cubicBezTo>
                  <a:cubicBezTo>
                    <a:pt x="420" y="101"/>
                    <a:pt x="420" y="101"/>
                    <a:pt x="420" y="101"/>
                  </a:cubicBezTo>
                  <a:cubicBezTo>
                    <a:pt x="420" y="101"/>
                    <a:pt x="419" y="101"/>
                    <a:pt x="419" y="100"/>
                  </a:cubicBezTo>
                  <a:cubicBezTo>
                    <a:pt x="415" y="98"/>
                    <a:pt x="411" y="97"/>
                    <a:pt x="407" y="96"/>
                  </a:cubicBezTo>
                  <a:cubicBezTo>
                    <a:pt x="403" y="95"/>
                    <a:pt x="400" y="94"/>
                    <a:pt x="399" y="93"/>
                  </a:cubicBezTo>
                  <a:cubicBezTo>
                    <a:pt x="396" y="91"/>
                    <a:pt x="393" y="90"/>
                    <a:pt x="389" y="89"/>
                  </a:cubicBezTo>
                  <a:cubicBezTo>
                    <a:pt x="385" y="89"/>
                    <a:pt x="380" y="89"/>
                    <a:pt x="377" y="89"/>
                  </a:cubicBezTo>
                  <a:cubicBezTo>
                    <a:pt x="373" y="89"/>
                    <a:pt x="370" y="89"/>
                    <a:pt x="368" y="89"/>
                  </a:cubicBezTo>
                  <a:cubicBezTo>
                    <a:pt x="368" y="89"/>
                    <a:pt x="368" y="89"/>
                    <a:pt x="367" y="89"/>
                  </a:cubicBezTo>
                  <a:cubicBezTo>
                    <a:pt x="367" y="89"/>
                    <a:pt x="367" y="89"/>
                    <a:pt x="367" y="89"/>
                  </a:cubicBezTo>
                  <a:cubicBezTo>
                    <a:pt x="365" y="89"/>
                    <a:pt x="363" y="89"/>
                    <a:pt x="360" y="88"/>
                  </a:cubicBezTo>
                  <a:cubicBezTo>
                    <a:pt x="357" y="87"/>
                    <a:pt x="355" y="87"/>
                    <a:pt x="353" y="86"/>
                  </a:cubicBezTo>
                  <a:cubicBezTo>
                    <a:pt x="351" y="87"/>
                    <a:pt x="350" y="87"/>
                    <a:pt x="348" y="88"/>
                  </a:cubicBezTo>
                  <a:cubicBezTo>
                    <a:pt x="346" y="90"/>
                    <a:pt x="344" y="91"/>
                    <a:pt x="342" y="93"/>
                  </a:cubicBezTo>
                  <a:cubicBezTo>
                    <a:pt x="341" y="91"/>
                    <a:pt x="340" y="88"/>
                    <a:pt x="339" y="87"/>
                  </a:cubicBezTo>
                  <a:cubicBezTo>
                    <a:pt x="338" y="85"/>
                    <a:pt x="336" y="84"/>
                    <a:pt x="334" y="84"/>
                  </a:cubicBezTo>
                  <a:cubicBezTo>
                    <a:pt x="334" y="84"/>
                    <a:pt x="334" y="84"/>
                    <a:pt x="334" y="84"/>
                  </a:cubicBezTo>
                  <a:cubicBezTo>
                    <a:pt x="331" y="84"/>
                    <a:pt x="330" y="86"/>
                    <a:pt x="328" y="87"/>
                  </a:cubicBezTo>
                  <a:cubicBezTo>
                    <a:pt x="328" y="88"/>
                    <a:pt x="327" y="88"/>
                    <a:pt x="327" y="89"/>
                  </a:cubicBezTo>
                  <a:cubicBezTo>
                    <a:pt x="327" y="89"/>
                    <a:pt x="327" y="89"/>
                    <a:pt x="327" y="89"/>
                  </a:cubicBezTo>
                  <a:cubicBezTo>
                    <a:pt x="325" y="88"/>
                    <a:pt x="319" y="85"/>
                    <a:pt x="313" y="85"/>
                  </a:cubicBezTo>
                  <a:cubicBezTo>
                    <a:pt x="311" y="85"/>
                    <a:pt x="309" y="85"/>
                    <a:pt x="307" y="86"/>
                  </a:cubicBezTo>
                  <a:cubicBezTo>
                    <a:pt x="303" y="88"/>
                    <a:pt x="300" y="90"/>
                    <a:pt x="299" y="90"/>
                  </a:cubicBezTo>
                  <a:cubicBezTo>
                    <a:pt x="298" y="91"/>
                    <a:pt x="298" y="91"/>
                    <a:pt x="294" y="92"/>
                  </a:cubicBezTo>
                  <a:cubicBezTo>
                    <a:pt x="293" y="92"/>
                    <a:pt x="292" y="92"/>
                    <a:pt x="291" y="91"/>
                  </a:cubicBezTo>
                  <a:cubicBezTo>
                    <a:pt x="281" y="91"/>
                    <a:pt x="279" y="89"/>
                    <a:pt x="274" y="89"/>
                  </a:cubicBezTo>
                  <a:cubicBezTo>
                    <a:pt x="273" y="89"/>
                    <a:pt x="272" y="89"/>
                    <a:pt x="271" y="89"/>
                  </a:cubicBezTo>
                  <a:cubicBezTo>
                    <a:pt x="267" y="90"/>
                    <a:pt x="267" y="90"/>
                    <a:pt x="267" y="90"/>
                  </a:cubicBezTo>
                  <a:cubicBezTo>
                    <a:pt x="265" y="90"/>
                    <a:pt x="264" y="92"/>
                    <a:pt x="264" y="94"/>
                  </a:cubicBezTo>
                  <a:cubicBezTo>
                    <a:pt x="264" y="94"/>
                    <a:pt x="265" y="95"/>
                    <a:pt x="262" y="97"/>
                  </a:cubicBezTo>
                  <a:cubicBezTo>
                    <a:pt x="260" y="98"/>
                    <a:pt x="259" y="100"/>
                    <a:pt x="257" y="100"/>
                  </a:cubicBezTo>
                  <a:cubicBezTo>
                    <a:pt x="257" y="101"/>
                    <a:pt x="256" y="101"/>
                    <a:pt x="256" y="101"/>
                  </a:cubicBezTo>
                  <a:cubicBezTo>
                    <a:pt x="256" y="101"/>
                    <a:pt x="256" y="101"/>
                    <a:pt x="256" y="101"/>
                  </a:cubicBezTo>
                  <a:cubicBezTo>
                    <a:pt x="256" y="101"/>
                    <a:pt x="255" y="101"/>
                    <a:pt x="255" y="100"/>
                  </a:cubicBezTo>
                  <a:cubicBezTo>
                    <a:pt x="251" y="95"/>
                    <a:pt x="247" y="94"/>
                    <a:pt x="246" y="93"/>
                  </a:cubicBezTo>
                  <a:cubicBezTo>
                    <a:pt x="246" y="93"/>
                    <a:pt x="244" y="93"/>
                    <a:pt x="243" y="92"/>
                  </a:cubicBezTo>
                  <a:cubicBezTo>
                    <a:pt x="241" y="91"/>
                    <a:pt x="238" y="90"/>
                    <a:pt x="235" y="90"/>
                  </a:cubicBezTo>
                  <a:cubicBezTo>
                    <a:pt x="235" y="90"/>
                    <a:pt x="235" y="90"/>
                    <a:pt x="235" y="90"/>
                  </a:cubicBezTo>
                  <a:cubicBezTo>
                    <a:pt x="233" y="90"/>
                    <a:pt x="231" y="90"/>
                    <a:pt x="228" y="91"/>
                  </a:cubicBezTo>
                  <a:cubicBezTo>
                    <a:pt x="227" y="91"/>
                    <a:pt x="226" y="91"/>
                    <a:pt x="224" y="91"/>
                  </a:cubicBezTo>
                  <a:cubicBezTo>
                    <a:pt x="220" y="91"/>
                    <a:pt x="216" y="90"/>
                    <a:pt x="212" y="89"/>
                  </a:cubicBezTo>
                  <a:cubicBezTo>
                    <a:pt x="209" y="88"/>
                    <a:pt x="206" y="87"/>
                    <a:pt x="204" y="87"/>
                  </a:cubicBezTo>
                  <a:cubicBezTo>
                    <a:pt x="204" y="87"/>
                    <a:pt x="204" y="87"/>
                    <a:pt x="203" y="87"/>
                  </a:cubicBezTo>
                  <a:cubicBezTo>
                    <a:pt x="201" y="87"/>
                    <a:pt x="176" y="86"/>
                    <a:pt x="171" y="84"/>
                  </a:cubicBezTo>
                  <a:cubicBezTo>
                    <a:pt x="167" y="83"/>
                    <a:pt x="161" y="83"/>
                    <a:pt x="155" y="83"/>
                  </a:cubicBezTo>
                  <a:cubicBezTo>
                    <a:pt x="151" y="83"/>
                    <a:pt x="147" y="83"/>
                    <a:pt x="144" y="83"/>
                  </a:cubicBezTo>
                  <a:cubicBezTo>
                    <a:pt x="140" y="84"/>
                    <a:pt x="130" y="84"/>
                    <a:pt x="127" y="84"/>
                  </a:cubicBezTo>
                  <a:cubicBezTo>
                    <a:pt x="126" y="83"/>
                    <a:pt x="124" y="82"/>
                    <a:pt x="122" y="81"/>
                  </a:cubicBezTo>
                  <a:cubicBezTo>
                    <a:pt x="121" y="80"/>
                    <a:pt x="119" y="78"/>
                    <a:pt x="118" y="78"/>
                  </a:cubicBezTo>
                  <a:cubicBezTo>
                    <a:pt x="116" y="77"/>
                    <a:pt x="116" y="76"/>
                    <a:pt x="113" y="76"/>
                  </a:cubicBezTo>
                  <a:cubicBezTo>
                    <a:pt x="111" y="76"/>
                    <a:pt x="110" y="76"/>
                    <a:pt x="108" y="77"/>
                  </a:cubicBezTo>
                  <a:cubicBezTo>
                    <a:pt x="107" y="77"/>
                    <a:pt x="106" y="78"/>
                    <a:pt x="105" y="78"/>
                  </a:cubicBezTo>
                  <a:cubicBezTo>
                    <a:pt x="104" y="78"/>
                    <a:pt x="104" y="78"/>
                    <a:pt x="104" y="78"/>
                  </a:cubicBezTo>
                  <a:cubicBezTo>
                    <a:pt x="103" y="78"/>
                    <a:pt x="103" y="77"/>
                    <a:pt x="103" y="77"/>
                  </a:cubicBezTo>
                  <a:cubicBezTo>
                    <a:pt x="98" y="72"/>
                    <a:pt x="92" y="70"/>
                    <a:pt x="92" y="69"/>
                  </a:cubicBezTo>
                  <a:cubicBezTo>
                    <a:pt x="91" y="69"/>
                    <a:pt x="91" y="69"/>
                    <a:pt x="90" y="69"/>
                  </a:cubicBezTo>
                  <a:cubicBezTo>
                    <a:pt x="90" y="69"/>
                    <a:pt x="89" y="69"/>
                    <a:pt x="89" y="69"/>
                  </a:cubicBezTo>
                  <a:cubicBezTo>
                    <a:pt x="88" y="70"/>
                    <a:pt x="87" y="71"/>
                    <a:pt x="87" y="72"/>
                  </a:cubicBezTo>
                  <a:cubicBezTo>
                    <a:pt x="87" y="72"/>
                    <a:pt x="86" y="74"/>
                    <a:pt x="85" y="76"/>
                  </a:cubicBezTo>
                  <a:cubicBezTo>
                    <a:pt x="84" y="78"/>
                    <a:pt x="82" y="80"/>
                    <a:pt x="81" y="80"/>
                  </a:cubicBezTo>
                  <a:cubicBezTo>
                    <a:pt x="78" y="81"/>
                    <a:pt x="70" y="84"/>
                    <a:pt x="67" y="84"/>
                  </a:cubicBezTo>
                  <a:cubicBezTo>
                    <a:pt x="67" y="84"/>
                    <a:pt x="67" y="84"/>
                    <a:pt x="67" y="84"/>
                  </a:cubicBezTo>
                  <a:cubicBezTo>
                    <a:pt x="67" y="84"/>
                    <a:pt x="67" y="84"/>
                    <a:pt x="67" y="84"/>
                  </a:cubicBezTo>
                  <a:cubicBezTo>
                    <a:pt x="66" y="83"/>
                    <a:pt x="65" y="83"/>
                    <a:pt x="64" y="83"/>
                  </a:cubicBezTo>
                  <a:cubicBezTo>
                    <a:pt x="61" y="83"/>
                    <a:pt x="56" y="85"/>
                    <a:pt x="52" y="87"/>
                  </a:cubicBezTo>
                  <a:cubicBezTo>
                    <a:pt x="48" y="88"/>
                    <a:pt x="44" y="90"/>
                    <a:pt x="44" y="90"/>
                  </a:cubicBezTo>
                  <a:cubicBezTo>
                    <a:pt x="43" y="91"/>
                    <a:pt x="43" y="91"/>
                    <a:pt x="43" y="91"/>
                  </a:cubicBezTo>
                  <a:cubicBezTo>
                    <a:pt x="43" y="91"/>
                    <a:pt x="40" y="93"/>
                    <a:pt x="37" y="96"/>
                  </a:cubicBezTo>
                  <a:cubicBezTo>
                    <a:pt x="36" y="97"/>
                    <a:pt x="34" y="98"/>
                    <a:pt x="33" y="99"/>
                  </a:cubicBezTo>
                  <a:cubicBezTo>
                    <a:pt x="33" y="99"/>
                    <a:pt x="32" y="100"/>
                    <a:pt x="32" y="100"/>
                  </a:cubicBezTo>
                  <a:cubicBezTo>
                    <a:pt x="32" y="100"/>
                    <a:pt x="32" y="100"/>
                    <a:pt x="32" y="100"/>
                  </a:cubicBezTo>
                  <a:cubicBezTo>
                    <a:pt x="30" y="99"/>
                    <a:pt x="26" y="99"/>
                    <a:pt x="23" y="99"/>
                  </a:cubicBezTo>
                  <a:cubicBezTo>
                    <a:pt x="21" y="99"/>
                    <a:pt x="20" y="99"/>
                    <a:pt x="19" y="99"/>
                  </a:cubicBezTo>
                  <a:cubicBezTo>
                    <a:pt x="18" y="99"/>
                    <a:pt x="15" y="101"/>
                    <a:pt x="15" y="104"/>
                  </a:cubicBezTo>
                  <a:cubicBezTo>
                    <a:pt x="15" y="104"/>
                    <a:pt x="15" y="105"/>
                    <a:pt x="16" y="106"/>
                  </a:cubicBezTo>
                  <a:cubicBezTo>
                    <a:pt x="16" y="106"/>
                    <a:pt x="16" y="109"/>
                    <a:pt x="18" y="112"/>
                  </a:cubicBezTo>
                  <a:cubicBezTo>
                    <a:pt x="20" y="116"/>
                    <a:pt x="24" y="118"/>
                    <a:pt x="29" y="118"/>
                  </a:cubicBezTo>
                  <a:cubicBezTo>
                    <a:pt x="30" y="118"/>
                    <a:pt x="30" y="118"/>
                    <a:pt x="30" y="118"/>
                  </a:cubicBezTo>
                  <a:cubicBezTo>
                    <a:pt x="35" y="118"/>
                    <a:pt x="37" y="119"/>
                    <a:pt x="39" y="120"/>
                  </a:cubicBezTo>
                  <a:cubicBezTo>
                    <a:pt x="40" y="121"/>
                    <a:pt x="42" y="123"/>
                    <a:pt x="45" y="124"/>
                  </a:cubicBezTo>
                  <a:cubicBezTo>
                    <a:pt x="48" y="124"/>
                    <a:pt x="49" y="124"/>
                    <a:pt x="50" y="124"/>
                  </a:cubicBezTo>
                  <a:cubicBezTo>
                    <a:pt x="50" y="125"/>
                    <a:pt x="51" y="125"/>
                    <a:pt x="54" y="127"/>
                  </a:cubicBezTo>
                  <a:cubicBezTo>
                    <a:pt x="55" y="129"/>
                    <a:pt x="55" y="130"/>
                    <a:pt x="56" y="130"/>
                  </a:cubicBezTo>
                  <a:cubicBezTo>
                    <a:pt x="55" y="130"/>
                    <a:pt x="55" y="130"/>
                    <a:pt x="55" y="130"/>
                  </a:cubicBezTo>
                  <a:cubicBezTo>
                    <a:pt x="49" y="130"/>
                    <a:pt x="43" y="128"/>
                    <a:pt x="40" y="125"/>
                  </a:cubicBezTo>
                  <a:cubicBezTo>
                    <a:pt x="36" y="121"/>
                    <a:pt x="36" y="121"/>
                    <a:pt x="36" y="121"/>
                  </a:cubicBezTo>
                  <a:cubicBezTo>
                    <a:pt x="35" y="120"/>
                    <a:pt x="34" y="120"/>
                    <a:pt x="33" y="120"/>
                  </a:cubicBezTo>
                  <a:cubicBezTo>
                    <a:pt x="33" y="120"/>
                    <a:pt x="32" y="120"/>
                    <a:pt x="32" y="120"/>
                  </a:cubicBezTo>
                  <a:cubicBezTo>
                    <a:pt x="25" y="124"/>
                    <a:pt x="25" y="124"/>
                    <a:pt x="25" y="124"/>
                  </a:cubicBezTo>
                  <a:cubicBezTo>
                    <a:pt x="14" y="125"/>
                    <a:pt x="2" y="131"/>
                    <a:pt x="2" y="131"/>
                  </a:cubicBezTo>
                  <a:cubicBezTo>
                    <a:pt x="0" y="132"/>
                    <a:pt x="0" y="134"/>
                    <a:pt x="0" y="136"/>
                  </a:cubicBezTo>
                  <a:cubicBezTo>
                    <a:pt x="1" y="136"/>
                    <a:pt x="4" y="144"/>
                    <a:pt x="11" y="149"/>
                  </a:cubicBezTo>
                  <a:cubicBezTo>
                    <a:pt x="19" y="155"/>
                    <a:pt x="32" y="155"/>
                    <a:pt x="35" y="155"/>
                  </a:cubicBezTo>
                  <a:cubicBezTo>
                    <a:pt x="35" y="155"/>
                    <a:pt x="35" y="155"/>
                    <a:pt x="35" y="155"/>
                  </a:cubicBezTo>
                  <a:cubicBezTo>
                    <a:pt x="32" y="156"/>
                    <a:pt x="29" y="158"/>
                    <a:pt x="26" y="160"/>
                  </a:cubicBezTo>
                  <a:cubicBezTo>
                    <a:pt x="24" y="163"/>
                    <a:pt x="22" y="164"/>
                    <a:pt x="20" y="166"/>
                  </a:cubicBezTo>
                  <a:cubicBezTo>
                    <a:pt x="18" y="167"/>
                    <a:pt x="15" y="170"/>
                    <a:pt x="15" y="173"/>
                  </a:cubicBezTo>
                  <a:cubicBezTo>
                    <a:pt x="15" y="175"/>
                    <a:pt x="16" y="176"/>
                    <a:pt x="16" y="178"/>
                  </a:cubicBezTo>
                  <a:cubicBezTo>
                    <a:pt x="17" y="181"/>
                    <a:pt x="19" y="183"/>
                    <a:pt x="21" y="186"/>
                  </a:cubicBezTo>
                  <a:cubicBezTo>
                    <a:pt x="21" y="185"/>
                    <a:pt x="20" y="185"/>
                    <a:pt x="19" y="185"/>
                  </a:cubicBezTo>
                  <a:cubicBezTo>
                    <a:pt x="19" y="185"/>
                    <a:pt x="19" y="185"/>
                    <a:pt x="19" y="185"/>
                  </a:cubicBezTo>
                  <a:cubicBezTo>
                    <a:pt x="18" y="185"/>
                    <a:pt x="18" y="185"/>
                    <a:pt x="18" y="185"/>
                  </a:cubicBezTo>
                  <a:cubicBezTo>
                    <a:pt x="16" y="185"/>
                    <a:pt x="15" y="185"/>
                    <a:pt x="13" y="186"/>
                  </a:cubicBezTo>
                  <a:cubicBezTo>
                    <a:pt x="12" y="186"/>
                    <a:pt x="11" y="187"/>
                    <a:pt x="8" y="188"/>
                  </a:cubicBezTo>
                  <a:cubicBezTo>
                    <a:pt x="7" y="188"/>
                    <a:pt x="5" y="190"/>
                    <a:pt x="5" y="192"/>
                  </a:cubicBezTo>
                  <a:cubicBezTo>
                    <a:pt x="5" y="194"/>
                    <a:pt x="6" y="195"/>
                    <a:pt x="7" y="196"/>
                  </a:cubicBezTo>
                  <a:cubicBezTo>
                    <a:pt x="8" y="197"/>
                    <a:pt x="10" y="199"/>
                    <a:pt x="11" y="200"/>
                  </a:cubicBezTo>
                  <a:cubicBezTo>
                    <a:pt x="13" y="201"/>
                    <a:pt x="15" y="201"/>
                    <a:pt x="17" y="201"/>
                  </a:cubicBezTo>
                  <a:cubicBezTo>
                    <a:pt x="20" y="201"/>
                    <a:pt x="21" y="199"/>
                    <a:pt x="23" y="198"/>
                  </a:cubicBezTo>
                  <a:cubicBezTo>
                    <a:pt x="24" y="196"/>
                    <a:pt x="25" y="194"/>
                    <a:pt x="25" y="191"/>
                  </a:cubicBezTo>
                  <a:cubicBezTo>
                    <a:pt x="25" y="191"/>
                    <a:pt x="25" y="190"/>
                    <a:pt x="25" y="190"/>
                  </a:cubicBezTo>
                  <a:cubicBezTo>
                    <a:pt x="26" y="191"/>
                    <a:pt x="28" y="193"/>
                    <a:pt x="29" y="194"/>
                  </a:cubicBezTo>
                  <a:cubicBezTo>
                    <a:pt x="29" y="194"/>
                    <a:pt x="29" y="195"/>
                    <a:pt x="30" y="195"/>
                  </a:cubicBezTo>
                  <a:cubicBezTo>
                    <a:pt x="30" y="196"/>
                    <a:pt x="30" y="196"/>
                    <a:pt x="30" y="196"/>
                  </a:cubicBezTo>
                  <a:cubicBezTo>
                    <a:pt x="30" y="199"/>
                    <a:pt x="33" y="200"/>
                    <a:pt x="35" y="200"/>
                  </a:cubicBezTo>
                  <a:cubicBezTo>
                    <a:pt x="35" y="200"/>
                    <a:pt x="35" y="200"/>
                    <a:pt x="35" y="200"/>
                  </a:cubicBezTo>
                  <a:cubicBezTo>
                    <a:pt x="39" y="200"/>
                    <a:pt x="41" y="199"/>
                    <a:pt x="44" y="197"/>
                  </a:cubicBezTo>
                  <a:cubicBezTo>
                    <a:pt x="47" y="195"/>
                    <a:pt x="49" y="194"/>
                    <a:pt x="50" y="191"/>
                  </a:cubicBezTo>
                  <a:cubicBezTo>
                    <a:pt x="50" y="191"/>
                    <a:pt x="50" y="192"/>
                    <a:pt x="50" y="193"/>
                  </a:cubicBezTo>
                  <a:cubicBezTo>
                    <a:pt x="50" y="194"/>
                    <a:pt x="50" y="195"/>
                    <a:pt x="50" y="196"/>
                  </a:cubicBezTo>
                  <a:cubicBezTo>
                    <a:pt x="50" y="201"/>
                    <a:pt x="52" y="204"/>
                    <a:pt x="55" y="206"/>
                  </a:cubicBezTo>
                  <a:cubicBezTo>
                    <a:pt x="57" y="208"/>
                    <a:pt x="60" y="208"/>
                    <a:pt x="60" y="208"/>
                  </a:cubicBezTo>
                  <a:cubicBezTo>
                    <a:pt x="60" y="208"/>
                    <a:pt x="60" y="208"/>
                    <a:pt x="60" y="208"/>
                  </a:cubicBezTo>
                  <a:cubicBezTo>
                    <a:pt x="62" y="208"/>
                    <a:pt x="63" y="207"/>
                    <a:pt x="64" y="206"/>
                  </a:cubicBezTo>
                  <a:cubicBezTo>
                    <a:pt x="64" y="206"/>
                    <a:pt x="64" y="205"/>
                    <a:pt x="65" y="203"/>
                  </a:cubicBezTo>
                  <a:cubicBezTo>
                    <a:pt x="66" y="202"/>
                    <a:pt x="66" y="202"/>
                    <a:pt x="66" y="202"/>
                  </a:cubicBezTo>
                  <a:cubicBezTo>
                    <a:pt x="67" y="203"/>
                    <a:pt x="68" y="204"/>
                    <a:pt x="69" y="206"/>
                  </a:cubicBezTo>
                  <a:cubicBezTo>
                    <a:pt x="71" y="208"/>
                    <a:pt x="73" y="209"/>
                    <a:pt x="73" y="209"/>
                  </a:cubicBezTo>
                  <a:cubicBezTo>
                    <a:pt x="74" y="210"/>
                    <a:pt x="75" y="211"/>
                    <a:pt x="76" y="211"/>
                  </a:cubicBezTo>
                  <a:cubicBezTo>
                    <a:pt x="76" y="211"/>
                    <a:pt x="77" y="210"/>
                    <a:pt x="78" y="210"/>
                  </a:cubicBezTo>
                  <a:cubicBezTo>
                    <a:pt x="78" y="210"/>
                    <a:pt x="79" y="209"/>
                    <a:pt x="81" y="208"/>
                  </a:cubicBezTo>
                  <a:cubicBezTo>
                    <a:pt x="82" y="207"/>
                    <a:pt x="84" y="206"/>
                    <a:pt x="84" y="206"/>
                  </a:cubicBezTo>
                  <a:cubicBezTo>
                    <a:pt x="84" y="207"/>
                    <a:pt x="84" y="207"/>
                    <a:pt x="84" y="207"/>
                  </a:cubicBezTo>
                  <a:cubicBezTo>
                    <a:pt x="84" y="207"/>
                    <a:pt x="84" y="208"/>
                    <a:pt x="83" y="209"/>
                  </a:cubicBezTo>
                  <a:cubicBezTo>
                    <a:pt x="81" y="211"/>
                    <a:pt x="79" y="212"/>
                    <a:pt x="77" y="213"/>
                  </a:cubicBezTo>
                  <a:cubicBezTo>
                    <a:pt x="76" y="214"/>
                    <a:pt x="71" y="216"/>
                    <a:pt x="66" y="219"/>
                  </a:cubicBezTo>
                  <a:cubicBezTo>
                    <a:pt x="61" y="221"/>
                    <a:pt x="57" y="223"/>
                    <a:pt x="54" y="225"/>
                  </a:cubicBezTo>
                  <a:cubicBezTo>
                    <a:pt x="53" y="226"/>
                    <a:pt x="49" y="228"/>
                    <a:pt x="45" y="230"/>
                  </a:cubicBezTo>
                  <a:cubicBezTo>
                    <a:pt x="43" y="231"/>
                    <a:pt x="41" y="232"/>
                    <a:pt x="39" y="233"/>
                  </a:cubicBezTo>
                  <a:cubicBezTo>
                    <a:pt x="38" y="233"/>
                    <a:pt x="37" y="234"/>
                    <a:pt x="37" y="234"/>
                  </a:cubicBezTo>
                  <a:cubicBezTo>
                    <a:pt x="36" y="234"/>
                    <a:pt x="36" y="234"/>
                    <a:pt x="36" y="234"/>
                  </a:cubicBezTo>
                  <a:cubicBezTo>
                    <a:pt x="36" y="234"/>
                    <a:pt x="36" y="234"/>
                    <a:pt x="36" y="234"/>
                  </a:cubicBezTo>
                  <a:cubicBezTo>
                    <a:pt x="33" y="234"/>
                    <a:pt x="32" y="236"/>
                    <a:pt x="31" y="237"/>
                  </a:cubicBezTo>
                  <a:cubicBezTo>
                    <a:pt x="30" y="239"/>
                    <a:pt x="30" y="241"/>
                    <a:pt x="30" y="243"/>
                  </a:cubicBezTo>
                  <a:cubicBezTo>
                    <a:pt x="30" y="244"/>
                    <a:pt x="30" y="246"/>
                    <a:pt x="31" y="248"/>
                  </a:cubicBezTo>
                  <a:cubicBezTo>
                    <a:pt x="32" y="249"/>
                    <a:pt x="34" y="250"/>
                    <a:pt x="37" y="250"/>
                  </a:cubicBezTo>
                  <a:cubicBezTo>
                    <a:pt x="37" y="250"/>
                    <a:pt x="37" y="250"/>
                    <a:pt x="37" y="250"/>
                  </a:cubicBezTo>
                  <a:cubicBezTo>
                    <a:pt x="37" y="250"/>
                    <a:pt x="38" y="250"/>
                    <a:pt x="38" y="250"/>
                  </a:cubicBezTo>
                  <a:cubicBezTo>
                    <a:pt x="46" y="249"/>
                    <a:pt x="62" y="242"/>
                    <a:pt x="68" y="239"/>
                  </a:cubicBezTo>
                  <a:cubicBezTo>
                    <a:pt x="68" y="239"/>
                    <a:pt x="68" y="239"/>
                    <a:pt x="68" y="239"/>
                  </a:cubicBezTo>
                  <a:cubicBezTo>
                    <a:pt x="68" y="239"/>
                    <a:pt x="68" y="239"/>
                    <a:pt x="68" y="239"/>
                  </a:cubicBezTo>
                  <a:cubicBezTo>
                    <a:pt x="68" y="239"/>
                    <a:pt x="68" y="239"/>
                    <a:pt x="69" y="239"/>
                  </a:cubicBezTo>
                  <a:cubicBezTo>
                    <a:pt x="69" y="239"/>
                    <a:pt x="70" y="239"/>
                    <a:pt x="71" y="239"/>
                  </a:cubicBezTo>
                  <a:cubicBezTo>
                    <a:pt x="74" y="239"/>
                    <a:pt x="77" y="238"/>
                    <a:pt x="83" y="235"/>
                  </a:cubicBezTo>
                  <a:cubicBezTo>
                    <a:pt x="89" y="231"/>
                    <a:pt x="94" y="228"/>
                    <a:pt x="98" y="226"/>
                  </a:cubicBezTo>
                  <a:cubicBezTo>
                    <a:pt x="99" y="224"/>
                    <a:pt x="101" y="223"/>
                    <a:pt x="102" y="223"/>
                  </a:cubicBezTo>
                  <a:cubicBezTo>
                    <a:pt x="103" y="222"/>
                    <a:pt x="104" y="222"/>
                    <a:pt x="104" y="222"/>
                  </a:cubicBezTo>
                  <a:cubicBezTo>
                    <a:pt x="104" y="222"/>
                    <a:pt x="104" y="222"/>
                    <a:pt x="104" y="222"/>
                  </a:cubicBezTo>
                  <a:cubicBezTo>
                    <a:pt x="105" y="224"/>
                    <a:pt x="107" y="229"/>
                    <a:pt x="113" y="230"/>
                  </a:cubicBezTo>
                  <a:cubicBezTo>
                    <a:pt x="114" y="231"/>
                    <a:pt x="115" y="231"/>
                    <a:pt x="116" y="231"/>
                  </a:cubicBezTo>
                  <a:cubicBezTo>
                    <a:pt x="124" y="230"/>
                    <a:pt x="128" y="224"/>
                    <a:pt x="130" y="222"/>
                  </a:cubicBezTo>
                  <a:cubicBezTo>
                    <a:pt x="134" y="219"/>
                    <a:pt x="136" y="214"/>
                    <a:pt x="136" y="210"/>
                  </a:cubicBezTo>
                  <a:cubicBezTo>
                    <a:pt x="136" y="209"/>
                    <a:pt x="136" y="208"/>
                    <a:pt x="135" y="207"/>
                  </a:cubicBezTo>
                  <a:cubicBezTo>
                    <a:pt x="135" y="205"/>
                    <a:pt x="133" y="204"/>
                    <a:pt x="131" y="204"/>
                  </a:cubicBezTo>
                  <a:cubicBezTo>
                    <a:pt x="131" y="204"/>
                    <a:pt x="131" y="204"/>
                    <a:pt x="131" y="204"/>
                  </a:cubicBezTo>
                  <a:cubicBezTo>
                    <a:pt x="131" y="204"/>
                    <a:pt x="130" y="204"/>
                    <a:pt x="130" y="204"/>
                  </a:cubicBezTo>
                  <a:cubicBezTo>
                    <a:pt x="130" y="204"/>
                    <a:pt x="129" y="204"/>
                    <a:pt x="128" y="204"/>
                  </a:cubicBezTo>
                  <a:cubicBezTo>
                    <a:pt x="130" y="203"/>
                    <a:pt x="132" y="200"/>
                    <a:pt x="132" y="197"/>
                  </a:cubicBezTo>
                  <a:cubicBezTo>
                    <a:pt x="132" y="194"/>
                    <a:pt x="133" y="190"/>
                    <a:pt x="135" y="188"/>
                  </a:cubicBezTo>
                  <a:cubicBezTo>
                    <a:pt x="135" y="189"/>
                    <a:pt x="134" y="190"/>
                    <a:pt x="134" y="192"/>
                  </a:cubicBezTo>
                  <a:cubicBezTo>
                    <a:pt x="133" y="193"/>
                    <a:pt x="133" y="195"/>
                    <a:pt x="133" y="196"/>
                  </a:cubicBezTo>
                  <a:cubicBezTo>
                    <a:pt x="133" y="198"/>
                    <a:pt x="133" y="200"/>
                    <a:pt x="135" y="201"/>
                  </a:cubicBezTo>
                  <a:cubicBezTo>
                    <a:pt x="136" y="202"/>
                    <a:pt x="138" y="203"/>
                    <a:pt x="139" y="203"/>
                  </a:cubicBezTo>
                  <a:cubicBezTo>
                    <a:pt x="144" y="202"/>
                    <a:pt x="148" y="200"/>
                    <a:pt x="151" y="197"/>
                  </a:cubicBezTo>
                  <a:cubicBezTo>
                    <a:pt x="152" y="196"/>
                    <a:pt x="153" y="196"/>
                    <a:pt x="155" y="195"/>
                  </a:cubicBezTo>
                  <a:cubicBezTo>
                    <a:pt x="157" y="195"/>
                    <a:pt x="161" y="194"/>
                    <a:pt x="165" y="191"/>
                  </a:cubicBezTo>
                  <a:cubicBezTo>
                    <a:pt x="169" y="188"/>
                    <a:pt x="171" y="185"/>
                    <a:pt x="173" y="184"/>
                  </a:cubicBezTo>
                  <a:cubicBezTo>
                    <a:pt x="174" y="182"/>
                    <a:pt x="174" y="183"/>
                    <a:pt x="175" y="182"/>
                  </a:cubicBezTo>
                  <a:cubicBezTo>
                    <a:pt x="175" y="183"/>
                    <a:pt x="175" y="183"/>
                    <a:pt x="175" y="183"/>
                  </a:cubicBezTo>
                  <a:cubicBezTo>
                    <a:pt x="176" y="183"/>
                    <a:pt x="178" y="184"/>
                    <a:pt x="180" y="186"/>
                  </a:cubicBezTo>
                  <a:cubicBezTo>
                    <a:pt x="182" y="187"/>
                    <a:pt x="185" y="189"/>
                    <a:pt x="188" y="189"/>
                  </a:cubicBezTo>
                  <a:cubicBezTo>
                    <a:pt x="188" y="189"/>
                    <a:pt x="188" y="189"/>
                    <a:pt x="188" y="189"/>
                  </a:cubicBezTo>
                  <a:cubicBezTo>
                    <a:pt x="190" y="189"/>
                    <a:pt x="191" y="188"/>
                    <a:pt x="193" y="187"/>
                  </a:cubicBezTo>
                  <a:cubicBezTo>
                    <a:pt x="193" y="187"/>
                    <a:pt x="193" y="187"/>
                    <a:pt x="193" y="187"/>
                  </a:cubicBezTo>
                  <a:cubicBezTo>
                    <a:pt x="193" y="187"/>
                    <a:pt x="193" y="187"/>
                    <a:pt x="193" y="187"/>
                  </a:cubicBezTo>
                  <a:cubicBezTo>
                    <a:pt x="193" y="187"/>
                    <a:pt x="194" y="187"/>
                    <a:pt x="194" y="187"/>
                  </a:cubicBezTo>
                  <a:cubicBezTo>
                    <a:pt x="195" y="187"/>
                    <a:pt x="199" y="188"/>
                    <a:pt x="202" y="190"/>
                  </a:cubicBezTo>
                  <a:cubicBezTo>
                    <a:pt x="206" y="191"/>
                    <a:pt x="209" y="192"/>
                    <a:pt x="213" y="192"/>
                  </a:cubicBezTo>
                  <a:cubicBezTo>
                    <a:pt x="213" y="192"/>
                    <a:pt x="213" y="192"/>
                    <a:pt x="213" y="192"/>
                  </a:cubicBezTo>
                  <a:cubicBezTo>
                    <a:pt x="216" y="192"/>
                    <a:pt x="223" y="195"/>
                    <a:pt x="230" y="197"/>
                  </a:cubicBezTo>
                  <a:cubicBezTo>
                    <a:pt x="233" y="199"/>
                    <a:pt x="236" y="200"/>
                    <a:pt x="239" y="201"/>
                  </a:cubicBezTo>
                  <a:cubicBezTo>
                    <a:pt x="242" y="202"/>
                    <a:pt x="244" y="203"/>
                    <a:pt x="246" y="203"/>
                  </a:cubicBezTo>
                  <a:cubicBezTo>
                    <a:pt x="247" y="203"/>
                    <a:pt x="247" y="203"/>
                    <a:pt x="247" y="203"/>
                  </a:cubicBezTo>
                  <a:cubicBezTo>
                    <a:pt x="247" y="203"/>
                    <a:pt x="251" y="204"/>
                    <a:pt x="254" y="207"/>
                  </a:cubicBezTo>
                  <a:cubicBezTo>
                    <a:pt x="257" y="209"/>
                    <a:pt x="260" y="212"/>
                    <a:pt x="260" y="216"/>
                  </a:cubicBezTo>
                  <a:cubicBezTo>
                    <a:pt x="261" y="221"/>
                    <a:pt x="261" y="225"/>
                    <a:pt x="264" y="227"/>
                  </a:cubicBezTo>
                  <a:cubicBezTo>
                    <a:pt x="266" y="230"/>
                    <a:pt x="269" y="230"/>
                    <a:pt x="271" y="230"/>
                  </a:cubicBezTo>
                  <a:cubicBezTo>
                    <a:pt x="272" y="230"/>
                    <a:pt x="272" y="230"/>
                    <a:pt x="273" y="230"/>
                  </a:cubicBezTo>
                  <a:cubicBezTo>
                    <a:pt x="273" y="230"/>
                    <a:pt x="273" y="230"/>
                    <a:pt x="273" y="230"/>
                  </a:cubicBezTo>
                  <a:cubicBezTo>
                    <a:pt x="274" y="230"/>
                    <a:pt x="277" y="231"/>
                    <a:pt x="280" y="232"/>
                  </a:cubicBezTo>
                  <a:cubicBezTo>
                    <a:pt x="281" y="232"/>
                    <a:pt x="282" y="233"/>
                    <a:pt x="282" y="234"/>
                  </a:cubicBezTo>
                  <a:cubicBezTo>
                    <a:pt x="283" y="234"/>
                    <a:pt x="283" y="234"/>
                    <a:pt x="283" y="234"/>
                  </a:cubicBezTo>
                  <a:cubicBezTo>
                    <a:pt x="283" y="236"/>
                    <a:pt x="282" y="240"/>
                    <a:pt x="282" y="245"/>
                  </a:cubicBezTo>
                  <a:cubicBezTo>
                    <a:pt x="283" y="251"/>
                    <a:pt x="283" y="258"/>
                    <a:pt x="289" y="262"/>
                  </a:cubicBezTo>
                  <a:cubicBezTo>
                    <a:pt x="292" y="264"/>
                    <a:pt x="295" y="266"/>
                    <a:pt x="297" y="268"/>
                  </a:cubicBezTo>
                  <a:cubicBezTo>
                    <a:pt x="300" y="270"/>
                    <a:pt x="302" y="272"/>
                    <a:pt x="306" y="272"/>
                  </a:cubicBezTo>
                  <a:cubicBezTo>
                    <a:pt x="306" y="272"/>
                    <a:pt x="306" y="272"/>
                    <a:pt x="306" y="272"/>
                  </a:cubicBezTo>
                  <a:cubicBezTo>
                    <a:pt x="307" y="272"/>
                    <a:pt x="308" y="272"/>
                    <a:pt x="309" y="271"/>
                  </a:cubicBezTo>
                  <a:cubicBezTo>
                    <a:pt x="312" y="269"/>
                    <a:pt x="311" y="267"/>
                    <a:pt x="311" y="265"/>
                  </a:cubicBezTo>
                  <a:cubicBezTo>
                    <a:pt x="311" y="263"/>
                    <a:pt x="311" y="261"/>
                    <a:pt x="311" y="259"/>
                  </a:cubicBezTo>
                  <a:cubicBezTo>
                    <a:pt x="311" y="260"/>
                    <a:pt x="312" y="260"/>
                    <a:pt x="312" y="261"/>
                  </a:cubicBezTo>
                  <a:cubicBezTo>
                    <a:pt x="314" y="262"/>
                    <a:pt x="315" y="263"/>
                    <a:pt x="317" y="264"/>
                  </a:cubicBezTo>
                  <a:cubicBezTo>
                    <a:pt x="318" y="264"/>
                    <a:pt x="318" y="264"/>
                    <a:pt x="319" y="264"/>
                  </a:cubicBezTo>
                  <a:cubicBezTo>
                    <a:pt x="321" y="266"/>
                    <a:pt x="324" y="271"/>
                    <a:pt x="323" y="274"/>
                  </a:cubicBezTo>
                  <a:cubicBezTo>
                    <a:pt x="323" y="274"/>
                    <a:pt x="323" y="274"/>
                    <a:pt x="323" y="275"/>
                  </a:cubicBezTo>
                  <a:cubicBezTo>
                    <a:pt x="323" y="276"/>
                    <a:pt x="323" y="278"/>
                    <a:pt x="323" y="279"/>
                  </a:cubicBezTo>
                  <a:cubicBezTo>
                    <a:pt x="323" y="286"/>
                    <a:pt x="327" y="293"/>
                    <a:pt x="335" y="294"/>
                  </a:cubicBezTo>
                  <a:cubicBezTo>
                    <a:pt x="335" y="293"/>
                    <a:pt x="335" y="293"/>
                    <a:pt x="335" y="293"/>
                  </a:cubicBezTo>
                  <a:cubicBezTo>
                    <a:pt x="336" y="293"/>
                    <a:pt x="339" y="296"/>
                    <a:pt x="342" y="298"/>
                  </a:cubicBezTo>
                  <a:cubicBezTo>
                    <a:pt x="344" y="300"/>
                    <a:pt x="345" y="301"/>
                    <a:pt x="346" y="303"/>
                  </a:cubicBezTo>
                  <a:cubicBezTo>
                    <a:pt x="348" y="304"/>
                    <a:pt x="348" y="305"/>
                    <a:pt x="351" y="306"/>
                  </a:cubicBezTo>
                  <a:cubicBezTo>
                    <a:pt x="351" y="306"/>
                    <a:pt x="352" y="307"/>
                    <a:pt x="353" y="308"/>
                  </a:cubicBezTo>
                  <a:cubicBezTo>
                    <a:pt x="353" y="308"/>
                    <a:pt x="354" y="309"/>
                    <a:pt x="354" y="309"/>
                  </a:cubicBezTo>
                  <a:cubicBezTo>
                    <a:pt x="354" y="310"/>
                    <a:pt x="354" y="310"/>
                    <a:pt x="354" y="310"/>
                  </a:cubicBezTo>
                  <a:cubicBezTo>
                    <a:pt x="354" y="310"/>
                    <a:pt x="354" y="310"/>
                    <a:pt x="354" y="310"/>
                  </a:cubicBezTo>
                  <a:cubicBezTo>
                    <a:pt x="354" y="312"/>
                    <a:pt x="355" y="316"/>
                    <a:pt x="356" y="320"/>
                  </a:cubicBezTo>
                  <a:cubicBezTo>
                    <a:pt x="357" y="325"/>
                    <a:pt x="358" y="330"/>
                    <a:pt x="358" y="332"/>
                  </a:cubicBezTo>
                  <a:cubicBezTo>
                    <a:pt x="358" y="337"/>
                    <a:pt x="356" y="361"/>
                    <a:pt x="355" y="370"/>
                  </a:cubicBezTo>
                  <a:cubicBezTo>
                    <a:pt x="355" y="371"/>
                    <a:pt x="355" y="371"/>
                    <a:pt x="355" y="372"/>
                  </a:cubicBezTo>
                  <a:cubicBezTo>
                    <a:pt x="355" y="382"/>
                    <a:pt x="361" y="397"/>
                    <a:pt x="368" y="406"/>
                  </a:cubicBezTo>
                  <a:cubicBezTo>
                    <a:pt x="371" y="409"/>
                    <a:pt x="375" y="415"/>
                    <a:pt x="378" y="421"/>
                  </a:cubicBezTo>
                  <a:cubicBezTo>
                    <a:pt x="381" y="426"/>
                    <a:pt x="383" y="431"/>
                    <a:pt x="386" y="434"/>
                  </a:cubicBezTo>
                  <a:cubicBezTo>
                    <a:pt x="387" y="434"/>
                    <a:pt x="389" y="437"/>
                    <a:pt x="391" y="440"/>
                  </a:cubicBezTo>
                  <a:cubicBezTo>
                    <a:pt x="393" y="443"/>
                    <a:pt x="396" y="446"/>
                    <a:pt x="401" y="446"/>
                  </a:cubicBezTo>
                  <a:cubicBezTo>
                    <a:pt x="401" y="446"/>
                    <a:pt x="402" y="446"/>
                    <a:pt x="402" y="446"/>
                  </a:cubicBezTo>
                  <a:cubicBezTo>
                    <a:pt x="403" y="446"/>
                    <a:pt x="403" y="446"/>
                    <a:pt x="403" y="446"/>
                  </a:cubicBezTo>
                  <a:cubicBezTo>
                    <a:pt x="404" y="446"/>
                    <a:pt x="405" y="446"/>
                    <a:pt x="407" y="449"/>
                  </a:cubicBezTo>
                  <a:cubicBezTo>
                    <a:pt x="409" y="451"/>
                    <a:pt x="412" y="455"/>
                    <a:pt x="414" y="460"/>
                  </a:cubicBezTo>
                  <a:cubicBezTo>
                    <a:pt x="417" y="466"/>
                    <a:pt x="419" y="474"/>
                    <a:pt x="422" y="480"/>
                  </a:cubicBezTo>
                  <a:cubicBezTo>
                    <a:pt x="423" y="483"/>
                    <a:pt x="425" y="486"/>
                    <a:pt x="426" y="489"/>
                  </a:cubicBezTo>
                  <a:cubicBezTo>
                    <a:pt x="427" y="491"/>
                    <a:pt x="428" y="493"/>
                    <a:pt x="431" y="495"/>
                  </a:cubicBezTo>
                  <a:cubicBezTo>
                    <a:pt x="432" y="495"/>
                    <a:pt x="434" y="496"/>
                    <a:pt x="436" y="498"/>
                  </a:cubicBezTo>
                  <a:cubicBezTo>
                    <a:pt x="437" y="499"/>
                    <a:pt x="438" y="500"/>
                    <a:pt x="437" y="500"/>
                  </a:cubicBezTo>
                  <a:cubicBezTo>
                    <a:pt x="437" y="500"/>
                    <a:pt x="437" y="500"/>
                    <a:pt x="437" y="500"/>
                  </a:cubicBezTo>
                  <a:cubicBezTo>
                    <a:pt x="435" y="504"/>
                    <a:pt x="431" y="508"/>
                    <a:pt x="431" y="514"/>
                  </a:cubicBezTo>
                  <a:cubicBezTo>
                    <a:pt x="431" y="515"/>
                    <a:pt x="431" y="517"/>
                    <a:pt x="433" y="518"/>
                  </a:cubicBezTo>
                  <a:cubicBezTo>
                    <a:pt x="434" y="519"/>
                    <a:pt x="436" y="520"/>
                    <a:pt x="437" y="520"/>
                  </a:cubicBezTo>
                  <a:cubicBezTo>
                    <a:pt x="437" y="520"/>
                    <a:pt x="437" y="520"/>
                    <a:pt x="437" y="520"/>
                  </a:cubicBezTo>
                  <a:cubicBezTo>
                    <a:pt x="441" y="520"/>
                    <a:pt x="444" y="519"/>
                    <a:pt x="445" y="519"/>
                  </a:cubicBezTo>
                  <a:cubicBezTo>
                    <a:pt x="445" y="519"/>
                    <a:pt x="445" y="519"/>
                    <a:pt x="445" y="519"/>
                  </a:cubicBezTo>
                  <a:cubicBezTo>
                    <a:pt x="445" y="519"/>
                    <a:pt x="445" y="518"/>
                    <a:pt x="448" y="521"/>
                  </a:cubicBezTo>
                  <a:cubicBezTo>
                    <a:pt x="450" y="525"/>
                    <a:pt x="453" y="528"/>
                    <a:pt x="455" y="530"/>
                  </a:cubicBezTo>
                  <a:cubicBezTo>
                    <a:pt x="457" y="533"/>
                    <a:pt x="457" y="534"/>
                    <a:pt x="457" y="535"/>
                  </a:cubicBezTo>
                  <a:cubicBezTo>
                    <a:pt x="457" y="535"/>
                    <a:pt x="457" y="535"/>
                    <a:pt x="457" y="535"/>
                  </a:cubicBezTo>
                  <a:cubicBezTo>
                    <a:pt x="457" y="536"/>
                    <a:pt x="457" y="536"/>
                    <a:pt x="457" y="537"/>
                  </a:cubicBezTo>
                  <a:cubicBezTo>
                    <a:pt x="457" y="541"/>
                    <a:pt x="460" y="543"/>
                    <a:pt x="462" y="545"/>
                  </a:cubicBezTo>
                  <a:cubicBezTo>
                    <a:pt x="464" y="546"/>
                    <a:pt x="466" y="546"/>
                    <a:pt x="468" y="547"/>
                  </a:cubicBezTo>
                  <a:cubicBezTo>
                    <a:pt x="468" y="547"/>
                    <a:pt x="468" y="547"/>
                    <a:pt x="468" y="547"/>
                  </a:cubicBezTo>
                  <a:cubicBezTo>
                    <a:pt x="469" y="548"/>
                    <a:pt x="471" y="551"/>
                    <a:pt x="473" y="553"/>
                  </a:cubicBezTo>
                  <a:cubicBezTo>
                    <a:pt x="475" y="555"/>
                    <a:pt x="477" y="558"/>
                    <a:pt x="481" y="558"/>
                  </a:cubicBezTo>
                  <a:cubicBezTo>
                    <a:pt x="483" y="558"/>
                    <a:pt x="486" y="557"/>
                    <a:pt x="487" y="555"/>
                  </a:cubicBezTo>
                  <a:cubicBezTo>
                    <a:pt x="489" y="553"/>
                    <a:pt x="490" y="551"/>
                    <a:pt x="490" y="549"/>
                  </a:cubicBezTo>
                  <a:cubicBezTo>
                    <a:pt x="489" y="544"/>
                    <a:pt x="486" y="540"/>
                    <a:pt x="483" y="537"/>
                  </a:cubicBezTo>
                  <a:cubicBezTo>
                    <a:pt x="480" y="533"/>
                    <a:pt x="476" y="531"/>
                    <a:pt x="475" y="529"/>
                  </a:cubicBezTo>
                  <a:cubicBezTo>
                    <a:pt x="474" y="529"/>
                    <a:pt x="473" y="526"/>
                    <a:pt x="473" y="522"/>
                  </a:cubicBezTo>
                  <a:cubicBezTo>
                    <a:pt x="472" y="518"/>
                    <a:pt x="470" y="512"/>
                    <a:pt x="465" y="507"/>
                  </a:cubicBezTo>
                  <a:cubicBezTo>
                    <a:pt x="461" y="503"/>
                    <a:pt x="459" y="500"/>
                    <a:pt x="457" y="497"/>
                  </a:cubicBezTo>
                  <a:cubicBezTo>
                    <a:pt x="463" y="503"/>
                    <a:pt x="469" y="510"/>
                    <a:pt x="473" y="514"/>
                  </a:cubicBezTo>
                  <a:cubicBezTo>
                    <a:pt x="475" y="516"/>
                    <a:pt x="480" y="524"/>
                    <a:pt x="484" y="530"/>
                  </a:cubicBezTo>
                  <a:cubicBezTo>
                    <a:pt x="486" y="534"/>
                    <a:pt x="488" y="537"/>
                    <a:pt x="489" y="539"/>
                  </a:cubicBezTo>
                  <a:cubicBezTo>
                    <a:pt x="490" y="541"/>
                    <a:pt x="491" y="542"/>
                    <a:pt x="492" y="542"/>
                  </a:cubicBezTo>
                  <a:cubicBezTo>
                    <a:pt x="493" y="543"/>
                    <a:pt x="494" y="544"/>
                    <a:pt x="496" y="545"/>
                  </a:cubicBezTo>
                  <a:cubicBezTo>
                    <a:pt x="497" y="545"/>
                    <a:pt x="500" y="548"/>
                    <a:pt x="502" y="551"/>
                  </a:cubicBezTo>
                  <a:cubicBezTo>
                    <a:pt x="504" y="553"/>
                    <a:pt x="506" y="555"/>
                    <a:pt x="506" y="556"/>
                  </a:cubicBezTo>
                  <a:cubicBezTo>
                    <a:pt x="507" y="557"/>
                    <a:pt x="507" y="558"/>
                    <a:pt x="508" y="560"/>
                  </a:cubicBezTo>
                  <a:cubicBezTo>
                    <a:pt x="509" y="562"/>
                    <a:pt x="510" y="565"/>
                    <a:pt x="510" y="566"/>
                  </a:cubicBezTo>
                  <a:cubicBezTo>
                    <a:pt x="510" y="567"/>
                    <a:pt x="510" y="567"/>
                    <a:pt x="510" y="567"/>
                  </a:cubicBezTo>
                  <a:cubicBezTo>
                    <a:pt x="509" y="568"/>
                    <a:pt x="509" y="569"/>
                    <a:pt x="509" y="571"/>
                  </a:cubicBezTo>
                  <a:cubicBezTo>
                    <a:pt x="509" y="577"/>
                    <a:pt x="513" y="586"/>
                    <a:pt x="518" y="590"/>
                  </a:cubicBezTo>
                  <a:cubicBezTo>
                    <a:pt x="524" y="594"/>
                    <a:pt x="543" y="604"/>
                    <a:pt x="546" y="606"/>
                  </a:cubicBezTo>
                  <a:cubicBezTo>
                    <a:pt x="546" y="607"/>
                    <a:pt x="548" y="610"/>
                    <a:pt x="551" y="613"/>
                  </a:cubicBezTo>
                  <a:cubicBezTo>
                    <a:pt x="554" y="617"/>
                    <a:pt x="558" y="621"/>
                    <a:pt x="563" y="621"/>
                  </a:cubicBezTo>
                  <a:cubicBezTo>
                    <a:pt x="564" y="621"/>
                    <a:pt x="564" y="621"/>
                    <a:pt x="565" y="621"/>
                  </a:cubicBezTo>
                  <a:cubicBezTo>
                    <a:pt x="571" y="621"/>
                    <a:pt x="576" y="622"/>
                    <a:pt x="576" y="623"/>
                  </a:cubicBezTo>
                  <a:cubicBezTo>
                    <a:pt x="576" y="623"/>
                    <a:pt x="578" y="626"/>
                    <a:pt x="580" y="628"/>
                  </a:cubicBezTo>
                  <a:cubicBezTo>
                    <a:pt x="582" y="630"/>
                    <a:pt x="584" y="632"/>
                    <a:pt x="588" y="633"/>
                  </a:cubicBezTo>
                  <a:cubicBezTo>
                    <a:pt x="588" y="633"/>
                    <a:pt x="588" y="633"/>
                    <a:pt x="588" y="633"/>
                  </a:cubicBezTo>
                  <a:cubicBezTo>
                    <a:pt x="590" y="633"/>
                    <a:pt x="593" y="631"/>
                    <a:pt x="594" y="629"/>
                  </a:cubicBezTo>
                  <a:cubicBezTo>
                    <a:pt x="596" y="626"/>
                    <a:pt x="597" y="624"/>
                    <a:pt x="598" y="623"/>
                  </a:cubicBezTo>
                  <a:cubicBezTo>
                    <a:pt x="599" y="623"/>
                    <a:pt x="599" y="622"/>
                    <a:pt x="602" y="622"/>
                  </a:cubicBezTo>
                  <a:cubicBezTo>
                    <a:pt x="604" y="622"/>
                    <a:pt x="605" y="623"/>
                    <a:pt x="607" y="625"/>
                  </a:cubicBezTo>
                  <a:cubicBezTo>
                    <a:pt x="608" y="626"/>
                    <a:pt x="610" y="629"/>
                    <a:pt x="612" y="631"/>
                  </a:cubicBezTo>
                  <a:cubicBezTo>
                    <a:pt x="613" y="633"/>
                    <a:pt x="617" y="637"/>
                    <a:pt x="620" y="640"/>
                  </a:cubicBezTo>
                  <a:cubicBezTo>
                    <a:pt x="624" y="643"/>
                    <a:pt x="627" y="646"/>
                    <a:pt x="632" y="646"/>
                  </a:cubicBezTo>
                  <a:cubicBezTo>
                    <a:pt x="632" y="646"/>
                    <a:pt x="633" y="646"/>
                    <a:pt x="633" y="646"/>
                  </a:cubicBezTo>
                  <a:cubicBezTo>
                    <a:pt x="633" y="646"/>
                    <a:pt x="633" y="646"/>
                    <a:pt x="633" y="646"/>
                  </a:cubicBezTo>
                  <a:cubicBezTo>
                    <a:pt x="633" y="646"/>
                    <a:pt x="633" y="646"/>
                    <a:pt x="633" y="646"/>
                  </a:cubicBezTo>
                  <a:cubicBezTo>
                    <a:pt x="634" y="646"/>
                    <a:pt x="636" y="647"/>
                    <a:pt x="638" y="648"/>
                  </a:cubicBezTo>
                  <a:cubicBezTo>
                    <a:pt x="640" y="649"/>
                    <a:pt x="642" y="651"/>
                    <a:pt x="645" y="651"/>
                  </a:cubicBezTo>
                  <a:cubicBezTo>
                    <a:pt x="647" y="651"/>
                    <a:pt x="648" y="651"/>
                    <a:pt x="649" y="650"/>
                  </a:cubicBezTo>
                  <a:cubicBezTo>
                    <a:pt x="650" y="650"/>
                    <a:pt x="650" y="650"/>
                    <a:pt x="650" y="650"/>
                  </a:cubicBezTo>
                  <a:cubicBezTo>
                    <a:pt x="650" y="650"/>
                    <a:pt x="650" y="650"/>
                    <a:pt x="650" y="650"/>
                  </a:cubicBezTo>
                  <a:cubicBezTo>
                    <a:pt x="651" y="650"/>
                    <a:pt x="655" y="652"/>
                    <a:pt x="657" y="653"/>
                  </a:cubicBezTo>
                  <a:cubicBezTo>
                    <a:pt x="660" y="655"/>
                    <a:pt x="667" y="660"/>
                    <a:pt x="667" y="667"/>
                  </a:cubicBezTo>
                  <a:cubicBezTo>
                    <a:pt x="667" y="667"/>
                    <a:pt x="667" y="667"/>
                    <a:pt x="667" y="667"/>
                  </a:cubicBezTo>
                  <a:cubicBezTo>
                    <a:pt x="667" y="668"/>
                    <a:pt x="667" y="669"/>
                    <a:pt x="667" y="669"/>
                  </a:cubicBezTo>
                  <a:cubicBezTo>
                    <a:pt x="667" y="680"/>
                    <a:pt x="675" y="684"/>
                    <a:pt x="678" y="686"/>
                  </a:cubicBezTo>
                  <a:cubicBezTo>
                    <a:pt x="682" y="688"/>
                    <a:pt x="687" y="693"/>
                    <a:pt x="691" y="697"/>
                  </a:cubicBezTo>
                  <a:cubicBezTo>
                    <a:pt x="693" y="700"/>
                    <a:pt x="696" y="702"/>
                    <a:pt x="699" y="703"/>
                  </a:cubicBezTo>
                  <a:cubicBezTo>
                    <a:pt x="700" y="703"/>
                    <a:pt x="702" y="704"/>
                    <a:pt x="703" y="704"/>
                  </a:cubicBezTo>
                  <a:cubicBezTo>
                    <a:pt x="703" y="704"/>
                    <a:pt x="703" y="705"/>
                    <a:pt x="704" y="705"/>
                  </a:cubicBezTo>
                  <a:cubicBezTo>
                    <a:pt x="704" y="705"/>
                    <a:pt x="704" y="705"/>
                    <a:pt x="704" y="705"/>
                  </a:cubicBezTo>
                  <a:cubicBezTo>
                    <a:pt x="704" y="705"/>
                    <a:pt x="705" y="707"/>
                    <a:pt x="706" y="708"/>
                  </a:cubicBezTo>
                  <a:cubicBezTo>
                    <a:pt x="707" y="709"/>
                    <a:pt x="709" y="711"/>
                    <a:pt x="712" y="711"/>
                  </a:cubicBezTo>
                  <a:cubicBezTo>
                    <a:pt x="714" y="711"/>
                    <a:pt x="716" y="710"/>
                    <a:pt x="718" y="709"/>
                  </a:cubicBezTo>
                  <a:cubicBezTo>
                    <a:pt x="723" y="706"/>
                    <a:pt x="724" y="701"/>
                    <a:pt x="725" y="697"/>
                  </a:cubicBezTo>
                  <a:cubicBezTo>
                    <a:pt x="725" y="697"/>
                    <a:pt x="725" y="697"/>
                    <a:pt x="725" y="697"/>
                  </a:cubicBezTo>
                  <a:cubicBezTo>
                    <a:pt x="725" y="697"/>
                    <a:pt x="725" y="697"/>
                    <a:pt x="725" y="697"/>
                  </a:cubicBezTo>
                  <a:cubicBezTo>
                    <a:pt x="727" y="697"/>
                    <a:pt x="728" y="698"/>
                    <a:pt x="729" y="698"/>
                  </a:cubicBezTo>
                  <a:cubicBezTo>
                    <a:pt x="730" y="699"/>
                    <a:pt x="731" y="702"/>
                    <a:pt x="732" y="706"/>
                  </a:cubicBezTo>
                  <a:cubicBezTo>
                    <a:pt x="733" y="707"/>
                    <a:pt x="733" y="709"/>
                    <a:pt x="734" y="710"/>
                  </a:cubicBezTo>
                  <a:cubicBezTo>
                    <a:pt x="735" y="712"/>
                    <a:pt x="735" y="713"/>
                    <a:pt x="737" y="714"/>
                  </a:cubicBezTo>
                  <a:cubicBezTo>
                    <a:pt x="737" y="714"/>
                    <a:pt x="737" y="714"/>
                    <a:pt x="737" y="714"/>
                  </a:cubicBezTo>
                  <a:cubicBezTo>
                    <a:pt x="737" y="715"/>
                    <a:pt x="738" y="717"/>
                    <a:pt x="738" y="719"/>
                  </a:cubicBezTo>
                  <a:cubicBezTo>
                    <a:pt x="739" y="722"/>
                    <a:pt x="740" y="725"/>
                    <a:pt x="740" y="728"/>
                  </a:cubicBezTo>
                  <a:cubicBezTo>
                    <a:pt x="740" y="730"/>
                    <a:pt x="740" y="732"/>
                    <a:pt x="739" y="734"/>
                  </a:cubicBezTo>
                  <a:cubicBezTo>
                    <a:pt x="737" y="739"/>
                    <a:pt x="737" y="743"/>
                    <a:pt x="736" y="747"/>
                  </a:cubicBezTo>
                  <a:cubicBezTo>
                    <a:pt x="736" y="748"/>
                    <a:pt x="736" y="749"/>
                    <a:pt x="736" y="750"/>
                  </a:cubicBezTo>
                  <a:cubicBezTo>
                    <a:pt x="734" y="750"/>
                    <a:pt x="733" y="752"/>
                    <a:pt x="732" y="753"/>
                  </a:cubicBezTo>
                  <a:cubicBezTo>
                    <a:pt x="731" y="755"/>
                    <a:pt x="730" y="757"/>
                    <a:pt x="729" y="759"/>
                  </a:cubicBezTo>
                  <a:cubicBezTo>
                    <a:pt x="727" y="761"/>
                    <a:pt x="726" y="763"/>
                    <a:pt x="725" y="763"/>
                  </a:cubicBezTo>
                  <a:cubicBezTo>
                    <a:pt x="723" y="765"/>
                    <a:pt x="719" y="768"/>
                    <a:pt x="716" y="772"/>
                  </a:cubicBezTo>
                  <a:cubicBezTo>
                    <a:pt x="712" y="776"/>
                    <a:pt x="709" y="779"/>
                    <a:pt x="709" y="784"/>
                  </a:cubicBezTo>
                  <a:cubicBezTo>
                    <a:pt x="709" y="784"/>
                    <a:pt x="709" y="785"/>
                    <a:pt x="709" y="785"/>
                  </a:cubicBezTo>
                  <a:cubicBezTo>
                    <a:pt x="710" y="788"/>
                    <a:pt x="711" y="791"/>
                    <a:pt x="712" y="795"/>
                  </a:cubicBezTo>
                  <a:cubicBezTo>
                    <a:pt x="714" y="799"/>
                    <a:pt x="715" y="803"/>
                    <a:pt x="715" y="805"/>
                  </a:cubicBezTo>
                  <a:cubicBezTo>
                    <a:pt x="715" y="805"/>
                    <a:pt x="715" y="806"/>
                    <a:pt x="715" y="806"/>
                  </a:cubicBezTo>
                  <a:cubicBezTo>
                    <a:pt x="715" y="807"/>
                    <a:pt x="713" y="810"/>
                    <a:pt x="710" y="813"/>
                  </a:cubicBezTo>
                  <a:cubicBezTo>
                    <a:pt x="708" y="817"/>
                    <a:pt x="706" y="821"/>
                    <a:pt x="706" y="826"/>
                  </a:cubicBezTo>
                  <a:cubicBezTo>
                    <a:pt x="706" y="827"/>
                    <a:pt x="706" y="828"/>
                    <a:pt x="706" y="829"/>
                  </a:cubicBezTo>
                  <a:cubicBezTo>
                    <a:pt x="708" y="836"/>
                    <a:pt x="713" y="839"/>
                    <a:pt x="717" y="842"/>
                  </a:cubicBezTo>
                  <a:cubicBezTo>
                    <a:pt x="721" y="844"/>
                    <a:pt x="724" y="847"/>
                    <a:pt x="724" y="849"/>
                  </a:cubicBezTo>
                  <a:cubicBezTo>
                    <a:pt x="724" y="854"/>
                    <a:pt x="727" y="860"/>
                    <a:pt x="730" y="867"/>
                  </a:cubicBezTo>
                  <a:cubicBezTo>
                    <a:pt x="733" y="874"/>
                    <a:pt x="736" y="881"/>
                    <a:pt x="736" y="884"/>
                  </a:cubicBezTo>
                  <a:cubicBezTo>
                    <a:pt x="737" y="889"/>
                    <a:pt x="741" y="894"/>
                    <a:pt x="744" y="898"/>
                  </a:cubicBezTo>
                  <a:cubicBezTo>
                    <a:pt x="747" y="903"/>
                    <a:pt x="749" y="908"/>
                    <a:pt x="749" y="912"/>
                  </a:cubicBezTo>
                  <a:cubicBezTo>
                    <a:pt x="749" y="920"/>
                    <a:pt x="754" y="925"/>
                    <a:pt x="759" y="929"/>
                  </a:cubicBezTo>
                  <a:cubicBezTo>
                    <a:pt x="765" y="933"/>
                    <a:pt x="770" y="935"/>
                    <a:pt x="772" y="936"/>
                  </a:cubicBezTo>
                  <a:cubicBezTo>
                    <a:pt x="772" y="936"/>
                    <a:pt x="772" y="936"/>
                    <a:pt x="772" y="936"/>
                  </a:cubicBezTo>
                  <a:cubicBezTo>
                    <a:pt x="772" y="936"/>
                    <a:pt x="775" y="937"/>
                    <a:pt x="777" y="939"/>
                  </a:cubicBezTo>
                  <a:cubicBezTo>
                    <a:pt x="780" y="942"/>
                    <a:pt x="783" y="944"/>
                    <a:pt x="786" y="946"/>
                  </a:cubicBezTo>
                  <a:cubicBezTo>
                    <a:pt x="790" y="948"/>
                    <a:pt x="793" y="952"/>
                    <a:pt x="797" y="959"/>
                  </a:cubicBezTo>
                  <a:cubicBezTo>
                    <a:pt x="799" y="962"/>
                    <a:pt x="799" y="968"/>
                    <a:pt x="799" y="972"/>
                  </a:cubicBezTo>
                  <a:cubicBezTo>
                    <a:pt x="799" y="974"/>
                    <a:pt x="799" y="975"/>
                    <a:pt x="799" y="976"/>
                  </a:cubicBezTo>
                  <a:cubicBezTo>
                    <a:pt x="799" y="978"/>
                    <a:pt x="797" y="1004"/>
                    <a:pt x="795" y="1019"/>
                  </a:cubicBezTo>
                  <a:cubicBezTo>
                    <a:pt x="794" y="1022"/>
                    <a:pt x="794" y="1025"/>
                    <a:pt x="794" y="1027"/>
                  </a:cubicBezTo>
                  <a:cubicBezTo>
                    <a:pt x="794" y="1034"/>
                    <a:pt x="795" y="1040"/>
                    <a:pt x="795" y="1043"/>
                  </a:cubicBezTo>
                  <a:cubicBezTo>
                    <a:pt x="795" y="1046"/>
                    <a:pt x="795" y="1047"/>
                    <a:pt x="795" y="1047"/>
                  </a:cubicBezTo>
                  <a:cubicBezTo>
                    <a:pt x="792" y="1050"/>
                    <a:pt x="787" y="1053"/>
                    <a:pt x="786" y="1059"/>
                  </a:cubicBezTo>
                  <a:cubicBezTo>
                    <a:pt x="786" y="1061"/>
                    <a:pt x="787" y="1064"/>
                    <a:pt x="789" y="1065"/>
                  </a:cubicBezTo>
                  <a:cubicBezTo>
                    <a:pt x="789" y="1066"/>
                    <a:pt x="789" y="1066"/>
                    <a:pt x="789" y="1066"/>
                  </a:cubicBezTo>
                  <a:cubicBezTo>
                    <a:pt x="789" y="1066"/>
                    <a:pt x="788" y="1067"/>
                    <a:pt x="787" y="1068"/>
                  </a:cubicBezTo>
                  <a:cubicBezTo>
                    <a:pt x="786" y="1069"/>
                    <a:pt x="785" y="1069"/>
                    <a:pt x="785" y="1070"/>
                  </a:cubicBezTo>
                  <a:cubicBezTo>
                    <a:pt x="784" y="1071"/>
                    <a:pt x="783" y="1072"/>
                    <a:pt x="783" y="1074"/>
                  </a:cubicBezTo>
                  <a:cubicBezTo>
                    <a:pt x="783" y="1076"/>
                    <a:pt x="784" y="1078"/>
                    <a:pt x="785" y="1082"/>
                  </a:cubicBezTo>
                  <a:cubicBezTo>
                    <a:pt x="786" y="1085"/>
                    <a:pt x="787" y="1088"/>
                    <a:pt x="787" y="1091"/>
                  </a:cubicBezTo>
                  <a:cubicBezTo>
                    <a:pt x="787" y="1092"/>
                    <a:pt x="786" y="1093"/>
                    <a:pt x="786" y="1094"/>
                  </a:cubicBezTo>
                  <a:cubicBezTo>
                    <a:pt x="783" y="1100"/>
                    <a:pt x="781" y="1108"/>
                    <a:pt x="779" y="1113"/>
                  </a:cubicBezTo>
                  <a:cubicBezTo>
                    <a:pt x="778" y="1116"/>
                    <a:pt x="773" y="1121"/>
                    <a:pt x="773" y="1129"/>
                  </a:cubicBezTo>
                  <a:cubicBezTo>
                    <a:pt x="773" y="1130"/>
                    <a:pt x="773" y="1131"/>
                    <a:pt x="773" y="1132"/>
                  </a:cubicBezTo>
                  <a:cubicBezTo>
                    <a:pt x="774" y="1133"/>
                    <a:pt x="774" y="1133"/>
                    <a:pt x="774" y="1134"/>
                  </a:cubicBezTo>
                  <a:cubicBezTo>
                    <a:pt x="773" y="1135"/>
                    <a:pt x="774" y="1134"/>
                    <a:pt x="772" y="1135"/>
                  </a:cubicBezTo>
                  <a:cubicBezTo>
                    <a:pt x="770" y="1137"/>
                    <a:pt x="768" y="1140"/>
                    <a:pt x="768" y="1144"/>
                  </a:cubicBezTo>
                  <a:cubicBezTo>
                    <a:pt x="768" y="1148"/>
                    <a:pt x="770" y="1152"/>
                    <a:pt x="772" y="1153"/>
                  </a:cubicBezTo>
                  <a:cubicBezTo>
                    <a:pt x="773" y="1154"/>
                    <a:pt x="773" y="1153"/>
                    <a:pt x="773" y="1155"/>
                  </a:cubicBezTo>
                  <a:cubicBezTo>
                    <a:pt x="773" y="1156"/>
                    <a:pt x="773" y="1156"/>
                    <a:pt x="773" y="1157"/>
                  </a:cubicBezTo>
                  <a:cubicBezTo>
                    <a:pt x="772" y="1161"/>
                    <a:pt x="771" y="1164"/>
                    <a:pt x="770" y="1166"/>
                  </a:cubicBezTo>
                  <a:cubicBezTo>
                    <a:pt x="769" y="1169"/>
                    <a:pt x="768" y="1172"/>
                    <a:pt x="768" y="1176"/>
                  </a:cubicBezTo>
                  <a:cubicBezTo>
                    <a:pt x="768" y="1180"/>
                    <a:pt x="769" y="1184"/>
                    <a:pt x="770" y="1187"/>
                  </a:cubicBezTo>
                  <a:cubicBezTo>
                    <a:pt x="771" y="1191"/>
                    <a:pt x="771" y="1194"/>
                    <a:pt x="771" y="1194"/>
                  </a:cubicBezTo>
                  <a:cubicBezTo>
                    <a:pt x="771" y="1194"/>
                    <a:pt x="771" y="1197"/>
                    <a:pt x="769" y="1200"/>
                  </a:cubicBezTo>
                  <a:cubicBezTo>
                    <a:pt x="768" y="1203"/>
                    <a:pt x="766" y="1206"/>
                    <a:pt x="764" y="1209"/>
                  </a:cubicBezTo>
                  <a:cubicBezTo>
                    <a:pt x="759" y="1215"/>
                    <a:pt x="756" y="1219"/>
                    <a:pt x="755" y="1225"/>
                  </a:cubicBezTo>
                  <a:cubicBezTo>
                    <a:pt x="755" y="1226"/>
                    <a:pt x="755" y="1226"/>
                    <a:pt x="755" y="1227"/>
                  </a:cubicBezTo>
                  <a:cubicBezTo>
                    <a:pt x="756" y="1230"/>
                    <a:pt x="757" y="1232"/>
                    <a:pt x="759" y="1234"/>
                  </a:cubicBezTo>
                  <a:cubicBezTo>
                    <a:pt x="759" y="1235"/>
                    <a:pt x="760" y="1236"/>
                    <a:pt x="760" y="1237"/>
                  </a:cubicBezTo>
                  <a:cubicBezTo>
                    <a:pt x="760" y="1237"/>
                    <a:pt x="760" y="1237"/>
                    <a:pt x="760" y="1237"/>
                  </a:cubicBezTo>
                  <a:cubicBezTo>
                    <a:pt x="760" y="1238"/>
                    <a:pt x="759" y="1240"/>
                    <a:pt x="757" y="1243"/>
                  </a:cubicBezTo>
                  <a:cubicBezTo>
                    <a:pt x="756" y="1246"/>
                    <a:pt x="754" y="1249"/>
                    <a:pt x="754" y="1253"/>
                  </a:cubicBezTo>
                  <a:cubicBezTo>
                    <a:pt x="754" y="1254"/>
                    <a:pt x="754" y="1254"/>
                    <a:pt x="754" y="1255"/>
                  </a:cubicBezTo>
                  <a:cubicBezTo>
                    <a:pt x="754" y="1259"/>
                    <a:pt x="758" y="1262"/>
                    <a:pt x="760" y="1262"/>
                  </a:cubicBezTo>
                  <a:cubicBezTo>
                    <a:pt x="761" y="1262"/>
                    <a:pt x="762" y="1263"/>
                    <a:pt x="762" y="1263"/>
                  </a:cubicBezTo>
                  <a:cubicBezTo>
                    <a:pt x="762" y="1263"/>
                    <a:pt x="761" y="1264"/>
                    <a:pt x="760" y="1265"/>
                  </a:cubicBezTo>
                  <a:cubicBezTo>
                    <a:pt x="759" y="1266"/>
                    <a:pt x="757" y="1268"/>
                    <a:pt x="757" y="1271"/>
                  </a:cubicBezTo>
                  <a:cubicBezTo>
                    <a:pt x="757" y="1273"/>
                    <a:pt x="758" y="1275"/>
                    <a:pt x="759" y="1276"/>
                  </a:cubicBezTo>
                  <a:cubicBezTo>
                    <a:pt x="762" y="1278"/>
                    <a:pt x="764" y="1279"/>
                    <a:pt x="765" y="1280"/>
                  </a:cubicBezTo>
                  <a:cubicBezTo>
                    <a:pt x="766" y="1281"/>
                    <a:pt x="767" y="1281"/>
                    <a:pt x="767" y="1284"/>
                  </a:cubicBezTo>
                  <a:cubicBezTo>
                    <a:pt x="767" y="1284"/>
                    <a:pt x="767" y="1285"/>
                    <a:pt x="767" y="1286"/>
                  </a:cubicBezTo>
                  <a:cubicBezTo>
                    <a:pt x="766" y="1287"/>
                    <a:pt x="766" y="1288"/>
                    <a:pt x="766" y="1289"/>
                  </a:cubicBezTo>
                  <a:cubicBezTo>
                    <a:pt x="766" y="1300"/>
                    <a:pt x="777" y="1303"/>
                    <a:pt x="777" y="1304"/>
                  </a:cubicBezTo>
                  <a:cubicBezTo>
                    <a:pt x="778" y="1305"/>
                    <a:pt x="780" y="1307"/>
                    <a:pt x="782" y="1309"/>
                  </a:cubicBezTo>
                  <a:cubicBezTo>
                    <a:pt x="783" y="1311"/>
                    <a:pt x="785" y="1313"/>
                    <a:pt x="789" y="1313"/>
                  </a:cubicBezTo>
                  <a:cubicBezTo>
                    <a:pt x="789" y="1314"/>
                    <a:pt x="790" y="1316"/>
                    <a:pt x="791" y="1316"/>
                  </a:cubicBezTo>
                  <a:cubicBezTo>
                    <a:pt x="791" y="1317"/>
                    <a:pt x="792" y="1317"/>
                    <a:pt x="793" y="1317"/>
                  </a:cubicBezTo>
                  <a:cubicBezTo>
                    <a:pt x="793" y="1317"/>
                    <a:pt x="797" y="1319"/>
                    <a:pt x="800" y="1320"/>
                  </a:cubicBezTo>
                  <a:cubicBezTo>
                    <a:pt x="803" y="1322"/>
                    <a:pt x="807" y="1323"/>
                    <a:pt x="811" y="1323"/>
                  </a:cubicBezTo>
                  <a:cubicBezTo>
                    <a:pt x="818" y="1323"/>
                    <a:pt x="828" y="1320"/>
                    <a:pt x="831" y="1319"/>
                  </a:cubicBezTo>
                  <a:cubicBezTo>
                    <a:pt x="831" y="1319"/>
                    <a:pt x="836" y="1318"/>
                    <a:pt x="840" y="1317"/>
                  </a:cubicBezTo>
                  <a:cubicBezTo>
                    <a:pt x="842" y="1316"/>
                    <a:pt x="844" y="1316"/>
                    <a:pt x="846" y="1315"/>
                  </a:cubicBezTo>
                  <a:cubicBezTo>
                    <a:pt x="848" y="1314"/>
                    <a:pt x="850" y="1314"/>
                    <a:pt x="851" y="1312"/>
                  </a:cubicBezTo>
                  <a:cubicBezTo>
                    <a:pt x="852" y="1311"/>
                    <a:pt x="852" y="1310"/>
                    <a:pt x="852" y="1310"/>
                  </a:cubicBezTo>
                  <a:cubicBezTo>
                    <a:pt x="852" y="1307"/>
                    <a:pt x="850" y="1306"/>
                    <a:pt x="850" y="1306"/>
                  </a:cubicBezTo>
                  <a:cubicBezTo>
                    <a:pt x="847" y="1304"/>
                    <a:pt x="844" y="1304"/>
                    <a:pt x="841" y="1304"/>
                  </a:cubicBezTo>
                  <a:cubicBezTo>
                    <a:pt x="837" y="1304"/>
                    <a:pt x="833" y="1303"/>
                    <a:pt x="832" y="1302"/>
                  </a:cubicBezTo>
                  <a:cubicBezTo>
                    <a:pt x="830" y="1302"/>
                    <a:pt x="825" y="1298"/>
                    <a:pt x="822" y="1294"/>
                  </a:cubicBezTo>
                  <a:cubicBezTo>
                    <a:pt x="818" y="1291"/>
                    <a:pt x="815" y="1286"/>
                    <a:pt x="815" y="1285"/>
                  </a:cubicBezTo>
                  <a:cubicBezTo>
                    <a:pt x="815" y="1284"/>
                    <a:pt x="814" y="1281"/>
                    <a:pt x="814" y="1279"/>
                  </a:cubicBezTo>
                  <a:cubicBezTo>
                    <a:pt x="814" y="1275"/>
                    <a:pt x="816" y="1271"/>
                    <a:pt x="817" y="1271"/>
                  </a:cubicBezTo>
                  <a:cubicBezTo>
                    <a:pt x="823" y="1267"/>
                    <a:pt x="834" y="1255"/>
                    <a:pt x="837" y="1253"/>
                  </a:cubicBezTo>
                  <a:cubicBezTo>
                    <a:pt x="839" y="1251"/>
                    <a:pt x="840" y="1248"/>
                    <a:pt x="841" y="1245"/>
                  </a:cubicBezTo>
                  <a:cubicBezTo>
                    <a:pt x="843" y="1242"/>
                    <a:pt x="843" y="1239"/>
                    <a:pt x="843" y="1236"/>
                  </a:cubicBezTo>
                  <a:cubicBezTo>
                    <a:pt x="843" y="1235"/>
                    <a:pt x="844" y="1233"/>
                    <a:pt x="842" y="1232"/>
                  </a:cubicBezTo>
                  <a:cubicBezTo>
                    <a:pt x="840" y="1230"/>
                    <a:pt x="838" y="1230"/>
                    <a:pt x="837" y="1230"/>
                  </a:cubicBezTo>
                  <a:cubicBezTo>
                    <a:pt x="835" y="1230"/>
                    <a:pt x="832" y="1230"/>
                    <a:pt x="830" y="1230"/>
                  </a:cubicBezTo>
                  <a:cubicBezTo>
                    <a:pt x="829" y="1230"/>
                    <a:pt x="829" y="1230"/>
                    <a:pt x="828" y="1230"/>
                  </a:cubicBezTo>
                  <a:cubicBezTo>
                    <a:pt x="828" y="1229"/>
                    <a:pt x="828" y="1229"/>
                    <a:pt x="828" y="1229"/>
                  </a:cubicBezTo>
                  <a:cubicBezTo>
                    <a:pt x="828" y="1229"/>
                    <a:pt x="829" y="1227"/>
                    <a:pt x="833" y="1223"/>
                  </a:cubicBezTo>
                  <a:cubicBezTo>
                    <a:pt x="837" y="1220"/>
                    <a:pt x="840" y="1216"/>
                    <a:pt x="842" y="1213"/>
                  </a:cubicBezTo>
                  <a:cubicBezTo>
                    <a:pt x="844" y="1210"/>
                    <a:pt x="846" y="1207"/>
                    <a:pt x="847" y="1207"/>
                  </a:cubicBezTo>
                  <a:cubicBezTo>
                    <a:pt x="849" y="1204"/>
                    <a:pt x="855" y="1199"/>
                    <a:pt x="858" y="1192"/>
                  </a:cubicBezTo>
                  <a:cubicBezTo>
                    <a:pt x="858" y="1191"/>
                    <a:pt x="859" y="1190"/>
                    <a:pt x="859" y="1188"/>
                  </a:cubicBezTo>
                  <a:cubicBezTo>
                    <a:pt x="859" y="1187"/>
                    <a:pt x="858" y="1186"/>
                    <a:pt x="857" y="1185"/>
                  </a:cubicBezTo>
                  <a:cubicBezTo>
                    <a:pt x="856" y="1184"/>
                    <a:pt x="855" y="1183"/>
                    <a:pt x="854" y="1183"/>
                  </a:cubicBezTo>
                  <a:cubicBezTo>
                    <a:pt x="851" y="1184"/>
                    <a:pt x="850" y="1184"/>
                    <a:pt x="849" y="1184"/>
                  </a:cubicBezTo>
                  <a:cubicBezTo>
                    <a:pt x="848" y="1184"/>
                    <a:pt x="848" y="1184"/>
                    <a:pt x="848" y="1184"/>
                  </a:cubicBezTo>
                  <a:cubicBezTo>
                    <a:pt x="847" y="1182"/>
                    <a:pt x="846" y="1180"/>
                    <a:pt x="846" y="1177"/>
                  </a:cubicBezTo>
                  <a:cubicBezTo>
                    <a:pt x="847" y="1178"/>
                    <a:pt x="848" y="1178"/>
                    <a:pt x="850" y="1179"/>
                  </a:cubicBezTo>
                  <a:cubicBezTo>
                    <a:pt x="853" y="1180"/>
                    <a:pt x="856" y="1181"/>
                    <a:pt x="859" y="1182"/>
                  </a:cubicBezTo>
                  <a:cubicBezTo>
                    <a:pt x="860" y="1182"/>
                    <a:pt x="861" y="1182"/>
                    <a:pt x="862" y="1182"/>
                  </a:cubicBezTo>
                  <a:cubicBezTo>
                    <a:pt x="864" y="1182"/>
                    <a:pt x="866" y="1182"/>
                    <a:pt x="867" y="1180"/>
                  </a:cubicBezTo>
                  <a:cubicBezTo>
                    <a:pt x="868" y="1179"/>
                    <a:pt x="869" y="1177"/>
                    <a:pt x="869" y="1176"/>
                  </a:cubicBezTo>
                  <a:cubicBezTo>
                    <a:pt x="868" y="1173"/>
                    <a:pt x="867" y="1170"/>
                    <a:pt x="867" y="1169"/>
                  </a:cubicBezTo>
                  <a:cubicBezTo>
                    <a:pt x="867" y="1168"/>
                    <a:pt x="867" y="1168"/>
                    <a:pt x="867" y="1167"/>
                  </a:cubicBezTo>
                  <a:cubicBezTo>
                    <a:pt x="867" y="1165"/>
                    <a:pt x="867" y="1163"/>
                    <a:pt x="868" y="1162"/>
                  </a:cubicBezTo>
                  <a:cubicBezTo>
                    <a:pt x="868" y="1162"/>
                    <a:pt x="868" y="1162"/>
                    <a:pt x="868" y="1162"/>
                  </a:cubicBezTo>
                  <a:cubicBezTo>
                    <a:pt x="870" y="1163"/>
                    <a:pt x="873" y="1163"/>
                    <a:pt x="875" y="1163"/>
                  </a:cubicBezTo>
                  <a:cubicBezTo>
                    <a:pt x="884" y="1163"/>
                    <a:pt x="896" y="1161"/>
                    <a:pt x="898" y="1160"/>
                  </a:cubicBezTo>
                  <a:cubicBezTo>
                    <a:pt x="901" y="1159"/>
                    <a:pt x="902" y="1158"/>
                    <a:pt x="903" y="1156"/>
                  </a:cubicBezTo>
                  <a:cubicBezTo>
                    <a:pt x="907" y="1151"/>
                    <a:pt x="912" y="1141"/>
                    <a:pt x="914" y="1139"/>
                  </a:cubicBezTo>
                  <a:cubicBezTo>
                    <a:pt x="915" y="1136"/>
                    <a:pt x="917" y="1133"/>
                    <a:pt x="917" y="1130"/>
                  </a:cubicBezTo>
                  <a:cubicBezTo>
                    <a:pt x="917" y="1128"/>
                    <a:pt x="915" y="1125"/>
                    <a:pt x="913" y="1123"/>
                  </a:cubicBezTo>
                  <a:cubicBezTo>
                    <a:pt x="912" y="1123"/>
                    <a:pt x="912" y="1122"/>
                    <a:pt x="912" y="1122"/>
                  </a:cubicBezTo>
                  <a:cubicBezTo>
                    <a:pt x="915" y="1123"/>
                    <a:pt x="918" y="1124"/>
                    <a:pt x="921" y="1124"/>
                  </a:cubicBezTo>
                  <a:cubicBezTo>
                    <a:pt x="921" y="1124"/>
                    <a:pt x="922" y="1124"/>
                    <a:pt x="922" y="1124"/>
                  </a:cubicBezTo>
                  <a:cubicBezTo>
                    <a:pt x="927" y="1124"/>
                    <a:pt x="932" y="1121"/>
                    <a:pt x="937" y="1115"/>
                  </a:cubicBezTo>
                  <a:cubicBezTo>
                    <a:pt x="946" y="1105"/>
                    <a:pt x="954" y="1099"/>
                    <a:pt x="955" y="1090"/>
                  </a:cubicBezTo>
                  <a:cubicBezTo>
                    <a:pt x="955" y="1084"/>
                    <a:pt x="957" y="1079"/>
                    <a:pt x="959" y="1077"/>
                  </a:cubicBezTo>
                  <a:cubicBezTo>
                    <a:pt x="960" y="1078"/>
                    <a:pt x="961" y="1078"/>
                    <a:pt x="963" y="1079"/>
                  </a:cubicBezTo>
                  <a:cubicBezTo>
                    <a:pt x="965" y="1079"/>
                    <a:pt x="967" y="1078"/>
                    <a:pt x="968" y="1076"/>
                  </a:cubicBezTo>
                  <a:cubicBezTo>
                    <a:pt x="969" y="1075"/>
                    <a:pt x="970" y="1073"/>
                    <a:pt x="971" y="1071"/>
                  </a:cubicBezTo>
                  <a:cubicBezTo>
                    <a:pt x="973" y="1066"/>
                    <a:pt x="974" y="1064"/>
                    <a:pt x="976" y="1062"/>
                  </a:cubicBezTo>
                  <a:cubicBezTo>
                    <a:pt x="978" y="1060"/>
                    <a:pt x="981" y="1057"/>
                    <a:pt x="983" y="1052"/>
                  </a:cubicBezTo>
                  <a:cubicBezTo>
                    <a:pt x="984" y="1050"/>
                    <a:pt x="984" y="1048"/>
                    <a:pt x="984" y="1046"/>
                  </a:cubicBezTo>
                  <a:cubicBezTo>
                    <a:pt x="984" y="1039"/>
                    <a:pt x="981" y="1033"/>
                    <a:pt x="982" y="1030"/>
                  </a:cubicBezTo>
                  <a:cubicBezTo>
                    <a:pt x="982" y="1028"/>
                    <a:pt x="982" y="1027"/>
                    <a:pt x="983" y="1026"/>
                  </a:cubicBezTo>
                  <a:cubicBezTo>
                    <a:pt x="991" y="1020"/>
                    <a:pt x="1006" y="1011"/>
                    <a:pt x="1006" y="1011"/>
                  </a:cubicBezTo>
                  <a:cubicBezTo>
                    <a:pt x="1006" y="1011"/>
                    <a:pt x="1007" y="1011"/>
                    <a:pt x="1009" y="1010"/>
                  </a:cubicBezTo>
                  <a:cubicBezTo>
                    <a:pt x="1010" y="1009"/>
                    <a:pt x="1013" y="1008"/>
                    <a:pt x="1017" y="1007"/>
                  </a:cubicBezTo>
                  <a:cubicBezTo>
                    <a:pt x="1021" y="1006"/>
                    <a:pt x="1025" y="1005"/>
                    <a:pt x="1029" y="1005"/>
                  </a:cubicBezTo>
                  <a:cubicBezTo>
                    <a:pt x="1033" y="1004"/>
                    <a:pt x="1037" y="1004"/>
                    <a:pt x="1040" y="999"/>
                  </a:cubicBezTo>
                  <a:cubicBezTo>
                    <a:pt x="1043" y="994"/>
                    <a:pt x="1046" y="983"/>
                    <a:pt x="1049" y="978"/>
                  </a:cubicBezTo>
                  <a:cubicBezTo>
                    <a:pt x="1053" y="973"/>
                    <a:pt x="1057" y="966"/>
                    <a:pt x="1057" y="959"/>
                  </a:cubicBezTo>
                  <a:cubicBezTo>
                    <a:pt x="1057" y="958"/>
                    <a:pt x="1057" y="957"/>
                    <a:pt x="1056" y="955"/>
                  </a:cubicBezTo>
                  <a:cubicBezTo>
                    <a:pt x="1056" y="955"/>
                    <a:pt x="1056" y="955"/>
                    <a:pt x="1056" y="955"/>
                  </a:cubicBezTo>
                  <a:cubicBezTo>
                    <a:pt x="1056" y="953"/>
                    <a:pt x="1057" y="948"/>
                    <a:pt x="1059" y="943"/>
                  </a:cubicBezTo>
                  <a:cubicBezTo>
                    <a:pt x="1060" y="938"/>
                    <a:pt x="1062" y="934"/>
                    <a:pt x="1062" y="930"/>
                  </a:cubicBezTo>
                  <a:cubicBezTo>
                    <a:pt x="1062" y="930"/>
                    <a:pt x="1062" y="930"/>
                    <a:pt x="1062" y="929"/>
                  </a:cubicBezTo>
                  <a:cubicBezTo>
                    <a:pt x="1061" y="925"/>
                    <a:pt x="1059" y="921"/>
                    <a:pt x="1059" y="917"/>
                  </a:cubicBezTo>
                  <a:cubicBezTo>
                    <a:pt x="1059" y="913"/>
                    <a:pt x="1060" y="909"/>
                    <a:pt x="1064" y="906"/>
                  </a:cubicBezTo>
                  <a:cubicBezTo>
                    <a:pt x="1069" y="901"/>
                    <a:pt x="1075" y="894"/>
                    <a:pt x="1079" y="889"/>
                  </a:cubicBezTo>
                  <a:cubicBezTo>
                    <a:pt x="1083" y="883"/>
                    <a:pt x="1086" y="878"/>
                    <a:pt x="1087" y="875"/>
                  </a:cubicBezTo>
                  <a:cubicBezTo>
                    <a:pt x="1087" y="874"/>
                    <a:pt x="1089" y="868"/>
                    <a:pt x="1091" y="863"/>
                  </a:cubicBezTo>
                  <a:cubicBezTo>
                    <a:pt x="1093" y="857"/>
                    <a:pt x="1095" y="851"/>
                    <a:pt x="1095" y="845"/>
                  </a:cubicBezTo>
                  <a:cubicBezTo>
                    <a:pt x="1095" y="845"/>
                    <a:pt x="1095" y="844"/>
                    <a:pt x="1095" y="844"/>
                  </a:cubicBezTo>
                  <a:cubicBezTo>
                    <a:pt x="1094" y="834"/>
                    <a:pt x="1087" y="824"/>
                    <a:pt x="1080" y="820"/>
                  </a:cubicBezTo>
                  <a:cubicBezTo>
                    <a:pt x="1074" y="817"/>
                    <a:pt x="1065" y="816"/>
                    <a:pt x="1062" y="812"/>
                  </a:cubicBezTo>
                  <a:cubicBezTo>
                    <a:pt x="1060" y="808"/>
                    <a:pt x="1056" y="805"/>
                    <a:pt x="1052" y="802"/>
                  </a:cubicBezTo>
                  <a:cubicBezTo>
                    <a:pt x="1048" y="800"/>
                    <a:pt x="1045" y="798"/>
                    <a:pt x="1041" y="798"/>
                  </a:cubicBezTo>
                  <a:cubicBezTo>
                    <a:pt x="1040" y="798"/>
                    <a:pt x="1039" y="798"/>
                    <a:pt x="1038" y="799"/>
                  </a:cubicBezTo>
                  <a:cubicBezTo>
                    <a:pt x="1036" y="799"/>
                    <a:pt x="1033" y="800"/>
                    <a:pt x="1031" y="800"/>
                  </a:cubicBezTo>
                  <a:cubicBezTo>
                    <a:pt x="1031" y="800"/>
                    <a:pt x="1031" y="800"/>
                    <a:pt x="1031" y="800"/>
                  </a:cubicBezTo>
                  <a:cubicBezTo>
                    <a:pt x="1029" y="800"/>
                    <a:pt x="1027" y="800"/>
                    <a:pt x="1025" y="798"/>
                  </a:cubicBezTo>
                  <a:cubicBezTo>
                    <a:pt x="1019" y="794"/>
                    <a:pt x="1010" y="789"/>
                    <a:pt x="1007" y="786"/>
                  </a:cubicBezTo>
                  <a:cubicBezTo>
                    <a:pt x="1002" y="782"/>
                    <a:pt x="993" y="779"/>
                    <a:pt x="988" y="779"/>
                  </a:cubicBezTo>
                  <a:cubicBezTo>
                    <a:pt x="988" y="779"/>
                    <a:pt x="988" y="779"/>
                    <a:pt x="988" y="779"/>
                  </a:cubicBezTo>
                  <a:cubicBezTo>
                    <a:pt x="987" y="779"/>
                    <a:pt x="987" y="779"/>
                    <a:pt x="985" y="779"/>
                  </a:cubicBezTo>
                  <a:cubicBezTo>
                    <a:pt x="985" y="779"/>
                    <a:pt x="985" y="779"/>
                    <a:pt x="985" y="779"/>
                  </a:cubicBezTo>
                  <a:cubicBezTo>
                    <a:pt x="983" y="779"/>
                    <a:pt x="982" y="779"/>
                    <a:pt x="981" y="780"/>
                  </a:cubicBezTo>
                  <a:cubicBezTo>
                    <a:pt x="981" y="778"/>
                    <a:pt x="979" y="775"/>
                    <a:pt x="978" y="774"/>
                  </a:cubicBezTo>
                  <a:cubicBezTo>
                    <a:pt x="976" y="772"/>
                    <a:pt x="973" y="771"/>
                    <a:pt x="970" y="771"/>
                  </a:cubicBezTo>
                  <a:cubicBezTo>
                    <a:pt x="970" y="771"/>
                    <a:pt x="970" y="771"/>
                    <a:pt x="970" y="771"/>
                  </a:cubicBezTo>
                  <a:cubicBezTo>
                    <a:pt x="971" y="770"/>
                    <a:pt x="973" y="769"/>
                    <a:pt x="973" y="765"/>
                  </a:cubicBezTo>
                  <a:cubicBezTo>
                    <a:pt x="973" y="763"/>
                    <a:pt x="973" y="760"/>
                    <a:pt x="971" y="757"/>
                  </a:cubicBezTo>
                  <a:cubicBezTo>
                    <a:pt x="970" y="754"/>
                    <a:pt x="968" y="749"/>
                    <a:pt x="962" y="749"/>
                  </a:cubicBezTo>
                  <a:cubicBezTo>
                    <a:pt x="962" y="749"/>
                    <a:pt x="962" y="749"/>
                    <a:pt x="962" y="749"/>
                  </a:cubicBezTo>
                  <a:cubicBezTo>
                    <a:pt x="962" y="749"/>
                    <a:pt x="962" y="749"/>
                    <a:pt x="962" y="749"/>
                  </a:cubicBezTo>
                  <a:cubicBezTo>
                    <a:pt x="961" y="748"/>
                    <a:pt x="959" y="740"/>
                    <a:pt x="953" y="732"/>
                  </a:cubicBezTo>
                  <a:cubicBezTo>
                    <a:pt x="945" y="722"/>
                    <a:pt x="935" y="715"/>
                    <a:pt x="926" y="714"/>
                  </a:cubicBezTo>
                  <a:cubicBezTo>
                    <a:pt x="925" y="714"/>
                    <a:pt x="923" y="714"/>
                    <a:pt x="922" y="715"/>
                  </a:cubicBezTo>
                  <a:cubicBezTo>
                    <a:pt x="919" y="715"/>
                    <a:pt x="915" y="716"/>
                    <a:pt x="913" y="716"/>
                  </a:cubicBezTo>
                  <a:cubicBezTo>
                    <a:pt x="913" y="716"/>
                    <a:pt x="913" y="716"/>
                    <a:pt x="913" y="716"/>
                  </a:cubicBezTo>
                  <a:cubicBezTo>
                    <a:pt x="911" y="716"/>
                    <a:pt x="910" y="716"/>
                    <a:pt x="908" y="712"/>
                  </a:cubicBezTo>
                  <a:cubicBezTo>
                    <a:pt x="903" y="702"/>
                    <a:pt x="897" y="699"/>
                    <a:pt x="896" y="696"/>
                  </a:cubicBezTo>
                  <a:cubicBezTo>
                    <a:pt x="894" y="693"/>
                    <a:pt x="891" y="692"/>
                    <a:pt x="889" y="692"/>
                  </a:cubicBezTo>
                  <a:cubicBezTo>
                    <a:pt x="888" y="692"/>
                    <a:pt x="888" y="692"/>
                    <a:pt x="888" y="692"/>
                  </a:cubicBezTo>
                  <a:cubicBezTo>
                    <a:pt x="886" y="692"/>
                    <a:pt x="884" y="692"/>
                    <a:pt x="883" y="692"/>
                  </a:cubicBezTo>
                  <a:cubicBezTo>
                    <a:pt x="881" y="690"/>
                    <a:pt x="881" y="690"/>
                    <a:pt x="881" y="690"/>
                  </a:cubicBezTo>
                  <a:cubicBezTo>
                    <a:pt x="881" y="689"/>
                    <a:pt x="880" y="689"/>
                    <a:pt x="879" y="689"/>
                  </a:cubicBezTo>
                  <a:cubicBezTo>
                    <a:pt x="878" y="689"/>
                    <a:pt x="878" y="689"/>
                    <a:pt x="878" y="689"/>
                  </a:cubicBezTo>
                  <a:cubicBezTo>
                    <a:pt x="882" y="682"/>
                    <a:pt x="884" y="674"/>
                    <a:pt x="884" y="669"/>
                  </a:cubicBezTo>
                  <a:cubicBezTo>
                    <a:pt x="884" y="668"/>
                    <a:pt x="884" y="667"/>
                    <a:pt x="884" y="666"/>
                  </a:cubicBezTo>
                  <a:cubicBezTo>
                    <a:pt x="883" y="666"/>
                    <a:pt x="883" y="665"/>
                    <a:pt x="883" y="665"/>
                  </a:cubicBezTo>
                  <a:cubicBezTo>
                    <a:pt x="882" y="664"/>
                    <a:pt x="881" y="663"/>
                    <a:pt x="880" y="663"/>
                  </a:cubicBezTo>
                  <a:cubicBezTo>
                    <a:pt x="880" y="663"/>
                    <a:pt x="880" y="663"/>
                    <a:pt x="880" y="663"/>
                  </a:cubicBezTo>
                  <a:cubicBezTo>
                    <a:pt x="879" y="663"/>
                    <a:pt x="878" y="663"/>
                    <a:pt x="878" y="664"/>
                  </a:cubicBezTo>
                  <a:cubicBezTo>
                    <a:pt x="876" y="665"/>
                    <a:pt x="875" y="666"/>
                    <a:pt x="875" y="667"/>
                  </a:cubicBezTo>
                  <a:cubicBezTo>
                    <a:pt x="873" y="669"/>
                    <a:pt x="872" y="671"/>
                    <a:pt x="871" y="673"/>
                  </a:cubicBezTo>
                  <a:cubicBezTo>
                    <a:pt x="871" y="674"/>
                    <a:pt x="871" y="674"/>
                    <a:pt x="871" y="674"/>
                  </a:cubicBezTo>
                  <a:cubicBezTo>
                    <a:pt x="870" y="673"/>
                    <a:pt x="868" y="670"/>
                    <a:pt x="865" y="668"/>
                  </a:cubicBezTo>
                  <a:cubicBezTo>
                    <a:pt x="862" y="666"/>
                    <a:pt x="858" y="665"/>
                    <a:pt x="855" y="665"/>
                  </a:cubicBezTo>
                  <a:cubicBezTo>
                    <a:pt x="852" y="665"/>
                    <a:pt x="849" y="666"/>
                    <a:pt x="846" y="667"/>
                  </a:cubicBezTo>
                  <a:cubicBezTo>
                    <a:pt x="844" y="669"/>
                    <a:pt x="841" y="671"/>
                    <a:pt x="841" y="674"/>
                  </a:cubicBezTo>
                  <a:cubicBezTo>
                    <a:pt x="841" y="674"/>
                    <a:pt x="841" y="674"/>
                    <a:pt x="841" y="674"/>
                  </a:cubicBezTo>
                  <a:cubicBezTo>
                    <a:pt x="841" y="674"/>
                    <a:pt x="841" y="673"/>
                    <a:pt x="841" y="673"/>
                  </a:cubicBezTo>
                  <a:cubicBezTo>
                    <a:pt x="838" y="668"/>
                    <a:pt x="834" y="667"/>
                    <a:pt x="829" y="667"/>
                  </a:cubicBezTo>
                  <a:cubicBezTo>
                    <a:pt x="826" y="667"/>
                    <a:pt x="822" y="668"/>
                    <a:pt x="819" y="670"/>
                  </a:cubicBezTo>
                  <a:cubicBezTo>
                    <a:pt x="818" y="669"/>
                    <a:pt x="817" y="667"/>
                    <a:pt x="817" y="665"/>
                  </a:cubicBezTo>
                  <a:cubicBezTo>
                    <a:pt x="816" y="664"/>
                    <a:pt x="815" y="662"/>
                    <a:pt x="815" y="661"/>
                  </a:cubicBezTo>
                  <a:cubicBezTo>
                    <a:pt x="814" y="660"/>
                    <a:pt x="813" y="658"/>
                    <a:pt x="810" y="657"/>
                  </a:cubicBezTo>
                  <a:cubicBezTo>
                    <a:pt x="804" y="658"/>
                    <a:pt x="797" y="662"/>
                    <a:pt x="792" y="671"/>
                  </a:cubicBezTo>
                  <a:cubicBezTo>
                    <a:pt x="792" y="672"/>
                    <a:pt x="792" y="673"/>
                    <a:pt x="792" y="673"/>
                  </a:cubicBezTo>
                  <a:cubicBezTo>
                    <a:pt x="792" y="672"/>
                    <a:pt x="792" y="671"/>
                    <a:pt x="792" y="671"/>
                  </a:cubicBezTo>
                  <a:cubicBezTo>
                    <a:pt x="792" y="670"/>
                    <a:pt x="793" y="668"/>
                    <a:pt x="794" y="665"/>
                  </a:cubicBezTo>
                  <a:cubicBezTo>
                    <a:pt x="795" y="663"/>
                    <a:pt x="796" y="661"/>
                    <a:pt x="797" y="658"/>
                  </a:cubicBezTo>
                  <a:cubicBezTo>
                    <a:pt x="797" y="655"/>
                    <a:pt x="795" y="652"/>
                    <a:pt x="792" y="652"/>
                  </a:cubicBezTo>
                  <a:cubicBezTo>
                    <a:pt x="791" y="652"/>
                    <a:pt x="790" y="651"/>
                    <a:pt x="790" y="651"/>
                  </a:cubicBezTo>
                  <a:cubicBezTo>
                    <a:pt x="785" y="652"/>
                    <a:pt x="782" y="654"/>
                    <a:pt x="778" y="657"/>
                  </a:cubicBezTo>
                  <a:cubicBezTo>
                    <a:pt x="777" y="658"/>
                    <a:pt x="776" y="659"/>
                    <a:pt x="774" y="660"/>
                  </a:cubicBezTo>
                  <a:cubicBezTo>
                    <a:pt x="774" y="660"/>
                    <a:pt x="773" y="660"/>
                    <a:pt x="773" y="661"/>
                  </a:cubicBezTo>
                  <a:cubicBezTo>
                    <a:pt x="773" y="661"/>
                    <a:pt x="773" y="661"/>
                    <a:pt x="773" y="661"/>
                  </a:cubicBezTo>
                  <a:cubicBezTo>
                    <a:pt x="767" y="662"/>
                    <a:pt x="761" y="668"/>
                    <a:pt x="756" y="676"/>
                  </a:cubicBezTo>
                  <a:cubicBezTo>
                    <a:pt x="752" y="683"/>
                    <a:pt x="750" y="686"/>
                    <a:pt x="747" y="688"/>
                  </a:cubicBezTo>
                  <a:cubicBezTo>
                    <a:pt x="746" y="688"/>
                    <a:pt x="746" y="688"/>
                    <a:pt x="745" y="688"/>
                  </a:cubicBezTo>
                  <a:cubicBezTo>
                    <a:pt x="744" y="688"/>
                    <a:pt x="744" y="688"/>
                    <a:pt x="743" y="688"/>
                  </a:cubicBezTo>
                  <a:cubicBezTo>
                    <a:pt x="743" y="688"/>
                    <a:pt x="743" y="688"/>
                    <a:pt x="743" y="688"/>
                  </a:cubicBezTo>
                  <a:cubicBezTo>
                    <a:pt x="743" y="685"/>
                    <a:pt x="742" y="684"/>
                    <a:pt x="741" y="683"/>
                  </a:cubicBezTo>
                  <a:cubicBezTo>
                    <a:pt x="738" y="680"/>
                    <a:pt x="733" y="676"/>
                    <a:pt x="727" y="676"/>
                  </a:cubicBezTo>
                  <a:cubicBezTo>
                    <a:pt x="727" y="676"/>
                    <a:pt x="727" y="676"/>
                    <a:pt x="727" y="676"/>
                  </a:cubicBezTo>
                  <a:cubicBezTo>
                    <a:pt x="726" y="676"/>
                    <a:pt x="724" y="676"/>
                    <a:pt x="723" y="678"/>
                  </a:cubicBezTo>
                  <a:cubicBezTo>
                    <a:pt x="722" y="680"/>
                    <a:pt x="716" y="683"/>
                    <a:pt x="710" y="686"/>
                  </a:cubicBezTo>
                  <a:cubicBezTo>
                    <a:pt x="709" y="686"/>
                    <a:pt x="709" y="686"/>
                    <a:pt x="708" y="686"/>
                  </a:cubicBezTo>
                  <a:cubicBezTo>
                    <a:pt x="708" y="686"/>
                    <a:pt x="708" y="686"/>
                    <a:pt x="708" y="686"/>
                  </a:cubicBezTo>
                  <a:cubicBezTo>
                    <a:pt x="706" y="686"/>
                    <a:pt x="702" y="682"/>
                    <a:pt x="702" y="680"/>
                  </a:cubicBezTo>
                  <a:cubicBezTo>
                    <a:pt x="699" y="675"/>
                    <a:pt x="698" y="677"/>
                    <a:pt x="697" y="667"/>
                  </a:cubicBezTo>
                  <a:cubicBezTo>
                    <a:pt x="697" y="665"/>
                    <a:pt x="697" y="664"/>
                    <a:pt x="697" y="663"/>
                  </a:cubicBezTo>
                  <a:cubicBezTo>
                    <a:pt x="697" y="654"/>
                    <a:pt x="699" y="644"/>
                    <a:pt x="700" y="639"/>
                  </a:cubicBezTo>
                  <a:cubicBezTo>
                    <a:pt x="701" y="638"/>
                    <a:pt x="701" y="637"/>
                    <a:pt x="701" y="636"/>
                  </a:cubicBezTo>
                  <a:cubicBezTo>
                    <a:pt x="701" y="631"/>
                    <a:pt x="697" y="627"/>
                    <a:pt x="694" y="623"/>
                  </a:cubicBezTo>
                  <a:cubicBezTo>
                    <a:pt x="690" y="619"/>
                    <a:pt x="687" y="615"/>
                    <a:pt x="682" y="615"/>
                  </a:cubicBezTo>
                  <a:cubicBezTo>
                    <a:pt x="682" y="615"/>
                    <a:pt x="681" y="615"/>
                    <a:pt x="681" y="615"/>
                  </a:cubicBezTo>
                  <a:cubicBezTo>
                    <a:pt x="678" y="616"/>
                    <a:pt x="675" y="618"/>
                    <a:pt x="673" y="619"/>
                  </a:cubicBezTo>
                  <a:cubicBezTo>
                    <a:pt x="671" y="620"/>
                    <a:pt x="669" y="621"/>
                    <a:pt x="668" y="621"/>
                  </a:cubicBezTo>
                  <a:cubicBezTo>
                    <a:pt x="668" y="621"/>
                    <a:pt x="668" y="621"/>
                    <a:pt x="668" y="621"/>
                  </a:cubicBezTo>
                  <a:cubicBezTo>
                    <a:pt x="668" y="621"/>
                    <a:pt x="668" y="621"/>
                    <a:pt x="668" y="621"/>
                  </a:cubicBezTo>
                  <a:cubicBezTo>
                    <a:pt x="666" y="621"/>
                    <a:pt x="666" y="621"/>
                    <a:pt x="665" y="620"/>
                  </a:cubicBezTo>
                  <a:cubicBezTo>
                    <a:pt x="663" y="619"/>
                    <a:pt x="661" y="619"/>
                    <a:pt x="659" y="619"/>
                  </a:cubicBezTo>
                  <a:cubicBezTo>
                    <a:pt x="659" y="617"/>
                    <a:pt x="660" y="616"/>
                    <a:pt x="660" y="614"/>
                  </a:cubicBezTo>
                  <a:cubicBezTo>
                    <a:pt x="661" y="612"/>
                    <a:pt x="661" y="611"/>
                    <a:pt x="661" y="609"/>
                  </a:cubicBezTo>
                  <a:cubicBezTo>
                    <a:pt x="661" y="606"/>
                    <a:pt x="660" y="604"/>
                    <a:pt x="660" y="601"/>
                  </a:cubicBezTo>
                  <a:cubicBezTo>
                    <a:pt x="660" y="597"/>
                    <a:pt x="661" y="594"/>
                    <a:pt x="664" y="592"/>
                  </a:cubicBezTo>
                  <a:cubicBezTo>
                    <a:pt x="668" y="588"/>
                    <a:pt x="670" y="582"/>
                    <a:pt x="670" y="577"/>
                  </a:cubicBezTo>
                  <a:cubicBezTo>
                    <a:pt x="670" y="574"/>
                    <a:pt x="669" y="571"/>
                    <a:pt x="668" y="568"/>
                  </a:cubicBezTo>
                  <a:cubicBezTo>
                    <a:pt x="667" y="565"/>
                    <a:pt x="666" y="563"/>
                    <a:pt x="662" y="562"/>
                  </a:cubicBezTo>
                  <a:cubicBezTo>
                    <a:pt x="661" y="562"/>
                    <a:pt x="661" y="562"/>
                    <a:pt x="660" y="562"/>
                  </a:cubicBezTo>
                  <a:cubicBezTo>
                    <a:pt x="654" y="562"/>
                    <a:pt x="648" y="564"/>
                    <a:pt x="644" y="564"/>
                  </a:cubicBezTo>
                  <a:cubicBezTo>
                    <a:pt x="644" y="564"/>
                    <a:pt x="644" y="564"/>
                    <a:pt x="644" y="564"/>
                  </a:cubicBezTo>
                  <a:cubicBezTo>
                    <a:pt x="643" y="564"/>
                    <a:pt x="642" y="564"/>
                    <a:pt x="642" y="564"/>
                  </a:cubicBezTo>
                  <a:cubicBezTo>
                    <a:pt x="641" y="564"/>
                    <a:pt x="641" y="564"/>
                    <a:pt x="640" y="564"/>
                  </a:cubicBezTo>
                  <a:cubicBezTo>
                    <a:pt x="633" y="564"/>
                    <a:pt x="628" y="570"/>
                    <a:pt x="628" y="577"/>
                  </a:cubicBezTo>
                  <a:cubicBezTo>
                    <a:pt x="628" y="579"/>
                    <a:pt x="629" y="580"/>
                    <a:pt x="629" y="582"/>
                  </a:cubicBezTo>
                  <a:cubicBezTo>
                    <a:pt x="629" y="582"/>
                    <a:pt x="629" y="583"/>
                    <a:pt x="629" y="584"/>
                  </a:cubicBezTo>
                  <a:cubicBezTo>
                    <a:pt x="629" y="586"/>
                    <a:pt x="629" y="587"/>
                    <a:pt x="628" y="588"/>
                  </a:cubicBezTo>
                  <a:cubicBezTo>
                    <a:pt x="628" y="588"/>
                    <a:pt x="628" y="588"/>
                    <a:pt x="628" y="588"/>
                  </a:cubicBezTo>
                  <a:cubicBezTo>
                    <a:pt x="627" y="588"/>
                    <a:pt x="625" y="587"/>
                    <a:pt x="622" y="587"/>
                  </a:cubicBezTo>
                  <a:cubicBezTo>
                    <a:pt x="619" y="587"/>
                    <a:pt x="616" y="588"/>
                    <a:pt x="612" y="591"/>
                  </a:cubicBezTo>
                  <a:cubicBezTo>
                    <a:pt x="609" y="594"/>
                    <a:pt x="608" y="594"/>
                    <a:pt x="607" y="594"/>
                  </a:cubicBezTo>
                  <a:cubicBezTo>
                    <a:pt x="607" y="594"/>
                    <a:pt x="607" y="594"/>
                    <a:pt x="607" y="594"/>
                  </a:cubicBezTo>
                  <a:cubicBezTo>
                    <a:pt x="607" y="594"/>
                    <a:pt x="607" y="594"/>
                    <a:pt x="607" y="594"/>
                  </a:cubicBezTo>
                  <a:cubicBezTo>
                    <a:pt x="606" y="594"/>
                    <a:pt x="603" y="592"/>
                    <a:pt x="599" y="588"/>
                  </a:cubicBezTo>
                  <a:cubicBezTo>
                    <a:pt x="591" y="580"/>
                    <a:pt x="584" y="574"/>
                    <a:pt x="583" y="564"/>
                  </a:cubicBezTo>
                  <a:cubicBezTo>
                    <a:pt x="582" y="558"/>
                    <a:pt x="582" y="552"/>
                    <a:pt x="582" y="547"/>
                  </a:cubicBezTo>
                  <a:cubicBezTo>
                    <a:pt x="582" y="542"/>
                    <a:pt x="582" y="538"/>
                    <a:pt x="583" y="536"/>
                  </a:cubicBezTo>
                  <a:cubicBezTo>
                    <a:pt x="585" y="532"/>
                    <a:pt x="585" y="528"/>
                    <a:pt x="585" y="524"/>
                  </a:cubicBezTo>
                  <a:cubicBezTo>
                    <a:pt x="585" y="521"/>
                    <a:pt x="585" y="519"/>
                    <a:pt x="584" y="517"/>
                  </a:cubicBezTo>
                  <a:cubicBezTo>
                    <a:pt x="584" y="515"/>
                    <a:pt x="583" y="513"/>
                    <a:pt x="582" y="512"/>
                  </a:cubicBezTo>
                  <a:cubicBezTo>
                    <a:pt x="582" y="512"/>
                    <a:pt x="582" y="512"/>
                    <a:pt x="582" y="512"/>
                  </a:cubicBezTo>
                  <a:cubicBezTo>
                    <a:pt x="583" y="510"/>
                    <a:pt x="588" y="507"/>
                    <a:pt x="589" y="506"/>
                  </a:cubicBezTo>
                  <a:cubicBezTo>
                    <a:pt x="596" y="504"/>
                    <a:pt x="603" y="497"/>
                    <a:pt x="605" y="492"/>
                  </a:cubicBezTo>
                  <a:cubicBezTo>
                    <a:pt x="606" y="492"/>
                    <a:pt x="608" y="491"/>
                    <a:pt x="610" y="491"/>
                  </a:cubicBezTo>
                  <a:cubicBezTo>
                    <a:pt x="610" y="491"/>
                    <a:pt x="611" y="491"/>
                    <a:pt x="611" y="491"/>
                  </a:cubicBezTo>
                  <a:cubicBezTo>
                    <a:pt x="613" y="491"/>
                    <a:pt x="615" y="491"/>
                    <a:pt x="618" y="491"/>
                  </a:cubicBezTo>
                  <a:cubicBezTo>
                    <a:pt x="626" y="492"/>
                    <a:pt x="625" y="491"/>
                    <a:pt x="633" y="496"/>
                  </a:cubicBezTo>
                  <a:cubicBezTo>
                    <a:pt x="635" y="497"/>
                    <a:pt x="637" y="498"/>
                    <a:pt x="639" y="498"/>
                  </a:cubicBezTo>
                  <a:cubicBezTo>
                    <a:pt x="639" y="498"/>
                    <a:pt x="639" y="498"/>
                    <a:pt x="639" y="498"/>
                  </a:cubicBezTo>
                  <a:cubicBezTo>
                    <a:pt x="643" y="498"/>
                    <a:pt x="645" y="495"/>
                    <a:pt x="646" y="493"/>
                  </a:cubicBezTo>
                  <a:cubicBezTo>
                    <a:pt x="647" y="491"/>
                    <a:pt x="647" y="489"/>
                    <a:pt x="647" y="488"/>
                  </a:cubicBezTo>
                  <a:cubicBezTo>
                    <a:pt x="647" y="488"/>
                    <a:pt x="648" y="485"/>
                    <a:pt x="653" y="485"/>
                  </a:cubicBezTo>
                  <a:cubicBezTo>
                    <a:pt x="653" y="485"/>
                    <a:pt x="654" y="485"/>
                    <a:pt x="654" y="485"/>
                  </a:cubicBezTo>
                  <a:cubicBezTo>
                    <a:pt x="655" y="485"/>
                    <a:pt x="656" y="485"/>
                    <a:pt x="657" y="485"/>
                  </a:cubicBezTo>
                  <a:cubicBezTo>
                    <a:pt x="663" y="485"/>
                    <a:pt x="671" y="483"/>
                    <a:pt x="674" y="483"/>
                  </a:cubicBezTo>
                  <a:cubicBezTo>
                    <a:pt x="674" y="483"/>
                    <a:pt x="674" y="483"/>
                    <a:pt x="674" y="483"/>
                  </a:cubicBezTo>
                  <a:cubicBezTo>
                    <a:pt x="674" y="483"/>
                    <a:pt x="674" y="483"/>
                    <a:pt x="674" y="483"/>
                  </a:cubicBezTo>
                  <a:cubicBezTo>
                    <a:pt x="675" y="484"/>
                    <a:pt x="676" y="486"/>
                    <a:pt x="677" y="488"/>
                  </a:cubicBezTo>
                  <a:cubicBezTo>
                    <a:pt x="679" y="490"/>
                    <a:pt x="681" y="493"/>
                    <a:pt x="685" y="494"/>
                  </a:cubicBezTo>
                  <a:cubicBezTo>
                    <a:pt x="685" y="494"/>
                    <a:pt x="685" y="494"/>
                    <a:pt x="686" y="494"/>
                  </a:cubicBezTo>
                  <a:cubicBezTo>
                    <a:pt x="687" y="494"/>
                    <a:pt x="688" y="493"/>
                    <a:pt x="689" y="492"/>
                  </a:cubicBezTo>
                  <a:cubicBezTo>
                    <a:pt x="690" y="492"/>
                    <a:pt x="690" y="492"/>
                    <a:pt x="691" y="491"/>
                  </a:cubicBezTo>
                  <a:cubicBezTo>
                    <a:pt x="691" y="496"/>
                    <a:pt x="692" y="503"/>
                    <a:pt x="694" y="508"/>
                  </a:cubicBezTo>
                  <a:cubicBezTo>
                    <a:pt x="696" y="514"/>
                    <a:pt x="699" y="519"/>
                    <a:pt x="704" y="521"/>
                  </a:cubicBezTo>
                  <a:cubicBezTo>
                    <a:pt x="705" y="521"/>
                    <a:pt x="705" y="523"/>
                    <a:pt x="706" y="526"/>
                  </a:cubicBezTo>
                  <a:cubicBezTo>
                    <a:pt x="706" y="527"/>
                    <a:pt x="707" y="529"/>
                    <a:pt x="708" y="531"/>
                  </a:cubicBezTo>
                  <a:cubicBezTo>
                    <a:pt x="709" y="533"/>
                    <a:pt x="711" y="534"/>
                    <a:pt x="714" y="535"/>
                  </a:cubicBezTo>
                  <a:cubicBezTo>
                    <a:pt x="715" y="535"/>
                    <a:pt x="715" y="535"/>
                    <a:pt x="715" y="535"/>
                  </a:cubicBezTo>
                  <a:cubicBezTo>
                    <a:pt x="717" y="535"/>
                    <a:pt x="719" y="533"/>
                    <a:pt x="720" y="532"/>
                  </a:cubicBezTo>
                  <a:cubicBezTo>
                    <a:pt x="724" y="527"/>
                    <a:pt x="725" y="520"/>
                    <a:pt x="725" y="515"/>
                  </a:cubicBezTo>
                  <a:cubicBezTo>
                    <a:pt x="725" y="512"/>
                    <a:pt x="725" y="510"/>
                    <a:pt x="724" y="508"/>
                  </a:cubicBezTo>
                  <a:cubicBezTo>
                    <a:pt x="724" y="506"/>
                    <a:pt x="722" y="500"/>
                    <a:pt x="720" y="494"/>
                  </a:cubicBezTo>
                  <a:cubicBezTo>
                    <a:pt x="718" y="488"/>
                    <a:pt x="717" y="483"/>
                    <a:pt x="714" y="480"/>
                  </a:cubicBezTo>
                  <a:cubicBezTo>
                    <a:pt x="713" y="479"/>
                    <a:pt x="713" y="477"/>
                    <a:pt x="713" y="475"/>
                  </a:cubicBezTo>
                  <a:cubicBezTo>
                    <a:pt x="713" y="471"/>
                    <a:pt x="714" y="468"/>
                    <a:pt x="716" y="467"/>
                  </a:cubicBezTo>
                  <a:cubicBezTo>
                    <a:pt x="721" y="465"/>
                    <a:pt x="726" y="460"/>
                    <a:pt x="732" y="455"/>
                  </a:cubicBezTo>
                  <a:cubicBezTo>
                    <a:pt x="738" y="449"/>
                    <a:pt x="743" y="444"/>
                    <a:pt x="746" y="442"/>
                  </a:cubicBezTo>
                  <a:cubicBezTo>
                    <a:pt x="747" y="440"/>
                    <a:pt x="751" y="438"/>
                    <a:pt x="754" y="436"/>
                  </a:cubicBezTo>
                  <a:cubicBezTo>
                    <a:pt x="757" y="433"/>
                    <a:pt x="761" y="431"/>
                    <a:pt x="761" y="426"/>
                  </a:cubicBezTo>
                  <a:cubicBezTo>
                    <a:pt x="761" y="424"/>
                    <a:pt x="761" y="423"/>
                    <a:pt x="760" y="421"/>
                  </a:cubicBezTo>
                  <a:cubicBezTo>
                    <a:pt x="757" y="416"/>
                    <a:pt x="756" y="413"/>
                    <a:pt x="755" y="410"/>
                  </a:cubicBezTo>
                  <a:cubicBezTo>
                    <a:pt x="756" y="411"/>
                    <a:pt x="758" y="412"/>
                    <a:pt x="759" y="412"/>
                  </a:cubicBezTo>
                  <a:cubicBezTo>
                    <a:pt x="759" y="412"/>
                    <a:pt x="759" y="412"/>
                    <a:pt x="759" y="412"/>
                  </a:cubicBezTo>
                  <a:cubicBezTo>
                    <a:pt x="763" y="412"/>
                    <a:pt x="764" y="410"/>
                    <a:pt x="766" y="408"/>
                  </a:cubicBezTo>
                  <a:cubicBezTo>
                    <a:pt x="768" y="406"/>
                    <a:pt x="770" y="403"/>
                    <a:pt x="770" y="400"/>
                  </a:cubicBezTo>
                  <a:cubicBezTo>
                    <a:pt x="770" y="399"/>
                    <a:pt x="770" y="398"/>
                    <a:pt x="769" y="397"/>
                  </a:cubicBezTo>
                  <a:cubicBezTo>
                    <a:pt x="769" y="396"/>
                    <a:pt x="768" y="395"/>
                    <a:pt x="768" y="394"/>
                  </a:cubicBezTo>
                  <a:cubicBezTo>
                    <a:pt x="768" y="393"/>
                    <a:pt x="769" y="393"/>
                    <a:pt x="769" y="393"/>
                  </a:cubicBezTo>
                  <a:cubicBezTo>
                    <a:pt x="769" y="393"/>
                    <a:pt x="769" y="393"/>
                    <a:pt x="769" y="393"/>
                  </a:cubicBezTo>
                  <a:cubicBezTo>
                    <a:pt x="769" y="393"/>
                    <a:pt x="770" y="393"/>
                    <a:pt x="770" y="393"/>
                  </a:cubicBezTo>
                  <a:cubicBezTo>
                    <a:pt x="770" y="393"/>
                    <a:pt x="771" y="393"/>
                    <a:pt x="771" y="393"/>
                  </a:cubicBezTo>
                  <a:cubicBezTo>
                    <a:pt x="773" y="393"/>
                    <a:pt x="775" y="392"/>
                    <a:pt x="776" y="390"/>
                  </a:cubicBezTo>
                  <a:cubicBezTo>
                    <a:pt x="778" y="389"/>
                    <a:pt x="778" y="387"/>
                    <a:pt x="778" y="385"/>
                  </a:cubicBezTo>
                  <a:cubicBezTo>
                    <a:pt x="778" y="384"/>
                    <a:pt x="778" y="382"/>
                    <a:pt x="777" y="381"/>
                  </a:cubicBezTo>
                  <a:cubicBezTo>
                    <a:pt x="778" y="380"/>
                    <a:pt x="780" y="379"/>
                    <a:pt x="781" y="379"/>
                  </a:cubicBezTo>
                  <a:cubicBezTo>
                    <a:pt x="781" y="379"/>
                    <a:pt x="781" y="379"/>
                    <a:pt x="781" y="379"/>
                  </a:cubicBezTo>
                  <a:cubicBezTo>
                    <a:pt x="781" y="379"/>
                    <a:pt x="782" y="379"/>
                    <a:pt x="782" y="379"/>
                  </a:cubicBezTo>
                  <a:cubicBezTo>
                    <a:pt x="784" y="380"/>
                    <a:pt x="785" y="380"/>
                    <a:pt x="787" y="380"/>
                  </a:cubicBezTo>
                  <a:cubicBezTo>
                    <a:pt x="791" y="380"/>
                    <a:pt x="794" y="380"/>
                    <a:pt x="798" y="379"/>
                  </a:cubicBezTo>
                  <a:cubicBezTo>
                    <a:pt x="801" y="378"/>
                    <a:pt x="804" y="377"/>
                    <a:pt x="806" y="374"/>
                  </a:cubicBezTo>
                  <a:cubicBezTo>
                    <a:pt x="806" y="373"/>
                    <a:pt x="807" y="372"/>
                    <a:pt x="807" y="370"/>
                  </a:cubicBezTo>
                  <a:cubicBezTo>
                    <a:pt x="807" y="367"/>
                    <a:pt x="805" y="365"/>
                    <a:pt x="804" y="364"/>
                  </a:cubicBezTo>
                  <a:cubicBezTo>
                    <a:pt x="803" y="362"/>
                    <a:pt x="802" y="360"/>
                    <a:pt x="802" y="359"/>
                  </a:cubicBezTo>
                  <a:cubicBezTo>
                    <a:pt x="802" y="357"/>
                    <a:pt x="803" y="355"/>
                    <a:pt x="806" y="353"/>
                  </a:cubicBezTo>
                  <a:cubicBezTo>
                    <a:pt x="808" y="351"/>
                    <a:pt x="811" y="349"/>
                    <a:pt x="812" y="349"/>
                  </a:cubicBezTo>
                  <a:cubicBezTo>
                    <a:pt x="814" y="349"/>
                    <a:pt x="817" y="349"/>
                    <a:pt x="819" y="348"/>
                  </a:cubicBezTo>
                  <a:cubicBezTo>
                    <a:pt x="821" y="348"/>
                    <a:pt x="822" y="348"/>
                    <a:pt x="823" y="348"/>
                  </a:cubicBezTo>
                  <a:cubicBezTo>
                    <a:pt x="824" y="347"/>
                    <a:pt x="826" y="346"/>
                    <a:pt x="827" y="344"/>
                  </a:cubicBezTo>
                  <a:cubicBezTo>
                    <a:pt x="827" y="344"/>
                    <a:pt x="828" y="343"/>
                    <a:pt x="828" y="342"/>
                  </a:cubicBezTo>
                  <a:cubicBezTo>
                    <a:pt x="828" y="345"/>
                    <a:pt x="829" y="348"/>
                    <a:pt x="829" y="350"/>
                  </a:cubicBezTo>
                  <a:cubicBezTo>
                    <a:pt x="829" y="352"/>
                    <a:pt x="830" y="354"/>
                    <a:pt x="831" y="356"/>
                  </a:cubicBezTo>
                  <a:cubicBezTo>
                    <a:pt x="832" y="357"/>
                    <a:pt x="835" y="359"/>
                    <a:pt x="837" y="359"/>
                  </a:cubicBezTo>
                  <a:cubicBezTo>
                    <a:pt x="837" y="359"/>
                    <a:pt x="837" y="359"/>
                    <a:pt x="837" y="359"/>
                  </a:cubicBezTo>
                  <a:cubicBezTo>
                    <a:pt x="842" y="359"/>
                    <a:pt x="845" y="356"/>
                    <a:pt x="848" y="354"/>
                  </a:cubicBezTo>
                  <a:cubicBezTo>
                    <a:pt x="849" y="353"/>
                    <a:pt x="851" y="352"/>
                    <a:pt x="852" y="352"/>
                  </a:cubicBezTo>
                  <a:cubicBezTo>
                    <a:pt x="852" y="351"/>
                    <a:pt x="853" y="351"/>
                    <a:pt x="853" y="351"/>
                  </a:cubicBezTo>
                  <a:cubicBezTo>
                    <a:pt x="853" y="350"/>
                    <a:pt x="853" y="350"/>
                    <a:pt x="853" y="350"/>
                  </a:cubicBezTo>
                  <a:cubicBezTo>
                    <a:pt x="853" y="350"/>
                    <a:pt x="853" y="350"/>
                    <a:pt x="853" y="350"/>
                  </a:cubicBezTo>
                  <a:cubicBezTo>
                    <a:pt x="855" y="350"/>
                    <a:pt x="868" y="346"/>
                    <a:pt x="871" y="346"/>
                  </a:cubicBezTo>
                  <a:cubicBezTo>
                    <a:pt x="871" y="345"/>
                    <a:pt x="876" y="345"/>
                    <a:pt x="880" y="343"/>
                  </a:cubicBezTo>
                  <a:cubicBezTo>
                    <a:pt x="883" y="343"/>
                    <a:pt x="885" y="342"/>
                    <a:pt x="887" y="341"/>
                  </a:cubicBezTo>
                  <a:cubicBezTo>
                    <a:pt x="889" y="340"/>
                    <a:pt x="891" y="338"/>
                    <a:pt x="891" y="335"/>
                  </a:cubicBezTo>
                  <a:cubicBezTo>
                    <a:pt x="891" y="334"/>
                    <a:pt x="891" y="333"/>
                    <a:pt x="890" y="333"/>
                  </a:cubicBezTo>
                  <a:cubicBezTo>
                    <a:pt x="888" y="327"/>
                    <a:pt x="886" y="321"/>
                    <a:pt x="884" y="317"/>
                  </a:cubicBezTo>
                  <a:cubicBezTo>
                    <a:pt x="883" y="316"/>
                    <a:pt x="881" y="315"/>
                    <a:pt x="879" y="315"/>
                  </a:cubicBezTo>
                  <a:cubicBezTo>
                    <a:pt x="876" y="315"/>
                    <a:pt x="875" y="317"/>
                    <a:pt x="874" y="318"/>
                  </a:cubicBezTo>
                  <a:cubicBezTo>
                    <a:pt x="873" y="320"/>
                    <a:pt x="872" y="321"/>
                    <a:pt x="871" y="323"/>
                  </a:cubicBezTo>
                  <a:cubicBezTo>
                    <a:pt x="870" y="324"/>
                    <a:pt x="869" y="324"/>
                    <a:pt x="869" y="324"/>
                  </a:cubicBezTo>
                  <a:cubicBezTo>
                    <a:pt x="868" y="324"/>
                    <a:pt x="868" y="324"/>
                    <a:pt x="868" y="324"/>
                  </a:cubicBezTo>
                  <a:cubicBezTo>
                    <a:pt x="868" y="324"/>
                    <a:pt x="868" y="321"/>
                    <a:pt x="868" y="319"/>
                  </a:cubicBezTo>
                  <a:cubicBezTo>
                    <a:pt x="868" y="318"/>
                    <a:pt x="868" y="316"/>
                    <a:pt x="867" y="315"/>
                  </a:cubicBezTo>
                  <a:cubicBezTo>
                    <a:pt x="867" y="314"/>
                    <a:pt x="865" y="311"/>
                    <a:pt x="862" y="311"/>
                  </a:cubicBezTo>
                  <a:cubicBezTo>
                    <a:pt x="862" y="311"/>
                    <a:pt x="862" y="311"/>
                    <a:pt x="862" y="311"/>
                  </a:cubicBezTo>
                  <a:cubicBezTo>
                    <a:pt x="861" y="311"/>
                    <a:pt x="860" y="312"/>
                    <a:pt x="859" y="313"/>
                  </a:cubicBezTo>
                  <a:cubicBezTo>
                    <a:pt x="856" y="314"/>
                    <a:pt x="855" y="316"/>
                    <a:pt x="854" y="317"/>
                  </a:cubicBezTo>
                  <a:cubicBezTo>
                    <a:pt x="854" y="317"/>
                    <a:pt x="854" y="317"/>
                    <a:pt x="854" y="317"/>
                  </a:cubicBezTo>
                  <a:cubicBezTo>
                    <a:pt x="853" y="316"/>
                    <a:pt x="852" y="315"/>
                    <a:pt x="852" y="314"/>
                  </a:cubicBezTo>
                  <a:cubicBezTo>
                    <a:pt x="852" y="314"/>
                    <a:pt x="852" y="314"/>
                    <a:pt x="852" y="314"/>
                  </a:cubicBezTo>
                  <a:cubicBezTo>
                    <a:pt x="853" y="312"/>
                    <a:pt x="854" y="310"/>
                    <a:pt x="854" y="307"/>
                  </a:cubicBezTo>
                  <a:cubicBezTo>
                    <a:pt x="854" y="304"/>
                    <a:pt x="854" y="302"/>
                    <a:pt x="852" y="299"/>
                  </a:cubicBezTo>
                  <a:cubicBezTo>
                    <a:pt x="849" y="295"/>
                    <a:pt x="845" y="293"/>
                    <a:pt x="841" y="293"/>
                  </a:cubicBezTo>
                  <a:cubicBezTo>
                    <a:pt x="841" y="293"/>
                    <a:pt x="841" y="293"/>
                    <a:pt x="840" y="293"/>
                  </a:cubicBezTo>
                  <a:cubicBezTo>
                    <a:pt x="836" y="293"/>
                    <a:pt x="832" y="294"/>
                    <a:pt x="828" y="297"/>
                  </a:cubicBezTo>
                  <a:cubicBezTo>
                    <a:pt x="824" y="299"/>
                    <a:pt x="823" y="300"/>
                    <a:pt x="822" y="300"/>
                  </a:cubicBezTo>
                  <a:cubicBezTo>
                    <a:pt x="822" y="300"/>
                    <a:pt x="822" y="300"/>
                    <a:pt x="822" y="300"/>
                  </a:cubicBezTo>
                  <a:cubicBezTo>
                    <a:pt x="826" y="296"/>
                    <a:pt x="832" y="293"/>
                    <a:pt x="837" y="287"/>
                  </a:cubicBezTo>
                  <a:cubicBezTo>
                    <a:pt x="837" y="287"/>
                    <a:pt x="838" y="287"/>
                    <a:pt x="839" y="287"/>
                  </a:cubicBezTo>
                  <a:cubicBezTo>
                    <a:pt x="840" y="287"/>
                    <a:pt x="842" y="288"/>
                    <a:pt x="844" y="289"/>
                  </a:cubicBezTo>
                  <a:cubicBezTo>
                    <a:pt x="846" y="289"/>
                    <a:pt x="848" y="290"/>
                    <a:pt x="848" y="290"/>
                  </a:cubicBezTo>
                  <a:cubicBezTo>
                    <a:pt x="848" y="291"/>
                    <a:pt x="849" y="291"/>
                    <a:pt x="850" y="291"/>
                  </a:cubicBezTo>
                  <a:cubicBezTo>
                    <a:pt x="850" y="291"/>
                    <a:pt x="851" y="291"/>
                    <a:pt x="851" y="291"/>
                  </a:cubicBezTo>
                  <a:cubicBezTo>
                    <a:pt x="851" y="291"/>
                    <a:pt x="851" y="291"/>
                    <a:pt x="851" y="292"/>
                  </a:cubicBezTo>
                  <a:cubicBezTo>
                    <a:pt x="851" y="294"/>
                    <a:pt x="851" y="296"/>
                    <a:pt x="852" y="298"/>
                  </a:cubicBezTo>
                  <a:cubicBezTo>
                    <a:pt x="852" y="300"/>
                    <a:pt x="854" y="303"/>
                    <a:pt x="858" y="303"/>
                  </a:cubicBezTo>
                  <a:cubicBezTo>
                    <a:pt x="861" y="303"/>
                    <a:pt x="864" y="302"/>
                    <a:pt x="867" y="300"/>
                  </a:cubicBezTo>
                  <a:cubicBezTo>
                    <a:pt x="869" y="300"/>
                    <a:pt x="870" y="299"/>
                    <a:pt x="871" y="298"/>
                  </a:cubicBezTo>
                  <a:cubicBezTo>
                    <a:pt x="872" y="297"/>
                    <a:pt x="873" y="296"/>
                    <a:pt x="874" y="294"/>
                  </a:cubicBezTo>
                  <a:cubicBezTo>
                    <a:pt x="874" y="294"/>
                    <a:pt x="874" y="294"/>
                    <a:pt x="874" y="294"/>
                  </a:cubicBezTo>
                  <a:cubicBezTo>
                    <a:pt x="877" y="293"/>
                    <a:pt x="880" y="292"/>
                    <a:pt x="883" y="290"/>
                  </a:cubicBezTo>
                  <a:cubicBezTo>
                    <a:pt x="887" y="287"/>
                    <a:pt x="891" y="287"/>
                    <a:pt x="896" y="285"/>
                  </a:cubicBezTo>
                  <a:cubicBezTo>
                    <a:pt x="899" y="283"/>
                    <a:pt x="900" y="280"/>
                    <a:pt x="901" y="278"/>
                  </a:cubicBezTo>
                  <a:cubicBezTo>
                    <a:pt x="902" y="277"/>
                    <a:pt x="903" y="276"/>
                    <a:pt x="904" y="276"/>
                  </a:cubicBezTo>
                  <a:cubicBezTo>
                    <a:pt x="904" y="276"/>
                    <a:pt x="904" y="276"/>
                    <a:pt x="904" y="276"/>
                  </a:cubicBezTo>
                  <a:cubicBezTo>
                    <a:pt x="904" y="276"/>
                    <a:pt x="904" y="276"/>
                    <a:pt x="904" y="277"/>
                  </a:cubicBezTo>
                  <a:cubicBezTo>
                    <a:pt x="904" y="278"/>
                    <a:pt x="904" y="280"/>
                    <a:pt x="901" y="282"/>
                  </a:cubicBezTo>
                  <a:cubicBezTo>
                    <a:pt x="897" y="285"/>
                    <a:pt x="895" y="290"/>
                    <a:pt x="893" y="295"/>
                  </a:cubicBezTo>
                  <a:cubicBezTo>
                    <a:pt x="892" y="299"/>
                    <a:pt x="891" y="303"/>
                    <a:pt x="890" y="303"/>
                  </a:cubicBezTo>
                  <a:cubicBezTo>
                    <a:pt x="888" y="305"/>
                    <a:pt x="887" y="307"/>
                    <a:pt x="887" y="309"/>
                  </a:cubicBezTo>
                  <a:cubicBezTo>
                    <a:pt x="887" y="311"/>
                    <a:pt x="888" y="313"/>
                    <a:pt x="890" y="314"/>
                  </a:cubicBezTo>
                  <a:cubicBezTo>
                    <a:pt x="891" y="315"/>
                    <a:pt x="893" y="316"/>
                    <a:pt x="895" y="316"/>
                  </a:cubicBezTo>
                  <a:cubicBezTo>
                    <a:pt x="896" y="316"/>
                    <a:pt x="897" y="316"/>
                    <a:pt x="897" y="316"/>
                  </a:cubicBezTo>
                  <a:cubicBezTo>
                    <a:pt x="898" y="316"/>
                    <a:pt x="899" y="316"/>
                    <a:pt x="900" y="316"/>
                  </a:cubicBezTo>
                  <a:cubicBezTo>
                    <a:pt x="901" y="316"/>
                    <a:pt x="901" y="316"/>
                    <a:pt x="901" y="316"/>
                  </a:cubicBezTo>
                  <a:cubicBezTo>
                    <a:pt x="903" y="316"/>
                    <a:pt x="904" y="316"/>
                    <a:pt x="907" y="316"/>
                  </a:cubicBezTo>
                  <a:cubicBezTo>
                    <a:pt x="909" y="316"/>
                    <a:pt x="911" y="316"/>
                    <a:pt x="913" y="315"/>
                  </a:cubicBezTo>
                  <a:cubicBezTo>
                    <a:pt x="914" y="315"/>
                    <a:pt x="914" y="315"/>
                    <a:pt x="914" y="315"/>
                  </a:cubicBezTo>
                  <a:cubicBezTo>
                    <a:pt x="914" y="315"/>
                    <a:pt x="915" y="315"/>
                    <a:pt x="915" y="315"/>
                  </a:cubicBezTo>
                  <a:cubicBezTo>
                    <a:pt x="916" y="315"/>
                    <a:pt x="917" y="316"/>
                    <a:pt x="918" y="317"/>
                  </a:cubicBezTo>
                  <a:cubicBezTo>
                    <a:pt x="918" y="319"/>
                    <a:pt x="920" y="320"/>
                    <a:pt x="922" y="320"/>
                  </a:cubicBezTo>
                  <a:cubicBezTo>
                    <a:pt x="922" y="320"/>
                    <a:pt x="922" y="320"/>
                    <a:pt x="922" y="320"/>
                  </a:cubicBezTo>
                  <a:cubicBezTo>
                    <a:pt x="925" y="320"/>
                    <a:pt x="926" y="318"/>
                    <a:pt x="927" y="317"/>
                  </a:cubicBezTo>
                  <a:cubicBezTo>
                    <a:pt x="928" y="317"/>
                    <a:pt x="928" y="317"/>
                    <a:pt x="928" y="316"/>
                  </a:cubicBezTo>
                  <a:cubicBezTo>
                    <a:pt x="929" y="316"/>
                    <a:pt x="929" y="316"/>
                    <a:pt x="929" y="316"/>
                  </a:cubicBezTo>
                  <a:cubicBezTo>
                    <a:pt x="930" y="316"/>
                    <a:pt x="931" y="316"/>
                    <a:pt x="932" y="316"/>
                  </a:cubicBezTo>
                  <a:cubicBezTo>
                    <a:pt x="932" y="316"/>
                    <a:pt x="932" y="316"/>
                    <a:pt x="932" y="316"/>
                  </a:cubicBezTo>
                  <a:cubicBezTo>
                    <a:pt x="934" y="316"/>
                    <a:pt x="935" y="317"/>
                    <a:pt x="935" y="317"/>
                  </a:cubicBezTo>
                  <a:cubicBezTo>
                    <a:pt x="936" y="318"/>
                    <a:pt x="937" y="320"/>
                    <a:pt x="940" y="320"/>
                  </a:cubicBezTo>
                  <a:cubicBezTo>
                    <a:pt x="943" y="320"/>
                    <a:pt x="944" y="318"/>
                    <a:pt x="945" y="316"/>
                  </a:cubicBezTo>
                  <a:cubicBezTo>
                    <a:pt x="945" y="315"/>
                    <a:pt x="945" y="313"/>
                    <a:pt x="945" y="312"/>
                  </a:cubicBezTo>
                  <a:cubicBezTo>
                    <a:pt x="945" y="310"/>
                    <a:pt x="945" y="308"/>
                    <a:pt x="944" y="306"/>
                  </a:cubicBezTo>
                  <a:cubicBezTo>
                    <a:pt x="942" y="302"/>
                    <a:pt x="939" y="298"/>
                    <a:pt x="937" y="293"/>
                  </a:cubicBezTo>
                  <a:cubicBezTo>
                    <a:pt x="936" y="289"/>
                    <a:pt x="932" y="286"/>
                    <a:pt x="928" y="286"/>
                  </a:cubicBezTo>
                  <a:cubicBezTo>
                    <a:pt x="928" y="286"/>
                    <a:pt x="927" y="286"/>
                    <a:pt x="927" y="286"/>
                  </a:cubicBezTo>
                  <a:cubicBezTo>
                    <a:pt x="926" y="286"/>
                    <a:pt x="924" y="286"/>
                    <a:pt x="923" y="286"/>
                  </a:cubicBezTo>
                  <a:cubicBezTo>
                    <a:pt x="922" y="287"/>
                    <a:pt x="921" y="287"/>
                    <a:pt x="921" y="287"/>
                  </a:cubicBezTo>
                  <a:cubicBezTo>
                    <a:pt x="920" y="287"/>
                    <a:pt x="920" y="287"/>
                    <a:pt x="919" y="286"/>
                  </a:cubicBezTo>
                  <a:cubicBezTo>
                    <a:pt x="918" y="285"/>
                    <a:pt x="917" y="284"/>
                    <a:pt x="915" y="283"/>
                  </a:cubicBezTo>
                  <a:cubicBezTo>
                    <a:pt x="914" y="282"/>
                    <a:pt x="914" y="282"/>
                    <a:pt x="914" y="282"/>
                  </a:cubicBezTo>
                  <a:cubicBezTo>
                    <a:pt x="916" y="278"/>
                    <a:pt x="918" y="277"/>
                    <a:pt x="919" y="272"/>
                  </a:cubicBezTo>
                  <a:cubicBezTo>
                    <a:pt x="920" y="271"/>
                    <a:pt x="921" y="269"/>
                    <a:pt x="923" y="267"/>
                  </a:cubicBezTo>
                  <a:cubicBezTo>
                    <a:pt x="924" y="264"/>
                    <a:pt x="926" y="262"/>
                    <a:pt x="926" y="258"/>
                  </a:cubicBezTo>
                  <a:cubicBezTo>
                    <a:pt x="926" y="255"/>
                    <a:pt x="923" y="251"/>
                    <a:pt x="919" y="251"/>
                  </a:cubicBezTo>
                  <a:cubicBezTo>
                    <a:pt x="915" y="250"/>
                    <a:pt x="912" y="248"/>
                    <a:pt x="911" y="248"/>
                  </a:cubicBezTo>
                  <a:cubicBezTo>
                    <a:pt x="910" y="247"/>
                    <a:pt x="909" y="246"/>
                    <a:pt x="909" y="244"/>
                  </a:cubicBezTo>
                  <a:cubicBezTo>
                    <a:pt x="907" y="240"/>
                    <a:pt x="904" y="237"/>
                    <a:pt x="901" y="234"/>
                  </a:cubicBezTo>
                  <a:cubicBezTo>
                    <a:pt x="899" y="232"/>
                    <a:pt x="897" y="231"/>
                    <a:pt x="896" y="229"/>
                  </a:cubicBezTo>
                  <a:cubicBezTo>
                    <a:pt x="894" y="228"/>
                    <a:pt x="893" y="228"/>
                    <a:pt x="890" y="227"/>
                  </a:cubicBezTo>
                  <a:cubicBezTo>
                    <a:pt x="889" y="227"/>
                    <a:pt x="886" y="227"/>
                    <a:pt x="884" y="227"/>
                  </a:cubicBezTo>
                  <a:cubicBezTo>
                    <a:pt x="883" y="227"/>
                    <a:pt x="882" y="226"/>
                    <a:pt x="881" y="226"/>
                  </a:cubicBezTo>
                  <a:cubicBezTo>
                    <a:pt x="881" y="226"/>
                    <a:pt x="881" y="226"/>
                    <a:pt x="881" y="226"/>
                  </a:cubicBezTo>
                  <a:cubicBezTo>
                    <a:pt x="879" y="220"/>
                    <a:pt x="873" y="212"/>
                    <a:pt x="869" y="207"/>
                  </a:cubicBezTo>
                  <a:cubicBezTo>
                    <a:pt x="868" y="205"/>
                    <a:pt x="863" y="200"/>
                    <a:pt x="859" y="194"/>
                  </a:cubicBezTo>
                  <a:cubicBezTo>
                    <a:pt x="857" y="192"/>
                    <a:pt x="855" y="189"/>
                    <a:pt x="854" y="187"/>
                  </a:cubicBezTo>
                  <a:cubicBezTo>
                    <a:pt x="852" y="185"/>
                    <a:pt x="851" y="184"/>
                    <a:pt x="850" y="183"/>
                  </a:cubicBezTo>
                  <a:cubicBezTo>
                    <a:pt x="849" y="182"/>
                    <a:pt x="848" y="181"/>
                    <a:pt x="846" y="181"/>
                  </a:cubicBezTo>
                  <a:cubicBezTo>
                    <a:pt x="841" y="182"/>
                    <a:pt x="838" y="185"/>
                    <a:pt x="833" y="193"/>
                  </a:cubicBezTo>
                  <a:cubicBezTo>
                    <a:pt x="829" y="199"/>
                    <a:pt x="826" y="201"/>
                    <a:pt x="824" y="201"/>
                  </a:cubicBezTo>
                  <a:cubicBezTo>
                    <a:pt x="824" y="201"/>
                    <a:pt x="824" y="201"/>
                    <a:pt x="824" y="201"/>
                  </a:cubicBezTo>
                  <a:cubicBezTo>
                    <a:pt x="823" y="201"/>
                    <a:pt x="822" y="201"/>
                    <a:pt x="822" y="200"/>
                  </a:cubicBezTo>
                  <a:cubicBezTo>
                    <a:pt x="819" y="199"/>
                    <a:pt x="818" y="199"/>
                    <a:pt x="817" y="198"/>
                  </a:cubicBezTo>
                  <a:cubicBezTo>
                    <a:pt x="816" y="197"/>
                    <a:pt x="815" y="196"/>
                    <a:pt x="812" y="193"/>
                  </a:cubicBezTo>
                  <a:cubicBezTo>
                    <a:pt x="812" y="192"/>
                    <a:pt x="812" y="192"/>
                    <a:pt x="812" y="192"/>
                  </a:cubicBezTo>
                  <a:cubicBezTo>
                    <a:pt x="812" y="192"/>
                    <a:pt x="812" y="191"/>
                    <a:pt x="813" y="190"/>
                  </a:cubicBezTo>
                  <a:cubicBezTo>
                    <a:pt x="814" y="189"/>
                    <a:pt x="816" y="188"/>
                    <a:pt x="816" y="185"/>
                  </a:cubicBezTo>
                  <a:cubicBezTo>
                    <a:pt x="816" y="184"/>
                    <a:pt x="816" y="183"/>
                    <a:pt x="816" y="182"/>
                  </a:cubicBezTo>
                  <a:cubicBezTo>
                    <a:pt x="813" y="178"/>
                    <a:pt x="809" y="177"/>
                    <a:pt x="805" y="176"/>
                  </a:cubicBezTo>
                  <a:cubicBezTo>
                    <a:pt x="801" y="175"/>
                    <a:pt x="796" y="174"/>
                    <a:pt x="793" y="174"/>
                  </a:cubicBezTo>
                  <a:cubicBezTo>
                    <a:pt x="791" y="173"/>
                    <a:pt x="788" y="171"/>
                    <a:pt x="785" y="169"/>
                  </a:cubicBezTo>
                  <a:cubicBezTo>
                    <a:pt x="781" y="166"/>
                    <a:pt x="777" y="163"/>
                    <a:pt x="770" y="163"/>
                  </a:cubicBezTo>
                  <a:cubicBezTo>
                    <a:pt x="769" y="163"/>
                    <a:pt x="767" y="163"/>
                    <a:pt x="766" y="163"/>
                  </a:cubicBezTo>
                  <a:cubicBezTo>
                    <a:pt x="756" y="163"/>
                    <a:pt x="746" y="164"/>
                    <a:pt x="744" y="164"/>
                  </a:cubicBezTo>
                  <a:cubicBezTo>
                    <a:pt x="744" y="164"/>
                    <a:pt x="744" y="164"/>
                    <a:pt x="744" y="164"/>
                  </a:cubicBezTo>
                  <a:cubicBezTo>
                    <a:pt x="744" y="164"/>
                    <a:pt x="744" y="164"/>
                    <a:pt x="744" y="164"/>
                  </a:cubicBezTo>
                  <a:cubicBezTo>
                    <a:pt x="742" y="164"/>
                    <a:pt x="740" y="166"/>
                    <a:pt x="739" y="167"/>
                  </a:cubicBezTo>
                  <a:cubicBezTo>
                    <a:pt x="736" y="171"/>
                    <a:pt x="737" y="176"/>
                    <a:pt x="735" y="182"/>
                  </a:cubicBezTo>
                  <a:cubicBezTo>
                    <a:pt x="735" y="184"/>
                    <a:pt x="735" y="185"/>
                    <a:pt x="735" y="186"/>
                  </a:cubicBezTo>
                  <a:cubicBezTo>
                    <a:pt x="735" y="188"/>
                    <a:pt x="736" y="190"/>
                    <a:pt x="736" y="192"/>
                  </a:cubicBezTo>
                  <a:cubicBezTo>
                    <a:pt x="736" y="193"/>
                    <a:pt x="736" y="193"/>
                    <a:pt x="736" y="193"/>
                  </a:cubicBezTo>
                  <a:cubicBezTo>
                    <a:pt x="735" y="193"/>
                    <a:pt x="733" y="194"/>
                    <a:pt x="732" y="194"/>
                  </a:cubicBezTo>
                  <a:cubicBezTo>
                    <a:pt x="731" y="194"/>
                    <a:pt x="730" y="195"/>
                    <a:pt x="729" y="195"/>
                  </a:cubicBezTo>
                  <a:cubicBezTo>
                    <a:pt x="729" y="196"/>
                    <a:pt x="728" y="197"/>
                    <a:pt x="728" y="199"/>
                  </a:cubicBezTo>
                  <a:cubicBezTo>
                    <a:pt x="728" y="201"/>
                    <a:pt x="729" y="202"/>
                    <a:pt x="730" y="203"/>
                  </a:cubicBezTo>
                  <a:cubicBezTo>
                    <a:pt x="731" y="204"/>
                    <a:pt x="732" y="204"/>
                    <a:pt x="733" y="205"/>
                  </a:cubicBezTo>
                  <a:cubicBezTo>
                    <a:pt x="735" y="206"/>
                    <a:pt x="739" y="210"/>
                    <a:pt x="742" y="214"/>
                  </a:cubicBezTo>
                  <a:cubicBezTo>
                    <a:pt x="743" y="216"/>
                    <a:pt x="745" y="218"/>
                    <a:pt x="746" y="220"/>
                  </a:cubicBezTo>
                  <a:cubicBezTo>
                    <a:pt x="746" y="220"/>
                    <a:pt x="746" y="221"/>
                    <a:pt x="745" y="222"/>
                  </a:cubicBezTo>
                  <a:cubicBezTo>
                    <a:pt x="745" y="224"/>
                    <a:pt x="744" y="226"/>
                    <a:pt x="742" y="227"/>
                  </a:cubicBezTo>
                  <a:cubicBezTo>
                    <a:pt x="739" y="230"/>
                    <a:pt x="736" y="232"/>
                    <a:pt x="736" y="232"/>
                  </a:cubicBezTo>
                  <a:cubicBezTo>
                    <a:pt x="735" y="232"/>
                    <a:pt x="735" y="232"/>
                    <a:pt x="735" y="232"/>
                  </a:cubicBezTo>
                  <a:cubicBezTo>
                    <a:pt x="733" y="228"/>
                    <a:pt x="730" y="226"/>
                    <a:pt x="727" y="226"/>
                  </a:cubicBezTo>
                  <a:cubicBezTo>
                    <a:pt x="725" y="226"/>
                    <a:pt x="724" y="227"/>
                    <a:pt x="722" y="228"/>
                  </a:cubicBezTo>
                  <a:cubicBezTo>
                    <a:pt x="721" y="229"/>
                    <a:pt x="720" y="231"/>
                    <a:pt x="720" y="233"/>
                  </a:cubicBezTo>
                  <a:cubicBezTo>
                    <a:pt x="720" y="234"/>
                    <a:pt x="720" y="235"/>
                    <a:pt x="720" y="236"/>
                  </a:cubicBezTo>
                  <a:cubicBezTo>
                    <a:pt x="722" y="239"/>
                    <a:pt x="724" y="241"/>
                    <a:pt x="725" y="243"/>
                  </a:cubicBezTo>
                  <a:cubicBezTo>
                    <a:pt x="726" y="244"/>
                    <a:pt x="726" y="245"/>
                    <a:pt x="726" y="247"/>
                  </a:cubicBezTo>
                  <a:cubicBezTo>
                    <a:pt x="726" y="250"/>
                    <a:pt x="727" y="252"/>
                    <a:pt x="728" y="256"/>
                  </a:cubicBezTo>
                  <a:cubicBezTo>
                    <a:pt x="729" y="259"/>
                    <a:pt x="730" y="262"/>
                    <a:pt x="730" y="264"/>
                  </a:cubicBezTo>
                  <a:cubicBezTo>
                    <a:pt x="730" y="265"/>
                    <a:pt x="730" y="266"/>
                    <a:pt x="730" y="266"/>
                  </a:cubicBezTo>
                  <a:cubicBezTo>
                    <a:pt x="729" y="267"/>
                    <a:pt x="728" y="267"/>
                    <a:pt x="727" y="267"/>
                  </a:cubicBezTo>
                  <a:cubicBezTo>
                    <a:pt x="727" y="267"/>
                    <a:pt x="727" y="267"/>
                    <a:pt x="727" y="267"/>
                  </a:cubicBezTo>
                  <a:cubicBezTo>
                    <a:pt x="725" y="267"/>
                    <a:pt x="723" y="266"/>
                    <a:pt x="721" y="266"/>
                  </a:cubicBezTo>
                  <a:cubicBezTo>
                    <a:pt x="720" y="266"/>
                    <a:pt x="720" y="266"/>
                    <a:pt x="719" y="266"/>
                  </a:cubicBezTo>
                  <a:cubicBezTo>
                    <a:pt x="719" y="266"/>
                    <a:pt x="718" y="265"/>
                    <a:pt x="718" y="264"/>
                  </a:cubicBezTo>
                  <a:cubicBezTo>
                    <a:pt x="720" y="262"/>
                    <a:pt x="720" y="260"/>
                    <a:pt x="720" y="258"/>
                  </a:cubicBezTo>
                  <a:cubicBezTo>
                    <a:pt x="720" y="253"/>
                    <a:pt x="718" y="247"/>
                    <a:pt x="718" y="247"/>
                  </a:cubicBezTo>
                  <a:cubicBezTo>
                    <a:pt x="718" y="245"/>
                    <a:pt x="717" y="244"/>
                    <a:pt x="715" y="244"/>
                  </a:cubicBezTo>
                  <a:cubicBezTo>
                    <a:pt x="715" y="244"/>
                    <a:pt x="715" y="244"/>
                    <a:pt x="715" y="244"/>
                  </a:cubicBezTo>
                  <a:cubicBezTo>
                    <a:pt x="714" y="244"/>
                    <a:pt x="712" y="245"/>
                    <a:pt x="712" y="246"/>
                  </a:cubicBezTo>
                  <a:cubicBezTo>
                    <a:pt x="712" y="246"/>
                    <a:pt x="711" y="247"/>
                    <a:pt x="710" y="248"/>
                  </a:cubicBezTo>
                  <a:cubicBezTo>
                    <a:pt x="710" y="247"/>
                    <a:pt x="709" y="245"/>
                    <a:pt x="709" y="244"/>
                  </a:cubicBezTo>
                  <a:cubicBezTo>
                    <a:pt x="708" y="243"/>
                    <a:pt x="707" y="242"/>
                    <a:pt x="707" y="240"/>
                  </a:cubicBezTo>
                  <a:cubicBezTo>
                    <a:pt x="707" y="237"/>
                    <a:pt x="706" y="234"/>
                    <a:pt x="704" y="232"/>
                  </a:cubicBezTo>
                  <a:cubicBezTo>
                    <a:pt x="703" y="230"/>
                    <a:pt x="700" y="229"/>
                    <a:pt x="697" y="229"/>
                  </a:cubicBezTo>
                  <a:cubicBezTo>
                    <a:pt x="695" y="229"/>
                    <a:pt x="694" y="230"/>
                    <a:pt x="692" y="230"/>
                  </a:cubicBezTo>
                  <a:cubicBezTo>
                    <a:pt x="692" y="230"/>
                    <a:pt x="691" y="230"/>
                    <a:pt x="690" y="230"/>
                  </a:cubicBezTo>
                  <a:cubicBezTo>
                    <a:pt x="690" y="230"/>
                    <a:pt x="690" y="230"/>
                    <a:pt x="690" y="230"/>
                  </a:cubicBezTo>
                  <a:cubicBezTo>
                    <a:pt x="686" y="230"/>
                    <a:pt x="679" y="227"/>
                    <a:pt x="669" y="225"/>
                  </a:cubicBezTo>
                  <a:cubicBezTo>
                    <a:pt x="657" y="222"/>
                    <a:pt x="653" y="221"/>
                    <a:pt x="643" y="215"/>
                  </a:cubicBezTo>
                  <a:cubicBezTo>
                    <a:pt x="639" y="213"/>
                    <a:pt x="636" y="212"/>
                    <a:pt x="633" y="212"/>
                  </a:cubicBezTo>
                  <a:cubicBezTo>
                    <a:pt x="633" y="212"/>
                    <a:pt x="632" y="212"/>
                    <a:pt x="632" y="212"/>
                  </a:cubicBezTo>
                  <a:cubicBezTo>
                    <a:pt x="628" y="212"/>
                    <a:pt x="626" y="213"/>
                    <a:pt x="624" y="214"/>
                  </a:cubicBezTo>
                  <a:cubicBezTo>
                    <a:pt x="623" y="213"/>
                    <a:pt x="623" y="211"/>
                    <a:pt x="622" y="208"/>
                  </a:cubicBezTo>
                  <a:cubicBezTo>
                    <a:pt x="621" y="206"/>
                    <a:pt x="620" y="202"/>
                    <a:pt x="615" y="201"/>
                  </a:cubicBezTo>
                  <a:cubicBezTo>
                    <a:pt x="612" y="200"/>
                    <a:pt x="609" y="200"/>
                    <a:pt x="609" y="200"/>
                  </a:cubicBezTo>
                  <a:cubicBezTo>
                    <a:pt x="608" y="200"/>
                    <a:pt x="608" y="200"/>
                    <a:pt x="608" y="199"/>
                  </a:cubicBezTo>
                  <a:cubicBezTo>
                    <a:pt x="608" y="199"/>
                    <a:pt x="607" y="197"/>
                    <a:pt x="607" y="195"/>
                  </a:cubicBezTo>
                  <a:cubicBezTo>
                    <a:pt x="607" y="194"/>
                    <a:pt x="607" y="192"/>
                    <a:pt x="607" y="192"/>
                  </a:cubicBezTo>
                  <a:cubicBezTo>
                    <a:pt x="607" y="188"/>
                    <a:pt x="607" y="187"/>
                    <a:pt x="610" y="184"/>
                  </a:cubicBezTo>
                  <a:cubicBezTo>
                    <a:pt x="612" y="182"/>
                    <a:pt x="616" y="178"/>
                    <a:pt x="623" y="173"/>
                  </a:cubicBezTo>
                  <a:cubicBezTo>
                    <a:pt x="631" y="167"/>
                    <a:pt x="634" y="163"/>
                    <a:pt x="637" y="160"/>
                  </a:cubicBezTo>
                  <a:cubicBezTo>
                    <a:pt x="640" y="158"/>
                    <a:pt x="641" y="157"/>
                    <a:pt x="646" y="156"/>
                  </a:cubicBezTo>
                  <a:cubicBezTo>
                    <a:pt x="649" y="156"/>
                    <a:pt x="651" y="155"/>
                    <a:pt x="653" y="155"/>
                  </a:cubicBezTo>
                  <a:cubicBezTo>
                    <a:pt x="656" y="155"/>
                    <a:pt x="658" y="156"/>
                    <a:pt x="660" y="156"/>
                  </a:cubicBezTo>
                  <a:cubicBezTo>
                    <a:pt x="661" y="156"/>
                    <a:pt x="662" y="156"/>
                    <a:pt x="664" y="155"/>
                  </a:cubicBezTo>
                  <a:cubicBezTo>
                    <a:pt x="666" y="154"/>
                    <a:pt x="667" y="151"/>
                    <a:pt x="667" y="150"/>
                  </a:cubicBezTo>
                  <a:cubicBezTo>
                    <a:pt x="667" y="149"/>
                    <a:pt x="667" y="148"/>
                    <a:pt x="667" y="147"/>
                  </a:cubicBezTo>
                  <a:cubicBezTo>
                    <a:pt x="667" y="147"/>
                    <a:pt x="668" y="147"/>
                    <a:pt x="668" y="148"/>
                  </a:cubicBezTo>
                  <a:cubicBezTo>
                    <a:pt x="669" y="148"/>
                    <a:pt x="670" y="149"/>
                    <a:pt x="671" y="150"/>
                  </a:cubicBezTo>
                  <a:cubicBezTo>
                    <a:pt x="671" y="150"/>
                    <a:pt x="671" y="150"/>
                    <a:pt x="671" y="150"/>
                  </a:cubicBezTo>
                  <a:cubicBezTo>
                    <a:pt x="668" y="152"/>
                    <a:pt x="667" y="154"/>
                    <a:pt x="666" y="157"/>
                  </a:cubicBezTo>
                  <a:cubicBezTo>
                    <a:pt x="666" y="160"/>
                    <a:pt x="669" y="162"/>
                    <a:pt x="671" y="162"/>
                  </a:cubicBezTo>
                  <a:cubicBezTo>
                    <a:pt x="672" y="163"/>
                    <a:pt x="674" y="163"/>
                    <a:pt x="675" y="163"/>
                  </a:cubicBezTo>
                  <a:cubicBezTo>
                    <a:pt x="679" y="162"/>
                    <a:pt x="683" y="161"/>
                    <a:pt x="686" y="159"/>
                  </a:cubicBezTo>
                  <a:cubicBezTo>
                    <a:pt x="688" y="158"/>
                    <a:pt x="691" y="157"/>
                    <a:pt x="691" y="156"/>
                  </a:cubicBezTo>
                  <a:cubicBezTo>
                    <a:pt x="691" y="156"/>
                    <a:pt x="692" y="156"/>
                    <a:pt x="694" y="155"/>
                  </a:cubicBezTo>
                  <a:cubicBezTo>
                    <a:pt x="695" y="154"/>
                    <a:pt x="697" y="154"/>
                    <a:pt x="699" y="154"/>
                  </a:cubicBezTo>
                  <a:cubicBezTo>
                    <a:pt x="699" y="154"/>
                    <a:pt x="699" y="154"/>
                    <a:pt x="699" y="154"/>
                  </a:cubicBezTo>
                  <a:cubicBezTo>
                    <a:pt x="699" y="154"/>
                    <a:pt x="699" y="154"/>
                    <a:pt x="699" y="154"/>
                  </a:cubicBezTo>
                  <a:cubicBezTo>
                    <a:pt x="699" y="154"/>
                    <a:pt x="700" y="154"/>
                    <a:pt x="700" y="154"/>
                  </a:cubicBezTo>
                  <a:cubicBezTo>
                    <a:pt x="700" y="154"/>
                    <a:pt x="700" y="154"/>
                    <a:pt x="700" y="154"/>
                  </a:cubicBezTo>
                  <a:cubicBezTo>
                    <a:pt x="701" y="156"/>
                    <a:pt x="702" y="158"/>
                    <a:pt x="703" y="161"/>
                  </a:cubicBezTo>
                  <a:cubicBezTo>
                    <a:pt x="703" y="161"/>
                    <a:pt x="703" y="161"/>
                    <a:pt x="703" y="161"/>
                  </a:cubicBezTo>
                  <a:cubicBezTo>
                    <a:pt x="701" y="160"/>
                    <a:pt x="699" y="159"/>
                    <a:pt x="697" y="159"/>
                  </a:cubicBezTo>
                  <a:cubicBezTo>
                    <a:pt x="697" y="159"/>
                    <a:pt x="697" y="159"/>
                    <a:pt x="697" y="159"/>
                  </a:cubicBezTo>
                  <a:cubicBezTo>
                    <a:pt x="694" y="159"/>
                    <a:pt x="691" y="160"/>
                    <a:pt x="689" y="163"/>
                  </a:cubicBezTo>
                  <a:cubicBezTo>
                    <a:pt x="689" y="164"/>
                    <a:pt x="688" y="165"/>
                    <a:pt x="688" y="166"/>
                  </a:cubicBezTo>
                  <a:cubicBezTo>
                    <a:pt x="689" y="170"/>
                    <a:pt x="691" y="170"/>
                    <a:pt x="693" y="172"/>
                  </a:cubicBezTo>
                  <a:cubicBezTo>
                    <a:pt x="695" y="172"/>
                    <a:pt x="697" y="173"/>
                    <a:pt x="699" y="173"/>
                  </a:cubicBezTo>
                  <a:cubicBezTo>
                    <a:pt x="701" y="173"/>
                    <a:pt x="704" y="173"/>
                    <a:pt x="705" y="170"/>
                  </a:cubicBezTo>
                  <a:cubicBezTo>
                    <a:pt x="706" y="169"/>
                    <a:pt x="706" y="168"/>
                    <a:pt x="706" y="167"/>
                  </a:cubicBezTo>
                  <a:cubicBezTo>
                    <a:pt x="706" y="166"/>
                    <a:pt x="706" y="165"/>
                    <a:pt x="705" y="164"/>
                  </a:cubicBezTo>
                  <a:cubicBezTo>
                    <a:pt x="707" y="165"/>
                    <a:pt x="708" y="166"/>
                    <a:pt x="710" y="166"/>
                  </a:cubicBezTo>
                  <a:cubicBezTo>
                    <a:pt x="710" y="166"/>
                    <a:pt x="710" y="166"/>
                    <a:pt x="711" y="166"/>
                  </a:cubicBezTo>
                  <a:cubicBezTo>
                    <a:pt x="714" y="166"/>
                    <a:pt x="716" y="165"/>
                    <a:pt x="719" y="163"/>
                  </a:cubicBezTo>
                  <a:cubicBezTo>
                    <a:pt x="721" y="161"/>
                    <a:pt x="724" y="159"/>
                    <a:pt x="724" y="155"/>
                  </a:cubicBezTo>
                  <a:cubicBezTo>
                    <a:pt x="724" y="152"/>
                    <a:pt x="722" y="149"/>
                    <a:pt x="719" y="147"/>
                  </a:cubicBezTo>
                  <a:cubicBezTo>
                    <a:pt x="714" y="144"/>
                    <a:pt x="710" y="142"/>
                    <a:pt x="707" y="141"/>
                  </a:cubicBezTo>
                  <a:cubicBezTo>
                    <a:pt x="704" y="140"/>
                    <a:pt x="702" y="139"/>
                    <a:pt x="700" y="136"/>
                  </a:cubicBezTo>
                  <a:cubicBezTo>
                    <a:pt x="698" y="135"/>
                    <a:pt x="698" y="134"/>
                    <a:pt x="697" y="133"/>
                  </a:cubicBezTo>
                  <a:cubicBezTo>
                    <a:pt x="699" y="132"/>
                    <a:pt x="704" y="130"/>
                    <a:pt x="706" y="129"/>
                  </a:cubicBezTo>
                  <a:cubicBezTo>
                    <a:pt x="706" y="129"/>
                    <a:pt x="709" y="128"/>
                    <a:pt x="712" y="127"/>
                  </a:cubicBezTo>
                  <a:cubicBezTo>
                    <a:pt x="715" y="126"/>
                    <a:pt x="719" y="123"/>
                    <a:pt x="719" y="118"/>
                  </a:cubicBezTo>
                  <a:cubicBezTo>
                    <a:pt x="719" y="117"/>
                    <a:pt x="719" y="116"/>
                    <a:pt x="719" y="115"/>
                  </a:cubicBezTo>
                  <a:cubicBezTo>
                    <a:pt x="718" y="110"/>
                    <a:pt x="714" y="107"/>
                    <a:pt x="712" y="106"/>
                  </a:cubicBezTo>
                  <a:cubicBezTo>
                    <a:pt x="711" y="105"/>
                    <a:pt x="710" y="105"/>
                    <a:pt x="709" y="104"/>
                  </a:cubicBezTo>
                  <a:cubicBezTo>
                    <a:pt x="710" y="104"/>
                    <a:pt x="712" y="102"/>
                    <a:pt x="714" y="102"/>
                  </a:cubicBezTo>
                  <a:cubicBezTo>
                    <a:pt x="714" y="102"/>
                    <a:pt x="715" y="101"/>
                    <a:pt x="717" y="101"/>
                  </a:cubicBezTo>
                  <a:cubicBezTo>
                    <a:pt x="717" y="101"/>
                    <a:pt x="717" y="101"/>
                    <a:pt x="717" y="101"/>
                  </a:cubicBezTo>
                  <a:cubicBezTo>
                    <a:pt x="719" y="101"/>
                    <a:pt x="721" y="101"/>
                    <a:pt x="722" y="102"/>
                  </a:cubicBezTo>
                  <a:cubicBezTo>
                    <a:pt x="724" y="102"/>
                    <a:pt x="725" y="102"/>
                    <a:pt x="725" y="102"/>
                  </a:cubicBezTo>
                  <a:cubicBezTo>
                    <a:pt x="725" y="102"/>
                    <a:pt x="726" y="102"/>
                    <a:pt x="727" y="102"/>
                  </a:cubicBezTo>
                  <a:cubicBezTo>
                    <a:pt x="728" y="102"/>
                    <a:pt x="729" y="102"/>
                    <a:pt x="731" y="101"/>
                  </a:cubicBezTo>
                  <a:cubicBezTo>
                    <a:pt x="732" y="101"/>
                    <a:pt x="733" y="101"/>
                    <a:pt x="734" y="100"/>
                  </a:cubicBezTo>
                  <a:cubicBezTo>
                    <a:pt x="734" y="100"/>
                    <a:pt x="734" y="101"/>
                    <a:pt x="735" y="101"/>
                  </a:cubicBezTo>
                  <a:cubicBezTo>
                    <a:pt x="736" y="102"/>
                    <a:pt x="737" y="103"/>
                    <a:pt x="739" y="103"/>
                  </a:cubicBezTo>
                  <a:cubicBezTo>
                    <a:pt x="739" y="103"/>
                    <a:pt x="739" y="103"/>
                    <a:pt x="739" y="103"/>
                  </a:cubicBezTo>
                  <a:cubicBezTo>
                    <a:pt x="740" y="103"/>
                    <a:pt x="740" y="103"/>
                    <a:pt x="741" y="103"/>
                  </a:cubicBezTo>
                  <a:cubicBezTo>
                    <a:pt x="743" y="102"/>
                    <a:pt x="744" y="102"/>
                    <a:pt x="745" y="102"/>
                  </a:cubicBezTo>
                  <a:cubicBezTo>
                    <a:pt x="746" y="102"/>
                    <a:pt x="746" y="103"/>
                    <a:pt x="749" y="105"/>
                  </a:cubicBezTo>
                  <a:cubicBezTo>
                    <a:pt x="749" y="105"/>
                    <a:pt x="749" y="105"/>
                    <a:pt x="749" y="105"/>
                  </a:cubicBezTo>
                  <a:cubicBezTo>
                    <a:pt x="749" y="106"/>
                    <a:pt x="749" y="108"/>
                    <a:pt x="748" y="110"/>
                  </a:cubicBezTo>
                  <a:cubicBezTo>
                    <a:pt x="747" y="111"/>
                    <a:pt x="747" y="111"/>
                    <a:pt x="746" y="112"/>
                  </a:cubicBezTo>
                  <a:cubicBezTo>
                    <a:pt x="746" y="112"/>
                    <a:pt x="746" y="112"/>
                    <a:pt x="746" y="112"/>
                  </a:cubicBezTo>
                  <a:cubicBezTo>
                    <a:pt x="745" y="113"/>
                    <a:pt x="743" y="114"/>
                    <a:pt x="742" y="115"/>
                  </a:cubicBezTo>
                  <a:cubicBezTo>
                    <a:pt x="741" y="116"/>
                    <a:pt x="739" y="116"/>
                    <a:pt x="738" y="120"/>
                  </a:cubicBezTo>
                  <a:cubicBezTo>
                    <a:pt x="738" y="122"/>
                    <a:pt x="740" y="124"/>
                    <a:pt x="741" y="124"/>
                  </a:cubicBezTo>
                  <a:cubicBezTo>
                    <a:pt x="743" y="125"/>
                    <a:pt x="744" y="125"/>
                    <a:pt x="746" y="125"/>
                  </a:cubicBezTo>
                  <a:cubicBezTo>
                    <a:pt x="753" y="126"/>
                    <a:pt x="759" y="126"/>
                    <a:pt x="759" y="126"/>
                  </a:cubicBezTo>
                  <a:cubicBezTo>
                    <a:pt x="760" y="126"/>
                    <a:pt x="761" y="126"/>
                    <a:pt x="762" y="125"/>
                  </a:cubicBezTo>
                  <a:cubicBezTo>
                    <a:pt x="762" y="125"/>
                    <a:pt x="767" y="119"/>
                    <a:pt x="769" y="113"/>
                  </a:cubicBezTo>
                  <a:cubicBezTo>
                    <a:pt x="769" y="113"/>
                    <a:pt x="769" y="113"/>
                    <a:pt x="769" y="113"/>
                  </a:cubicBezTo>
                  <a:cubicBezTo>
                    <a:pt x="770" y="113"/>
                    <a:pt x="771" y="114"/>
                    <a:pt x="772" y="115"/>
                  </a:cubicBezTo>
                  <a:cubicBezTo>
                    <a:pt x="773" y="115"/>
                    <a:pt x="774" y="116"/>
                    <a:pt x="775" y="116"/>
                  </a:cubicBezTo>
                  <a:cubicBezTo>
                    <a:pt x="766" y="120"/>
                    <a:pt x="763" y="125"/>
                    <a:pt x="761" y="129"/>
                  </a:cubicBezTo>
                  <a:cubicBezTo>
                    <a:pt x="760" y="131"/>
                    <a:pt x="759" y="132"/>
                    <a:pt x="759" y="132"/>
                  </a:cubicBezTo>
                  <a:cubicBezTo>
                    <a:pt x="759" y="132"/>
                    <a:pt x="759" y="132"/>
                    <a:pt x="758" y="132"/>
                  </a:cubicBezTo>
                  <a:cubicBezTo>
                    <a:pt x="757" y="132"/>
                    <a:pt x="755" y="132"/>
                    <a:pt x="753" y="131"/>
                  </a:cubicBezTo>
                  <a:cubicBezTo>
                    <a:pt x="750" y="130"/>
                    <a:pt x="746" y="130"/>
                    <a:pt x="744" y="130"/>
                  </a:cubicBezTo>
                  <a:cubicBezTo>
                    <a:pt x="744" y="130"/>
                    <a:pt x="743" y="130"/>
                    <a:pt x="743" y="130"/>
                  </a:cubicBezTo>
                  <a:cubicBezTo>
                    <a:pt x="739" y="130"/>
                    <a:pt x="735" y="132"/>
                    <a:pt x="733" y="136"/>
                  </a:cubicBezTo>
                  <a:cubicBezTo>
                    <a:pt x="732" y="138"/>
                    <a:pt x="732" y="141"/>
                    <a:pt x="732" y="143"/>
                  </a:cubicBezTo>
                  <a:cubicBezTo>
                    <a:pt x="732" y="146"/>
                    <a:pt x="732" y="149"/>
                    <a:pt x="733" y="151"/>
                  </a:cubicBezTo>
                  <a:cubicBezTo>
                    <a:pt x="733" y="152"/>
                    <a:pt x="733" y="153"/>
                    <a:pt x="734" y="154"/>
                  </a:cubicBezTo>
                  <a:cubicBezTo>
                    <a:pt x="735" y="155"/>
                    <a:pt x="736" y="157"/>
                    <a:pt x="738" y="157"/>
                  </a:cubicBezTo>
                  <a:cubicBezTo>
                    <a:pt x="739" y="157"/>
                    <a:pt x="740" y="157"/>
                    <a:pt x="740" y="156"/>
                  </a:cubicBezTo>
                  <a:cubicBezTo>
                    <a:pt x="743" y="155"/>
                    <a:pt x="747" y="155"/>
                    <a:pt x="751" y="153"/>
                  </a:cubicBezTo>
                  <a:cubicBezTo>
                    <a:pt x="751" y="153"/>
                    <a:pt x="752" y="153"/>
                    <a:pt x="754" y="153"/>
                  </a:cubicBezTo>
                  <a:cubicBezTo>
                    <a:pt x="754" y="153"/>
                    <a:pt x="754" y="153"/>
                    <a:pt x="754" y="153"/>
                  </a:cubicBezTo>
                  <a:cubicBezTo>
                    <a:pt x="754" y="153"/>
                    <a:pt x="754" y="153"/>
                    <a:pt x="754" y="153"/>
                  </a:cubicBezTo>
                  <a:cubicBezTo>
                    <a:pt x="759" y="153"/>
                    <a:pt x="768" y="154"/>
                    <a:pt x="773" y="154"/>
                  </a:cubicBezTo>
                  <a:cubicBezTo>
                    <a:pt x="774" y="154"/>
                    <a:pt x="775" y="154"/>
                    <a:pt x="776" y="154"/>
                  </a:cubicBezTo>
                  <a:cubicBezTo>
                    <a:pt x="776" y="154"/>
                    <a:pt x="776" y="154"/>
                    <a:pt x="777" y="155"/>
                  </a:cubicBezTo>
                  <a:cubicBezTo>
                    <a:pt x="778" y="156"/>
                    <a:pt x="780" y="157"/>
                    <a:pt x="781" y="158"/>
                  </a:cubicBezTo>
                  <a:cubicBezTo>
                    <a:pt x="783" y="159"/>
                    <a:pt x="784" y="161"/>
                    <a:pt x="788" y="161"/>
                  </a:cubicBezTo>
                  <a:cubicBezTo>
                    <a:pt x="788" y="161"/>
                    <a:pt x="789" y="161"/>
                    <a:pt x="789" y="161"/>
                  </a:cubicBezTo>
                  <a:cubicBezTo>
                    <a:pt x="790" y="162"/>
                    <a:pt x="793" y="164"/>
                    <a:pt x="796" y="167"/>
                  </a:cubicBezTo>
                  <a:cubicBezTo>
                    <a:pt x="797" y="167"/>
                    <a:pt x="798" y="168"/>
                    <a:pt x="800" y="168"/>
                  </a:cubicBezTo>
                  <a:cubicBezTo>
                    <a:pt x="802" y="168"/>
                    <a:pt x="803" y="167"/>
                    <a:pt x="804" y="166"/>
                  </a:cubicBezTo>
                  <a:cubicBezTo>
                    <a:pt x="804" y="166"/>
                    <a:pt x="805" y="165"/>
                    <a:pt x="805" y="165"/>
                  </a:cubicBezTo>
                  <a:cubicBezTo>
                    <a:pt x="805" y="165"/>
                    <a:pt x="806" y="165"/>
                    <a:pt x="806" y="166"/>
                  </a:cubicBezTo>
                  <a:cubicBezTo>
                    <a:pt x="810" y="169"/>
                    <a:pt x="810" y="170"/>
                    <a:pt x="811" y="171"/>
                  </a:cubicBezTo>
                  <a:cubicBezTo>
                    <a:pt x="811" y="171"/>
                    <a:pt x="812" y="172"/>
                    <a:pt x="813" y="173"/>
                  </a:cubicBezTo>
                  <a:cubicBezTo>
                    <a:pt x="815" y="173"/>
                    <a:pt x="815" y="173"/>
                    <a:pt x="816" y="173"/>
                  </a:cubicBezTo>
                  <a:cubicBezTo>
                    <a:pt x="816" y="173"/>
                    <a:pt x="816" y="173"/>
                    <a:pt x="816" y="173"/>
                  </a:cubicBezTo>
                  <a:cubicBezTo>
                    <a:pt x="820" y="173"/>
                    <a:pt x="829" y="174"/>
                    <a:pt x="829" y="174"/>
                  </a:cubicBezTo>
                  <a:cubicBezTo>
                    <a:pt x="829" y="174"/>
                    <a:pt x="830" y="174"/>
                    <a:pt x="830" y="174"/>
                  </a:cubicBezTo>
                  <a:cubicBezTo>
                    <a:pt x="830" y="174"/>
                    <a:pt x="831" y="174"/>
                    <a:pt x="832" y="173"/>
                  </a:cubicBezTo>
                  <a:cubicBezTo>
                    <a:pt x="833" y="173"/>
                    <a:pt x="833" y="172"/>
                    <a:pt x="833" y="171"/>
                  </a:cubicBezTo>
                  <a:cubicBezTo>
                    <a:pt x="833" y="171"/>
                    <a:pt x="833" y="171"/>
                    <a:pt x="833" y="170"/>
                  </a:cubicBezTo>
                  <a:cubicBezTo>
                    <a:pt x="833" y="170"/>
                    <a:pt x="834" y="169"/>
                    <a:pt x="834" y="168"/>
                  </a:cubicBezTo>
                  <a:cubicBezTo>
                    <a:pt x="835" y="167"/>
                    <a:pt x="835" y="167"/>
                    <a:pt x="835" y="167"/>
                  </a:cubicBezTo>
                  <a:cubicBezTo>
                    <a:pt x="836" y="167"/>
                    <a:pt x="836" y="167"/>
                    <a:pt x="836" y="167"/>
                  </a:cubicBezTo>
                  <a:cubicBezTo>
                    <a:pt x="838" y="168"/>
                    <a:pt x="840" y="169"/>
                    <a:pt x="842" y="171"/>
                  </a:cubicBezTo>
                  <a:cubicBezTo>
                    <a:pt x="843" y="171"/>
                    <a:pt x="844" y="172"/>
                    <a:pt x="845" y="173"/>
                  </a:cubicBezTo>
                  <a:cubicBezTo>
                    <a:pt x="846" y="173"/>
                    <a:pt x="847" y="174"/>
                    <a:pt x="849" y="174"/>
                  </a:cubicBezTo>
                  <a:cubicBezTo>
                    <a:pt x="849" y="174"/>
                    <a:pt x="849" y="174"/>
                    <a:pt x="849" y="174"/>
                  </a:cubicBezTo>
                  <a:cubicBezTo>
                    <a:pt x="850" y="174"/>
                    <a:pt x="852" y="173"/>
                    <a:pt x="853" y="172"/>
                  </a:cubicBezTo>
                  <a:cubicBezTo>
                    <a:pt x="853" y="171"/>
                    <a:pt x="853" y="170"/>
                    <a:pt x="853" y="169"/>
                  </a:cubicBezTo>
                  <a:cubicBezTo>
                    <a:pt x="853" y="169"/>
                    <a:pt x="853" y="168"/>
                    <a:pt x="853" y="168"/>
                  </a:cubicBezTo>
                  <a:cubicBezTo>
                    <a:pt x="853" y="165"/>
                    <a:pt x="853" y="162"/>
                    <a:pt x="853" y="159"/>
                  </a:cubicBezTo>
                  <a:cubicBezTo>
                    <a:pt x="852" y="155"/>
                    <a:pt x="851" y="152"/>
                    <a:pt x="847" y="149"/>
                  </a:cubicBezTo>
                  <a:cubicBezTo>
                    <a:pt x="844" y="146"/>
                    <a:pt x="840" y="144"/>
                    <a:pt x="837" y="142"/>
                  </a:cubicBezTo>
                  <a:cubicBezTo>
                    <a:pt x="836" y="141"/>
                    <a:pt x="834" y="140"/>
                    <a:pt x="833" y="140"/>
                  </a:cubicBezTo>
                  <a:cubicBezTo>
                    <a:pt x="833" y="139"/>
                    <a:pt x="832" y="139"/>
                    <a:pt x="832" y="139"/>
                  </a:cubicBezTo>
                  <a:cubicBezTo>
                    <a:pt x="832" y="139"/>
                    <a:pt x="832" y="139"/>
                    <a:pt x="832" y="139"/>
                  </a:cubicBezTo>
                  <a:cubicBezTo>
                    <a:pt x="832" y="138"/>
                    <a:pt x="831" y="137"/>
                    <a:pt x="831" y="136"/>
                  </a:cubicBezTo>
                  <a:cubicBezTo>
                    <a:pt x="834" y="136"/>
                    <a:pt x="840" y="139"/>
                    <a:pt x="843" y="141"/>
                  </a:cubicBezTo>
                  <a:cubicBezTo>
                    <a:pt x="848" y="144"/>
                    <a:pt x="851" y="148"/>
                    <a:pt x="857" y="148"/>
                  </a:cubicBezTo>
                  <a:cubicBezTo>
                    <a:pt x="857" y="148"/>
                    <a:pt x="857" y="148"/>
                    <a:pt x="857" y="148"/>
                  </a:cubicBezTo>
                  <a:cubicBezTo>
                    <a:pt x="859" y="148"/>
                    <a:pt x="861" y="147"/>
                    <a:pt x="862" y="146"/>
                  </a:cubicBezTo>
                  <a:cubicBezTo>
                    <a:pt x="866" y="143"/>
                    <a:pt x="871" y="142"/>
                    <a:pt x="874" y="138"/>
                  </a:cubicBezTo>
                  <a:cubicBezTo>
                    <a:pt x="876" y="135"/>
                    <a:pt x="881" y="128"/>
                    <a:pt x="881" y="128"/>
                  </a:cubicBezTo>
                  <a:cubicBezTo>
                    <a:pt x="882" y="127"/>
                    <a:pt x="882" y="125"/>
                    <a:pt x="881" y="124"/>
                  </a:cubicBezTo>
                  <a:cubicBezTo>
                    <a:pt x="881" y="123"/>
                    <a:pt x="880" y="122"/>
                    <a:pt x="879" y="122"/>
                  </a:cubicBezTo>
                  <a:cubicBezTo>
                    <a:pt x="879" y="122"/>
                    <a:pt x="874" y="121"/>
                    <a:pt x="868" y="120"/>
                  </a:cubicBezTo>
                  <a:cubicBezTo>
                    <a:pt x="866" y="119"/>
                    <a:pt x="863" y="119"/>
                    <a:pt x="861" y="118"/>
                  </a:cubicBezTo>
                  <a:cubicBezTo>
                    <a:pt x="860" y="117"/>
                    <a:pt x="859" y="117"/>
                    <a:pt x="858" y="117"/>
                  </a:cubicBezTo>
                  <a:cubicBezTo>
                    <a:pt x="858" y="116"/>
                    <a:pt x="858" y="116"/>
                    <a:pt x="858" y="116"/>
                  </a:cubicBezTo>
                  <a:cubicBezTo>
                    <a:pt x="858" y="116"/>
                    <a:pt x="858" y="116"/>
                    <a:pt x="858" y="116"/>
                  </a:cubicBezTo>
                  <a:cubicBezTo>
                    <a:pt x="856" y="113"/>
                    <a:pt x="852" y="111"/>
                    <a:pt x="849" y="109"/>
                  </a:cubicBezTo>
                  <a:cubicBezTo>
                    <a:pt x="845" y="107"/>
                    <a:pt x="843" y="105"/>
                    <a:pt x="839" y="105"/>
                  </a:cubicBezTo>
                  <a:cubicBezTo>
                    <a:pt x="837" y="105"/>
                    <a:pt x="836" y="105"/>
                    <a:pt x="835" y="106"/>
                  </a:cubicBezTo>
                  <a:cubicBezTo>
                    <a:pt x="833" y="106"/>
                    <a:pt x="832" y="107"/>
                    <a:pt x="832" y="107"/>
                  </a:cubicBezTo>
                  <a:cubicBezTo>
                    <a:pt x="831" y="107"/>
                    <a:pt x="831" y="107"/>
                    <a:pt x="831" y="107"/>
                  </a:cubicBezTo>
                  <a:cubicBezTo>
                    <a:pt x="831" y="106"/>
                    <a:pt x="831" y="107"/>
                    <a:pt x="830" y="105"/>
                  </a:cubicBezTo>
                  <a:cubicBezTo>
                    <a:pt x="828" y="101"/>
                    <a:pt x="828" y="97"/>
                    <a:pt x="827" y="93"/>
                  </a:cubicBezTo>
                  <a:cubicBezTo>
                    <a:pt x="827" y="91"/>
                    <a:pt x="826" y="89"/>
                    <a:pt x="826" y="88"/>
                  </a:cubicBezTo>
                  <a:cubicBezTo>
                    <a:pt x="825" y="86"/>
                    <a:pt x="824" y="84"/>
                    <a:pt x="822" y="83"/>
                  </a:cubicBezTo>
                  <a:cubicBezTo>
                    <a:pt x="820" y="83"/>
                    <a:pt x="812" y="81"/>
                    <a:pt x="804" y="80"/>
                  </a:cubicBezTo>
                  <a:cubicBezTo>
                    <a:pt x="800" y="79"/>
                    <a:pt x="796" y="78"/>
                    <a:pt x="793" y="77"/>
                  </a:cubicBezTo>
                  <a:cubicBezTo>
                    <a:pt x="789" y="76"/>
                    <a:pt x="787" y="76"/>
                    <a:pt x="787" y="75"/>
                  </a:cubicBezTo>
                  <a:cubicBezTo>
                    <a:pt x="784" y="74"/>
                    <a:pt x="779" y="72"/>
                    <a:pt x="773" y="70"/>
                  </a:cubicBezTo>
                  <a:cubicBezTo>
                    <a:pt x="768" y="67"/>
                    <a:pt x="762" y="65"/>
                    <a:pt x="760" y="63"/>
                  </a:cubicBezTo>
                  <a:cubicBezTo>
                    <a:pt x="753" y="59"/>
                    <a:pt x="745" y="53"/>
                    <a:pt x="737" y="53"/>
                  </a:cubicBezTo>
                  <a:cubicBezTo>
                    <a:pt x="731" y="53"/>
                    <a:pt x="713" y="55"/>
                    <a:pt x="707" y="55"/>
                  </a:cubicBezTo>
                  <a:cubicBezTo>
                    <a:pt x="707" y="55"/>
                    <a:pt x="707" y="55"/>
                    <a:pt x="706" y="55"/>
                  </a:cubicBezTo>
                  <a:cubicBezTo>
                    <a:pt x="706" y="55"/>
                    <a:pt x="705" y="55"/>
                    <a:pt x="705" y="55"/>
                  </a:cubicBezTo>
                  <a:cubicBezTo>
                    <a:pt x="704" y="55"/>
                    <a:pt x="703" y="55"/>
                    <a:pt x="702" y="55"/>
                  </a:cubicBezTo>
                  <a:cubicBezTo>
                    <a:pt x="696" y="55"/>
                    <a:pt x="687" y="57"/>
                    <a:pt x="682" y="58"/>
                  </a:cubicBezTo>
                  <a:cubicBezTo>
                    <a:pt x="681" y="58"/>
                    <a:pt x="680" y="58"/>
                    <a:pt x="679" y="59"/>
                  </a:cubicBezTo>
                  <a:cubicBezTo>
                    <a:pt x="678" y="61"/>
                    <a:pt x="678" y="62"/>
                    <a:pt x="678" y="63"/>
                  </a:cubicBezTo>
                  <a:cubicBezTo>
                    <a:pt x="678" y="66"/>
                    <a:pt x="680" y="69"/>
                    <a:pt x="680" y="70"/>
                  </a:cubicBezTo>
                  <a:cubicBezTo>
                    <a:pt x="679" y="71"/>
                    <a:pt x="681" y="71"/>
                    <a:pt x="678" y="72"/>
                  </a:cubicBezTo>
                  <a:cubicBezTo>
                    <a:pt x="677" y="72"/>
                    <a:pt x="676" y="72"/>
                    <a:pt x="675" y="73"/>
                  </a:cubicBezTo>
                  <a:cubicBezTo>
                    <a:pt x="675" y="71"/>
                    <a:pt x="675" y="70"/>
                    <a:pt x="676" y="68"/>
                  </a:cubicBezTo>
                  <a:cubicBezTo>
                    <a:pt x="676" y="66"/>
                    <a:pt x="676" y="65"/>
                    <a:pt x="676" y="64"/>
                  </a:cubicBezTo>
                  <a:cubicBezTo>
                    <a:pt x="676" y="60"/>
                    <a:pt x="675" y="56"/>
                    <a:pt x="672" y="54"/>
                  </a:cubicBezTo>
                  <a:cubicBezTo>
                    <a:pt x="671" y="53"/>
                    <a:pt x="670" y="52"/>
                    <a:pt x="669" y="52"/>
                  </a:cubicBezTo>
                  <a:cubicBezTo>
                    <a:pt x="670" y="52"/>
                    <a:pt x="670" y="52"/>
                    <a:pt x="670" y="52"/>
                  </a:cubicBezTo>
                  <a:cubicBezTo>
                    <a:pt x="671" y="52"/>
                    <a:pt x="673" y="52"/>
                    <a:pt x="675" y="52"/>
                  </a:cubicBezTo>
                  <a:cubicBezTo>
                    <a:pt x="684" y="53"/>
                    <a:pt x="697" y="54"/>
                    <a:pt x="706" y="54"/>
                  </a:cubicBezTo>
                  <a:cubicBezTo>
                    <a:pt x="708" y="54"/>
                    <a:pt x="709" y="54"/>
                    <a:pt x="710" y="54"/>
                  </a:cubicBezTo>
                  <a:cubicBezTo>
                    <a:pt x="715" y="54"/>
                    <a:pt x="718" y="53"/>
                    <a:pt x="721" y="51"/>
                  </a:cubicBezTo>
                  <a:cubicBezTo>
                    <a:pt x="723" y="49"/>
                    <a:pt x="724" y="47"/>
                    <a:pt x="724" y="46"/>
                  </a:cubicBezTo>
                  <a:cubicBezTo>
                    <a:pt x="725" y="45"/>
                    <a:pt x="725" y="45"/>
                    <a:pt x="725" y="44"/>
                  </a:cubicBezTo>
                  <a:cubicBezTo>
                    <a:pt x="725" y="42"/>
                    <a:pt x="723" y="41"/>
                    <a:pt x="723" y="40"/>
                  </a:cubicBezTo>
                  <a:cubicBezTo>
                    <a:pt x="720" y="39"/>
                    <a:pt x="717" y="37"/>
                    <a:pt x="713" y="36"/>
                  </a:cubicBezTo>
                  <a:cubicBezTo>
                    <a:pt x="709" y="35"/>
                    <a:pt x="705" y="35"/>
                    <a:pt x="702" y="35"/>
                  </a:cubicBezTo>
                  <a:cubicBezTo>
                    <a:pt x="701" y="35"/>
                    <a:pt x="701" y="35"/>
                    <a:pt x="700" y="35"/>
                  </a:cubicBezTo>
                  <a:cubicBezTo>
                    <a:pt x="699" y="35"/>
                    <a:pt x="692" y="35"/>
                    <a:pt x="684" y="35"/>
                  </a:cubicBezTo>
                  <a:cubicBezTo>
                    <a:pt x="677" y="35"/>
                    <a:pt x="670" y="35"/>
                    <a:pt x="666" y="35"/>
                  </a:cubicBezTo>
                  <a:cubicBezTo>
                    <a:pt x="663" y="34"/>
                    <a:pt x="659" y="34"/>
                    <a:pt x="655" y="34"/>
                  </a:cubicBezTo>
                  <a:cubicBezTo>
                    <a:pt x="651" y="34"/>
                    <a:pt x="648" y="34"/>
                    <a:pt x="645" y="35"/>
                  </a:cubicBezTo>
                  <a:cubicBezTo>
                    <a:pt x="644" y="35"/>
                    <a:pt x="644" y="35"/>
                    <a:pt x="644" y="35"/>
                  </a:cubicBezTo>
                  <a:cubicBezTo>
                    <a:pt x="644" y="35"/>
                    <a:pt x="644" y="35"/>
                    <a:pt x="644" y="35"/>
                  </a:cubicBezTo>
                  <a:cubicBezTo>
                    <a:pt x="641" y="35"/>
                    <a:pt x="637" y="31"/>
                    <a:pt x="633" y="28"/>
                  </a:cubicBezTo>
                  <a:cubicBezTo>
                    <a:pt x="631" y="27"/>
                    <a:pt x="628" y="24"/>
                    <a:pt x="624" y="21"/>
                  </a:cubicBezTo>
                  <a:cubicBezTo>
                    <a:pt x="621" y="18"/>
                    <a:pt x="617" y="16"/>
                    <a:pt x="613" y="15"/>
                  </a:cubicBezTo>
                  <a:cubicBezTo>
                    <a:pt x="608" y="14"/>
                    <a:pt x="609" y="14"/>
                    <a:pt x="597" y="10"/>
                  </a:cubicBezTo>
                  <a:cubicBezTo>
                    <a:pt x="594" y="10"/>
                    <a:pt x="590" y="9"/>
                    <a:pt x="587" y="8"/>
                  </a:cubicBezTo>
                  <a:cubicBezTo>
                    <a:pt x="586" y="7"/>
                    <a:pt x="584" y="7"/>
                    <a:pt x="584" y="6"/>
                  </a:cubicBezTo>
                  <a:cubicBezTo>
                    <a:pt x="584" y="6"/>
                    <a:pt x="584" y="6"/>
                    <a:pt x="584" y="6"/>
                  </a:cubicBezTo>
                  <a:cubicBezTo>
                    <a:pt x="583" y="6"/>
                    <a:pt x="583" y="6"/>
                    <a:pt x="583" y="6"/>
                  </a:cubicBezTo>
                  <a:cubicBezTo>
                    <a:pt x="583" y="5"/>
                    <a:pt x="582" y="5"/>
                    <a:pt x="580" y="5"/>
                  </a:cubicBezTo>
                  <a:cubicBezTo>
                    <a:pt x="580" y="5"/>
                    <a:pt x="580" y="5"/>
                    <a:pt x="580" y="5"/>
                  </a:cubicBezTo>
                  <a:cubicBezTo>
                    <a:pt x="579" y="5"/>
                    <a:pt x="578" y="5"/>
                    <a:pt x="578" y="6"/>
                  </a:cubicBezTo>
                  <a:cubicBezTo>
                    <a:pt x="577" y="7"/>
                    <a:pt x="577" y="7"/>
                    <a:pt x="577" y="8"/>
                  </a:cubicBezTo>
                  <a:cubicBezTo>
                    <a:pt x="576" y="9"/>
                    <a:pt x="576" y="10"/>
                    <a:pt x="576" y="12"/>
                  </a:cubicBezTo>
                  <a:cubicBezTo>
                    <a:pt x="576" y="15"/>
                    <a:pt x="577" y="20"/>
                    <a:pt x="581" y="22"/>
                  </a:cubicBezTo>
                  <a:cubicBezTo>
                    <a:pt x="586" y="25"/>
                    <a:pt x="594" y="30"/>
                    <a:pt x="601" y="33"/>
                  </a:cubicBezTo>
                  <a:cubicBezTo>
                    <a:pt x="604" y="34"/>
                    <a:pt x="609" y="35"/>
                    <a:pt x="612" y="36"/>
                  </a:cubicBezTo>
                  <a:cubicBezTo>
                    <a:pt x="616" y="37"/>
                    <a:pt x="619" y="39"/>
                    <a:pt x="620" y="40"/>
                  </a:cubicBezTo>
                  <a:cubicBezTo>
                    <a:pt x="626" y="48"/>
                    <a:pt x="638" y="51"/>
                    <a:pt x="638" y="52"/>
                  </a:cubicBezTo>
                  <a:cubicBezTo>
                    <a:pt x="639" y="52"/>
                    <a:pt x="639" y="52"/>
                    <a:pt x="639" y="52"/>
                  </a:cubicBezTo>
                  <a:cubicBezTo>
                    <a:pt x="653" y="53"/>
                    <a:pt x="653" y="53"/>
                    <a:pt x="653" y="53"/>
                  </a:cubicBezTo>
                  <a:cubicBezTo>
                    <a:pt x="650" y="55"/>
                    <a:pt x="645" y="57"/>
                    <a:pt x="641" y="59"/>
                  </a:cubicBezTo>
                  <a:cubicBezTo>
                    <a:pt x="639" y="60"/>
                    <a:pt x="637" y="61"/>
                    <a:pt x="635" y="62"/>
                  </a:cubicBezTo>
                  <a:cubicBezTo>
                    <a:pt x="634" y="64"/>
                    <a:pt x="632" y="66"/>
                    <a:pt x="632" y="69"/>
                  </a:cubicBezTo>
                  <a:cubicBezTo>
                    <a:pt x="632" y="70"/>
                    <a:pt x="632" y="71"/>
                    <a:pt x="633" y="72"/>
                  </a:cubicBezTo>
                  <a:cubicBezTo>
                    <a:pt x="634" y="74"/>
                    <a:pt x="634" y="76"/>
                    <a:pt x="634" y="78"/>
                  </a:cubicBezTo>
                  <a:cubicBezTo>
                    <a:pt x="634" y="81"/>
                    <a:pt x="636" y="86"/>
                    <a:pt x="640" y="89"/>
                  </a:cubicBezTo>
                  <a:cubicBezTo>
                    <a:pt x="643" y="92"/>
                    <a:pt x="647" y="94"/>
                    <a:pt x="650" y="95"/>
                  </a:cubicBezTo>
                  <a:cubicBezTo>
                    <a:pt x="650" y="95"/>
                    <a:pt x="650" y="95"/>
                    <a:pt x="649" y="95"/>
                  </a:cubicBezTo>
                  <a:cubicBezTo>
                    <a:pt x="646" y="95"/>
                    <a:pt x="644" y="97"/>
                    <a:pt x="641" y="99"/>
                  </a:cubicBezTo>
                  <a:cubicBezTo>
                    <a:pt x="640" y="100"/>
                    <a:pt x="639" y="100"/>
                    <a:pt x="639" y="101"/>
                  </a:cubicBezTo>
                  <a:cubicBezTo>
                    <a:pt x="638" y="101"/>
                    <a:pt x="638" y="100"/>
                    <a:pt x="638" y="100"/>
                  </a:cubicBezTo>
                  <a:cubicBezTo>
                    <a:pt x="635" y="93"/>
                    <a:pt x="628" y="87"/>
                    <a:pt x="626" y="86"/>
                  </a:cubicBezTo>
                  <a:cubicBezTo>
                    <a:pt x="625" y="84"/>
                    <a:pt x="620" y="77"/>
                    <a:pt x="616" y="73"/>
                  </a:cubicBezTo>
                  <a:cubicBezTo>
                    <a:pt x="615" y="72"/>
                    <a:pt x="614" y="71"/>
                    <a:pt x="613" y="71"/>
                  </a:cubicBezTo>
                  <a:cubicBezTo>
                    <a:pt x="617" y="70"/>
                    <a:pt x="621" y="70"/>
                    <a:pt x="623" y="69"/>
                  </a:cubicBezTo>
                  <a:cubicBezTo>
                    <a:pt x="628" y="68"/>
                    <a:pt x="630" y="64"/>
                    <a:pt x="630" y="61"/>
                  </a:cubicBezTo>
                  <a:cubicBezTo>
                    <a:pt x="630" y="58"/>
                    <a:pt x="628" y="53"/>
                    <a:pt x="624" y="53"/>
                  </a:cubicBezTo>
                  <a:cubicBezTo>
                    <a:pt x="623" y="53"/>
                    <a:pt x="621" y="52"/>
                    <a:pt x="620" y="51"/>
                  </a:cubicBezTo>
                  <a:cubicBezTo>
                    <a:pt x="618" y="50"/>
                    <a:pt x="616" y="49"/>
                    <a:pt x="613" y="49"/>
                  </a:cubicBezTo>
                  <a:cubicBezTo>
                    <a:pt x="612" y="49"/>
                    <a:pt x="612" y="49"/>
                    <a:pt x="611" y="49"/>
                  </a:cubicBezTo>
                  <a:cubicBezTo>
                    <a:pt x="612" y="48"/>
                    <a:pt x="612" y="47"/>
                    <a:pt x="612" y="45"/>
                  </a:cubicBezTo>
                  <a:cubicBezTo>
                    <a:pt x="612" y="45"/>
                    <a:pt x="612" y="44"/>
                    <a:pt x="612" y="43"/>
                  </a:cubicBezTo>
                  <a:cubicBezTo>
                    <a:pt x="610" y="37"/>
                    <a:pt x="604" y="35"/>
                    <a:pt x="599" y="34"/>
                  </a:cubicBezTo>
                  <a:cubicBezTo>
                    <a:pt x="599" y="34"/>
                    <a:pt x="599" y="34"/>
                    <a:pt x="598" y="34"/>
                  </a:cubicBezTo>
                  <a:cubicBezTo>
                    <a:pt x="595" y="34"/>
                    <a:pt x="590" y="36"/>
                    <a:pt x="589" y="41"/>
                  </a:cubicBezTo>
                  <a:cubicBezTo>
                    <a:pt x="589" y="41"/>
                    <a:pt x="589" y="42"/>
                    <a:pt x="589" y="43"/>
                  </a:cubicBezTo>
                  <a:cubicBezTo>
                    <a:pt x="589" y="47"/>
                    <a:pt x="592" y="49"/>
                    <a:pt x="595" y="50"/>
                  </a:cubicBezTo>
                  <a:cubicBezTo>
                    <a:pt x="597" y="51"/>
                    <a:pt x="600" y="52"/>
                    <a:pt x="603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3" y="53"/>
                    <a:pt x="601" y="54"/>
                    <a:pt x="599" y="55"/>
                  </a:cubicBezTo>
                  <a:cubicBezTo>
                    <a:pt x="597" y="56"/>
                    <a:pt x="595" y="57"/>
                    <a:pt x="593" y="59"/>
                  </a:cubicBezTo>
                  <a:cubicBezTo>
                    <a:pt x="592" y="60"/>
                    <a:pt x="590" y="62"/>
                    <a:pt x="590" y="65"/>
                  </a:cubicBezTo>
                  <a:cubicBezTo>
                    <a:pt x="590" y="65"/>
                    <a:pt x="590" y="66"/>
                    <a:pt x="590" y="67"/>
                  </a:cubicBezTo>
                  <a:cubicBezTo>
                    <a:pt x="592" y="70"/>
                    <a:pt x="595" y="72"/>
                    <a:pt x="600" y="72"/>
                  </a:cubicBezTo>
                  <a:cubicBezTo>
                    <a:pt x="599" y="73"/>
                    <a:pt x="598" y="75"/>
                    <a:pt x="598" y="76"/>
                  </a:cubicBezTo>
                  <a:cubicBezTo>
                    <a:pt x="598" y="77"/>
                    <a:pt x="598" y="78"/>
                    <a:pt x="598" y="79"/>
                  </a:cubicBezTo>
                  <a:cubicBezTo>
                    <a:pt x="598" y="83"/>
                    <a:pt x="600" y="88"/>
                    <a:pt x="602" y="94"/>
                  </a:cubicBezTo>
                  <a:cubicBezTo>
                    <a:pt x="604" y="98"/>
                    <a:pt x="605" y="105"/>
                    <a:pt x="605" y="109"/>
                  </a:cubicBezTo>
                  <a:cubicBezTo>
                    <a:pt x="605" y="110"/>
                    <a:pt x="605" y="111"/>
                    <a:pt x="605" y="112"/>
                  </a:cubicBezTo>
                  <a:cubicBezTo>
                    <a:pt x="600" y="112"/>
                    <a:pt x="599" y="113"/>
                    <a:pt x="595" y="115"/>
                  </a:cubicBezTo>
                  <a:cubicBezTo>
                    <a:pt x="594" y="115"/>
                    <a:pt x="594" y="115"/>
                    <a:pt x="594" y="115"/>
                  </a:cubicBezTo>
                  <a:cubicBezTo>
                    <a:pt x="594" y="115"/>
                    <a:pt x="594" y="115"/>
                    <a:pt x="594" y="115"/>
                  </a:cubicBezTo>
                  <a:cubicBezTo>
                    <a:pt x="594" y="115"/>
                    <a:pt x="593" y="115"/>
                    <a:pt x="593" y="114"/>
                  </a:cubicBezTo>
                  <a:cubicBezTo>
                    <a:pt x="593" y="113"/>
                    <a:pt x="593" y="111"/>
                    <a:pt x="593" y="109"/>
                  </a:cubicBezTo>
                  <a:cubicBezTo>
                    <a:pt x="593" y="104"/>
                    <a:pt x="591" y="99"/>
                    <a:pt x="591" y="97"/>
                  </a:cubicBezTo>
                  <a:cubicBezTo>
                    <a:pt x="591" y="96"/>
                    <a:pt x="591" y="96"/>
                    <a:pt x="591" y="96"/>
                  </a:cubicBezTo>
                  <a:cubicBezTo>
                    <a:pt x="591" y="96"/>
                    <a:pt x="591" y="96"/>
                    <a:pt x="591" y="96"/>
                  </a:cubicBezTo>
                  <a:cubicBezTo>
                    <a:pt x="592" y="95"/>
                    <a:pt x="592" y="95"/>
                    <a:pt x="592" y="94"/>
                  </a:cubicBezTo>
                  <a:cubicBezTo>
                    <a:pt x="592" y="93"/>
                    <a:pt x="591" y="91"/>
                    <a:pt x="590" y="90"/>
                  </a:cubicBezTo>
                  <a:cubicBezTo>
                    <a:pt x="589" y="90"/>
                    <a:pt x="588" y="90"/>
                    <a:pt x="588" y="90"/>
                  </a:cubicBezTo>
                  <a:cubicBezTo>
                    <a:pt x="585" y="90"/>
                    <a:pt x="583" y="91"/>
                    <a:pt x="579" y="91"/>
                  </a:cubicBezTo>
                  <a:cubicBezTo>
                    <a:pt x="579" y="91"/>
                    <a:pt x="579" y="91"/>
                    <a:pt x="579" y="91"/>
                  </a:cubicBezTo>
                  <a:cubicBezTo>
                    <a:pt x="578" y="91"/>
                    <a:pt x="577" y="91"/>
                    <a:pt x="577" y="91"/>
                  </a:cubicBezTo>
                  <a:cubicBezTo>
                    <a:pt x="575" y="90"/>
                    <a:pt x="574" y="90"/>
                    <a:pt x="573" y="90"/>
                  </a:cubicBezTo>
                  <a:cubicBezTo>
                    <a:pt x="571" y="90"/>
                    <a:pt x="569" y="91"/>
                    <a:pt x="567" y="92"/>
                  </a:cubicBezTo>
                  <a:cubicBezTo>
                    <a:pt x="565" y="93"/>
                    <a:pt x="563" y="94"/>
                    <a:pt x="563" y="97"/>
                  </a:cubicBezTo>
                  <a:cubicBezTo>
                    <a:pt x="564" y="101"/>
                    <a:pt x="566" y="103"/>
                    <a:pt x="569" y="104"/>
                  </a:cubicBezTo>
                  <a:cubicBezTo>
                    <a:pt x="571" y="104"/>
                    <a:pt x="573" y="107"/>
                    <a:pt x="573" y="109"/>
                  </a:cubicBezTo>
                  <a:cubicBezTo>
                    <a:pt x="573" y="110"/>
                    <a:pt x="572" y="111"/>
                    <a:pt x="571" y="112"/>
                  </a:cubicBezTo>
                  <a:cubicBezTo>
                    <a:pt x="570" y="112"/>
                    <a:pt x="566" y="112"/>
                    <a:pt x="562" y="112"/>
                  </a:cubicBezTo>
                  <a:cubicBezTo>
                    <a:pt x="562" y="112"/>
                    <a:pt x="562" y="112"/>
                    <a:pt x="562" y="112"/>
                  </a:cubicBezTo>
                  <a:cubicBezTo>
                    <a:pt x="552" y="112"/>
                    <a:pt x="540" y="111"/>
                    <a:pt x="535" y="111"/>
                  </a:cubicBezTo>
                  <a:cubicBezTo>
                    <a:pt x="531" y="111"/>
                    <a:pt x="526" y="112"/>
                    <a:pt x="522" y="112"/>
                  </a:cubicBezTo>
                  <a:cubicBezTo>
                    <a:pt x="521" y="112"/>
                    <a:pt x="519" y="112"/>
                    <a:pt x="518" y="112"/>
                  </a:cubicBezTo>
                  <a:cubicBezTo>
                    <a:pt x="517" y="111"/>
                    <a:pt x="518" y="111"/>
                    <a:pt x="518" y="111"/>
                  </a:cubicBezTo>
                  <a:cubicBezTo>
                    <a:pt x="518" y="111"/>
                    <a:pt x="518" y="111"/>
                    <a:pt x="518" y="111"/>
                  </a:cubicBezTo>
                  <a:cubicBezTo>
                    <a:pt x="518" y="111"/>
                    <a:pt x="518" y="111"/>
                    <a:pt x="518" y="111"/>
                  </a:cubicBezTo>
                  <a:cubicBezTo>
                    <a:pt x="519" y="109"/>
                    <a:pt x="523" y="108"/>
                    <a:pt x="525" y="108"/>
                  </a:cubicBezTo>
                  <a:cubicBezTo>
                    <a:pt x="525" y="108"/>
                    <a:pt x="525" y="108"/>
                    <a:pt x="525" y="108"/>
                  </a:cubicBezTo>
                  <a:cubicBezTo>
                    <a:pt x="526" y="108"/>
                    <a:pt x="527" y="108"/>
                    <a:pt x="528" y="108"/>
                  </a:cubicBezTo>
                  <a:cubicBezTo>
                    <a:pt x="534" y="108"/>
                    <a:pt x="547" y="108"/>
                    <a:pt x="553" y="98"/>
                  </a:cubicBezTo>
                  <a:cubicBezTo>
                    <a:pt x="554" y="96"/>
                    <a:pt x="555" y="94"/>
                    <a:pt x="555" y="92"/>
                  </a:cubicBezTo>
                  <a:cubicBezTo>
                    <a:pt x="555" y="87"/>
                    <a:pt x="551" y="84"/>
                    <a:pt x="548" y="83"/>
                  </a:cubicBezTo>
                  <a:cubicBezTo>
                    <a:pt x="544" y="82"/>
                    <a:pt x="540" y="82"/>
                    <a:pt x="538" y="82"/>
                  </a:cubicBezTo>
                  <a:cubicBezTo>
                    <a:pt x="534" y="81"/>
                    <a:pt x="531" y="80"/>
                    <a:pt x="525" y="73"/>
                  </a:cubicBezTo>
                  <a:cubicBezTo>
                    <a:pt x="524" y="72"/>
                    <a:pt x="523" y="71"/>
                    <a:pt x="523" y="70"/>
                  </a:cubicBezTo>
                  <a:cubicBezTo>
                    <a:pt x="523" y="70"/>
                    <a:pt x="524" y="68"/>
                    <a:pt x="525" y="67"/>
                  </a:cubicBezTo>
                  <a:cubicBezTo>
                    <a:pt x="526" y="65"/>
                    <a:pt x="528" y="64"/>
                    <a:pt x="528" y="60"/>
                  </a:cubicBezTo>
                  <a:cubicBezTo>
                    <a:pt x="528" y="59"/>
                    <a:pt x="528" y="59"/>
                    <a:pt x="528" y="58"/>
                  </a:cubicBezTo>
                  <a:cubicBezTo>
                    <a:pt x="528" y="57"/>
                    <a:pt x="527" y="56"/>
                    <a:pt x="526" y="56"/>
                  </a:cubicBezTo>
                  <a:cubicBezTo>
                    <a:pt x="526" y="56"/>
                    <a:pt x="526" y="56"/>
                    <a:pt x="526" y="56"/>
                  </a:cubicBezTo>
                  <a:cubicBezTo>
                    <a:pt x="527" y="56"/>
                    <a:pt x="528" y="56"/>
                    <a:pt x="528" y="56"/>
                  </a:cubicBezTo>
                  <a:cubicBezTo>
                    <a:pt x="533" y="54"/>
                    <a:pt x="534" y="50"/>
                    <a:pt x="535" y="47"/>
                  </a:cubicBezTo>
                  <a:cubicBezTo>
                    <a:pt x="536" y="46"/>
                    <a:pt x="536" y="45"/>
                    <a:pt x="537" y="44"/>
                  </a:cubicBezTo>
                  <a:cubicBezTo>
                    <a:pt x="537" y="44"/>
                    <a:pt x="537" y="44"/>
                    <a:pt x="537" y="44"/>
                  </a:cubicBezTo>
                  <a:cubicBezTo>
                    <a:pt x="539" y="44"/>
                    <a:pt x="543" y="43"/>
                    <a:pt x="547" y="43"/>
                  </a:cubicBezTo>
                  <a:cubicBezTo>
                    <a:pt x="549" y="43"/>
                    <a:pt x="550" y="43"/>
                    <a:pt x="551" y="43"/>
                  </a:cubicBezTo>
                  <a:cubicBezTo>
                    <a:pt x="552" y="44"/>
                    <a:pt x="552" y="44"/>
                    <a:pt x="552" y="44"/>
                  </a:cubicBezTo>
                  <a:cubicBezTo>
                    <a:pt x="552" y="46"/>
                    <a:pt x="553" y="47"/>
                    <a:pt x="554" y="48"/>
                  </a:cubicBezTo>
                  <a:cubicBezTo>
                    <a:pt x="555" y="50"/>
                    <a:pt x="557" y="50"/>
                    <a:pt x="558" y="50"/>
                  </a:cubicBezTo>
                  <a:cubicBezTo>
                    <a:pt x="558" y="50"/>
                    <a:pt x="558" y="50"/>
                    <a:pt x="558" y="50"/>
                  </a:cubicBezTo>
                  <a:cubicBezTo>
                    <a:pt x="560" y="50"/>
                    <a:pt x="560" y="50"/>
                    <a:pt x="562" y="50"/>
                  </a:cubicBezTo>
                  <a:cubicBezTo>
                    <a:pt x="562" y="50"/>
                    <a:pt x="563" y="50"/>
                    <a:pt x="563" y="50"/>
                  </a:cubicBezTo>
                  <a:cubicBezTo>
                    <a:pt x="564" y="50"/>
                    <a:pt x="564" y="50"/>
                    <a:pt x="564" y="50"/>
                  </a:cubicBezTo>
                  <a:cubicBezTo>
                    <a:pt x="569" y="50"/>
                    <a:pt x="573" y="47"/>
                    <a:pt x="575" y="45"/>
                  </a:cubicBezTo>
                  <a:cubicBezTo>
                    <a:pt x="577" y="42"/>
                    <a:pt x="579" y="39"/>
                    <a:pt x="579" y="37"/>
                  </a:cubicBezTo>
                  <a:cubicBezTo>
                    <a:pt x="579" y="36"/>
                    <a:pt x="579" y="36"/>
                    <a:pt x="579" y="36"/>
                  </a:cubicBezTo>
                  <a:cubicBezTo>
                    <a:pt x="579" y="30"/>
                    <a:pt x="574" y="25"/>
                    <a:pt x="566" y="25"/>
                  </a:cubicBezTo>
                  <a:cubicBezTo>
                    <a:pt x="565" y="25"/>
                    <a:pt x="564" y="25"/>
                    <a:pt x="563" y="25"/>
                  </a:cubicBezTo>
                  <a:cubicBezTo>
                    <a:pt x="562" y="25"/>
                    <a:pt x="560" y="25"/>
                    <a:pt x="557" y="25"/>
                  </a:cubicBezTo>
                  <a:cubicBezTo>
                    <a:pt x="552" y="25"/>
                    <a:pt x="546" y="25"/>
                    <a:pt x="540" y="25"/>
                  </a:cubicBezTo>
                  <a:cubicBezTo>
                    <a:pt x="536" y="25"/>
                    <a:pt x="533" y="25"/>
                    <a:pt x="530" y="26"/>
                  </a:cubicBezTo>
                  <a:cubicBezTo>
                    <a:pt x="527" y="26"/>
                    <a:pt x="524" y="26"/>
                    <a:pt x="522" y="29"/>
                  </a:cubicBezTo>
                  <a:cubicBezTo>
                    <a:pt x="522" y="29"/>
                    <a:pt x="522" y="29"/>
                    <a:pt x="522" y="29"/>
                  </a:cubicBezTo>
                  <a:cubicBezTo>
                    <a:pt x="520" y="31"/>
                    <a:pt x="519" y="34"/>
                    <a:pt x="519" y="37"/>
                  </a:cubicBezTo>
                  <a:cubicBezTo>
                    <a:pt x="519" y="40"/>
                    <a:pt x="520" y="44"/>
                    <a:pt x="520" y="45"/>
                  </a:cubicBezTo>
                  <a:cubicBezTo>
                    <a:pt x="519" y="46"/>
                    <a:pt x="519" y="47"/>
                    <a:pt x="519" y="48"/>
                  </a:cubicBezTo>
                  <a:cubicBezTo>
                    <a:pt x="519" y="50"/>
                    <a:pt x="520" y="52"/>
                    <a:pt x="521" y="53"/>
                  </a:cubicBezTo>
                  <a:cubicBezTo>
                    <a:pt x="521" y="53"/>
                    <a:pt x="521" y="54"/>
                    <a:pt x="522" y="54"/>
                  </a:cubicBezTo>
                  <a:cubicBezTo>
                    <a:pt x="521" y="54"/>
                    <a:pt x="521" y="54"/>
                    <a:pt x="521" y="54"/>
                  </a:cubicBezTo>
                  <a:cubicBezTo>
                    <a:pt x="517" y="54"/>
                    <a:pt x="514" y="55"/>
                    <a:pt x="510" y="55"/>
                  </a:cubicBezTo>
                  <a:cubicBezTo>
                    <a:pt x="510" y="55"/>
                    <a:pt x="510" y="55"/>
                    <a:pt x="510" y="55"/>
                  </a:cubicBezTo>
                  <a:cubicBezTo>
                    <a:pt x="510" y="55"/>
                    <a:pt x="510" y="55"/>
                    <a:pt x="510" y="55"/>
                  </a:cubicBezTo>
                  <a:cubicBezTo>
                    <a:pt x="510" y="55"/>
                    <a:pt x="511" y="54"/>
                    <a:pt x="512" y="54"/>
                  </a:cubicBezTo>
                  <a:cubicBezTo>
                    <a:pt x="513" y="53"/>
                    <a:pt x="515" y="51"/>
                    <a:pt x="516" y="48"/>
                  </a:cubicBezTo>
                  <a:cubicBezTo>
                    <a:pt x="516" y="45"/>
                    <a:pt x="518" y="34"/>
                    <a:pt x="518" y="34"/>
                  </a:cubicBezTo>
                  <a:cubicBezTo>
                    <a:pt x="519" y="33"/>
                    <a:pt x="519" y="32"/>
                    <a:pt x="518" y="32"/>
                  </a:cubicBezTo>
                  <a:cubicBezTo>
                    <a:pt x="518" y="32"/>
                    <a:pt x="516" y="26"/>
                    <a:pt x="510" y="26"/>
                  </a:cubicBezTo>
                  <a:cubicBezTo>
                    <a:pt x="510" y="26"/>
                    <a:pt x="510" y="26"/>
                    <a:pt x="510" y="26"/>
                  </a:cubicBezTo>
                  <a:cubicBezTo>
                    <a:pt x="508" y="26"/>
                    <a:pt x="507" y="26"/>
                    <a:pt x="506" y="27"/>
                  </a:cubicBezTo>
                  <a:cubicBezTo>
                    <a:pt x="502" y="29"/>
                    <a:pt x="501" y="30"/>
                    <a:pt x="500" y="30"/>
                  </a:cubicBezTo>
                  <a:cubicBezTo>
                    <a:pt x="500" y="30"/>
                    <a:pt x="500" y="30"/>
                    <a:pt x="500" y="30"/>
                  </a:cubicBezTo>
                  <a:cubicBezTo>
                    <a:pt x="499" y="30"/>
                    <a:pt x="499" y="30"/>
                    <a:pt x="498" y="30"/>
                  </a:cubicBezTo>
                  <a:cubicBezTo>
                    <a:pt x="498" y="30"/>
                    <a:pt x="498" y="30"/>
                    <a:pt x="498" y="30"/>
                  </a:cubicBezTo>
                  <a:cubicBezTo>
                    <a:pt x="498" y="30"/>
                    <a:pt x="497" y="28"/>
                    <a:pt x="496" y="26"/>
                  </a:cubicBezTo>
                  <a:cubicBezTo>
                    <a:pt x="494" y="24"/>
                    <a:pt x="492" y="21"/>
                    <a:pt x="488" y="21"/>
                  </a:cubicBezTo>
                  <a:cubicBezTo>
                    <a:pt x="488" y="21"/>
                    <a:pt x="488" y="21"/>
                    <a:pt x="488" y="21"/>
                  </a:cubicBezTo>
                  <a:cubicBezTo>
                    <a:pt x="487" y="21"/>
                    <a:pt x="486" y="21"/>
                    <a:pt x="485" y="21"/>
                  </a:cubicBezTo>
                  <a:cubicBezTo>
                    <a:pt x="476" y="23"/>
                    <a:pt x="473" y="30"/>
                    <a:pt x="472" y="31"/>
                  </a:cubicBezTo>
                  <a:cubicBezTo>
                    <a:pt x="472" y="32"/>
                    <a:pt x="468" y="33"/>
                    <a:pt x="467" y="33"/>
                  </a:cubicBezTo>
                  <a:cubicBezTo>
                    <a:pt x="467" y="33"/>
                    <a:pt x="467" y="33"/>
                    <a:pt x="467" y="33"/>
                  </a:cubicBezTo>
                  <a:cubicBezTo>
                    <a:pt x="467" y="33"/>
                    <a:pt x="467" y="33"/>
                    <a:pt x="467" y="33"/>
                  </a:cubicBezTo>
                  <a:cubicBezTo>
                    <a:pt x="465" y="32"/>
                    <a:pt x="455" y="25"/>
                    <a:pt x="455" y="25"/>
                  </a:cubicBezTo>
                  <a:cubicBezTo>
                    <a:pt x="455" y="25"/>
                    <a:pt x="454" y="25"/>
                    <a:pt x="454" y="25"/>
                  </a:cubicBezTo>
                  <a:cubicBezTo>
                    <a:pt x="457" y="24"/>
                    <a:pt x="462" y="23"/>
                    <a:pt x="465" y="23"/>
                  </a:cubicBezTo>
                  <a:cubicBezTo>
                    <a:pt x="465" y="23"/>
                    <a:pt x="465" y="23"/>
                    <a:pt x="465" y="23"/>
                  </a:cubicBezTo>
                  <a:cubicBezTo>
                    <a:pt x="465" y="23"/>
                    <a:pt x="466" y="23"/>
                    <a:pt x="466" y="23"/>
                  </a:cubicBezTo>
                  <a:cubicBezTo>
                    <a:pt x="468" y="24"/>
                    <a:pt x="470" y="25"/>
                    <a:pt x="472" y="25"/>
                  </a:cubicBezTo>
                  <a:cubicBezTo>
                    <a:pt x="474" y="25"/>
                    <a:pt x="476" y="24"/>
                    <a:pt x="478" y="23"/>
                  </a:cubicBezTo>
                  <a:cubicBezTo>
                    <a:pt x="479" y="23"/>
                    <a:pt x="481" y="21"/>
                    <a:pt x="481" y="18"/>
                  </a:cubicBezTo>
                  <a:cubicBezTo>
                    <a:pt x="481" y="17"/>
                    <a:pt x="481" y="17"/>
                    <a:pt x="481" y="17"/>
                  </a:cubicBezTo>
                  <a:cubicBezTo>
                    <a:pt x="481" y="17"/>
                    <a:pt x="481" y="17"/>
                    <a:pt x="481" y="17"/>
                  </a:cubicBezTo>
                  <a:cubicBezTo>
                    <a:pt x="481" y="16"/>
                    <a:pt x="482" y="13"/>
                    <a:pt x="482" y="9"/>
                  </a:cubicBezTo>
                  <a:cubicBezTo>
                    <a:pt x="482" y="8"/>
                    <a:pt x="482" y="6"/>
                    <a:pt x="481" y="4"/>
                  </a:cubicBezTo>
                  <a:cubicBezTo>
                    <a:pt x="480" y="2"/>
                    <a:pt x="478" y="0"/>
                    <a:pt x="475" y="0"/>
                  </a:cubicBezTo>
                  <a:cubicBezTo>
                    <a:pt x="475" y="0"/>
                    <a:pt x="474" y="0"/>
                    <a:pt x="47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2" name="Rectangle 15"/>
            <p:cNvSpPr>
              <a:spLocks noChangeArrowheads="1"/>
            </p:cNvSpPr>
            <p:nvPr/>
          </p:nvSpPr>
          <p:spPr bwMode="auto">
            <a:xfrm>
              <a:off x="3421661" y="1956927"/>
              <a:ext cx="742" cy="74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3" name="Freeform 16"/>
            <p:cNvSpPr>
              <a:spLocks/>
            </p:cNvSpPr>
            <p:nvPr/>
          </p:nvSpPr>
          <p:spPr bwMode="auto">
            <a:xfrm>
              <a:off x="3421661" y="195692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4" name="Freeform 17"/>
            <p:cNvSpPr>
              <a:spLocks/>
            </p:cNvSpPr>
            <p:nvPr/>
          </p:nvSpPr>
          <p:spPr bwMode="auto">
            <a:xfrm>
              <a:off x="3399397" y="1962122"/>
              <a:ext cx="48982" cy="28202"/>
            </a:xfrm>
            <a:custGeom>
              <a:avLst/>
              <a:gdLst>
                <a:gd name="T0" fmla="*/ 26 w 28"/>
                <a:gd name="T1" fmla="*/ 0 h 16"/>
                <a:gd name="T2" fmla="*/ 15 w 28"/>
                <a:gd name="T3" fmla="*/ 1 h 16"/>
                <a:gd name="T4" fmla="*/ 13 w 28"/>
                <a:gd name="T5" fmla="*/ 1 h 16"/>
                <a:gd name="T6" fmla="*/ 11 w 28"/>
                <a:gd name="T7" fmla="*/ 2 h 16"/>
                <a:gd name="T8" fmla="*/ 6 w 28"/>
                <a:gd name="T9" fmla="*/ 8 h 16"/>
                <a:gd name="T10" fmla="*/ 0 w 28"/>
                <a:gd name="T11" fmla="*/ 16 h 16"/>
                <a:gd name="T12" fmla="*/ 2 w 28"/>
                <a:gd name="T13" fmla="*/ 15 h 16"/>
                <a:gd name="T14" fmla="*/ 8 w 28"/>
                <a:gd name="T15" fmla="*/ 11 h 16"/>
                <a:gd name="T16" fmla="*/ 14 w 28"/>
                <a:gd name="T17" fmla="*/ 6 h 16"/>
                <a:gd name="T18" fmla="*/ 21 w 28"/>
                <a:gd name="T19" fmla="*/ 3 h 16"/>
                <a:gd name="T20" fmla="*/ 28 w 28"/>
                <a:gd name="T21" fmla="*/ 0 h 16"/>
                <a:gd name="T22" fmla="*/ 26 w 28"/>
                <a:gd name="T2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16">
                  <a:moveTo>
                    <a:pt x="26" y="0"/>
                  </a:moveTo>
                  <a:cubicBezTo>
                    <a:pt x="23" y="0"/>
                    <a:pt x="18" y="1"/>
                    <a:pt x="15" y="1"/>
                  </a:cubicBezTo>
                  <a:cubicBezTo>
                    <a:pt x="14" y="1"/>
                    <a:pt x="14" y="1"/>
                    <a:pt x="13" y="1"/>
                  </a:cubicBezTo>
                  <a:cubicBezTo>
                    <a:pt x="13" y="1"/>
                    <a:pt x="12" y="1"/>
                    <a:pt x="11" y="2"/>
                  </a:cubicBezTo>
                  <a:cubicBezTo>
                    <a:pt x="10" y="4"/>
                    <a:pt x="8" y="6"/>
                    <a:pt x="6" y="8"/>
                  </a:cubicBezTo>
                  <a:cubicBezTo>
                    <a:pt x="4" y="11"/>
                    <a:pt x="1" y="14"/>
                    <a:pt x="0" y="16"/>
                  </a:cubicBezTo>
                  <a:cubicBezTo>
                    <a:pt x="1" y="16"/>
                    <a:pt x="1" y="15"/>
                    <a:pt x="2" y="15"/>
                  </a:cubicBezTo>
                  <a:cubicBezTo>
                    <a:pt x="5" y="14"/>
                    <a:pt x="7" y="12"/>
                    <a:pt x="8" y="11"/>
                  </a:cubicBezTo>
                  <a:cubicBezTo>
                    <a:pt x="9" y="9"/>
                    <a:pt x="12" y="7"/>
                    <a:pt x="14" y="6"/>
                  </a:cubicBezTo>
                  <a:cubicBezTo>
                    <a:pt x="16" y="5"/>
                    <a:pt x="18" y="5"/>
                    <a:pt x="21" y="3"/>
                  </a:cubicBezTo>
                  <a:cubicBezTo>
                    <a:pt x="24" y="2"/>
                    <a:pt x="27" y="1"/>
                    <a:pt x="28" y="0"/>
                  </a:cubicBezTo>
                  <a:cubicBezTo>
                    <a:pt x="28" y="0"/>
                    <a:pt x="27" y="0"/>
                    <a:pt x="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5" name="Freeform 18"/>
            <p:cNvSpPr>
              <a:spLocks/>
            </p:cNvSpPr>
            <p:nvPr/>
          </p:nvSpPr>
          <p:spPr bwMode="auto">
            <a:xfrm>
              <a:off x="3390491" y="1937631"/>
              <a:ext cx="3711" cy="5195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3 h 3"/>
                <a:gd name="T4" fmla="*/ 2 w 2"/>
                <a:gd name="T5" fmla="*/ 3 h 3"/>
                <a:gd name="T6" fmla="*/ 0 w 2"/>
                <a:gd name="T7" fmla="*/ 0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cubicBezTo>
                    <a:pt x="0" y="1"/>
                    <a:pt x="1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1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6" name="Freeform 19"/>
            <p:cNvSpPr>
              <a:spLocks/>
            </p:cNvSpPr>
            <p:nvPr/>
          </p:nvSpPr>
          <p:spPr bwMode="auto">
            <a:xfrm>
              <a:off x="3374906" y="1999230"/>
              <a:ext cx="11874" cy="8906"/>
            </a:xfrm>
            <a:custGeom>
              <a:avLst/>
              <a:gdLst>
                <a:gd name="T0" fmla="*/ 7 w 7"/>
                <a:gd name="T1" fmla="*/ 0 h 5"/>
                <a:gd name="T2" fmla="*/ 1 w 7"/>
                <a:gd name="T3" fmla="*/ 3 h 5"/>
                <a:gd name="T4" fmla="*/ 1 w 7"/>
                <a:gd name="T5" fmla="*/ 4 h 5"/>
                <a:gd name="T6" fmla="*/ 0 w 7"/>
                <a:gd name="T7" fmla="*/ 5 h 5"/>
                <a:gd name="T8" fmla="*/ 6 w 7"/>
                <a:gd name="T9" fmla="*/ 1 h 5"/>
                <a:gd name="T10" fmla="*/ 7 w 7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5">
                  <a:moveTo>
                    <a:pt x="7" y="0"/>
                  </a:moveTo>
                  <a:cubicBezTo>
                    <a:pt x="5" y="1"/>
                    <a:pt x="2" y="2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1" y="5"/>
                    <a:pt x="4" y="3"/>
                    <a:pt x="6" y="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7" name="Freeform 20"/>
            <p:cNvSpPr>
              <a:spLocks/>
            </p:cNvSpPr>
            <p:nvPr/>
          </p:nvSpPr>
          <p:spPr bwMode="auto">
            <a:xfrm>
              <a:off x="3350415" y="1923530"/>
              <a:ext cx="29686" cy="52693"/>
            </a:xfrm>
            <a:custGeom>
              <a:avLst/>
              <a:gdLst>
                <a:gd name="T0" fmla="*/ 4 w 17"/>
                <a:gd name="T1" fmla="*/ 0 h 30"/>
                <a:gd name="T2" fmla="*/ 5 w 17"/>
                <a:gd name="T3" fmla="*/ 3 h 30"/>
                <a:gd name="T4" fmla="*/ 3 w 17"/>
                <a:gd name="T5" fmla="*/ 3 h 30"/>
                <a:gd name="T6" fmla="*/ 0 w 17"/>
                <a:gd name="T7" fmla="*/ 3 h 30"/>
                <a:gd name="T8" fmla="*/ 9 w 17"/>
                <a:gd name="T9" fmla="*/ 17 h 30"/>
                <a:gd name="T10" fmla="*/ 9 w 17"/>
                <a:gd name="T11" fmla="*/ 19 h 30"/>
                <a:gd name="T12" fmla="*/ 8 w 17"/>
                <a:gd name="T13" fmla="*/ 22 h 30"/>
                <a:gd name="T14" fmla="*/ 10 w 17"/>
                <a:gd name="T15" fmla="*/ 30 h 30"/>
                <a:gd name="T16" fmla="*/ 10 w 17"/>
                <a:gd name="T17" fmla="*/ 30 h 30"/>
                <a:gd name="T18" fmla="*/ 12 w 17"/>
                <a:gd name="T19" fmla="*/ 28 h 30"/>
                <a:gd name="T20" fmla="*/ 14 w 17"/>
                <a:gd name="T21" fmla="*/ 25 h 30"/>
                <a:gd name="T22" fmla="*/ 14 w 17"/>
                <a:gd name="T23" fmla="*/ 25 h 30"/>
                <a:gd name="T24" fmla="*/ 13 w 17"/>
                <a:gd name="T25" fmla="*/ 18 h 30"/>
                <a:gd name="T26" fmla="*/ 14 w 17"/>
                <a:gd name="T27" fmla="*/ 10 h 30"/>
                <a:gd name="T28" fmla="*/ 16 w 17"/>
                <a:gd name="T29" fmla="*/ 4 h 30"/>
                <a:gd name="T30" fmla="*/ 17 w 17"/>
                <a:gd name="T31" fmla="*/ 3 h 30"/>
                <a:gd name="T32" fmla="*/ 11 w 17"/>
                <a:gd name="T33" fmla="*/ 3 h 30"/>
                <a:gd name="T34" fmla="*/ 10 w 17"/>
                <a:gd name="T35" fmla="*/ 3 h 30"/>
                <a:gd name="T36" fmla="*/ 5 w 17"/>
                <a:gd name="T37" fmla="*/ 3 h 30"/>
                <a:gd name="T38" fmla="*/ 5 w 17"/>
                <a:gd name="T39" fmla="*/ 3 h 30"/>
                <a:gd name="T40" fmla="*/ 4 w 17"/>
                <a:gd name="T4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" h="30">
                  <a:moveTo>
                    <a:pt x="4" y="0"/>
                  </a:move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3" y="3"/>
                    <a:pt x="3" y="3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6" y="6"/>
                    <a:pt x="9" y="11"/>
                    <a:pt x="9" y="17"/>
                  </a:cubicBezTo>
                  <a:cubicBezTo>
                    <a:pt x="9" y="18"/>
                    <a:pt x="9" y="18"/>
                    <a:pt x="9" y="19"/>
                  </a:cubicBezTo>
                  <a:cubicBezTo>
                    <a:pt x="8" y="20"/>
                    <a:pt x="8" y="21"/>
                    <a:pt x="8" y="22"/>
                  </a:cubicBezTo>
                  <a:cubicBezTo>
                    <a:pt x="8" y="25"/>
                    <a:pt x="9" y="28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1" y="29"/>
                    <a:pt x="11" y="29"/>
                    <a:pt x="12" y="28"/>
                  </a:cubicBezTo>
                  <a:cubicBezTo>
                    <a:pt x="14" y="27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3" y="23"/>
                    <a:pt x="13" y="20"/>
                    <a:pt x="13" y="18"/>
                  </a:cubicBezTo>
                  <a:cubicBezTo>
                    <a:pt x="13" y="15"/>
                    <a:pt x="13" y="13"/>
                    <a:pt x="14" y="10"/>
                  </a:cubicBezTo>
                  <a:cubicBezTo>
                    <a:pt x="14" y="8"/>
                    <a:pt x="15" y="6"/>
                    <a:pt x="16" y="4"/>
                  </a:cubicBezTo>
                  <a:cubicBezTo>
                    <a:pt x="16" y="4"/>
                    <a:pt x="16" y="3"/>
                    <a:pt x="17" y="3"/>
                  </a:cubicBezTo>
                  <a:cubicBezTo>
                    <a:pt x="15" y="3"/>
                    <a:pt x="13" y="3"/>
                    <a:pt x="11" y="3"/>
                  </a:cubicBezTo>
                  <a:cubicBezTo>
                    <a:pt x="11" y="3"/>
                    <a:pt x="10" y="3"/>
                    <a:pt x="10" y="3"/>
                  </a:cubicBezTo>
                  <a:cubicBezTo>
                    <a:pt x="8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8" name="Freeform 21"/>
            <p:cNvSpPr>
              <a:spLocks/>
            </p:cNvSpPr>
            <p:nvPr/>
          </p:nvSpPr>
          <p:spPr bwMode="auto">
            <a:xfrm>
              <a:off x="3297722" y="1923530"/>
              <a:ext cx="43787" cy="82379"/>
            </a:xfrm>
            <a:custGeom>
              <a:avLst/>
              <a:gdLst>
                <a:gd name="T0" fmla="*/ 16 w 25"/>
                <a:gd name="T1" fmla="*/ 0 h 47"/>
                <a:gd name="T2" fmla="*/ 16 w 25"/>
                <a:gd name="T3" fmla="*/ 0 h 47"/>
                <a:gd name="T4" fmla="*/ 15 w 25"/>
                <a:gd name="T5" fmla="*/ 0 h 47"/>
                <a:gd name="T6" fmla="*/ 1 w 25"/>
                <a:gd name="T7" fmla="*/ 8 h 47"/>
                <a:gd name="T8" fmla="*/ 0 w 25"/>
                <a:gd name="T9" fmla="*/ 15 h 47"/>
                <a:gd name="T10" fmla="*/ 1 w 25"/>
                <a:gd name="T11" fmla="*/ 28 h 47"/>
                <a:gd name="T12" fmla="*/ 1 w 25"/>
                <a:gd name="T13" fmla="*/ 31 h 47"/>
                <a:gd name="T14" fmla="*/ 0 w 25"/>
                <a:gd name="T15" fmla="*/ 39 h 47"/>
                <a:gd name="T16" fmla="*/ 1 w 25"/>
                <a:gd name="T17" fmla="*/ 45 h 47"/>
                <a:gd name="T18" fmla="*/ 2 w 25"/>
                <a:gd name="T19" fmla="*/ 47 h 47"/>
                <a:gd name="T20" fmla="*/ 2 w 25"/>
                <a:gd name="T21" fmla="*/ 47 h 47"/>
                <a:gd name="T22" fmla="*/ 2 w 25"/>
                <a:gd name="T23" fmla="*/ 47 h 47"/>
                <a:gd name="T24" fmla="*/ 3 w 25"/>
                <a:gd name="T25" fmla="*/ 45 h 47"/>
                <a:gd name="T26" fmla="*/ 4 w 25"/>
                <a:gd name="T27" fmla="*/ 40 h 47"/>
                <a:gd name="T28" fmla="*/ 4 w 25"/>
                <a:gd name="T29" fmla="*/ 37 h 47"/>
                <a:gd name="T30" fmla="*/ 3 w 25"/>
                <a:gd name="T31" fmla="*/ 30 h 47"/>
                <a:gd name="T32" fmla="*/ 4 w 25"/>
                <a:gd name="T33" fmla="*/ 21 h 47"/>
                <a:gd name="T34" fmla="*/ 7 w 25"/>
                <a:gd name="T35" fmla="*/ 14 h 47"/>
                <a:gd name="T36" fmla="*/ 23 w 25"/>
                <a:gd name="T37" fmla="*/ 2 h 47"/>
                <a:gd name="T38" fmla="*/ 24 w 25"/>
                <a:gd name="T39" fmla="*/ 2 h 47"/>
                <a:gd name="T40" fmla="*/ 25 w 25"/>
                <a:gd name="T41" fmla="*/ 2 h 47"/>
                <a:gd name="T42" fmla="*/ 24 w 25"/>
                <a:gd name="T43" fmla="*/ 2 h 47"/>
                <a:gd name="T44" fmla="*/ 16 w 25"/>
                <a:gd name="T4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" h="47"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0" y="1"/>
                    <a:pt x="3" y="3"/>
                    <a:pt x="1" y="8"/>
                  </a:cubicBezTo>
                  <a:cubicBezTo>
                    <a:pt x="0" y="9"/>
                    <a:pt x="0" y="12"/>
                    <a:pt x="0" y="15"/>
                  </a:cubicBezTo>
                  <a:cubicBezTo>
                    <a:pt x="0" y="19"/>
                    <a:pt x="1" y="24"/>
                    <a:pt x="1" y="28"/>
                  </a:cubicBezTo>
                  <a:cubicBezTo>
                    <a:pt x="1" y="29"/>
                    <a:pt x="1" y="30"/>
                    <a:pt x="1" y="31"/>
                  </a:cubicBezTo>
                  <a:cubicBezTo>
                    <a:pt x="0" y="33"/>
                    <a:pt x="0" y="36"/>
                    <a:pt x="0" y="39"/>
                  </a:cubicBezTo>
                  <a:cubicBezTo>
                    <a:pt x="0" y="41"/>
                    <a:pt x="0" y="44"/>
                    <a:pt x="1" y="45"/>
                  </a:cubicBezTo>
                  <a:cubicBezTo>
                    <a:pt x="1" y="47"/>
                    <a:pt x="1" y="47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2" y="47"/>
                    <a:pt x="2" y="47"/>
                    <a:pt x="3" y="45"/>
                  </a:cubicBezTo>
                  <a:cubicBezTo>
                    <a:pt x="4" y="44"/>
                    <a:pt x="4" y="42"/>
                    <a:pt x="4" y="40"/>
                  </a:cubicBezTo>
                  <a:cubicBezTo>
                    <a:pt x="4" y="38"/>
                    <a:pt x="4" y="37"/>
                    <a:pt x="4" y="37"/>
                  </a:cubicBezTo>
                  <a:cubicBezTo>
                    <a:pt x="3" y="35"/>
                    <a:pt x="3" y="33"/>
                    <a:pt x="3" y="30"/>
                  </a:cubicBezTo>
                  <a:cubicBezTo>
                    <a:pt x="3" y="27"/>
                    <a:pt x="3" y="24"/>
                    <a:pt x="4" y="21"/>
                  </a:cubicBezTo>
                  <a:cubicBezTo>
                    <a:pt x="4" y="18"/>
                    <a:pt x="5" y="16"/>
                    <a:pt x="7" y="14"/>
                  </a:cubicBezTo>
                  <a:cubicBezTo>
                    <a:pt x="9" y="12"/>
                    <a:pt x="13" y="3"/>
                    <a:pt x="23" y="2"/>
                  </a:cubicBezTo>
                  <a:cubicBezTo>
                    <a:pt x="23" y="2"/>
                    <a:pt x="24" y="2"/>
                    <a:pt x="24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1" y="1"/>
                    <a:pt x="18" y="0"/>
                    <a:pt x="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auto">
            <a:xfrm>
              <a:off x="3246513" y="1869353"/>
              <a:ext cx="80895" cy="31913"/>
            </a:xfrm>
            <a:custGeom>
              <a:avLst/>
              <a:gdLst>
                <a:gd name="T0" fmla="*/ 29 w 46"/>
                <a:gd name="T1" fmla="*/ 0 h 18"/>
                <a:gd name="T2" fmla="*/ 22 w 46"/>
                <a:gd name="T3" fmla="*/ 4 h 18"/>
                <a:gd name="T4" fmla="*/ 10 w 46"/>
                <a:gd name="T5" fmla="*/ 12 h 18"/>
                <a:gd name="T6" fmla="*/ 9 w 46"/>
                <a:gd name="T7" fmla="*/ 8 h 18"/>
                <a:gd name="T8" fmla="*/ 10 w 46"/>
                <a:gd name="T9" fmla="*/ 12 h 18"/>
                <a:gd name="T10" fmla="*/ 1 w 46"/>
                <a:gd name="T11" fmla="*/ 15 h 18"/>
                <a:gd name="T12" fmla="*/ 1 w 46"/>
                <a:gd name="T13" fmla="*/ 15 h 18"/>
                <a:gd name="T14" fmla="*/ 0 w 46"/>
                <a:gd name="T15" fmla="*/ 17 h 18"/>
                <a:gd name="T16" fmla="*/ 2 w 46"/>
                <a:gd name="T17" fmla="*/ 18 h 18"/>
                <a:gd name="T18" fmla="*/ 2 w 46"/>
                <a:gd name="T19" fmla="*/ 18 h 18"/>
                <a:gd name="T20" fmla="*/ 2 w 46"/>
                <a:gd name="T21" fmla="*/ 18 h 18"/>
                <a:gd name="T22" fmla="*/ 6 w 46"/>
                <a:gd name="T23" fmla="*/ 17 h 18"/>
                <a:gd name="T24" fmla="*/ 20 w 46"/>
                <a:gd name="T25" fmla="*/ 11 h 18"/>
                <a:gd name="T26" fmla="*/ 22 w 46"/>
                <a:gd name="T27" fmla="*/ 11 h 18"/>
                <a:gd name="T28" fmla="*/ 22 w 46"/>
                <a:gd name="T29" fmla="*/ 11 h 18"/>
                <a:gd name="T30" fmla="*/ 26 w 46"/>
                <a:gd name="T31" fmla="*/ 13 h 18"/>
                <a:gd name="T32" fmla="*/ 27 w 46"/>
                <a:gd name="T33" fmla="*/ 15 h 18"/>
                <a:gd name="T34" fmla="*/ 29 w 46"/>
                <a:gd name="T35" fmla="*/ 15 h 18"/>
                <a:gd name="T36" fmla="*/ 43 w 46"/>
                <a:gd name="T37" fmla="*/ 17 h 18"/>
                <a:gd name="T38" fmla="*/ 43 w 46"/>
                <a:gd name="T39" fmla="*/ 17 h 18"/>
                <a:gd name="T40" fmla="*/ 45 w 46"/>
                <a:gd name="T41" fmla="*/ 15 h 18"/>
                <a:gd name="T42" fmla="*/ 46 w 46"/>
                <a:gd name="T43" fmla="*/ 12 h 18"/>
                <a:gd name="T44" fmla="*/ 29 w 46"/>
                <a:gd name="T4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6" h="18">
                  <a:moveTo>
                    <a:pt x="29" y="0"/>
                  </a:moveTo>
                  <a:cubicBezTo>
                    <a:pt x="28" y="0"/>
                    <a:pt x="25" y="2"/>
                    <a:pt x="22" y="4"/>
                  </a:cubicBezTo>
                  <a:cubicBezTo>
                    <a:pt x="18" y="6"/>
                    <a:pt x="14" y="10"/>
                    <a:pt x="10" y="12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5" y="14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0" y="16"/>
                    <a:pt x="0" y="17"/>
                  </a:cubicBezTo>
                  <a:cubicBezTo>
                    <a:pt x="1" y="17"/>
                    <a:pt x="1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4" y="18"/>
                    <a:pt x="5" y="17"/>
                    <a:pt x="6" y="17"/>
                  </a:cubicBezTo>
                  <a:cubicBezTo>
                    <a:pt x="11" y="14"/>
                    <a:pt x="17" y="12"/>
                    <a:pt x="20" y="11"/>
                  </a:cubicBezTo>
                  <a:cubicBezTo>
                    <a:pt x="21" y="11"/>
                    <a:pt x="21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4" y="11"/>
                    <a:pt x="25" y="13"/>
                    <a:pt x="26" y="13"/>
                  </a:cubicBezTo>
                  <a:cubicBezTo>
                    <a:pt x="26" y="14"/>
                    <a:pt x="26" y="15"/>
                    <a:pt x="27" y="15"/>
                  </a:cubicBezTo>
                  <a:cubicBezTo>
                    <a:pt x="27" y="15"/>
                    <a:pt x="27" y="15"/>
                    <a:pt x="29" y="15"/>
                  </a:cubicBezTo>
                  <a:cubicBezTo>
                    <a:pt x="34" y="15"/>
                    <a:pt x="41" y="17"/>
                    <a:pt x="43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4" y="17"/>
                    <a:pt x="44" y="16"/>
                    <a:pt x="45" y="15"/>
                  </a:cubicBezTo>
                  <a:cubicBezTo>
                    <a:pt x="45" y="14"/>
                    <a:pt x="46" y="13"/>
                    <a:pt x="46" y="12"/>
                  </a:cubicBezTo>
                  <a:cubicBezTo>
                    <a:pt x="40" y="11"/>
                    <a:pt x="33" y="5"/>
                    <a:pt x="2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0" name="Freeform 23"/>
            <p:cNvSpPr>
              <a:spLocks/>
            </p:cNvSpPr>
            <p:nvPr/>
          </p:nvSpPr>
          <p:spPr bwMode="auto">
            <a:xfrm>
              <a:off x="3325181" y="1592530"/>
              <a:ext cx="8906" cy="1484"/>
            </a:xfrm>
            <a:custGeom>
              <a:avLst/>
              <a:gdLst>
                <a:gd name="T0" fmla="*/ 0 w 5"/>
                <a:gd name="T1" fmla="*/ 0 h 1"/>
                <a:gd name="T2" fmla="*/ 1 w 5"/>
                <a:gd name="T3" fmla="*/ 1 h 1"/>
                <a:gd name="T4" fmla="*/ 2 w 5"/>
                <a:gd name="T5" fmla="*/ 1 h 1"/>
                <a:gd name="T6" fmla="*/ 4 w 5"/>
                <a:gd name="T7" fmla="*/ 1 h 1"/>
                <a:gd name="T8" fmla="*/ 5 w 5"/>
                <a:gd name="T9" fmla="*/ 1 h 1"/>
                <a:gd name="T10" fmla="*/ 0 w 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3" y="1"/>
                    <a:pt x="4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3" y="1"/>
                    <a:pt x="2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1" name="Freeform 24"/>
            <p:cNvSpPr>
              <a:spLocks/>
            </p:cNvSpPr>
            <p:nvPr/>
          </p:nvSpPr>
          <p:spPr bwMode="auto">
            <a:xfrm>
              <a:off x="3273231" y="1530931"/>
              <a:ext cx="40076" cy="28202"/>
            </a:xfrm>
            <a:custGeom>
              <a:avLst/>
              <a:gdLst>
                <a:gd name="T0" fmla="*/ 0 w 23"/>
                <a:gd name="T1" fmla="*/ 0 h 16"/>
                <a:gd name="T2" fmla="*/ 6 w 23"/>
                <a:gd name="T3" fmla="*/ 4 h 16"/>
                <a:gd name="T4" fmla="*/ 10 w 23"/>
                <a:gd name="T5" fmla="*/ 13 h 16"/>
                <a:gd name="T6" fmla="*/ 9 w 23"/>
                <a:gd name="T7" fmla="*/ 16 h 16"/>
                <a:gd name="T8" fmla="*/ 9 w 23"/>
                <a:gd name="T9" fmla="*/ 16 h 16"/>
                <a:gd name="T10" fmla="*/ 16 w 23"/>
                <a:gd name="T11" fmla="*/ 9 h 16"/>
                <a:gd name="T12" fmla="*/ 22 w 23"/>
                <a:gd name="T13" fmla="*/ 7 h 16"/>
                <a:gd name="T14" fmla="*/ 22 w 23"/>
                <a:gd name="T15" fmla="*/ 6 h 16"/>
                <a:gd name="T16" fmla="*/ 23 w 23"/>
                <a:gd name="T17" fmla="*/ 3 h 16"/>
                <a:gd name="T18" fmla="*/ 23 w 23"/>
                <a:gd name="T19" fmla="*/ 1 h 16"/>
                <a:gd name="T20" fmla="*/ 22 w 23"/>
                <a:gd name="T21" fmla="*/ 1 h 16"/>
                <a:gd name="T22" fmla="*/ 13 w 23"/>
                <a:gd name="T23" fmla="*/ 0 h 16"/>
                <a:gd name="T24" fmla="*/ 9 w 23"/>
                <a:gd name="T25" fmla="*/ 0 h 16"/>
                <a:gd name="T26" fmla="*/ 5 w 23"/>
                <a:gd name="T27" fmla="*/ 0 h 16"/>
                <a:gd name="T28" fmla="*/ 5 w 23"/>
                <a:gd name="T29" fmla="*/ 0 h 16"/>
                <a:gd name="T30" fmla="*/ 0 w 23"/>
                <a:gd name="T3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" h="16">
                  <a:moveTo>
                    <a:pt x="0" y="0"/>
                  </a:moveTo>
                  <a:cubicBezTo>
                    <a:pt x="2" y="1"/>
                    <a:pt x="4" y="2"/>
                    <a:pt x="6" y="4"/>
                  </a:cubicBezTo>
                  <a:cubicBezTo>
                    <a:pt x="9" y="6"/>
                    <a:pt x="10" y="10"/>
                    <a:pt x="10" y="13"/>
                  </a:cubicBezTo>
                  <a:cubicBezTo>
                    <a:pt x="10" y="14"/>
                    <a:pt x="9" y="15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1" y="12"/>
                    <a:pt x="14" y="10"/>
                    <a:pt x="16" y="9"/>
                  </a:cubicBezTo>
                  <a:cubicBezTo>
                    <a:pt x="18" y="8"/>
                    <a:pt x="21" y="7"/>
                    <a:pt x="22" y="7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5"/>
                    <a:pt x="23" y="4"/>
                    <a:pt x="23" y="3"/>
                  </a:cubicBezTo>
                  <a:cubicBezTo>
                    <a:pt x="23" y="2"/>
                    <a:pt x="23" y="2"/>
                    <a:pt x="23" y="1"/>
                  </a:cubicBezTo>
                  <a:cubicBezTo>
                    <a:pt x="23" y="1"/>
                    <a:pt x="22" y="1"/>
                    <a:pt x="22" y="1"/>
                  </a:cubicBezTo>
                  <a:cubicBezTo>
                    <a:pt x="19" y="0"/>
                    <a:pt x="16" y="0"/>
                    <a:pt x="13" y="0"/>
                  </a:cubicBezTo>
                  <a:cubicBezTo>
                    <a:pt x="12" y="0"/>
                    <a:pt x="10" y="0"/>
                    <a:pt x="9" y="0"/>
                  </a:cubicBezTo>
                  <a:cubicBezTo>
                    <a:pt x="8" y="0"/>
                    <a:pt x="6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2" name="Rectangle 25"/>
            <p:cNvSpPr>
              <a:spLocks noChangeArrowheads="1"/>
            </p:cNvSpPr>
            <p:nvPr/>
          </p:nvSpPr>
          <p:spPr bwMode="auto">
            <a:xfrm>
              <a:off x="3188625" y="1483433"/>
              <a:ext cx="742" cy="222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3" name="Freeform 26"/>
            <p:cNvSpPr>
              <a:spLocks/>
            </p:cNvSpPr>
            <p:nvPr/>
          </p:nvSpPr>
          <p:spPr bwMode="auto">
            <a:xfrm>
              <a:off x="3188625" y="1483433"/>
              <a:ext cx="0" cy="2226"/>
            </a:xfrm>
            <a:custGeom>
              <a:avLst/>
              <a:gdLst>
                <a:gd name="T0" fmla="*/ 0 h 3"/>
                <a:gd name="T1" fmla="*/ 3 h 3"/>
                <a:gd name="T2" fmla="*/ 3 h 3"/>
                <a:gd name="T3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4" name="Freeform 27"/>
            <p:cNvSpPr>
              <a:spLocks/>
            </p:cNvSpPr>
            <p:nvPr/>
          </p:nvSpPr>
          <p:spPr bwMode="auto">
            <a:xfrm>
              <a:off x="2215661" y="1623700"/>
              <a:ext cx="15585" cy="7422"/>
            </a:xfrm>
            <a:custGeom>
              <a:avLst/>
              <a:gdLst>
                <a:gd name="T0" fmla="*/ 8 w 9"/>
                <a:gd name="T1" fmla="*/ 0 h 4"/>
                <a:gd name="T2" fmla="*/ 3 w 9"/>
                <a:gd name="T3" fmla="*/ 2 h 4"/>
                <a:gd name="T4" fmla="*/ 0 w 9"/>
                <a:gd name="T5" fmla="*/ 4 h 4"/>
                <a:gd name="T6" fmla="*/ 3 w 9"/>
                <a:gd name="T7" fmla="*/ 4 h 4"/>
                <a:gd name="T8" fmla="*/ 3 w 9"/>
                <a:gd name="T9" fmla="*/ 4 h 4"/>
                <a:gd name="T10" fmla="*/ 3 w 9"/>
                <a:gd name="T11" fmla="*/ 4 h 4"/>
                <a:gd name="T12" fmla="*/ 7 w 9"/>
                <a:gd name="T13" fmla="*/ 2 h 4"/>
                <a:gd name="T14" fmla="*/ 9 w 9"/>
                <a:gd name="T15" fmla="*/ 0 h 4"/>
                <a:gd name="T16" fmla="*/ 8 w 9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4">
                  <a:moveTo>
                    <a:pt x="8" y="0"/>
                  </a:moveTo>
                  <a:cubicBezTo>
                    <a:pt x="6" y="0"/>
                    <a:pt x="5" y="0"/>
                    <a:pt x="3" y="2"/>
                  </a:cubicBezTo>
                  <a:cubicBezTo>
                    <a:pt x="2" y="2"/>
                    <a:pt x="1" y="3"/>
                    <a:pt x="0" y="4"/>
                  </a:cubicBezTo>
                  <a:cubicBezTo>
                    <a:pt x="1" y="4"/>
                    <a:pt x="2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5" y="4"/>
                    <a:pt x="6" y="3"/>
                    <a:pt x="7" y="2"/>
                  </a:cubicBezTo>
                  <a:cubicBezTo>
                    <a:pt x="8" y="1"/>
                    <a:pt x="8" y="0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5" name="Freeform 28"/>
            <p:cNvSpPr>
              <a:spLocks/>
            </p:cNvSpPr>
            <p:nvPr/>
          </p:nvSpPr>
          <p:spPr bwMode="auto">
            <a:xfrm>
              <a:off x="2757434" y="1867869"/>
              <a:ext cx="1484" cy="1484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1 h 1"/>
                <a:gd name="T6" fmla="*/ 1 w 1"/>
                <a:gd name="T7" fmla="*/ 1 h 1"/>
                <a:gd name="T8" fmla="*/ 0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6" name="Freeform 29"/>
            <p:cNvSpPr>
              <a:spLocks/>
            </p:cNvSpPr>
            <p:nvPr/>
          </p:nvSpPr>
          <p:spPr bwMode="auto">
            <a:xfrm>
              <a:off x="2780440" y="1888649"/>
              <a:ext cx="1484" cy="8906"/>
            </a:xfrm>
            <a:custGeom>
              <a:avLst/>
              <a:gdLst>
                <a:gd name="T0" fmla="*/ 0 w 1"/>
                <a:gd name="T1" fmla="*/ 0 h 5"/>
                <a:gd name="T2" fmla="*/ 1 w 1"/>
                <a:gd name="T3" fmla="*/ 5 h 5"/>
                <a:gd name="T4" fmla="*/ 0 w 1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5">
                  <a:moveTo>
                    <a:pt x="0" y="0"/>
                  </a:moveTo>
                  <a:cubicBezTo>
                    <a:pt x="0" y="2"/>
                    <a:pt x="1" y="3"/>
                    <a:pt x="1" y="5"/>
                  </a:cubicBezTo>
                  <a:cubicBezTo>
                    <a:pt x="1" y="3"/>
                    <a:pt x="0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7" name="Freeform 30"/>
            <p:cNvSpPr>
              <a:spLocks/>
            </p:cNvSpPr>
            <p:nvPr/>
          </p:nvSpPr>
          <p:spPr bwMode="auto">
            <a:xfrm>
              <a:off x="2905122" y="2188479"/>
              <a:ext cx="11874" cy="21522"/>
            </a:xfrm>
            <a:custGeom>
              <a:avLst/>
              <a:gdLst>
                <a:gd name="T0" fmla="*/ 3 w 7"/>
                <a:gd name="T1" fmla="*/ 0 h 12"/>
                <a:gd name="T2" fmla="*/ 2 w 7"/>
                <a:gd name="T3" fmla="*/ 1 h 12"/>
                <a:gd name="T4" fmla="*/ 0 w 7"/>
                <a:gd name="T5" fmla="*/ 3 h 12"/>
                <a:gd name="T6" fmla="*/ 7 w 7"/>
                <a:gd name="T7" fmla="*/ 12 h 12"/>
                <a:gd name="T8" fmla="*/ 7 w 7"/>
                <a:gd name="T9" fmla="*/ 12 h 12"/>
                <a:gd name="T10" fmla="*/ 4 w 7"/>
                <a:gd name="T11" fmla="*/ 4 h 12"/>
                <a:gd name="T12" fmla="*/ 3 w 7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2">
                  <a:moveTo>
                    <a:pt x="3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5"/>
                    <a:pt x="2" y="8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5" y="10"/>
                    <a:pt x="5" y="7"/>
                    <a:pt x="4" y="4"/>
                  </a:cubicBezTo>
                  <a:cubicBezTo>
                    <a:pt x="4" y="2"/>
                    <a:pt x="3" y="1"/>
                    <a:pt x="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9" name="Freeform 32"/>
            <p:cNvSpPr>
              <a:spLocks/>
            </p:cNvSpPr>
            <p:nvPr/>
          </p:nvSpPr>
          <p:spPr bwMode="auto">
            <a:xfrm>
              <a:off x="3793481" y="2726541"/>
              <a:ext cx="17812" cy="7422"/>
            </a:xfrm>
            <a:custGeom>
              <a:avLst/>
              <a:gdLst>
                <a:gd name="T0" fmla="*/ 10 w 10"/>
                <a:gd name="T1" fmla="*/ 0 h 4"/>
                <a:gd name="T2" fmla="*/ 2 w 10"/>
                <a:gd name="T3" fmla="*/ 3 h 4"/>
                <a:gd name="T4" fmla="*/ 0 w 10"/>
                <a:gd name="T5" fmla="*/ 4 h 4"/>
                <a:gd name="T6" fmla="*/ 1 w 10"/>
                <a:gd name="T7" fmla="*/ 4 h 4"/>
                <a:gd name="T8" fmla="*/ 4 w 10"/>
                <a:gd name="T9" fmla="*/ 4 h 4"/>
                <a:gd name="T10" fmla="*/ 10 w 10"/>
                <a:gd name="T11" fmla="*/ 1 h 4"/>
                <a:gd name="T12" fmla="*/ 10 w 10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4">
                  <a:moveTo>
                    <a:pt x="10" y="0"/>
                  </a:moveTo>
                  <a:cubicBezTo>
                    <a:pt x="7" y="2"/>
                    <a:pt x="4" y="3"/>
                    <a:pt x="2" y="3"/>
                  </a:cubicBezTo>
                  <a:cubicBezTo>
                    <a:pt x="1" y="4"/>
                    <a:pt x="1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3" y="4"/>
                    <a:pt x="4" y="4"/>
                  </a:cubicBezTo>
                  <a:cubicBezTo>
                    <a:pt x="9" y="2"/>
                    <a:pt x="9" y="2"/>
                    <a:pt x="10" y="1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30" name="Rectangle 33"/>
            <p:cNvSpPr>
              <a:spLocks noChangeArrowheads="1"/>
            </p:cNvSpPr>
            <p:nvPr/>
          </p:nvSpPr>
          <p:spPr bwMode="auto">
            <a:xfrm>
              <a:off x="3832073" y="2762164"/>
              <a:ext cx="742" cy="74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31" name="Freeform 34"/>
            <p:cNvSpPr>
              <a:spLocks/>
            </p:cNvSpPr>
            <p:nvPr/>
          </p:nvSpPr>
          <p:spPr bwMode="auto">
            <a:xfrm>
              <a:off x="3832073" y="276216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6624" name="Freeform 35"/>
            <p:cNvSpPr>
              <a:spLocks/>
            </p:cNvSpPr>
            <p:nvPr/>
          </p:nvSpPr>
          <p:spPr bwMode="auto">
            <a:xfrm>
              <a:off x="3069880" y="1457458"/>
              <a:ext cx="89058" cy="61599"/>
            </a:xfrm>
            <a:custGeom>
              <a:avLst/>
              <a:gdLst>
                <a:gd name="T0" fmla="*/ 36 w 51"/>
                <a:gd name="T1" fmla="*/ 0 h 35"/>
                <a:gd name="T2" fmla="*/ 22 w 51"/>
                <a:gd name="T3" fmla="*/ 2 h 35"/>
                <a:gd name="T4" fmla="*/ 21 w 51"/>
                <a:gd name="T5" fmla="*/ 2 h 35"/>
                <a:gd name="T6" fmla="*/ 21 w 51"/>
                <a:gd name="T7" fmla="*/ 2 h 35"/>
                <a:gd name="T8" fmla="*/ 12 w 51"/>
                <a:gd name="T9" fmla="*/ 1 h 35"/>
                <a:gd name="T10" fmla="*/ 3 w 51"/>
                <a:gd name="T11" fmla="*/ 3 h 35"/>
                <a:gd name="T12" fmla="*/ 0 w 51"/>
                <a:gd name="T13" fmla="*/ 10 h 35"/>
                <a:gd name="T14" fmla="*/ 9 w 51"/>
                <a:gd name="T15" fmla="*/ 21 h 35"/>
                <a:gd name="T16" fmla="*/ 10 w 51"/>
                <a:gd name="T17" fmla="*/ 21 h 35"/>
                <a:gd name="T18" fmla="*/ 21 w 51"/>
                <a:gd name="T19" fmla="*/ 19 h 35"/>
                <a:gd name="T20" fmla="*/ 23 w 51"/>
                <a:gd name="T21" fmla="*/ 27 h 35"/>
                <a:gd name="T22" fmla="*/ 33 w 51"/>
                <a:gd name="T23" fmla="*/ 35 h 35"/>
                <a:gd name="T24" fmla="*/ 38 w 51"/>
                <a:gd name="T25" fmla="*/ 33 h 35"/>
                <a:gd name="T26" fmla="*/ 47 w 51"/>
                <a:gd name="T27" fmla="*/ 25 h 35"/>
                <a:gd name="T28" fmla="*/ 48 w 51"/>
                <a:gd name="T29" fmla="*/ 23 h 35"/>
                <a:gd name="T30" fmla="*/ 51 w 51"/>
                <a:gd name="T31" fmla="*/ 21 h 35"/>
                <a:gd name="T32" fmla="*/ 51 w 51"/>
                <a:gd name="T33" fmla="*/ 18 h 35"/>
                <a:gd name="T34" fmla="*/ 45 w 51"/>
                <a:gd name="T35" fmla="*/ 2 h 35"/>
                <a:gd name="T36" fmla="*/ 36 w 51"/>
                <a:gd name="T3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1" h="35">
                  <a:moveTo>
                    <a:pt x="36" y="0"/>
                  </a:moveTo>
                  <a:cubicBezTo>
                    <a:pt x="30" y="0"/>
                    <a:pt x="25" y="0"/>
                    <a:pt x="22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19" y="2"/>
                    <a:pt x="16" y="1"/>
                    <a:pt x="12" y="1"/>
                  </a:cubicBezTo>
                  <a:cubicBezTo>
                    <a:pt x="9" y="1"/>
                    <a:pt x="6" y="1"/>
                    <a:pt x="3" y="3"/>
                  </a:cubicBezTo>
                  <a:cubicBezTo>
                    <a:pt x="1" y="5"/>
                    <a:pt x="0" y="8"/>
                    <a:pt x="0" y="10"/>
                  </a:cubicBezTo>
                  <a:cubicBezTo>
                    <a:pt x="0" y="15"/>
                    <a:pt x="3" y="20"/>
                    <a:pt x="9" y="21"/>
                  </a:cubicBezTo>
                  <a:cubicBezTo>
                    <a:pt x="9" y="21"/>
                    <a:pt x="10" y="21"/>
                    <a:pt x="10" y="21"/>
                  </a:cubicBezTo>
                  <a:cubicBezTo>
                    <a:pt x="14" y="21"/>
                    <a:pt x="19" y="20"/>
                    <a:pt x="21" y="19"/>
                  </a:cubicBezTo>
                  <a:cubicBezTo>
                    <a:pt x="21" y="21"/>
                    <a:pt x="22" y="24"/>
                    <a:pt x="23" y="27"/>
                  </a:cubicBezTo>
                  <a:cubicBezTo>
                    <a:pt x="25" y="30"/>
                    <a:pt x="28" y="34"/>
                    <a:pt x="33" y="35"/>
                  </a:cubicBezTo>
                  <a:cubicBezTo>
                    <a:pt x="35" y="35"/>
                    <a:pt x="37" y="34"/>
                    <a:pt x="38" y="33"/>
                  </a:cubicBezTo>
                  <a:cubicBezTo>
                    <a:pt x="43" y="30"/>
                    <a:pt x="45" y="28"/>
                    <a:pt x="47" y="25"/>
                  </a:cubicBezTo>
                  <a:cubicBezTo>
                    <a:pt x="47" y="25"/>
                    <a:pt x="48" y="24"/>
                    <a:pt x="48" y="23"/>
                  </a:cubicBezTo>
                  <a:cubicBezTo>
                    <a:pt x="50" y="23"/>
                    <a:pt x="50" y="21"/>
                    <a:pt x="51" y="21"/>
                  </a:cubicBezTo>
                  <a:cubicBezTo>
                    <a:pt x="51" y="20"/>
                    <a:pt x="51" y="19"/>
                    <a:pt x="51" y="18"/>
                  </a:cubicBezTo>
                  <a:cubicBezTo>
                    <a:pt x="51" y="13"/>
                    <a:pt x="49" y="6"/>
                    <a:pt x="45" y="2"/>
                  </a:cubicBezTo>
                  <a:cubicBezTo>
                    <a:pt x="42" y="0"/>
                    <a:pt x="39" y="0"/>
                    <a:pt x="3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6625" name="Freeform 36"/>
            <p:cNvSpPr>
              <a:spLocks/>
            </p:cNvSpPr>
            <p:nvPr/>
          </p:nvSpPr>
          <p:spPr bwMode="auto">
            <a:xfrm>
              <a:off x="6272275" y="2500926"/>
              <a:ext cx="75700" cy="63083"/>
            </a:xfrm>
            <a:custGeom>
              <a:avLst/>
              <a:gdLst>
                <a:gd name="T0" fmla="*/ 31 w 43"/>
                <a:gd name="T1" fmla="*/ 0 h 36"/>
                <a:gd name="T2" fmla="*/ 31 w 43"/>
                <a:gd name="T3" fmla="*/ 0 h 36"/>
                <a:gd name="T4" fmla="*/ 26 w 43"/>
                <a:gd name="T5" fmla="*/ 2 h 36"/>
                <a:gd name="T6" fmla="*/ 21 w 43"/>
                <a:gd name="T7" fmla="*/ 15 h 36"/>
                <a:gd name="T8" fmla="*/ 22 w 43"/>
                <a:gd name="T9" fmla="*/ 19 h 36"/>
                <a:gd name="T10" fmla="*/ 22 w 43"/>
                <a:gd name="T11" fmla="*/ 19 h 36"/>
                <a:gd name="T12" fmla="*/ 10 w 43"/>
                <a:gd name="T13" fmla="*/ 12 h 36"/>
                <a:gd name="T14" fmla="*/ 6 w 43"/>
                <a:gd name="T15" fmla="*/ 13 h 36"/>
                <a:gd name="T16" fmla="*/ 3 w 43"/>
                <a:gd name="T17" fmla="*/ 16 h 36"/>
                <a:gd name="T18" fmla="*/ 0 w 43"/>
                <a:gd name="T19" fmla="*/ 27 h 36"/>
                <a:gd name="T20" fmla="*/ 1 w 43"/>
                <a:gd name="T21" fmla="*/ 33 h 36"/>
                <a:gd name="T22" fmla="*/ 7 w 43"/>
                <a:gd name="T23" fmla="*/ 36 h 36"/>
                <a:gd name="T24" fmla="*/ 7 w 43"/>
                <a:gd name="T25" fmla="*/ 36 h 36"/>
                <a:gd name="T26" fmla="*/ 21 w 43"/>
                <a:gd name="T27" fmla="*/ 36 h 36"/>
                <a:gd name="T28" fmla="*/ 25 w 43"/>
                <a:gd name="T29" fmla="*/ 36 h 36"/>
                <a:gd name="T30" fmla="*/ 27 w 43"/>
                <a:gd name="T31" fmla="*/ 35 h 36"/>
                <a:gd name="T32" fmla="*/ 29 w 43"/>
                <a:gd name="T33" fmla="*/ 31 h 36"/>
                <a:gd name="T34" fmla="*/ 28 w 43"/>
                <a:gd name="T35" fmla="*/ 28 h 36"/>
                <a:gd name="T36" fmla="*/ 24 w 43"/>
                <a:gd name="T37" fmla="*/ 22 h 36"/>
                <a:gd name="T38" fmla="*/ 30 w 43"/>
                <a:gd name="T39" fmla="*/ 24 h 36"/>
                <a:gd name="T40" fmla="*/ 30 w 43"/>
                <a:gd name="T41" fmla="*/ 24 h 36"/>
                <a:gd name="T42" fmla="*/ 31 w 43"/>
                <a:gd name="T43" fmla="*/ 24 h 36"/>
                <a:gd name="T44" fmla="*/ 43 w 43"/>
                <a:gd name="T45" fmla="*/ 13 h 36"/>
                <a:gd name="T46" fmla="*/ 31 w 43"/>
                <a:gd name="T4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3" h="36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28" y="0"/>
                    <a:pt x="27" y="2"/>
                    <a:pt x="26" y="2"/>
                  </a:cubicBezTo>
                  <a:cubicBezTo>
                    <a:pt x="24" y="5"/>
                    <a:pt x="21" y="10"/>
                    <a:pt x="21" y="15"/>
                  </a:cubicBezTo>
                  <a:cubicBezTo>
                    <a:pt x="21" y="16"/>
                    <a:pt x="21" y="18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19" y="16"/>
                    <a:pt x="16" y="12"/>
                    <a:pt x="10" y="12"/>
                  </a:cubicBezTo>
                  <a:cubicBezTo>
                    <a:pt x="9" y="12"/>
                    <a:pt x="8" y="12"/>
                    <a:pt x="6" y="13"/>
                  </a:cubicBezTo>
                  <a:cubicBezTo>
                    <a:pt x="5" y="14"/>
                    <a:pt x="4" y="15"/>
                    <a:pt x="3" y="16"/>
                  </a:cubicBezTo>
                  <a:cubicBezTo>
                    <a:pt x="2" y="19"/>
                    <a:pt x="0" y="23"/>
                    <a:pt x="0" y="27"/>
                  </a:cubicBezTo>
                  <a:cubicBezTo>
                    <a:pt x="0" y="29"/>
                    <a:pt x="0" y="31"/>
                    <a:pt x="1" y="33"/>
                  </a:cubicBezTo>
                  <a:cubicBezTo>
                    <a:pt x="2" y="35"/>
                    <a:pt x="5" y="36"/>
                    <a:pt x="7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11" y="36"/>
                    <a:pt x="17" y="36"/>
                    <a:pt x="21" y="36"/>
                  </a:cubicBezTo>
                  <a:cubicBezTo>
                    <a:pt x="22" y="36"/>
                    <a:pt x="24" y="36"/>
                    <a:pt x="25" y="36"/>
                  </a:cubicBezTo>
                  <a:cubicBezTo>
                    <a:pt x="26" y="36"/>
                    <a:pt x="27" y="35"/>
                    <a:pt x="27" y="35"/>
                  </a:cubicBezTo>
                  <a:cubicBezTo>
                    <a:pt x="28" y="34"/>
                    <a:pt x="29" y="33"/>
                    <a:pt x="29" y="31"/>
                  </a:cubicBezTo>
                  <a:cubicBezTo>
                    <a:pt x="29" y="30"/>
                    <a:pt x="29" y="29"/>
                    <a:pt x="28" y="28"/>
                  </a:cubicBezTo>
                  <a:cubicBezTo>
                    <a:pt x="27" y="27"/>
                    <a:pt x="26" y="24"/>
                    <a:pt x="24" y="22"/>
                  </a:cubicBezTo>
                  <a:cubicBezTo>
                    <a:pt x="26" y="23"/>
                    <a:pt x="28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9" y="24"/>
                    <a:pt x="43" y="18"/>
                    <a:pt x="43" y="13"/>
                  </a:cubicBezTo>
                  <a:cubicBezTo>
                    <a:pt x="43" y="7"/>
                    <a:pt x="38" y="1"/>
                    <a:pt x="3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6628" name="Freeform 37"/>
            <p:cNvSpPr>
              <a:spLocks/>
            </p:cNvSpPr>
            <p:nvPr/>
          </p:nvSpPr>
          <p:spPr bwMode="auto">
            <a:xfrm>
              <a:off x="6596596" y="3413775"/>
              <a:ext cx="70505" cy="63083"/>
            </a:xfrm>
            <a:custGeom>
              <a:avLst/>
              <a:gdLst>
                <a:gd name="T0" fmla="*/ 35 w 40"/>
                <a:gd name="T1" fmla="*/ 0 h 36"/>
                <a:gd name="T2" fmla="*/ 34 w 40"/>
                <a:gd name="T3" fmla="*/ 0 h 36"/>
                <a:gd name="T4" fmla="*/ 24 w 40"/>
                <a:gd name="T5" fmla="*/ 5 h 36"/>
                <a:gd name="T6" fmla="*/ 19 w 40"/>
                <a:gd name="T7" fmla="*/ 8 h 36"/>
                <a:gd name="T8" fmla="*/ 18 w 40"/>
                <a:gd name="T9" fmla="*/ 9 h 36"/>
                <a:gd name="T10" fmla="*/ 17 w 40"/>
                <a:gd name="T11" fmla="*/ 9 h 36"/>
                <a:gd name="T12" fmla="*/ 7 w 40"/>
                <a:gd name="T13" fmla="*/ 5 h 36"/>
                <a:gd name="T14" fmla="*/ 6 w 40"/>
                <a:gd name="T15" fmla="*/ 4 h 36"/>
                <a:gd name="T16" fmla="*/ 3 w 40"/>
                <a:gd name="T17" fmla="*/ 6 h 36"/>
                <a:gd name="T18" fmla="*/ 0 w 40"/>
                <a:gd name="T19" fmla="*/ 13 h 36"/>
                <a:gd name="T20" fmla="*/ 5 w 40"/>
                <a:gd name="T21" fmla="*/ 21 h 36"/>
                <a:gd name="T22" fmla="*/ 8 w 40"/>
                <a:gd name="T23" fmla="*/ 25 h 36"/>
                <a:gd name="T24" fmla="*/ 8 w 40"/>
                <a:gd name="T25" fmla="*/ 26 h 36"/>
                <a:gd name="T26" fmla="*/ 8 w 40"/>
                <a:gd name="T27" fmla="*/ 28 h 36"/>
                <a:gd name="T28" fmla="*/ 11 w 40"/>
                <a:gd name="T29" fmla="*/ 35 h 36"/>
                <a:gd name="T30" fmla="*/ 17 w 40"/>
                <a:gd name="T31" fmla="*/ 36 h 36"/>
                <a:gd name="T32" fmla="*/ 27 w 40"/>
                <a:gd name="T33" fmla="*/ 34 h 36"/>
                <a:gd name="T34" fmla="*/ 31 w 40"/>
                <a:gd name="T35" fmla="*/ 29 h 36"/>
                <a:gd name="T36" fmla="*/ 40 w 40"/>
                <a:gd name="T37" fmla="*/ 6 h 36"/>
                <a:gd name="T38" fmla="*/ 39 w 40"/>
                <a:gd name="T39" fmla="*/ 4 h 36"/>
                <a:gd name="T40" fmla="*/ 35 w 40"/>
                <a:gd name="T4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36">
                  <a:moveTo>
                    <a:pt x="35" y="0"/>
                  </a:moveTo>
                  <a:cubicBezTo>
                    <a:pt x="35" y="0"/>
                    <a:pt x="34" y="0"/>
                    <a:pt x="34" y="0"/>
                  </a:cubicBezTo>
                  <a:cubicBezTo>
                    <a:pt x="30" y="0"/>
                    <a:pt x="27" y="3"/>
                    <a:pt x="24" y="5"/>
                  </a:cubicBezTo>
                  <a:cubicBezTo>
                    <a:pt x="22" y="6"/>
                    <a:pt x="20" y="7"/>
                    <a:pt x="19" y="8"/>
                  </a:cubicBezTo>
                  <a:cubicBezTo>
                    <a:pt x="18" y="8"/>
                    <a:pt x="18" y="8"/>
                    <a:pt x="18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4" y="8"/>
                    <a:pt x="7" y="5"/>
                    <a:pt x="7" y="5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4"/>
                    <a:pt x="4" y="5"/>
                    <a:pt x="3" y="6"/>
                  </a:cubicBezTo>
                  <a:cubicBezTo>
                    <a:pt x="1" y="8"/>
                    <a:pt x="0" y="10"/>
                    <a:pt x="0" y="13"/>
                  </a:cubicBezTo>
                  <a:cubicBezTo>
                    <a:pt x="0" y="17"/>
                    <a:pt x="4" y="19"/>
                    <a:pt x="5" y="21"/>
                  </a:cubicBezTo>
                  <a:cubicBezTo>
                    <a:pt x="7" y="23"/>
                    <a:pt x="8" y="24"/>
                    <a:pt x="8" y="25"/>
                  </a:cubicBezTo>
                  <a:cubicBezTo>
                    <a:pt x="8" y="25"/>
                    <a:pt x="8" y="25"/>
                    <a:pt x="8" y="26"/>
                  </a:cubicBezTo>
                  <a:cubicBezTo>
                    <a:pt x="8" y="26"/>
                    <a:pt x="8" y="27"/>
                    <a:pt x="8" y="28"/>
                  </a:cubicBezTo>
                  <a:cubicBezTo>
                    <a:pt x="8" y="31"/>
                    <a:pt x="9" y="33"/>
                    <a:pt x="11" y="35"/>
                  </a:cubicBezTo>
                  <a:cubicBezTo>
                    <a:pt x="13" y="36"/>
                    <a:pt x="15" y="36"/>
                    <a:pt x="17" y="36"/>
                  </a:cubicBezTo>
                  <a:cubicBezTo>
                    <a:pt x="21" y="36"/>
                    <a:pt x="25" y="35"/>
                    <a:pt x="27" y="34"/>
                  </a:cubicBezTo>
                  <a:cubicBezTo>
                    <a:pt x="29" y="32"/>
                    <a:pt x="30" y="31"/>
                    <a:pt x="31" y="29"/>
                  </a:cubicBezTo>
                  <a:cubicBezTo>
                    <a:pt x="35" y="23"/>
                    <a:pt x="39" y="13"/>
                    <a:pt x="40" y="6"/>
                  </a:cubicBezTo>
                  <a:cubicBezTo>
                    <a:pt x="40" y="5"/>
                    <a:pt x="40" y="5"/>
                    <a:pt x="39" y="4"/>
                  </a:cubicBezTo>
                  <a:cubicBezTo>
                    <a:pt x="39" y="2"/>
                    <a:pt x="36" y="0"/>
                    <a:pt x="3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6629" name="Freeform 38"/>
            <p:cNvSpPr>
              <a:spLocks/>
            </p:cNvSpPr>
            <p:nvPr/>
          </p:nvSpPr>
          <p:spPr bwMode="auto">
            <a:xfrm>
              <a:off x="6267080" y="2555103"/>
              <a:ext cx="89801" cy="71989"/>
            </a:xfrm>
            <a:custGeom>
              <a:avLst/>
              <a:gdLst>
                <a:gd name="T0" fmla="*/ 36 w 51"/>
                <a:gd name="T1" fmla="*/ 0 h 41"/>
                <a:gd name="T2" fmla="*/ 35 w 51"/>
                <a:gd name="T3" fmla="*/ 0 h 41"/>
                <a:gd name="T4" fmla="*/ 33 w 51"/>
                <a:gd name="T5" fmla="*/ 1 h 41"/>
                <a:gd name="T6" fmla="*/ 27 w 51"/>
                <a:gd name="T7" fmla="*/ 10 h 41"/>
                <a:gd name="T8" fmla="*/ 26 w 51"/>
                <a:gd name="T9" fmla="*/ 11 h 41"/>
                <a:gd name="T10" fmla="*/ 21 w 51"/>
                <a:gd name="T11" fmla="*/ 8 h 41"/>
                <a:gd name="T12" fmla="*/ 17 w 51"/>
                <a:gd name="T13" fmla="*/ 7 h 41"/>
                <a:gd name="T14" fmla="*/ 6 w 51"/>
                <a:gd name="T15" fmla="*/ 12 h 41"/>
                <a:gd name="T16" fmla="*/ 0 w 51"/>
                <a:gd name="T17" fmla="*/ 22 h 41"/>
                <a:gd name="T18" fmla="*/ 1 w 51"/>
                <a:gd name="T19" fmla="*/ 25 h 41"/>
                <a:gd name="T20" fmla="*/ 7 w 51"/>
                <a:gd name="T21" fmla="*/ 29 h 41"/>
                <a:gd name="T22" fmla="*/ 17 w 51"/>
                <a:gd name="T23" fmla="*/ 29 h 41"/>
                <a:gd name="T24" fmla="*/ 21 w 51"/>
                <a:gd name="T25" fmla="*/ 31 h 41"/>
                <a:gd name="T26" fmla="*/ 25 w 51"/>
                <a:gd name="T27" fmla="*/ 38 h 41"/>
                <a:gd name="T28" fmla="*/ 30 w 51"/>
                <a:gd name="T29" fmla="*/ 41 h 41"/>
                <a:gd name="T30" fmla="*/ 31 w 51"/>
                <a:gd name="T31" fmla="*/ 41 h 41"/>
                <a:gd name="T32" fmla="*/ 36 w 51"/>
                <a:gd name="T33" fmla="*/ 40 h 41"/>
                <a:gd name="T34" fmla="*/ 46 w 51"/>
                <a:gd name="T35" fmla="*/ 32 h 41"/>
                <a:gd name="T36" fmla="*/ 51 w 51"/>
                <a:gd name="T37" fmla="*/ 20 h 41"/>
                <a:gd name="T38" fmla="*/ 50 w 51"/>
                <a:gd name="T39" fmla="*/ 16 h 41"/>
                <a:gd name="T40" fmla="*/ 38 w 51"/>
                <a:gd name="T41" fmla="*/ 1 h 41"/>
                <a:gd name="T42" fmla="*/ 36 w 51"/>
                <a:gd name="T4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1" h="41">
                  <a:moveTo>
                    <a:pt x="36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3" y="1"/>
                    <a:pt x="33" y="1"/>
                  </a:cubicBezTo>
                  <a:cubicBezTo>
                    <a:pt x="30" y="6"/>
                    <a:pt x="28" y="8"/>
                    <a:pt x="27" y="10"/>
                  </a:cubicBezTo>
                  <a:cubicBezTo>
                    <a:pt x="26" y="10"/>
                    <a:pt x="26" y="11"/>
                    <a:pt x="26" y="11"/>
                  </a:cubicBezTo>
                  <a:cubicBezTo>
                    <a:pt x="25" y="11"/>
                    <a:pt x="23" y="10"/>
                    <a:pt x="21" y="8"/>
                  </a:cubicBezTo>
                  <a:cubicBezTo>
                    <a:pt x="20" y="8"/>
                    <a:pt x="18" y="7"/>
                    <a:pt x="17" y="7"/>
                  </a:cubicBezTo>
                  <a:cubicBezTo>
                    <a:pt x="12" y="8"/>
                    <a:pt x="9" y="10"/>
                    <a:pt x="6" y="12"/>
                  </a:cubicBezTo>
                  <a:cubicBezTo>
                    <a:pt x="3" y="15"/>
                    <a:pt x="0" y="18"/>
                    <a:pt x="0" y="22"/>
                  </a:cubicBezTo>
                  <a:cubicBezTo>
                    <a:pt x="0" y="23"/>
                    <a:pt x="0" y="24"/>
                    <a:pt x="1" y="25"/>
                  </a:cubicBezTo>
                  <a:cubicBezTo>
                    <a:pt x="2" y="28"/>
                    <a:pt x="5" y="28"/>
                    <a:pt x="7" y="29"/>
                  </a:cubicBezTo>
                  <a:cubicBezTo>
                    <a:pt x="10" y="29"/>
                    <a:pt x="14" y="29"/>
                    <a:pt x="17" y="29"/>
                  </a:cubicBezTo>
                  <a:cubicBezTo>
                    <a:pt x="20" y="30"/>
                    <a:pt x="21" y="30"/>
                    <a:pt x="21" y="31"/>
                  </a:cubicBezTo>
                  <a:cubicBezTo>
                    <a:pt x="23" y="34"/>
                    <a:pt x="23" y="36"/>
                    <a:pt x="25" y="38"/>
                  </a:cubicBezTo>
                  <a:cubicBezTo>
                    <a:pt x="26" y="40"/>
                    <a:pt x="28" y="41"/>
                    <a:pt x="30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2" y="41"/>
                    <a:pt x="34" y="41"/>
                    <a:pt x="36" y="40"/>
                  </a:cubicBezTo>
                  <a:cubicBezTo>
                    <a:pt x="40" y="39"/>
                    <a:pt x="44" y="36"/>
                    <a:pt x="46" y="32"/>
                  </a:cubicBezTo>
                  <a:cubicBezTo>
                    <a:pt x="49" y="28"/>
                    <a:pt x="51" y="24"/>
                    <a:pt x="51" y="20"/>
                  </a:cubicBezTo>
                  <a:cubicBezTo>
                    <a:pt x="51" y="19"/>
                    <a:pt x="51" y="18"/>
                    <a:pt x="50" y="16"/>
                  </a:cubicBezTo>
                  <a:cubicBezTo>
                    <a:pt x="47" y="9"/>
                    <a:pt x="38" y="1"/>
                    <a:pt x="38" y="1"/>
                  </a:cubicBezTo>
                  <a:cubicBezTo>
                    <a:pt x="37" y="0"/>
                    <a:pt x="36" y="0"/>
                    <a:pt x="3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6630" name="Freeform 39"/>
            <p:cNvSpPr>
              <a:spLocks/>
            </p:cNvSpPr>
            <p:nvPr/>
          </p:nvSpPr>
          <p:spPr bwMode="auto">
            <a:xfrm>
              <a:off x="6148335" y="2718377"/>
              <a:ext cx="581849" cy="688719"/>
            </a:xfrm>
            <a:custGeom>
              <a:avLst/>
              <a:gdLst>
                <a:gd name="T0" fmla="*/ 143 w 332"/>
                <a:gd name="T1" fmla="*/ 14 h 393"/>
                <a:gd name="T2" fmla="*/ 163 w 332"/>
                <a:gd name="T3" fmla="*/ 23 h 393"/>
                <a:gd name="T4" fmla="*/ 162 w 332"/>
                <a:gd name="T5" fmla="*/ 46 h 393"/>
                <a:gd name="T6" fmla="*/ 176 w 332"/>
                <a:gd name="T7" fmla="*/ 47 h 393"/>
                <a:gd name="T8" fmla="*/ 211 w 332"/>
                <a:gd name="T9" fmla="*/ 68 h 393"/>
                <a:gd name="T10" fmla="*/ 207 w 332"/>
                <a:gd name="T11" fmla="*/ 87 h 393"/>
                <a:gd name="T12" fmla="*/ 222 w 332"/>
                <a:gd name="T13" fmla="*/ 86 h 393"/>
                <a:gd name="T14" fmla="*/ 232 w 332"/>
                <a:gd name="T15" fmla="*/ 130 h 393"/>
                <a:gd name="T16" fmla="*/ 227 w 332"/>
                <a:gd name="T17" fmla="*/ 172 h 393"/>
                <a:gd name="T18" fmla="*/ 194 w 332"/>
                <a:gd name="T19" fmla="*/ 147 h 393"/>
                <a:gd name="T20" fmla="*/ 188 w 332"/>
                <a:gd name="T21" fmla="*/ 117 h 393"/>
                <a:gd name="T22" fmla="*/ 170 w 332"/>
                <a:gd name="T23" fmla="*/ 115 h 393"/>
                <a:gd name="T24" fmla="*/ 151 w 332"/>
                <a:gd name="T25" fmla="*/ 115 h 393"/>
                <a:gd name="T26" fmla="*/ 142 w 332"/>
                <a:gd name="T27" fmla="*/ 114 h 393"/>
                <a:gd name="T28" fmla="*/ 134 w 332"/>
                <a:gd name="T29" fmla="*/ 135 h 393"/>
                <a:gd name="T30" fmla="*/ 131 w 332"/>
                <a:gd name="T31" fmla="*/ 144 h 393"/>
                <a:gd name="T32" fmla="*/ 105 w 332"/>
                <a:gd name="T33" fmla="*/ 137 h 393"/>
                <a:gd name="T34" fmla="*/ 85 w 332"/>
                <a:gd name="T35" fmla="*/ 162 h 393"/>
                <a:gd name="T36" fmla="*/ 61 w 332"/>
                <a:gd name="T37" fmla="*/ 191 h 393"/>
                <a:gd name="T38" fmla="*/ 35 w 332"/>
                <a:gd name="T39" fmla="*/ 196 h 393"/>
                <a:gd name="T40" fmla="*/ 2 w 332"/>
                <a:gd name="T41" fmla="*/ 245 h 393"/>
                <a:gd name="T42" fmla="*/ 16 w 332"/>
                <a:gd name="T43" fmla="*/ 295 h 393"/>
                <a:gd name="T44" fmla="*/ 26 w 332"/>
                <a:gd name="T45" fmla="*/ 316 h 393"/>
                <a:gd name="T46" fmla="*/ 13 w 332"/>
                <a:gd name="T47" fmla="*/ 336 h 393"/>
                <a:gd name="T48" fmla="*/ 58 w 332"/>
                <a:gd name="T49" fmla="*/ 347 h 393"/>
                <a:gd name="T50" fmla="*/ 91 w 332"/>
                <a:gd name="T51" fmla="*/ 340 h 393"/>
                <a:gd name="T52" fmla="*/ 118 w 332"/>
                <a:gd name="T53" fmla="*/ 322 h 393"/>
                <a:gd name="T54" fmla="*/ 143 w 332"/>
                <a:gd name="T55" fmla="*/ 313 h 393"/>
                <a:gd name="T56" fmla="*/ 151 w 332"/>
                <a:gd name="T57" fmla="*/ 312 h 393"/>
                <a:gd name="T58" fmla="*/ 173 w 332"/>
                <a:gd name="T59" fmla="*/ 342 h 393"/>
                <a:gd name="T60" fmla="*/ 188 w 332"/>
                <a:gd name="T61" fmla="*/ 347 h 393"/>
                <a:gd name="T62" fmla="*/ 201 w 332"/>
                <a:gd name="T63" fmla="*/ 343 h 393"/>
                <a:gd name="T64" fmla="*/ 210 w 332"/>
                <a:gd name="T65" fmla="*/ 346 h 393"/>
                <a:gd name="T66" fmla="*/ 220 w 332"/>
                <a:gd name="T67" fmla="*/ 360 h 393"/>
                <a:gd name="T68" fmla="*/ 241 w 332"/>
                <a:gd name="T69" fmla="*/ 386 h 393"/>
                <a:gd name="T70" fmla="*/ 258 w 332"/>
                <a:gd name="T71" fmla="*/ 383 h 393"/>
                <a:gd name="T72" fmla="*/ 272 w 332"/>
                <a:gd name="T73" fmla="*/ 390 h 393"/>
                <a:gd name="T74" fmla="*/ 306 w 332"/>
                <a:gd name="T75" fmla="*/ 370 h 393"/>
                <a:gd name="T76" fmla="*/ 310 w 332"/>
                <a:gd name="T77" fmla="*/ 220 h 393"/>
                <a:gd name="T78" fmla="*/ 299 w 332"/>
                <a:gd name="T79" fmla="*/ 199 h 393"/>
                <a:gd name="T80" fmla="*/ 256 w 332"/>
                <a:gd name="T81" fmla="*/ 132 h 393"/>
                <a:gd name="T82" fmla="*/ 243 w 332"/>
                <a:gd name="T83" fmla="*/ 103 h 393"/>
                <a:gd name="T84" fmla="*/ 265 w 332"/>
                <a:gd name="T85" fmla="*/ 81 h 393"/>
                <a:gd name="T86" fmla="*/ 303 w 332"/>
                <a:gd name="T87" fmla="*/ 113 h 393"/>
                <a:gd name="T88" fmla="*/ 305 w 332"/>
                <a:gd name="T89" fmla="*/ 94 h 393"/>
                <a:gd name="T90" fmla="*/ 277 w 332"/>
                <a:gd name="T91" fmla="*/ 53 h 393"/>
                <a:gd name="T92" fmla="*/ 201 w 332"/>
                <a:gd name="T93" fmla="*/ 11 h 393"/>
                <a:gd name="T94" fmla="*/ 182 w 332"/>
                <a:gd name="T95" fmla="*/ 11 h 393"/>
                <a:gd name="T96" fmla="*/ 158 w 332"/>
                <a:gd name="T97" fmla="*/ 0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32" h="393">
                  <a:moveTo>
                    <a:pt x="158" y="0"/>
                  </a:moveTo>
                  <a:cubicBezTo>
                    <a:pt x="154" y="0"/>
                    <a:pt x="151" y="2"/>
                    <a:pt x="148" y="6"/>
                  </a:cubicBezTo>
                  <a:cubicBezTo>
                    <a:pt x="147" y="7"/>
                    <a:pt x="146" y="8"/>
                    <a:pt x="145" y="9"/>
                  </a:cubicBezTo>
                  <a:cubicBezTo>
                    <a:pt x="144" y="11"/>
                    <a:pt x="143" y="11"/>
                    <a:pt x="143" y="14"/>
                  </a:cubicBezTo>
                  <a:cubicBezTo>
                    <a:pt x="143" y="15"/>
                    <a:pt x="144" y="17"/>
                    <a:pt x="144" y="18"/>
                  </a:cubicBezTo>
                  <a:cubicBezTo>
                    <a:pt x="147" y="20"/>
                    <a:pt x="149" y="20"/>
                    <a:pt x="154" y="21"/>
                  </a:cubicBezTo>
                  <a:cubicBezTo>
                    <a:pt x="158" y="22"/>
                    <a:pt x="161" y="22"/>
                    <a:pt x="163" y="23"/>
                  </a:cubicBezTo>
                  <a:cubicBezTo>
                    <a:pt x="163" y="23"/>
                    <a:pt x="163" y="23"/>
                    <a:pt x="163" y="23"/>
                  </a:cubicBezTo>
                  <a:cubicBezTo>
                    <a:pt x="163" y="23"/>
                    <a:pt x="163" y="24"/>
                    <a:pt x="162" y="24"/>
                  </a:cubicBezTo>
                  <a:cubicBezTo>
                    <a:pt x="159" y="29"/>
                    <a:pt x="156" y="35"/>
                    <a:pt x="156" y="39"/>
                  </a:cubicBezTo>
                  <a:cubicBezTo>
                    <a:pt x="155" y="42"/>
                    <a:pt x="157" y="45"/>
                    <a:pt x="160" y="46"/>
                  </a:cubicBezTo>
                  <a:cubicBezTo>
                    <a:pt x="161" y="46"/>
                    <a:pt x="162" y="46"/>
                    <a:pt x="162" y="46"/>
                  </a:cubicBezTo>
                  <a:cubicBezTo>
                    <a:pt x="167" y="46"/>
                    <a:pt x="172" y="44"/>
                    <a:pt x="175" y="44"/>
                  </a:cubicBezTo>
                  <a:cubicBezTo>
                    <a:pt x="175" y="44"/>
                    <a:pt x="175" y="44"/>
                    <a:pt x="175" y="44"/>
                  </a:cubicBezTo>
                  <a:cubicBezTo>
                    <a:pt x="176" y="45"/>
                    <a:pt x="176" y="45"/>
                    <a:pt x="176" y="45"/>
                  </a:cubicBezTo>
                  <a:cubicBezTo>
                    <a:pt x="176" y="45"/>
                    <a:pt x="176" y="46"/>
                    <a:pt x="176" y="47"/>
                  </a:cubicBezTo>
                  <a:cubicBezTo>
                    <a:pt x="178" y="49"/>
                    <a:pt x="179" y="50"/>
                    <a:pt x="181" y="50"/>
                  </a:cubicBezTo>
                  <a:cubicBezTo>
                    <a:pt x="183" y="51"/>
                    <a:pt x="185" y="52"/>
                    <a:pt x="189" y="52"/>
                  </a:cubicBezTo>
                  <a:cubicBezTo>
                    <a:pt x="202" y="55"/>
                    <a:pt x="203" y="59"/>
                    <a:pt x="207" y="63"/>
                  </a:cubicBezTo>
                  <a:cubicBezTo>
                    <a:pt x="208" y="64"/>
                    <a:pt x="209" y="66"/>
                    <a:pt x="211" y="68"/>
                  </a:cubicBezTo>
                  <a:cubicBezTo>
                    <a:pt x="212" y="69"/>
                    <a:pt x="212" y="70"/>
                    <a:pt x="213" y="71"/>
                  </a:cubicBezTo>
                  <a:cubicBezTo>
                    <a:pt x="210" y="72"/>
                    <a:pt x="208" y="73"/>
                    <a:pt x="206" y="75"/>
                  </a:cubicBezTo>
                  <a:cubicBezTo>
                    <a:pt x="204" y="77"/>
                    <a:pt x="203" y="79"/>
                    <a:pt x="202" y="82"/>
                  </a:cubicBezTo>
                  <a:cubicBezTo>
                    <a:pt x="202" y="84"/>
                    <a:pt x="204" y="87"/>
                    <a:pt x="207" y="87"/>
                  </a:cubicBezTo>
                  <a:cubicBezTo>
                    <a:pt x="208" y="87"/>
                    <a:pt x="208" y="87"/>
                    <a:pt x="209" y="87"/>
                  </a:cubicBezTo>
                  <a:cubicBezTo>
                    <a:pt x="213" y="87"/>
                    <a:pt x="219" y="86"/>
                    <a:pt x="222" y="86"/>
                  </a:cubicBezTo>
                  <a:cubicBezTo>
                    <a:pt x="222" y="86"/>
                    <a:pt x="222" y="86"/>
                    <a:pt x="222" y="86"/>
                  </a:cubicBezTo>
                  <a:cubicBezTo>
                    <a:pt x="222" y="86"/>
                    <a:pt x="222" y="86"/>
                    <a:pt x="222" y="86"/>
                  </a:cubicBezTo>
                  <a:cubicBezTo>
                    <a:pt x="223" y="88"/>
                    <a:pt x="224" y="92"/>
                    <a:pt x="226" y="95"/>
                  </a:cubicBezTo>
                  <a:cubicBezTo>
                    <a:pt x="229" y="99"/>
                    <a:pt x="232" y="103"/>
                    <a:pt x="237" y="105"/>
                  </a:cubicBezTo>
                  <a:cubicBezTo>
                    <a:pt x="236" y="106"/>
                    <a:pt x="236" y="106"/>
                    <a:pt x="236" y="108"/>
                  </a:cubicBezTo>
                  <a:cubicBezTo>
                    <a:pt x="234" y="113"/>
                    <a:pt x="232" y="122"/>
                    <a:pt x="232" y="130"/>
                  </a:cubicBezTo>
                  <a:cubicBezTo>
                    <a:pt x="232" y="134"/>
                    <a:pt x="232" y="138"/>
                    <a:pt x="234" y="141"/>
                  </a:cubicBezTo>
                  <a:cubicBezTo>
                    <a:pt x="235" y="142"/>
                    <a:pt x="235" y="144"/>
                    <a:pt x="235" y="146"/>
                  </a:cubicBezTo>
                  <a:cubicBezTo>
                    <a:pt x="235" y="152"/>
                    <a:pt x="231" y="163"/>
                    <a:pt x="228" y="170"/>
                  </a:cubicBezTo>
                  <a:cubicBezTo>
                    <a:pt x="228" y="171"/>
                    <a:pt x="228" y="171"/>
                    <a:pt x="227" y="172"/>
                  </a:cubicBezTo>
                  <a:cubicBezTo>
                    <a:pt x="227" y="172"/>
                    <a:pt x="227" y="171"/>
                    <a:pt x="226" y="171"/>
                  </a:cubicBezTo>
                  <a:cubicBezTo>
                    <a:pt x="223" y="169"/>
                    <a:pt x="219" y="165"/>
                    <a:pt x="215" y="162"/>
                  </a:cubicBezTo>
                  <a:cubicBezTo>
                    <a:pt x="207" y="157"/>
                    <a:pt x="198" y="153"/>
                    <a:pt x="194" y="148"/>
                  </a:cubicBezTo>
                  <a:cubicBezTo>
                    <a:pt x="194" y="148"/>
                    <a:pt x="194" y="148"/>
                    <a:pt x="194" y="147"/>
                  </a:cubicBezTo>
                  <a:cubicBezTo>
                    <a:pt x="194" y="145"/>
                    <a:pt x="195" y="142"/>
                    <a:pt x="197" y="138"/>
                  </a:cubicBezTo>
                  <a:cubicBezTo>
                    <a:pt x="199" y="134"/>
                    <a:pt x="200" y="130"/>
                    <a:pt x="201" y="126"/>
                  </a:cubicBezTo>
                  <a:cubicBezTo>
                    <a:pt x="201" y="124"/>
                    <a:pt x="200" y="123"/>
                    <a:pt x="199" y="122"/>
                  </a:cubicBezTo>
                  <a:cubicBezTo>
                    <a:pt x="197" y="117"/>
                    <a:pt x="192" y="117"/>
                    <a:pt x="188" y="117"/>
                  </a:cubicBezTo>
                  <a:cubicBezTo>
                    <a:pt x="184" y="117"/>
                    <a:pt x="181" y="117"/>
                    <a:pt x="177" y="118"/>
                  </a:cubicBezTo>
                  <a:cubicBezTo>
                    <a:pt x="176" y="118"/>
                    <a:pt x="175" y="118"/>
                    <a:pt x="174" y="119"/>
                  </a:cubicBezTo>
                  <a:cubicBezTo>
                    <a:pt x="173" y="119"/>
                    <a:pt x="173" y="119"/>
                    <a:pt x="173" y="119"/>
                  </a:cubicBezTo>
                  <a:cubicBezTo>
                    <a:pt x="172" y="118"/>
                    <a:pt x="171" y="117"/>
                    <a:pt x="170" y="115"/>
                  </a:cubicBezTo>
                  <a:cubicBezTo>
                    <a:pt x="168" y="113"/>
                    <a:pt x="166" y="111"/>
                    <a:pt x="162" y="111"/>
                  </a:cubicBezTo>
                  <a:cubicBezTo>
                    <a:pt x="159" y="111"/>
                    <a:pt x="157" y="113"/>
                    <a:pt x="157" y="114"/>
                  </a:cubicBezTo>
                  <a:cubicBezTo>
                    <a:pt x="156" y="116"/>
                    <a:pt x="155" y="118"/>
                    <a:pt x="155" y="121"/>
                  </a:cubicBezTo>
                  <a:cubicBezTo>
                    <a:pt x="154" y="119"/>
                    <a:pt x="152" y="117"/>
                    <a:pt x="151" y="115"/>
                  </a:cubicBezTo>
                  <a:cubicBezTo>
                    <a:pt x="150" y="114"/>
                    <a:pt x="149" y="114"/>
                    <a:pt x="149" y="113"/>
                  </a:cubicBezTo>
                  <a:cubicBezTo>
                    <a:pt x="148" y="113"/>
                    <a:pt x="148" y="112"/>
                    <a:pt x="145" y="112"/>
                  </a:cubicBezTo>
                  <a:cubicBezTo>
                    <a:pt x="145" y="112"/>
                    <a:pt x="145" y="112"/>
                    <a:pt x="145" y="112"/>
                  </a:cubicBezTo>
                  <a:cubicBezTo>
                    <a:pt x="143" y="112"/>
                    <a:pt x="142" y="114"/>
                    <a:pt x="142" y="114"/>
                  </a:cubicBezTo>
                  <a:cubicBezTo>
                    <a:pt x="141" y="115"/>
                    <a:pt x="141" y="116"/>
                    <a:pt x="141" y="116"/>
                  </a:cubicBezTo>
                  <a:cubicBezTo>
                    <a:pt x="141" y="118"/>
                    <a:pt x="142" y="119"/>
                    <a:pt x="142" y="121"/>
                  </a:cubicBezTo>
                  <a:cubicBezTo>
                    <a:pt x="142" y="123"/>
                    <a:pt x="141" y="126"/>
                    <a:pt x="140" y="128"/>
                  </a:cubicBezTo>
                  <a:cubicBezTo>
                    <a:pt x="137" y="131"/>
                    <a:pt x="135" y="133"/>
                    <a:pt x="134" y="135"/>
                  </a:cubicBezTo>
                  <a:cubicBezTo>
                    <a:pt x="133" y="137"/>
                    <a:pt x="133" y="138"/>
                    <a:pt x="132" y="142"/>
                  </a:cubicBezTo>
                  <a:cubicBezTo>
                    <a:pt x="132" y="143"/>
                    <a:pt x="131" y="144"/>
                    <a:pt x="131" y="144"/>
                  </a:cubicBezTo>
                  <a:cubicBezTo>
                    <a:pt x="131" y="144"/>
                    <a:pt x="131" y="144"/>
                    <a:pt x="131" y="144"/>
                  </a:cubicBezTo>
                  <a:cubicBezTo>
                    <a:pt x="131" y="144"/>
                    <a:pt x="131" y="144"/>
                    <a:pt x="131" y="144"/>
                  </a:cubicBezTo>
                  <a:cubicBezTo>
                    <a:pt x="131" y="144"/>
                    <a:pt x="131" y="144"/>
                    <a:pt x="131" y="144"/>
                  </a:cubicBezTo>
                  <a:cubicBezTo>
                    <a:pt x="130" y="144"/>
                    <a:pt x="126" y="142"/>
                    <a:pt x="123" y="138"/>
                  </a:cubicBezTo>
                  <a:cubicBezTo>
                    <a:pt x="121" y="134"/>
                    <a:pt x="117" y="132"/>
                    <a:pt x="114" y="132"/>
                  </a:cubicBezTo>
                  <a:cubicBezTo>
                    <a:pt x="109" y="132"/>
                    <a:pt x="106" y="136"/>
                    <a:pt x="105" y="137"/>
                  </a:cubicBezTo>
                  <a:cubicBezTo>
                    <a:pt x="101" y="140"/>
                    <a:pt x="99" y="144"/>
                    <a:pt x="97" y="148"/>
                  </a:cubicBezTo>
                  <a:cubicBezTo>
                    <a:pt x="96" y="153"/>
                    <a:pt x="94" y="157"/>
                    <a:pt x="94" y="158"/>
                  </a:cubicBezTo>
                  <a:cubicBezTo>
                    <a:pt x="94" y="158"/>
                    <a:pt x="94" y="158"/>
                    <a:pt x="94" y="158"/>
                  </a:cubicBezTo>
                  <a:cubicBezTo>
                    <a:pt x="93" y="159"/>
                    <a:pt x="89" y="161"/>
                    <a:pt x="85" y="162"/>
                  </a:cubicBezTo>
                  <a:cubicBezTo>
                    <a:pt x="81" y="164"/>
                    <a:pt x="77" y="166"/>
                    <a:pt x="74" y="169"/>
                  </a:cubicBezTo>
                  <a:cubicBezTo>
                    <a:pt x="71" y="172"/>
                    <a:pt x="70" y="177"/>
                    <a:pt x="69" y="181"/>
                  </a:cubicBezTo>
                  <a:cubicBezTo>
                    <a:pt x="69" y="185"/>
                    <a:pt x="68" y="188"/>
                    <a:pt x="68" y="190"/>
                  </a:cubicBezTo>
                  <a:cubicBezTo>
                    <a:pt x="67" y="191"/>
                    <a:pt x="64" y="191"/>
                    <a:pt x="61" y="191"/>
                  </a:cubicBezTo>
                  <a:cubicBezTo>
                    <a:pt x="57" y="192"/>
                    <a:pt x="53" y="193"/>
                    <a:pt x="50" y="195"/>
                  </a:cubicBezTo>
                  <a:cubicBezTo>
                    <a:pt x="49" y="196"/>
                    <a:pt x="47" y="197"/>
                    <a:pt x="45" y="197"/>
                  </a:cubicBezTo>
                  <a:cubicBezTo>
                    <a:pt x="45" y="197"/>
                    <a:pt x="45" y="197"/>
                    <a:pt x="45" y="197"/>
                  </a:cubicBezTo>
                  <a:cubicBezTo>
                    <a:pt x="42" y="197"/>
                    <a:pt x="38" y="196"/>
                    <a:pt x="35" y="196"/>
                  </a:cubicBezTo>
                  <a:cubicBezTo>
                    <a:pt x="32" y="196"/>
                    <a:pt x="30" y="197"/>
                    <a:pt x="28" y="199"/>
                  </a:cubicBezTo>
                  <a:cubicBezTo>
                    <a:pt x="20" y="204"/>
                    <a:pt x="10" y="214"/>
                    <a:pt x="6" y="217"/>
                  </a:cubicBezTo>
                  <a:cubicBezTo>
                    <a:pt x="1" y="221"/>
                    <a:pt x="0" y="228"/>
                    <a:pt x="0" y="234"/>
                  </a:cubicBezTo>
                  <a:cubicBezTo>
                    <a:pt x="0" y="238"/>
                    <a:pt x="0" y="242"/>
                    <a:pt x="2" y="245"/>
                  </a:cubicBezTo>
                  <a:cubicBezTo>
                    <a:pt x="4" y="247"/>
                    <a:pt x="7" y="254"/>
                    <a:pt x="8" y="256"/>
                  </a:cubicBezTo>
                  <a:cubicBezTo>
                    <a:pt x="4" y="258"/>
                    <a:pt x="4" y="262"/>
                    <a:pt x="4" y="267"/>
                  </a:cubicBezTo>
                  <a:cubicBezTo>
                    <a:pt x="4" y="272"/>
                    <a:pt x="5" y="278"/>
                    <a:pt x="10" y="284"/>
                  </a:cubicBezTo>
                  <a:cubicBezTo>
                    <a:pt x="15" y="290"/>
                    <a:pt x="15" y="292"/>
                    <a:pt x="16" y="295"/>
                  </a:cubicBezTo>
                  <a:cubicBezTo>
                    <a:pt x="16" y="295"/>
                    <a:pt x="15" y="296"/>
                    <a:pt x="15" y="297"/>
                  </a:cubicBezTo>
                  <a:cubicBezTo>
                    <a:pt x="15" y="298"/>
                    <a:pt x="16" y="299"/>
                    <a:pt x="16" y="300"/>
                  </a:cubicBezTo>
                  <a:cubicBezTo>
                    <a:pt x="16" y="303"/>
                    <a:pt x="18" y="305"/>
                    <a:pt x="19" y="308"/>
                  </a:cubicBezTo>
                  <a:cubicBezTo>
                    <a:pt x="21" y="310"/>
                    <a:pt x="23" y="312"/>
                    <a:pt x="26" y="316"/>
                  </a:cubicBezTo>
                  <a:cubicBezTo>
                    <a:pt x="26" y="317"/>
                    <a:pt x="27" y="317"/>
                    <a:pt x="27" y="318"/>
                  </a:cubicBezTo>
                  <a:cubicBezTo>
                    <a:pt x="27" y="319"/>
                    <a:pt x="25" y="321"/>
                    <a:pt x="22" y="324"/>
                  </a:cubicBezTo>
                  <a:cubicBezTo>
                    <a:pt x="19" y="327"/>
                    <a:pt x="16" y="329"/>
                    <a:pt x="14" y="332"/>
                  </a:cubicBezTo>
                  <a:cubicBezTo>
                    <a:pt x="13" y="334"/>
                    <a:pt x="13" y="335"/>
                    <a:pt x="13" y="336"/>
                  </a:cubicBezTo>
                  <a:cubicBezTo>
                    <a:pt x="14" y="343"/>
                    <a:pt x="20" y="349"/>
                    <a:pt x="24" y="353"/>
                  </a:cubicBezTo>
                  <a:cubicBezTo>
                    <a:pt x="26" y="356"/>
                    <a:pt x="30" y="356"/>
                    <a:pt x="33" y="356"/>
                  </a:cubicBezTo>
                  <a:cubicBezTo>
                    <a:pt x="39" y="356"/>
                    <a:pt x="44" y="355"/>
                    <a:pt x="48" y="353"/>
                  </a:cubicBezTo>
                  <a:cubicBezTo>
                    <a:pt x="52" y="351"/>
                    <a:pt x="55" y="349"/>
                    <a:pt x="58" y="347"/>
                  </a:cubicBezTo>
                  <a:cubicBezTo>
                    <a:pt x="61" y="345"/>
                    <a:pt x="64" y="343"/>
                    <a:pt x="65" y="343"/>
                  </a:cubicBezTo>
                  <a:cubicBezTo>
                    <a:pt x="66" y="343"/>
                    <a:pt x="72" y="342"/>
                    <a:pt x="78" y="342"/>
                  </a:cubicBezTo>
                  <a:cubicBezTo>
                    <a:pt x="83" y="342"/>
                    <a:pt x="88" y="342"/>
                    <a:pt x="88" y="342"/>
                  </a:cubicBezTo>
                  <a:cubicBezTo>
                    <a:pt x="89" y="342"/>
                    <a:pt x="90" y="341"/>
                    <a:pt x="91" y="340"/>
                  </a:cubicBezTo>
                  <a:cubicBezTo>
                    <a:pt x="91" y="340"/>
                    <a:pt x="98" y="327"/>
                    <a:pt x="102" y="321"/>
                  </a:cubicBezTo>
                  <a:cubicBezTo>
                    <a:pt x="103" y="320"/>
                    <a:pt x="105" y="319"/>
                    <a:pt x="108" y="319"/>
                  </a:cubicBezTo>
                  <a:cubicBezTo>
                    <a:pt x="110" y="319"/>
                    <a:pt x="113" y="320"/>
                    <a:pt x="115" y="320"/>
                  </a:cubicBezTo>
                  <a:cubicBezTo>
                    <a:pt x="117" y="321"/>
                    <a:pt x="118" y="322"/>
                    <a:pt x="118" y="322"/>
                  </a:cubicBezTo>
                  <a:cubicBezTo>
                    <a:pt x="119" y="322"/>
                    <a:pt x="119" y="322"/>
                    <a:pt x="120" y="322"/>
                  </a:cubicBezTo>
                  <a:cubicBezTo>
                    <a:pt x="120" y="322"/>
                    <a:pt x="121" y="322"/>
                    <a:pt x="122" y="321"/>
                  </a:cubicBezTo>
                  <a:cubicBezTo>
                    <a:pt x="122" y="321"/>
                    <a:pt x="122" y="321"/>
                    <a:pt x="123" y="320"/>
                  </a:cubicBezTo>
                  <a:cubicBezTo>
                    <a:pt x="125" y="319"/>
                    <a:pt x="131" y="316"/>
                    <a:pt x="143" y="313"/>
                  </a:cubicBezTo>
                  <a:cubicBezTo>
                    <a:pt x="146" y="312"/>
                    <a:pt x="148" y="311"/>
                    <a:pt x="150" y="311"/>
                  </a:cubicBezTo>
                  <a:cubicBezTo>
                    <a:pt x="151" y="312"/>
                    <a:pt x="151" y="312"/>
                    <a:pt x="151" y="312"/>
                  </a:cubicBezTo>
                  <a:cubicBezTo>
                    <a:pt x="151" y="312"/>
                    <a:pt x="151" y="312"/>
                    <a:pt x="151" y="312"/>
                  </a:cubicBezTo>
                  <a:cubicBezTo>
                    <a:pt x="151" y="312"/>
                    <a:pt x="151" y="312"/>
                    <a:pt x="151" y="312"/>
                  </a:cubicBezTo>
                  <a:cubicBezTo>
                    <a:pt x="152" y="312"/>
                    <a:pt x="152" y="317"/>
                    <a:pt x="157" y="319"/>
                  </a:cubicBezTo>
                  <a:cubicBezTo>
                    <a:pt x="164" y="322"/>
                    <a:pt x="172" y="323"/>
                    <a:pt x="175" y="327"/>
                  </a:cubicBezTo>
                  <a:cubicBezTo>
                    <a:pt x="176" y="327"/>
                    <a:pt x="176" y="328"/>
                    <a:pt x="176" y="329"/>
                  </a:cubicBezTo>
                  <a:cubicBezTo>
                    <a:pt x="176" y="333"/>
                    <a:pt x="174" y="338"/>
                    <a:pt x="173" y="342"/>
                  </a:cubicBezTo>
                  <a:cubicBezTo>
                    <a:pt x="173" y="342"/>
                    <a:pt x="173" y="342"/>
                    <a:pt x="173" y="342"/>
                  </a:cubicBezTo>
                  <a:cubicBezTo>
                    <a:pt x="173" y="345"/>
                    <a:pt x="175" y="347"/>
                    <a:pt x="177" y="347"/>
                  </a:cubicBezTo>
                  <a:cubicBezTo>
                    <a:pt x="178" y="348"/>
                    <a:pt x="179" y="348"/>
                    <a:pt x="181" y="348"/>
                  </a:cubicBezTo>
                  <a:cubicBezTo>
                    <a:pt x="183" y="348"/>
                    <a:pt x="186" y="348"/>
                    <a:pt x="188" y="347"/>
                  </a:cubicBezTo>
                  <a:cubicBezTo>
                    <a:pt x="190" y="346"/>
                    <a:pt x="192" y="345"/>
                    <a:pt x="193" y="341"/>
                  </a:cubicBezTo>
                  <a:cubicBezTo>
                    <a:pt x="193" y="339"/>
                    <a:pt x="195" y="336"/>
                    <a:pt x="200" y="332"/>
                  </a:cubicBezTo>
                  <a:cubicBezTo>
                    <a:pt x="200" y="333"/>
                    <a:pt x="200" y="335"/>
                    <a:pt x="200" y="336"/>
                  </a:cubicBezTo>
                  <a:cubicBezTo>
                    <a:pt x="200" y="339"/>
                    <a:pt x="200" y="341"/>
                    <a:pt x="201" y="343"/>
                  </a:cubicBezTo>
                  <a:cubicBezTo>
                    <a:pt x="202" y="344"/>
                    <a:pt x="202" y="345"/>
                    <a:pt x="203" y="346"/>
                  </a:cubicBezTo>
                  <a:cubicBezTo>
                    <a:pt x="203" y="347"/>
                    <a:pt x="205" y="348"/>
                    <a:pt x="206" y="348"/>
                  </a:cubicBezTo>
                  <a:cubicBezTo>
                    <a:pt x="206" y="348"/>
                    <a:pt x="206" y="348"/>
                    <a:pt x="206" y="348"/>
                  </a:cubicBezTo>
                  <a:cubicBezTo>
                    <a:pt x="208" y="348"/>
                    <a:pt x="209" y="347"/>
                    <a:pt x="210" y="346"/>
                  </a:cubicBezTo>
                  <a:cubicBezTo>
                    <a:pt x="210" y="347"/>
                    <a:pt x="211" y="348"/>
                    <a:pt x="211" y="349"/>
                  </a:cubicBezTo>
                  <a:cubicBezTo>
                    <a:pt x="212" y="352"/>
                    <a:pt x="213" y="352"/>
                    <a:pt x="214" y="353"/>
                  </a:cubicBezTo>
                  <a:cubicBezTo>
                    <a:pt x="216" y="354"/>
                    <a:pt x="218" y="355"/>
                    <a:pt x="219" y="356"/>
                  </a:cubicBezTo>
                  <a:cubicBezTo>
                    <a:pt x="220" y="357"/>
                    <a:pt x="220" y="357"/>
                    <a:pt x="220" y="360"/>
                  </a:cubicBezTo>
                  <a:cubicBezTo>
                    <a:pt x="220" y="364"/>
                    <a:pt x="220" y="367"/>
                    <a:pt x="221" y="370"/>
                  </a:cubicBezTo>
                  <a:cubicBezTo>
                    <a:pt x="221" y="373"/>
                    <a:pt x="221" y="375"/>
                    <a:pt x="224" y="377"/>
                  </a:cubicBezTo>
                  <a:cubicBezTo>
                    <a:pt x="226" y="379"/>
                    <a:pt x="227" y="379"/>
                    <a:pt x="228" y="379"/>
                  </a:cubicBezTo>
                  <a:cubicBezTo>
                    <a:pt x="233" y="380"/>
                    <a:pt x="238" y="380"/>
                    <a:pt x="241" y="386"/>
                  </a:cubicBezTo>
                  <a:cubicBezTo>
                    <a:pt x="243" y="390"/>
                    <a:pt x="245" y="392"/>
                    <a:pt x="248" y="393"/>
                  </a:cubicBezTo>
                  <a:cubicBezTo>
                    <a:pt x="252" y="392"/>
                    <a:pt x="254" y="390"/>
                    <a:pt x="255" y="388"/>
                  </a:cubicBezTo>
                  <a:cubicBezTo>
                    <a:pt x="256" y="386"/>
                    <a:pt x="257" y="384"/>
                    <a:pt x="258" y="383"/>
                  </a:cubicBezTo>
                  <a:cubicBezTo>
                    <a:pt x="258" y="383"/>
                    <a:pt x="258" y="383"/>
                    <a:pt x="258" y="383"/>
                  </a:cubicBezTo>
                  <a:cubicBezTo>
                    <a:pt x="258" y="383"/>
                    <a:pt x="258" y="383"/>
                    <a:pt x="258" y="383"/>
                  </a:cubicBezTo>
                  <a:cubicBezTo>
                    <a:pt x="261" y="383"/>
                    <a:pt x="267" y="387"/>
                    <a:pt x="268" y="388"/>
                  </a:cubicBezTo>
                  <a:cubicBezTo>
                    <a:pt x="268" y="390"/>
                    <a:pt x="270" y="390"/>
                    <a:pt x="272" y="390"/>
                  </a:cubicBezTo>
                  <a:cubicBezTo>
                    <a:pt x="272" y="390"/>
                    <a:pt x="272" y="390"/>
                    <a:pt x="272" y="390"/>
                  </a:cubicBezTo>
                  <a:cubicBezTo>
                    <a:pt x="276" y="390"/>
                    <a:pt x="278" y="388"/>
                    <a:pt x="281" y="385"/>
                  </a:cubicBezTo>
                  <a:cubicBezTo>
                    <a:pt x="285" y="383"/>
                    <a:pt x="288" y="381"/>
                    <a:pt x="292" y="380"/>
                  </a:cubicBezTo>
                  <a:cubicBezTo>
                    <a:pt x="297" y="378"/>
                    <a:pt x="300" y="377"/>
                    <a:pt x="302" y="376"/>
                  </a:cubicBezTo>
                  <a:cubicBezTo>
                    <a:pt x="304" y="374"/>
                    <a:pt x="305" y="373"/>
                    <a:pt x="306" y="370"/>
                  </a:cubicBezTo>
                  <a:cubicBezTo>
                    <a:pt x="309" y="364"/>
                    <a:pt x="311" y="352"/>
                    <a:pt x="317" y="342"/>
                  </a:cubicBezTo>
                  <a:cubicBezTo>
                    <a:pt x="323" y="332"/>
                    <a:pt x="332" y="315"/>
                    <a:pt x="332" y="300"/>
                  </a:cubicBezTo>
                  <a:cubicBezTo>
                    <a:pt x="332" y="286"/>
                    <a:pt x="332" y="256"/>
                    <a:pt x="323" y="240"/>
                  </a:cubicBezTo>
                  <a:cubicBezTo>
                    <a:pt x="319" y="233"/>
                    <a:pt x="314" y="226"/>
                    <a:pt x="310" y="220"/>
                  </a:cubicBezTo>
                  <a:cubicBezTo>
                    <a:pt x="305" y="214"/>
                    <a:pt x="302" y="208"/>
                    <a:pt x="302" y="207"/>
                  </a:cubicBezTo>
                  <a:cubicBezTo>
                    <a:pt x="302" y="207"/>
                    <a:pt x="302" y="207"/>
                    <a:pt x="302" y="207"/>
                  </a:cubicBezTo>
                  <a:cubicBezTo>
                    <a:pt x="302" y="206"/>
                    <a:pt x="302" y="206"/>
                    <a:pt x="302" y="206"/>
                  </a:cubicBezTo>
                  <a:cubicBezTo>
                    <a:pt x="302" y="203"/>
                    <a:pt x="301" y="200"/>
                    <a:pt x="299" y="199"/>
                  </a:cubicBezTo>
                  <a:cubicBezTo>
                    <a:pt x="294" y="195"/>
                    <a:pt x="286" y="194"/>
                    <a:pt x="283" y="190"/>
                  </a:cubicBezTo>
                  <a:cubicBezTo>
                    <a:pt x="281" y="189"/>
                    <a:pt x="279" y="183"/>
                    <a:pt x="278" y="177"/>
                  </a:cubicBezTo>
                  <a:cubicBezTo>
                    <a:pt x="277" y="171"/>
                    <a:pt x="276" y="164"/>
                    <a:pt x="274" y="159"/>
                  </a:cubicBezTo>
                  <a:cubicBezTo>
                    <a:pt x="270" y="148"/>
                    <a:pt x="263" y="141"/>
                    <a:pt x="256" y="132"/>
                  </a:cubicBezTo>
                  <a:cubicBezTo>
                    <a:pt x="253" y="128"/>
                    <a:pt x="251" y="121"/>
                    <a:pt x="249" y="116"/>
                  </a:cubicBezTo>
                  <a:cubicBezTo>
                    <a:pt x="248" y="113"/>
                    <a:pt x="247" y="110"/>
                    <a:pt x="246" y="108"/>
                  </a:cubicBezTo>
                  <a:cubicBezTo>
                    <a:pt x="246" y="107"/>
                    <a:pt x="245" y="106"/>
                    <a:pt x="245" y="105"/>
                  </a:cubicBezTo>
                  <a:cubicBezTo>
                    <a:pt x="244" y="105"/>
                    <a:pt x="244" y="104"/>
                    <a:pt x="243" y="103"/>
                  </a:cubicBezTo>
                  <a:cubicBezTo>
                    <a:pt x="247" y="101"/>
                    <a:pt x="249" y="97"/>
                    <a:pt x="251" y="94"/>
                  </a:cubicBezTo>
                  <a:cubicBezTo>
                    <a:pt x="253" y="90"/>
                    <a:pt x="255" y="85"/>
                    <a:pt x="256" y="83"/>
                  </a:cubicBezTo>
                  <a:cubicBezTo>
                    <a:pt x="257" y="83"/>
                    <a:pt x="261" y="81"/>
                    <a:pt x="264" y="81"/>
                  </a:cubicBezTo>
                  <a:cubicBezTo>
                    <a:pt x="264" y="81"/>
                    <a:pt x="265" y="81"/>
                    <a:pt x="265" y="81"/>
                  </a:cubicBezTo>
                  <a:cubicBezTo>
                    <a:pt x="266" y="81"/>
                    <a:pt x="267" y="81"/>
                    <a:pt x="268" y="81"/>
                  </a:cubicBezTo>
                  <a:cubicBezTo>
                    <a:pt x="269" y="82"/>
                    <a:pt x="269" y="82"/>
                    <a:pt x="269" y="83"/>
                  </a:cubicBezTo>
                  <a:cubicBezTo>
                    <a:pt x="270" y="91"/>
                    <a:pt x="275" y="99"/>
                    <a:pt x="284" y="105"/>
                  </a:cubicBezTo>
                  <a:cubicBezTo>
                    <a:pt x="291" y="109"/>
                    <a:pt x="297" y="113"/>
                    <a:pt x="303" y="113"/>
                  </a:cubicBezTo>
                  <a:cubicBezTo>
                    <a:pt x="303" y="113"/>
                    <a:pt x="303" y="113"/>
                    <a:pt x="303" y="113"/>
                  </a:cubicBezTo>
                  <a:cubicBezTo>
                    <a:pt x="305" y="113"/>
                    <a:pt x="308" y="111"/>
                    <a:pt x="309" y="108"/>
                  </a:cubicBezTo>
                  <a:cubicBezTo>
                    <a:pt x="309" y="108"/>
                    <a:pt x="309" y="107"/>
                    <a:pt x="309" y="107"/>
                  </a:cubicBezTo>
                  <a:cubicBezTo>
                    <a:pt x="309" y="103"/>
                    <a:pt x="307" y="98"/>
                    <a:pt x="305" y="94"/>
                  </a:cubicBezTo>
                  <a:cubicBezTo>
                    <a:pt x="303" y="89"/>
                    <a:pt x="301" y="84"/>
                    <a:pt x="297" y="82"/>
                  </a:cubicBezTo>
                  <a:cubicBezTo>
                    <a:pt x="295" y="81"/>
                    <a:pt x="291" y="78"/>
                    <a:pt x="289" y="73"/>
                  </a:cubicBezTo>
                  <a:cubicBezTo>
                    <a:pt x="286" y="69"/>
                    <a:pt x="284" y="64"/>
                    <a:pt x="284" y="63"/>
                  </a:cubicBezTo>
                  <a:cubicBezTo>
                    <a:pt x="284" y="58"/>
                    <a:pt x="280" y="55"/>
                    <a:pt x="277" y="53"/>
                  </a:cubicBezTo>
                  <a:cubicBezTo>
                    <a:pt x="274" y="52"/>
                    <a:pt x="272" y="50"/>
                    <a:pt x="270" y="49"/>
                  </a:cubicBezTo>
                  <a:cubicBezTo>
                    <a:pt x="267" y="46"/>
                    <a:pt x="263" y="33"/>
                    <a:pt x="250" y="30"/>
                  </a:cubicBezTo>
                  <a:cubicBezTo>
                    <a:pt x="241" y="27"/>
                    <a:pt x="239" y="24"/>
                    <a:pt x="227" y="17"/>
                  </a:cubicBezTo>
                  <a:cubicBezTo>
                    <a:pt x="220" y="12"/>
                    <a:pt x="209" y="11"/>
                    <a:pt x="201" y="11"/>
                  </a:cubicBezTo>
                  <a:cubicBezTo>
                    <a:pt x="197" y="11"/>
                    <a:pt x="194" y="11"/>
                    <a:pt x="191" y="12"/>
                  </a:cubicBezTo>
                  <a:cubicBezTo>
                    <a:pt x="190" y="12"/>
                    <a:pt x="189" y="12"/>
                    <a:pt x="188" y="13"/>
                  </a:cubicBezTo>
                  <a:cubicBezTo>
                    <a:pt x="187" y="13"/>
                    <a:pt x="187" y="13"/>
                    <a:pt x="187" y="13"/>
                  </a:cubicBezTo>
                  <a:cubicBezTo>
                    <a:pt x="186" y="13"/>
                    <a:pt x="184" y="12"/>
                    <a:pt x="182" y="11"/>
                  </a:cubicBezTo>
                  <a:cubicBezTo>
                    <a:pt x="177" y="9"/>
                    <a:pt x="173" y="9"/>
                    <a:pt x="170" y="8"/>
                  </a:cubicBezTo>
                  <a:cubicBezTo>
                    <a:pt x="169" y="8"/>
                    <a:pt x="168" y="8"/>
                    <a:pt x="168" y="8"/>
                  </a:cubicBezTo>
                  <a:cubicBezTo>
                    <a:pt x="168" y="8"/>
                    <a:pt x="168" y="8"/>
                    <a:pt x="167" y="7"/>
                  </a:cubicBezTo>
                  <a:cubicBezTo>
                    <a:pt x="166" y="3"/>
                    <a:pt x="163" y="0"/>
                    <a:pt x="15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6631" name="Freeform 40"/>
            <p:cNvSpPr>
              <a:spLocks/>
            </p:cNvSpPr>
            <p:nvPr/>
          </p:nvSpPr>
          <p:spPr bwMode="auto">
            <a:xfrm>
              <a:off x="6297508" y="2852707"/>
              <a:ext cx="59372" cy="56404"/>
            </a:xfrm>
            <a:custGeom>
              <a:avLst/>
              <a:gdLst>
                <a:gd name="T0" fmla="*/ 20 w 34"/>
                <a:gd name="T1" fmla="*/ 0 h 32"/>
                <a:gd name="T2" fmla="*/ 12 w 34"/>
                <a:gd name="T3" fmla="*/ 4 h 32"/>
                <a:gd name="T4" fmla="*/ 5 w 34"/>
                <a:gd name="T5" fmla="*/ 13 h 32"/>
                <a:gd name="T6" fmla="*/ 0 w 34"/>
                <a:gd name="T7" fmla="*/ 24 h 32"/>
                <a:gd name="T8" fmla="*/ 1 w 34"/>
                <a:gd name="T9" fmla="*/ 25 h 32"/>
                <a:gd name="T10" fmla="*/ 2 w 34"/>
                <a:gd name="T11" fmla="*/ 30 h 32"/>
                <a:gd name="T12" fmla="*/ 7 w 34"/>
                <a:gd name="T13" fmla="*/ 32 h 32"/>
                <a:gd name="T14" fmla="*/ 7 w 34"/>
                <a:gd name="T15" fmla="*/ 32 h 32"/>
                <a:gd name="T16" fmla="*/ 17 w 34"/>
                <a:gd name="T17" fmla="*/ 27 h 32"/>
                <a:gd name="T18" fmla="*/ 21 w 34"/>
                <a:gd name="T19" fmla="*/ 23 h 32"/>
                <a:gd name="T20" fmla="*/ 26 w 34"/>
                <a:gd name="T21" fmla="*/ 22 h 32"/>
                <a:gd name="T22" fmla="*/ 31 w 34"/>
                <a:gd name="T23" fmla="*/ 19 h 32"/>
                <a:gd name="T24" fmla="*/ 34 w 34"/>
                <a:gd name="T25" fmla="*/ 12 h 32"/>
                <a:gd name="T26" fmla="*/ 29 w 34"/>
                <a:gd name="T27" fmla="*/ 3 h 32"/>
                <a:gd name="T28" fmla="*/ 20 w 34"/>
                <a:gd name="T29" fmla="*/ 0 h 32"/>
                <a:gd name="T30" fmla="*/ 20 w 34"/>
                <a:gd name="T3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4" h="32">
                  <a:moveTo>
                    <a:pt x="20" y="0"/>
                  </a:moveTo>
                  <a:cubicBezTo>
                    <a:pt x="17" y="0"/>
                    <a:pt x="14" y="1"/>
                    <a:pt x="12" y="4"/>
                  </a:cubicBezTo>
                  <a:cubicBezTo>
                    <a:pt x="10" y="7"/>
                    <a:pt x="8" y="10"/>
                    <a:pt x="5" y="13"/>
                  </a:cubicBezTo>
                  <a:cubicBezTo>
                    <a:pt x="3" y="16"/>
                    <a:pt x="1" y="20"/>
                    <a:pt x="0" y="24"/>
                  </a:cubicBezTo>
                  <a:cubicBezTo>
                    <a:pt x="0" y="24"/>
                    <a:pt x="0" y="25"/>
                    <a:pt x="1" y="25"/>
                  </a:cubicBezTo>
                  <a:cubicBezTo>
                    <a:pt x="1" y="27"/>
                    <a:pt x="1" y="28"/>
                    <a:pt x="2" y="30"/>
                  </a:cubicBezTo>
                  <a:cubicBezTo>
                    <a:pt x="4" y="31"/>
                    <a:pt x="5" y="32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11" y="31"/>
                    <a:pt x="14" y="29"/>
                    <a:pt x="17" y="27"/>
                  </a:cubicBezTo>
                  <a:cubicBezTo>
                    <a:pt x="19" y="25"/>
                    <a:pt x="20" y="24"/>
                    <a:pt x="21" y="23"/>
                  </a:cubicBezTo>
                  <a:cubicBezTo>
                    <a:pt x="22" y="23"/>
                    <a:pt x="24" y="23"/>
                    <a:pt x="26" y="22"/>
                  </a:cubicBezTo>
                  <a:cubicBezTo>
                    <a:pt x="28" y="21"/>
                    <a:pt x="30" y="20"/>
                    <a:pt x="31" y="19"/>
                  </a:cubicBezTo>
                  <a:cubicBezTo>
                    <a:pt x="33" y="17"/>
                    <a:pt x="34" y="15"/>
                    <a:pt x="34" y="12"/>
                  </a:cubicBezTo>
                  <a:cubicBezTo>
                    <a:pt x="34" y="9"/>
                    <a:pt x="32" y="6"/>
                    <a:pt x="29" y="3"/>
                  </a:cubicBezTo>
                  <a:cubicBezTo>
                    <a:pt x="27" y="1"/>
                    <a:pt x="24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6632" name="Freeform 41"/>
            <p:cNvSpPr>
              <a:spLocks/>
            </p:cNvSpPr>
            <p:nvPr/>
          </p:nvSpPr>
          <p:spPr bwMode="auto">
            <a:xfrm>
              <a:off x="6247784" y="2691660"/>
              <a:ext cx="86090" cy="38592"/>
            </a:xfrm>
            <a:custGeom>
              <a:avLst/>
              <a:gdLst>
                <a:gd name="T0" fmla="*/ 45 w 49"/>
                <a:gd name="T1" fmla="*/ 0 h 22"/>
                <a:gd name="T2" fmla="*/ 45 w 49"/>
                <a:gd name="T3" fmla="*/ 0 h 22"/>
                <a:gd name="T4" fmla="*/ 19 w 49"/>
                <a:gd name="T5" fmla="*/ 6 h 22"/>
                <a:gd name="T6" fmla="*/ 19 w 49"/>
                <a:gd name="T7" fmla="*/ 6 h 22"/>
                <a:gd name="T8" fmla="*/ 11 w 49"/>
                <a:gd name="T9" fmla="*/ 5 h 22"/>
                <a:gd name="T10" fmla="*/ 7 w 49"/>
                <a:gd name="T11" fmla="*/ 4 h 22"/>
                <a:gd name="T12" fmla="*/ 6 w 49"/>
                <a:gd name="T13" fmla="*/ 4 h 22"/>
                <a:gd name="T14" fmla="*/ 3 w 49"/>
                <a:gd name="T15" fmla="*/ 5 h 22"/>
                <a:gd name="T16" fmla="*/ 0 w 49"/>
                <a:gd name="T17" fmla="*/ 13 h 22"/>
                <a:gd name="T18" fmla="*/ 3 w 49"/>
                <a:gd name="T19" fmla="*/ 20 h 22"/>
                <a:gd name="T20" fmla="*/ 11 w 49"/>
                <a:gd name="T21" fmla="*/ 22 h 22"/>
                <a:gd name="T22" fmla="*/ 12 w 49"/>
                <a:gd name="T23" fmla="*/ 22 h 22"/>
                <a:gd name="T24" fmla="*/ 39 w 49"/>
                <a:gd name="T25" fmla="*/ 19 h 22"/>
                <a:gd name="T26" fmla="*/ 39 w 49"/>
                <a:gd name="T27" fmla="*/ 19 h 22"/>
                <a:gd name="T28" fmla="*/ 46 w 49"/>
                <a:gd name="T29" fmla="*/ 13 h 22"/>
                <a:gd name="T30" fmla="*/ 49 w 49"/>
                <a:gd name="T31" fmla="*/ 5 h 22"/>
                <a:gd name="T32" fmla="*/ 48 w 49"/>
                <a:gd name="T33" fmla="*/ 2 h 22"/>
                <a:gd name="T34" fmla="*/ 45 w 49"/>
                <a:gd name="T3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" h="22"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40" y="1"/>
                    <a:pt x="23" y="4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7" y="6"/>
                    <a:pt x="14" y="5"/>
                    <a:pt x="11" y="5"/>
                  </a:cubicBezTo>
                  <a:cubicBezTo>
                    <a:pt x="9" y="4"/>
                    <a:pt x="7" y="4"/>
                    <a:pt x="7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4"/>
                    <a:pt x="4" y="4"/>
                    <a:pt x="3" y="5"/>
                  </a:cubicBezTo>
                  <a:cubicBezTo>
                    <a:pt x="1" y="7"/>
                    <a:pt x="0" y="10"/>
                    <a:pt x="0" y="13"/>
                  </a:cubicBezTo>
                  <a:cubicBezTo>
                    <a:pt x="0" y="15"/>
                    <a:pt x="1" y="18"/>
                    <a:pt x="3" y="20"/>
                  </a:cubicBezTo>
                  <a:cubicBezTo>
                    <a:pt x="5" y="21"/>
                    <a:pt x="8" y="22"/>
                    <a:pt x="11" y="22"/>
                  </a:cubicBezTo>
                  <a:cubicBezTo>
                    <a:pt x="11" y="22"/>
                    <a:pt x="12" y="22"/>
                    <a:pt x="12" y="22"/>
                  </a:cubicBezTo>
                  <a:cubicBezTo>
                    <a:pt x="20" y="21"/>
                    <a:pt x="36" y="19"/>
                    <a:pt x="39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43" y="18"/>
                    <a:pt x="45" y="15"/>
                    <a:pt x="46" y="13"/>
                  </a:cubicBezTo>
                  <a:cubicBezTo>
                    <a:pt x="48" y="11"/>
                    <a:pt x="49" y="8"/>
                    <a:pt x="49" y="5"/>
                  </a:cubicBezTo>
                  <a:cubicBezTo>
                    <a:pt x="49" y="5"/>
                    <a:pt x="49" y="4"/>
                    <a:pt x="48" y="2"/>
                  </a:cubicBezTo>
                  <a:cubicBezTo>
                    <a:pt x="48" y="1"/>
                    <a:pt x="46" y="0"/>
                    <a:pt x="4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6633" name="Freeform 42"/>
            <p:cNvSpPr>
              <a:spLocks/>
            </p:cNvSpPr>
            <p:nvPr/>
          </p:nvSpPr>
          <p:spPr bwMode="auto">
            <a:xfrm>
              <a:off x="7072317" y="2992974"/>
              <a:ext cx="46756" cy="44529"/>
            </a:xfrm>
            <a:custGeom>
              <a:avLst/>
              <a:gdLst>
                <a:gd name="T0" fmla="*/ 21 w 27"/>
                <a:gd name="T1" fmla="*/ 0 h 25"/>
                <a:gd name="T2" fmla="*/ 13 w 27"/>
                <a:gd name="T3" fmla="*/ 3 h 25"/>
                <a:gd name="T4" fmla="*/ 0 w 27"/>
                <a:gd name="T5" fmla="*/ 19 h 25"/>
                <a:gd name="T6" fmla="*/ 0 w 27"/>
                <a:gd name="T7" fmla="*/ 22 h 25"/>
                <a:gd name="T8" fmla="*/ 2 w 27"/>
                <a:gd name="T9" fmla="*/ 24 h 25"/>
                <a:gd name="T10" fmla="*/ 6 w 27"/>
                <a:gd name="T11" fmla="*/ 25 h 25"/>
                <a:gd name="T12" fmla="*/ 6 w 27"/>
                <a:gd name="T13" fmla="*/ 25 h 25"/>
                <a:gd name="T14" fmla="*/ 20 w 27"/>
                <a:gd name="T15" fmla="*/ 18 h 25"/>
                <a:gd name="T16" fmla="*/ 27 w 27"/>
                <a:gd name="T17" fmla="*/ 6 h 25"/>
                <a:gd name="T18" fmla="*/ 23 w 27"/>
                <a:gd name="T19" fmla="*/ 0 h 25"/>
                <a:gd name="T20" fmla="*/ 21 w 27"/>
                <a:gd name="T2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25">
                  <a:moveTo>
                    <a:pt x="21" y="0"/>
                  </a:moveTo>
                  <a:cubicBezTo>
                    <a:pt x="18" y="0"/>
                    <a:pt x="15" y="2"/>
                    <a:pt x="13" y="3"/>
                  </a:cubicBezTo>
                  <a:cubicBezTo>
                    <a:pt x="7" y="9"/>
                    <a:pt x="0" y="19"/>
                    <a:pt x="0" y="19"/>
                  </a:cubicBezTo>
                  <a:cubicBezTo>
                    <a:pt x="0" y="20"/>
                    <a:pt x="0" y="21"/>
                    <a:pt x="0" y="22"/>
                  </a:cubicBezTo>
                  <a:cubicBezTo>
                    <a:pt x="0" y="23"/>
                    <a:pt x="1" y="24"/>
                    <a:pt x="2" y="24"/>
                  </a:cubicBezTo>
                  <a:cubicBezTo>
                    <a:pt x="3" y="25"/>
                    <a:pt x="5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12" y="25"/>
                    <a:pt x="16" y="22"/>
                    <a:pt x="20" y="18"/>
                  </a:cubicBezTo>
                  <a:cubicBezTo>
                    <a:pt x="24" y="14"/>
                    <a:pt x="27" y="11"/>
                    <a:pt x="27" y="6"/>
                  </a:cubicBezTo>
                  <a:cubicBezTo>
                    <a:pt x="27" y="4"/>
                    <a:pt x="26" y="1"/>
                    <a:pt x="23" y="0"/>
                  </a:cubicBezTo>
                  <a:cubicBezTo>
                    <a:pt x="23" y="0"/>
                    <a:pt x="22" y="0"/>
                    <a:pt x="2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6634" name="Freeform 43"/>
            <p:cNvSpPr>
              <a:spLocks/>
            </p:cNvSpPr>
            <p:nvPr/>
          </p:nvSpPr>
          <p:spPr bwMode="auto">
            <a:xfrm>
              <a:off x="6914238" y="3315811"/>
              <a:ext cx="177375" cy="215967"/>
            </a:xfrm>
            <a:custGeom>
              <a:avLst/>
              <a:gdLst>
                <a:gd name="T0" fmla="*/ 64 w 101"/>
                <a:gd name="T1" fmla="*/ 0 h 123"/>
                <a:gd name="T2" fmla="*/ 64 w 101"/>
                <a:gd name="T3" fmla="*/ 0 h 123"/>
                <a:gd name="T4" fmla="*/ 60 w 101"/>
                <a:gd name="T5" fmla="*/ 1 h 123"/>
                <a:gd name="T6" fmla="*/ 57 w 101"/>
                <a:gd name="T7" fmla="*/ 8 h 123"/>
                <a:gd name="T8" fmla="*/ 62 w 101"/>
                <a:gd name="T9" fmla="*/ 21 h 123"/>
                <a:gd name="T10" fmla="*/ 63 w 101"/>
                <a:gd name="T11" fmla="*/ 26 h 123"/>
                <a:gd name="T12" fmla="*/ 64 w 101"/>
                <a:gd name="T13" fmla="*/ 34 h 123"/>
                <a:gd name="T14" fmla="*/ 64 w 101"/>
                <a:gd name="T15" fmla="*/ 36 h 123"/>
                <a:gd name="T16" fmla="*/ 60 w 101"/>
                <a:gd name="T17" fmla="*/ 39 h 123"/>
                <a:gd name="T18" fmla="*/ 56 w 101"/>
                <a:gd name="T19" fmla="*/ 46 h 123"/>
                <a:gd name="T20" fmla="*/ 59 w 101"/>
                <a:gd name="T21" fmla="*/ 51 h 123"/>
                <a:gd name="T22" fmla="*/ 70 w 101"/>
                <a:gd name="T23" fmla="*/ 54 h 123"/>
                <a:gd name="T24" fmla="*/ 71 w 101"/>
                <a:gd name="T25" fmla="*/ 54 h 123"/>
                <a:gd name="T26" fmla="*/ 68 w 101"/>
                <a:gd name="T27" fmla="*/ 63 h 123"/>
                <a:gd name="T28" fmla="*/ 65 w 101"/>
                <a:gd name="T29" fmla="*/ 59 h 123"/>
                <a:gd name="T30" fmla="*/ 61 w 101"/>
                <a:gd name="T31" fmla="*/ 56 h 123"/>
                <a:gd name="T32" fmla="*/ 56 w 101"/>
                <a:gd name="T33" fmla="*/ 54 h 123"/>
                <a:gd name="T34" fmla="*/ 56 w 101"/>
                <a:gd name="T35" fmla="*/ 54 h 123"/>
                <a:gd name="T36" fmla="*/ 53 w 101"/>
                <a:gd name="T37" fmla="*/ 57 h 123"/>
                <a:gd name="T38" fmla="*/ 50 w 101"/>
                <a:gd name="T39" fmla="*/ 59 h 123"/>
                <a:gd name="T40" fmla="*/ 42 w 101"/>
                <a:gd name="T41" fmla="*/ 64 h 123"/>
                <a:gd name="T42" fmla="*/ 39 w 101"/>
                <a:gd name="T43" fmla="*/ 71 h 123"/>
                <a:gd name="T44" fmla="*/ 31 w 101"/>
                <a:gd name="T45" fmla="*/ 78 h 123"/>
                <a:gd name="T46" fmla="*/ 1 w 101"/>
                <a:gd name="T47" fmla="*/ 104 h 123"/>
                <a:gd name="T48" fmla="*/ 0 w 101"/>
                <a:gd name="T49" fmla="*/ 109 h 123"/>
                <a:gd name="T50" fmla="*/ 5 w 101"/>
                <a:gd name="T51" fmla="*/ 118 h 123"/>
                <a:gd name="T52" fmla="*/ 18 w 101"/>
                <a:gd name="T53" fmla="*/ 122 h 123"/>
                <a:gd name="T54" fmla="*/ 26 w 101"/>
                <a:gd name="T55" fmla="*/ 123 h 123"/>
                <a:gd name="T56" fmla="*/ 26 w 101"/>
                <a:gd name="T57" fmla="*/ 123 h 123"/>
                <a:gd name="T58" fmla="*/ 32 w 101"/>
                <a:gd name="T59" fmla="*/ 120 h 123"/>
                <a:gd name="T60" fmla="*/ 37 w 101"/>
                <a:gd name="T61" fmla="*/ 114 h 123"/>
                <a:gd name="T62" fmla="*/ 60 w 101"/>
                <a:gd name="T63" fmla="*/ 90 h 123"/>
                <a:gd name="T64" fmla="*/ 70 w 101"/>
                <a:gd name="T65" fmla="*/ 68 h 123"/>
                <a:gd name="T66" fmla="*/ 74 w 101"/>
                <a:gd name="T67" fmla="*/ 70 h 123"/>
                <a:gd name="T68" fmla="*/ 76 w 101"/>
                <a:gd name="T69" fmla="*/ 70 h 123"/>
                <a:gd name="T70" fmla="*/ 85 w 101"/>
                <a:gd name="T71" fmla="*/ 65 h 123"/>
                <a:gd name="T72" fmla="*/ 89 w 101"/>
                <a:gd name="T73" fmla="*/ 57 h 123"/>
                <a:gd name="T74" fmla="*/ 98 w 101"/>
                <a:gd name="T75" fmla="*/ 44 h 123"/>
                <a:gd name="T76" fmla="*/ 101 w 101"/>
                <a:gd name="T77" fmla="*/ 37 h 123"/>
                <a:gd name="T78" fmla="*/ 99 w 101"/>
                <a:gd name="T79" fmla="*/ 30 h 123"/>
                <a:gd name="T80" fmla="*/ 93 w 101"/>
                <a:gd name="T81" fmla="*/ 27 h 123"/>
                <a:gd name="T82" fmla="*/ 88 w 101"/>
                <a:gd name="T83" fmla="*/ 28 h 123"/>
                <a:gd name="T84" fmla="*/ 87 w 101"/>
                <a:gd name="T85" fmla="*/ 28 h 123"/>
                <a:gd name="T86" fmla="*/ 84 w 101"/>
                <a:gd name="T87" fmla="*/ 27 h 123"/>
                <a:gd name="T88" fmla="*/ 80 w 101"/>
                <a:gd name="T89" fmla="*/ 24 h 123"/>
                <a:gd name="T90" fmla="*/ 77 w 101"/>
                <a:gd name="T91" fmla="*/ 18 h 123"/>
                <a:gd name="T92" fmla="*/ 73 w 101"/>
                <a:gd name="T93" fmla="*/ 7 h 123"/>
                <a:gd name="T94" fmla="*/ 70 w 101"/>
                <a:gd name="T95" fmla="*/ 3 h 123"/>
                <a:gd name="T96" fmla="*/ 64 w 101"/>
                <a:gd name="T9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1" h="123">
                  <a:moveTo>
                    <a:pt x="64" y="0"/>
                  </a:moveTo>
                  <a:cubicBezTo>
                    <a:pt x="64" y="0"/>
                    <a:pt x="64" y="0"/>
                    <a:pt x="64" y="0"/>
                  </a:cubicBezTo>
                  <a:cubicBezTo>
                    <a:pt x="63" y="0"/>
                    <a:pt x="61" y="0"/>
                    <a:pt x="60" y="1"/>
                  </a:cubicBezTo>
                  <a:cubicBezTo>
                    <a:pt x="57" y="3"/>
                    <a:pt x="57" y="6"/>
                    <a:pt x="57" y="8"/>
                  </a:cubicBezTo>
                  <a:cubicBezTo>
                    <a:pt x="57" y="12"/>
                    <a:pt x="59" y="17"/>
                    <a:pt x="62" y="21"/>
                  </a:cubicBezTo>
                  <a:cubicBezTo>
                    <a:pt x="62" y="21"/>
                    <a:pt x="63" y="24"/>
                    <a:pt x="63" y="26"/>
                  </a:cubicBezTo>
                  <a:cubicBezTo>
                    <a:pt x="64" y="29"/>
                    <a:pt x="64" y="32"/>
                    <a:pt x="64" y="34"/>
                  </a:cubicBezTo>
                  <a:cubicBezTo>
                    <a:pt x="64" y="35"/>
                    <a:pt x="64" y="35"/>
                    <a:pt x="64" y="36"/>
                  </a:cubicBezTo>
                  <a:cubicBezTo>
                    <a:pt x="64" y="36"/>
                    <a:pt x="62" y="38"/>
                    <a:pt x="60" y="39"/>
                  </a:cubicBezTo>
                  <a:cubicBezTo>
                    <a:pt x="59" y="41"/>
                    <a:pt x="56" y="42"/>
                    <a:pt x="56" y="46"/>
                  </a:cubicBezTo>
                  <a:cubicBezTo>
                    <a:pt x="56" y="48"/>
                    <a:pt x="57" y="50"/>
                    <a:pt x="59" y="51"/>
                  </a:cubicBezTo>
                  <a:cubicBezTo>
                    <a:pt x="63" y="54"/>
                    <a:pt x="67" y="54"/>
                    <a:pt x="70" y="54"/>
                  </a:cubicBezTo>
                  <a:cubicBezTo>
                    <a:pt x="71" y="54"/>
                    <a:pt x="71" y="54"/>
                    <a:pt x="71" y="54"/>
                  </a:cubicBezTo>
                  <a:cubicBezTo>
                    <a:pt x="70" y="56"/>
                    <a:pt x="69" y="59"/>
                    <a:pt x="68" y="63"/>
                  </a:cubicBezTo>
                  <a:cubicBezTo>
                    <a:pt x="67" y="62"/>
                    <a:pt x="66" y="61"/>
                    <a:pt x="65" y="59"/>
                  </a:cubicBezTo>
                  <a:cubicBezTo>
                    <a:pt x="64" y="58"/>
                    <a:pt x="62" y="57"/>
                    <a:pt x="61" y="56"/>
                  </a:cubicBezTo>
                  <a:cubicBezTo>
                    <a:pt x="60" y="55"/>
                    <a:pt x="59" y="54"/>
                    <a:pt x="56" y="54"/>
                  </a:cubicBezTo>
                  <a:cubicBezTo>
                    <a:pt x="56" y="54"/>
                    <a:pt x="56" y="54"/>
                    <a:pt x="56" y="54"/>
                  </a:cubicBezTo>
                  <a:cubicBezTo>
                    <a:pt x="55" y="54"/>
                    <a:pt x="53" y="55"/>
                    <a:pt x="53" y="57"/>
                  </a:cubicBezTo>
                  <a:cubicBezTo>
                    <a:pt x="52" y="57"/>
                    <a:pt x="52" y="58"/>
                    <a:pt x="50" y="59"/>
                  </a:cubicBezTo>
                  <a:cubicBezTo>
                    <a:pt x="48" y="60"/>
                    <a:pt x="45" y="61"/>
                    <a:pt x="42" y="64"/>
                  </a:cubicBezTo>
                  <a:cubicBezTo>
                    <a:pt x="40" y="67"/>
                    <a:pt x="39" y="69"/>
                    <a:pt x="39" y="71"/>
                  </a:cubicBezTo>
                  <a:cubicBezTo>
                    <a:pt x="38" y="72"/>
                    <a:pt x="37" y="74"/>
                    <a:pt x="31" y="78"/>
                  </a:cubicBezTo>
                  <a:cubicBezTo>
                    <a:pt x="19" y="86"/>
                    <a:pt x="5" y="94"/>
                    <a:pt x="1" y="104"/>
                  </a:cubicBezTo>
                  <a:cubicBezTo>
                    <a:pt x="0" y="106"/>
                    <a:pt x="0" y="107"/>
                    <a:pt x="0" y="109"/>
                  </a:cubicBezTo>
                  <a:cubicBezTo>
                    <a:pt x="0" y="113"/>
                    <a:pt x="2" y="117"/>
                    <a:pt x="5" y="118"/>
                  </a:cubicBezTo>
                  <a:cubicBezTo>
                    <a:pt x="9" y="120"/>
                    <a:pt x="13" y="121"/>
                    <a:pt x="18" y="122"/>
                  </a:cubicBezTo>
                  <a:cubicBezTo>
                    <a:pt x="22" y="122"/>
                    <a:pt x="24" y="122"/>
                    <a:pt x="26" y="123"/>
                  </a:cubicBezTo>
                  <a:cubicBezTo>
                    <a:pt x="26" y="123"/>
                    <a:pt x="26" y="123"/>
                    <a:pt x="26" y="123"/>
                  </a:cubicBezTo>
                  <a:cubicBezTo>
                    <a:pt x="28" y="123"/>
                    <a:pt x="31" y="121"/>
                    <a:pt x="32" y="120"/>
                  </a:cubicBezTo>
                  <a:cubicBezTo>
                    <a:pt x="33" y="118"/>
                    <a:pt x="34" y="117"/>
                    <a:pt x="37" y="114"/>
                  </a:cubicBezTo>
                  <a:cubicBezTo>
                    <a:pt x="44" y="104"/>
                    <a:pt x="51" y="98"/>
                    <a:pt x="60" y="90"/>
                  </a:cubicBezTo>
                  <a:cubicBezTo>
                    <a:pt x="68" y="82"/>
                    <a:pt x="70" y="72"/>
                    <a:pt x="70" y="68"/>
                  </a:cubicBezTo>
                  <a:cubicBezTo>
                    <a:pt x="71" y="69"/>
                    <a:pt x="72" y="70"/>
                    <a:pt x="74" y="70"/>
                  </a:cubicBezTo>
                  <a:cubicBezTo>
                    <a:pt x="75" y="70"/>
                    <a:pt x="76" y="70"/>
                    <a:pt x="76" y="70"/>
                  </a:cubicBezTo>
                  <a:cubicBezTo>
                    <a:pt x="81" y="70"/>
                    <a:pt x="84" y="67"/>
                    <a:pt x="85" y="65"/>
                  </a:cubicBezTo>
                  <a:cubicBezTo>
                    <a:pt x="87" y="62"/>
                    <a:pt x="88" y="59"/>
                    <a:pt x="89" y="57"/>
                  </a:cubicBezTo>
                  <a:cubicBezTo>
                    <a:pt x="92" y="51"/>
                    <a:pt x="94" y="46"/>
                    <a:pt x="98" y="44"/>
                  </a:cubicBezTo>
                  <a:cubicBezTo>
                    <a:pt x="100" y="42"/>
                    <a:pt x="101" y="39"/>
                    <a:pt x="101" y="37"/>
                  </a:cubicBezTo>
                  <a:cubicBezTo>
                    <a:pt x="101" y="34"/>
                    <a:pt x="100" y="32"/>
                    <a:pt x="99" y="30"/>
                  </a:cubicBezTo>
                  <a:cubicBezTo>
                    <a:pt x="97" y="28"/>
                    <a:pt x="96" y="27"/>
                    <a:pt x="93" y="27"/>
                  </a:cubicBezTo>
                  <a:cubicBezTo>
                    <a:pt x="91" y="27"/>
                    <a:pt x="89" y="28"/>
                    <a:pt x="88" y="28"/>
                  </a:cubicBezTo>
                  <a:cubicBezTo>
                    <a:pt x="88" y="28"/>
                    <a:pt x="87" y="28"/>
                    <a:pt x="87" y="28"/>
                  </a:cubicBezTo>
                  <a:cubicBezTo>
                    <a:pt x="87" y="28"/>
                    <a:pt x="86" y="28"/>
                    <a:pt x="84" y="27"/>
                  </a:cubicBezTo>
                  <a:cubicBezTo>
                    <a:pt x="81" y="25"/>
                    <a:pt x="80" y="24"/>
                    <a:pt x="80" y="24"/>
                  </a:cubicBezTo>
                  <a:cubicBezTo>
                    <a:pt x="79" y="24"/>
                    <a:pt x="79" y="22"/>
                    <a:pt x="77" y="18"/>
                  </a:cubicBezTo>
                  <a:cubicBezTo>
                    <a:pt x="75" y="15"/>
                    <a:pt x="74" y="11"/>
                    <a:pt x="73" y="7"/>
                  </a:cubicBezTo>
                  <a:cubicBezTo>
                    <a:pt x="72" y="6"/>
                    <a:pt x="71" y="4"/>
                    <a:pt x="70" y="3"/>
                  </a:cubicBezTo>
                  <a:cubicBezTo>
                    <a:pt x="69" y="1"/>
                    <a:pt x="67" y="0"/>
                    <a:pt x="6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6635" name="Freeform 44"/>
            <p:cNvSpPr>
              <a:spLocks/>
            </p:cNvSpPr>
            <p:nvPr/>
          </p:nvSpPr>
          <p:spPr bwMode="auto">
            <a:xfrm>
              <a:off x="6880841" y="3072385"/>
              <a:ext cx="48982" cy="45271"/>
            </a:xfrm>
            <a:custGeom>
              <a:avLst/>
              <a:gdLst>
                <a:gd name="T0" fmla="*/ 6 w 28"/>
                <a:gd name="T1" fmla="*/ 0 h 26"/>
                <a:gd name="T2" fmla="*/ 3 w 28"/>
                <a:gd name="T3" fmla="*/ 0 h 26"/>
                <a:gd name="T4" fmla="*/ 1 w 28"/>
                <a:gd name="T5" fmla="*/ 4 h 26"/>
                <a:gd name="T6" fmla="*/ 2 w 28"/>
                <a:gd name="T7" fmla="*/ 8 h 26"/>
                <a:gd name="T8" fmla="*/ 8 w 28"/>
                <a:gd name="T9" fmla="*/ 16 h 26"/>
                <a:gd name="T10" fmla="*/ 20 w 28"/>
                <a:gd name="T11" fmla="*/ 26 h 26"/>
                <a:gd name="T12" fmla="*/ 21 w 28"/>
                <a:gd name="T13" fmla="*/ 26 h 26"/>
                <a:gd name="T14" fmla="*/ 28 w 28"/>
                <a:gd name="T15" fmla="*/ 18 h 26"/>
                <a:gd name="T16" fmla="*/ 28 w 28"/>
                <a:gd name="T17" fmla="*/ 18 h 26"/>
                <a:gd name="T18" fmla="*/ 28 w 28"/>
                <a:gd name="T19" fmla="*/ 16 h 26"/>
                <a:gd name="T20" fmla="*/ 12 w 28"/>
                <a:gd name="T21" fmla="*/ 1 h 26"/>
                <a:gd name="T22" fmla="*/ 6 w 28"/>
                <a:gd name="T2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26">
                  <a:moveTo>
                    <a:pt x="6" y="0"/>
                  </a:moveTo>
                  <a:cubicBezTo>
                    <a:pt x="5" y="0"/>
                    <a:pt x="4" y="0"/>
                    <a:pt x="3" y="0"/>
                  </a:cubicBezTo>
                  <a:cubicBezTo>
                    <a:pt x="1" y="1"/>
                    <a:pt x="0" y="3"/>
                    <a:pt x="1" y="4"/>
                  </a:cubicBezTo>
                  <a:cubicBezTo>
                    <a:pt x="1" y="6"/>
                    <a:pt x="1" y="7"/>
                    <a:pt x="2" y="8"/>
                  </a:cubicBezTo>
                  <a:cubicBezTo>
                    <a:pt x="3" y="10"/>
                    <a:pt x="6" y="13"/>
                    <a:pt x="8" y="16"/>
                  </a:cubicBezTo>
                  <a:cubicBezTo>
                    <a:pt x="11" y="21"/>
                    <a:pt x="15" y="25"/>
                    <a:pt x="20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5" y="26"/>
                    <a:pt x="28" y="22"/>
                    <a:pt x="28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7"/>
                    <a:pt x="28" y="17"/>
                    <a:pt x="28" y="16"/>
                  </a:cubicBezTo>
                  <a:cubicBezTo>
                    <a:pt x="28" y="10"/>
                    <a:pt x="23" y="4"/>
                    <a:pt x="12" y="1"/>
                  </a:cubicBezTo>
                  <a:cubicBezTo>
                    <a:pt x="9" y="0"/>
                    <a:pt x="7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6636" name="Freeform 45"/>
            <p:cNvSpPr>
              <a:spLocks/>
            </p:cNvSpPr>
            <p:nvPr/>
          </p:nvSpPr>
          <p:spPr bwMode="auto">
            <a:xfrm>
              <a:off x="6228488" y="2726541"/>
              <a:ext cx="82379" cy="94996"/>
            </a:xfrm>
            <a:custGeom>
              <a:avLst/>
              <a:gdLst>
                <a:gd name="T0" fmla="*/ 13 w 47"/>
                <a:gd name="T1" fmla="*/ 0 h 54"/>
                <a:gd name="T2" fmla="*/ 11 w 47"/>
                <a:gd name="T3" fmla="*/ 1 h 54"/>
                <a:gd name="T4" fmla="*/ 6 w 47"/>
                <a:gd name="T5" fmla="*/ 8 h 54"/>
                <a:gd name="T6" fmla="*/ 4 w 47"/>
                <a:gd name="T7" fmla="*/ 18 h 54"/>
                <a:gd name="T8" fmla="*/ 0 w 47"/>
                <a:gd name="T9" fmla="*/ 32 h 54"/>
                <a:gd name="T10" fmla="*/ 4 w 47"/>
                <a:gd name="T11" fmla="*/ 39 h 54"/>
                <a:gd name="T12" fmla="*/ 8 w 47"/>
                <a:gd name="T13" fmla="*/ 41 h 54"/>
                <a:gd name="T14" fmla="*/ 18 w 47"/>
                <a:gd name="T15" fmla="*/ 35 h 54"/>
                <a:gd name="T16" fmla="*/ 22 w 47"/>
                <a:gd name="T17" fmla="*/ 31 h 54"/>
                <a:gd name="T18" fmla="*/ 22 w 47"/>
                <a:gd name="T19" fmla="*/ 35 h 54"/>
                <a:gd name="T20" fmla="*/ 26 w 47"/>
                <a:gd name="T21" fmla="*/ 46 h 54"/>
                <a:gd name="T22" fmla="*/ 42 w 47"/>
                <a:gd name="T23" fmla="*/ 54 h 54"/>
                <a:gd name="T24" fmla="*/ 43 w 47"/>
                <a:gd name="T25" fmla="*/ 54 h 54"/>
                <a:gd name="T26" fmla="*/ 46 w 47"/>
                <a:gd name="T27" fmla="*/ 50 h 54"/>
                <a:gd name="T28" fmla="*/ 45 w 47"/>
                <a:gd name="T29" fmla="*/ 39 h 54"/>
                <a:gd name="T30" fmla="*/ 36 w 47"/>
                <a:gd name="T31" fmla="*/ 23 h 54"/>
                <a:gd name="T32" fmla="*/ 33 w 47"/>
                <a:gd name="T33" fmla="*/ 20 h 54"/>
                <a:gd name="T34" fmla="*/ 34 w 47"/>
                <a:gd name="T35" fmla="*/ 20 h 54"/>
                <a:gd name="T36" fmla="*/ 43 w 47"/>
                <a:gd name="T37" fmla="*/ 18 h 54"/>
                <a:gd name="T38" fmla="*/ 47 w 47"/>
                <a:gd name="T39" fmla="*/ 11 h 54"/>
                <a:gd name="T40" fmla="*/ 46 w 47"/>
                <a:gd name="T41" fmla="*/ 8 h 54"/>
                <a:gd name="T42" fmla="*/ 34 w 47"/>
                <a:gd name="T43" fmla="*/ 2 h 54"/>
                <a:gd name="T44" fmla="*/ 22 w 47"/>
                <a:gd name="T45" fmla="*/ 4 h 54"/>
                <a:gd name="T46" fmla="*/ 22 w 47"/>
                <a:gd name="T47" fmla="*/ 4 h 54"/>
                <a:gd name="T48" fmla="*/ 22 w 47"/>
                <a:gd name="T49" fmla="*/ 4 h 54"/>
                <a:gd name="T50" fmla="*/ 17 w 47"/>
                <a:gd name="T51" fmla="*/ 2 h 54"/>
                <a:gd name="T52" fmla="*/ 15 w 47"/>
                <a:gd name="T53" fmla="*/ 1 h 54"/>
                <a:gd name="T54" fmla="*/ 13 w 47"/>
                <a:gd name="T5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7" h="54">
                  <a:moveTo>
                    <a:pt x="13" y="0"/>
                  </a:moveTo>
                  <a:cubicBezTo>
                    <a:pt x="12" y="0"/>
                    <a:pt x="12" y="0"/>
                    <a:pt x="11" y="1"/>
                  </a:cubicBezTo>
                  <a:cubicBezTo>
                    <a:pt x="8" y="2"/>
                    <a:pt x="6" y="5"/>
                    <a:pt x="6" y="8"/>
                  </a:cubicBezTo>
                  <a:cubicBezTo>
                    <a:pt x="5" y="11"/>
                    <a:pt x="5" y="14"/>
                    <a:pt x="4" y="18"/>
                  </a:cubicBezTo>
                  <a:cubicBezTo>
                    <a:pt x="4" y="22"/>
                    <a:pt x="0" y="26"/>
                    <a:pt x="0" y="32"/>
                  </a:cubicBezTo>
                  <a:cubicBezTo>
                    <a:pt x="0" y="35"/>
                    <a:pt x="1" y="38"/>
                    <a:pt x="4" y="39"/>
                  </a:cubicBezTo>
                  <a:cubicBezTo>
                    <a:pt x="5" y="40"/>
                    <a:pt x="6" y="41"/>
                    <a:pt x="8" y="41"/>
                  </a:cubicBezTo>
                  <a:cubicBezTo>
                    <a:pt x="12" y="40"/>
                    <a:pt x="15" y="37"/>
                    <a:pt x="18" y="35"/>
                  </a:cubicBezTo>
                  <a:cubicBezTo>
                    <a:pt x="20" y="33"/>
                    <a:pt x="21" y="32"/>
                    <a:pt x="22" y="31"/>
                  </a:cubicBezTo>
                  <a:cubicBezTo>
                    <a:pt x="22" y="33"/>
                    <a:pt x="22" y="34"/>
                    <a:pt x="22" y="35"/>
                  </a:cubicBezTo>
                  <a:cubicBezTo>
                    <a:pt x="22" y="38"/>
                    <a:pt x="23" y="42"/>
                    <a:pt x="26" y="46"/>
                  </a:cubicBezTo>
                  <a:cubicBezTo>
                    <a:pt x="31" y="54"/>
                    <a:pt x="39" y="54"/>
                    <a:pt x="42" y="54"/>
                  </a:cubicBezTo>
                  <a:cubicBezTo>
                    <a:pt x="42" y="54"/>
                    <a:pt x="43" y="54"/>
                    <a:pt x="43" y="54"/>
                  </a:cubicBezTo>
                  <a:cubicBezTo>
                    <a:pt x="45" y="54"/>
                    <a:pt x="46" y="52"/>
                    <a:pt x="46" y="50"/>
                  </a:cubicBezTo>
                  <a:cubicBezTo>
                    <a:pt x="46" y="50"/>
                    <a:pt x="46" y="45"/>
                    <a:pt x="45" y="39"/>
                  </a:cubicBezTo>
                  <a:cubicBezTo>
                    <a:pt x="43" y="33"/>
                    <a:pt x="42" y="26"/>
                    <a:pt x="36" y="23"/>
                  </a:cubicBezTo>
                  <a:cubicBezTo>
                    <a:pt x="35" y="22"/>
                    <a:pt x="34" y="21"/>
                    <a:pt x="33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8" y="20"/>
                    <a:pt x="40" y="20"/>
                    <a:pt x="43" y="18"/>
                  </a:cubicBezTo>
                  <a:cubicBezTo>
                    <a:pt x="45" y="17"/>
                    <a:pt x="47" y="14"/>
                    <a:pt x="47" y="11"/>
                  </a:cubicBezTo>
                  <a:cubicBezTo>
                    <a:pt x="47" y="10"/>
                    <a:pt x="46" y="9"/>
                    <a:pt x="46" y="8"/>
                  </a:cubicBezTo>
                  <a:cubicBezTo>
                    <a:pt x="43" y="3"/>
                    <a:pt x="38" y="3"/>
                    <a:pt x="34" y="2"/>
                  </a:cubicBezTo>
                  <a:cubicBezTo>
                    <a:pt x="30" y="2"/>
                    <a:pt x="25" y="3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1" y="4"/>
                    <a:pt x="19" y="3"/>
                    <a:pt x="17" y="2"/>
                  </a:cubicBezTo>
                  <a:cubicBezTo>
                    <a:pt x="16" y="2"/>
                    <a:pt x="15" y="1"/>
                    <a:pt x="15" y="1"/>
                  </a:cubicBezTo>
                  <a:cubicBezTo>
                    <a:pt x="14" y="1"/>
                    <a:pt x="13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6637" name="Freeform 46"/>
            <p:cNvSpPr>
              <a:spLocks noEditPoints="1"/>
            </p:cNvSpPr>
            <p:nvPr/>
          </p:nvSpPr>
          <p:spPr bwMode="auto">
            <a:xfrm>
              <a:off x="4281076" y="1385469"/>
              <a:ext cx="2835028" cy="1942959"/>
            </a:xfrm>
            <a:custGeom>
              <a:avLst/>
              <a:gdLst>
                <a:gd name="T0" fmla="*/ 473 w 1617"/>
                <a:gd name="T1" fmla="*/ 601 h 1108"/>
                <a:gd name="T2" fmla="*/ 220 w 1617"/>
                <a:gd name="T3" fmla="*/ 337 h 1108"/>
                <a:gd name="T4" fmla="*/ 326 w 1617"/>
                <a:gd name="T5" fmla="*/ 413 h 1108"/>
                <a:gd name="T6" fmla="*/ 398 w 1617"/>
                <a:gd name="T7" fmla="*/ 412 h 1108"/>
                <a:gd name="T8" fmla="*/ 352 w 1617"/>
                <a:gd name="T9" fmla="*/ 448 h 1108"/>
                <a:gd name="T10" fmla="*/ 236 w 1617"/>
                <a:gd name="T11" fmla="*/ 431 h 1108"/>
                <a:gd name="T12" fmla="*/ 108 w 1617"/>
                <a:gd name="T13" fmla="*/ 411 h 1108"/>
                <a:gd name="T14" fmla="*/ 210 w 1617"/>
                <a:gd name="T15" fmla="*/ 343 h 1108"/>
                <a:gd name="T16" fmla="*/ 396 w 1617"/>
                <a:gd name="T17" fmla="*/ 317 h 1108"/>
                <a:gd name="T18" fmla="*/ 483 w 1617"/>
                <a:gd name="T19" fmla="*/ 355 h 1108"/>
                <a:gd name="T20" fmla="*/ 588 w 1617"/>
                <a:gd name="T21" fmla="*/ 318 h 1108"/>
                <a:gd name="T22" fmla="*/ 578 w 1617"/>
                <a:gd name="T23" fmla="*/ 373 h 1108"/>
                <a:gd name="T24" fmla="*/ 535 w 1617"/>
                <a:gd name="T25" fmla="*/ 311 h 1108"/>
                <a:gd name="T26" fmla="*/ 401 w 1617"/>
                <a:gd name="T27" fmla="*/ 167 h 1108"/>
                <a:gd name="T28" fmla="*/ 381 w 1617"/>
                <a:gd name="T29" fmla="*/ 181 h 1108"/>
                <a:gd name="T30" fmla="*/ 283 w 1617"/>
                <a:gd name="T31" fmla="*/ 226 h 1108"/>
                <a:gd name="T32" fmla="*/ 240 w 1617"/>
                <a:gd name="T33" fmla="*/ 211 h 1108"/>
                <a:gd name="T34" fmla="*/ 318 w 1617"/>
                <a:gd name="T35" fmla="*/ 146 h 1108"/>
                <a:gd name="T36" fmla="*/ 451 w 1617"/>
                <a:gd name="T37" fmla="*/ 126 h 1108"/>
                <a:gd name="T38" fmla="*/ 784 w 1617"/>
                <a:gd name="T39" fmla="*/ 95 h 1108"/>
                <a:gd name="T40" fmla="*/ 951 w 1617"/>
                <a:gd name="T41" fmla="*/ 16 h 1108"/>
                <a:gd name="T42" fmla="*/ 805 w 1617"/>
                <a:gd name="T43" fmla="*/ 41 h 1108"/>
                <a:gd name="T44" fmla="*/ 759 w 1617"/>
                <a:gd name="T45" fmla="*/ 46 h 1108"/>
                <a:gd name="T46" fmla="*/ 721 w 1617"/>
                <a:gd name="T47" fmla="*/ 38 h 1108"/>
                <a:gd name="T48" fmla="*/ 627 w 1617"/>
                <a:gd name="T49" fmla="*/ 92 h 1108"/>
                <a:gd name="T50" fmla="*/ 537 w 1617"/>
                <a:gd name="T51" fmla="*/ 96 h 1108"/>
                <a:gd name="T52" fmla="*/ 402 w 1617"/>
                <a:gd name="T53" fmla="*/ 73 h 1108"/>
                <a:gd name="T54" fmla="*/ 220 w 1617"/>
                <a:gd name="T55" fmla="*/ 204 h 1108"/>
                <a:gd name="T56" fmla="*/ 112 w 1617"/>
                <a:gd name="T57" fmla="*/ 185 h 1108"/>
                <a:gd name="T58" fmla="*/ 59 w 1617"/>
                <a:gd name="T59" fmla="*/ 254 h 1108"/>
                <a:gd name="T60" fmla="*/ 123 w 1617"/>
                <a:gd name="T61" fmla="*/ 272 h 1108"/>
                <a:gd name="T62" fmla="*/ 108 w 1617"/>
                <a:gd name="T63" fmla="*/ 333 h 1108"/>
                <a:gd name="T64" fmla="*/ 85 w 1617"/>
                <a:gd name="T65" fmla="*/ 427 h 1108"/>
                <a:gd name="T66" fmla="*/ 6 w 1617"/>
                <a:gd name="T67" fmla="*/ 630 h 1108"/>
                <a:gd name="T68" fmla="*/ 179 w 1617"/>
                <a:gd name="T69" fmla="*/ 702 h 1108"/>
                <a:gd name="T70" fmla="*/ 257 w 1617"/>
                <a:gd name="T71" fmla="*/ 876 h 1108"/>
                <a:gd name="T72" fmla="*/ 321 w 1617"/>
                <a:gd name="T73" fmla="*/ 1104 h 1108"/>
                <a:gd name="T74" fmla="*/ 464 w 1617"/>
                <a:gd name="T75" fmla="*/ 936 h 1108"/>
                <a:gd name="T76" fmla="*/ 532 w 1617"/>
                <a:gd name="T77" fmla="*/ 738 h 1108"/>
                <a:gd name="T78" fmla="*/ 533 w 1617"/>
                <a:gd name="T79" fmla="*/ 635 h 1108"/>
                <a:gd name="T80" fmla="*/ 576 w 1617"/>
                <a:gd name="T81" fmla="*/ 529 h 1108"/>
                <a:gd name="T82" fmla="*/ 657 w 1617"/>
                <a:gd name="T83" fmla="*/ 526 h 1108"/>
                <a:gd name="T84" fmla="*/ 755 w 1617"/>
                <a:gd name="T85" fmla="*/ 645 h 1108"/>
                <a:gd name="T86" fmla="*/ 800 w 1617"/>
                <a:gd name="T87" fmla="*/ 667 h 1108"/>
                <a:gd name="T88" fmla="*/ 914 w 1617"/>
                <a:gd name="T89" fmla="*/ 614 h 1108"/>
                <a:gd name="T90" fmla="*/ 970 w 1617"/>
                <a:gd name="T91" fmla="*/ 737 h 1108"/>
                <a:gd name="T92" fmla="*/ 999 w 1617"/>
                <a:gd name="T93" fmla="*/ 678 h 1108"/>
                <a:gd name="T94" fmla="*/ 1027 w 1617"/>
                <a:gd name="T95" fmla="*/ 582 h 1108"/>
                <a:gd name="T96" fmla="*/ 1127 w 1617"/>
                <a:gd name="T97" fmla="*/ 423 h 1108"/>
                <a:gd name="T98" fmla="*/ 1139 w 1617"/>
                <a:gd name="T99" fmla="*/ 386 h 1108"/>
                <a:gd name="T100" fmla="*/ 1204 w 1617"/>
                <a:gd name="T101" fmla="*/ 395 h 1108"/>
                <a:gd name="T102" fmla="*/ 1307 w 1617"/>
                <a:gd name="T103" fmla="*/ 315 h 1108"/>
                <a:gd name="T104" fmla="*/ 1311 w 1617"/>
                <a:gd name="T105" fmla="*/ 235 h 1108"/>
                <a:gd name="T106" fmla="*/ 1310 w 1617"/>
                <a:gd name="T107" fmla="*/ 189 h 1108"/>
                <a:gd name="T108" fmla="*/ 1456 w 1617"/>
                <a:gd name="T109" fmla="*/ 175 h 1108"/>
                <a:gd name="T110" fmla="*/ 1479 w 1617"/>
                <a:gd name="T111" fmla="*/ 195 h 1108"/>
                <a:gd name="T112" fmla="*/ 1610 w 1617"/>
                <a:gd name="T113" fmla="*/ 133 h 1108"/>
                <a:gd name="T114" fmla="*/ 1469 w 1617"/>
                <a:gd name="T115" fmla="*/ 78 h 1108"/>
                <a:gd name="T116" fmla="*/ 1332 w 1617"/>
                <a:gd name="T117" fmla="*/ 29 h 1108"/>
                <a:gd name="T118" fmla="*/ 1281 w 1617"/>
                <a:gd name="T119" fmla="*/ 51 h 1108"/>
                <a:gd name="T120" fmla="*/ 1198 w 1617"/>
                <a:gd name="T121" fmla="*/ 39 h 1108"/>
                <a:gd name="T122" fmla="*/ 1036 w 1617"/>
                <a:gd name="T123" fmla="*/ 7 h 1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17" h="1108">
                  <a:moveTo>
                    <a:pt x="411" y="784"/>
                  </a:moveTo>
                  <a:cubicBezTo>
                    <a:pt x="411" y="783"/>
                    <a:pt x="411" y="783"/>
                    <a:pt x="411" y="782"/>
                  </a:cubicBezTo>
                  <a:cubicBezTo>
                    <a:pt x="410" y="780"/>
                    <a:pt x="410" y="778"/>
                    <a:pt x="410" y="776"/>
                  </a:cubicBezTo>
                  <a:cubicBezTo>
                    <a:pt x="410" y="771"/>
                    <a:pt x="411" y="765"/>
                    <a:pt x="412" y="764"/>
                  </a:cubicBezTo>
                  <a:cubicBezTo>
                    <a:pt x="412" y="764"/>
                    <a:pt x="412" y="764"/>
                    <a:pt x="412" y="764"/>
                  </a:cubicBezTo>
                  <a:cubicBezTo>
                    <a:pt x="413" y="763"/>
                    <a:pt x="416" y="762"/>
                    <a:pt x="418" y="762"/>
                  </a:cubicBezTo>
                  <a:cubicBezTo>
                    <a:pt x="418" y="762"/>
                    <a:pt x="418" y="762"/>
                    <a:pt x="418" y="762"/>
                  </a:cubicBezTo>
                  <a:cubicBezTo>
                    <a:pt x="419" y="762"/>
                    <a:pt x="420" y="762"/>
                    <a:pt x="421" y="763"/>
                  </a:cubicBezTo>
                  <a:cubicBezTo>
                    <a:pt x="421" y="763"/>
                    <a:pt x="421" y="763"/>
                    <a:pt x="421" y="763"/>
                  </a:cubicBezTo>
                  <a:cubicBezTo>
                    <a:pt x="421" y="763"/>
                    <a:pt x="421" y="763"/>
                    <a:pt x="421" y="764"/>
                  </a:cubicBezTo>
                  <a:cubicBezTo>
                    <a:pt x="421" y="767"/>
                    <a:pt x="420" y="773"/>
                    <a:pt x="417" y="777"/>
                  </a:cubicBezTo>
                  <a:cubicBezTo>
                    <a:pt x="416" y="779"/>
                    <a:pt x="414" y="781"/>
                    <a:pt x="413" y="782"/>
                  </a:cubicBezTo>
                  <a:cubicBezTo>
                    <a:pt x="413" y="783"/>
                    <a:pt x="412" y="783"/>
                    <a:pt x="412" y="784"/>
                  </a:cubicBezTo>
                  <a:cubicBezTo>
                    <a:pt x="411" y="784"/>
                    <a:pt x="411" y="784"/>
                    <a:pt x="411" y="784"/>
                  </a:cubicBezTo>
                  <a:moveTo>
                    <a:pt x="494" y="630"/>
                  </a:moveTo>
                  <a:cubicBezTo>
                    <a:pt x="493" y="628"/>
                    <a:pt x="491" y="626"/>
                    <a:pt x="490" y="625"/>
                  </a:cubicBezTo>
                  <a:cubicBezTo>
                    <a:pt x="488" y="622"/>
                    <a:pt x="488" y="621"/>
                    <a:pt x="485" y="620"/>
                  </a:cubicBezTo>
                  <a:cubicBezTo>
                    <a:pt x="485" y="620"/>
                    <a:pt x="485" y="620"/>
                    <a:pt x="485" y="620"/>
                  </a:cubicBezTo>
                  <a:cubicBezTo>
                    <a:pt x="484" y="620"/>
                    <a:pt x="482" y="617"/>
                    <a:pt x="479" y="613"/>
                  </a:cubicBezTo>
                  <a:cubicBezTo>
                    <a:pt x="477" y="610"/>
                    <a:pt x="474" y="606"/>
                    <a:pt x="473" y="601"/>
                  </a:cubicBezTo>
                  <a:cubicBezTo>
                    <a:pt x="469" y="591"/>
                    <a:pt x="464" y="579"/>
                    <a:pt x="458" y="571"/>
                  </a:cubicBezTo>
                  <a:cubicBezTo>
                    <a:pt x="454" y="564"/>
                    <a:pt x="450" y="547"/>
                    <a:pt x="444" y="535"/>
                  </a:cubicBezTo>
                  <a:cubicBezTo>
                    <a:pt x="439" y="523"/>
                    <a:pt x="434" y="508"/>
                    <a:pt x="429" y="497"/>
                  </a:cubicBezTo>
                  <a:cubicBezTo>
                    <a:pt x="428" y="496"/>
                    <a:pt x="428" y="495"/>
                    <a:pt x="427" y="494"/>
                  </a:cubicBezTo>
                  <a:cubicBezTo>
                    <a:pt x="430" y="493"/>
                    <a:pt x="433" y="492"/>
                    <a:pt x="435" y="492"/>
                  </a:cubicBezTo>
                  <a:cubicBezTo>
                    <a:pt x="435" y="492"/>
                    <a:pt x="435" y="492"/>
                    <a:pt x="435" y="492"/>
                  </a:cubicBezTo>
                  <a:cubicBezTo>
                    <a:pt x="435" y="492"/>
                    <a:pt x="435" y="492"/>
                    <a:pt x="435" y="492"/>
                  </a:cubicBezTo>
                  <a:cubicBezTo>
                    <a:pt x="437" y="499"/>
                    <a:pt x="445" y="511"/>
                    <a:pt x="446" y="519"/>
                  </a:cubicBezTo>
                  <a:cubicBezTo>
                    <a:pt x="446" y="524"/>
                    <a:pt x="450" y="527"/>
                    <a:pt x="452" y="528"/>
                  </a:cubicBezTo>
                  <a:cubicBezTo>
                    <a:pt x="455" y="530"/>
                    <a:pt x="455" y="530"/>
                    <a:pt x="455" y="532"/>
                  </a:cubicBezTo>
                  <a:cubicBezTo>
                    <a:pt x="456" y="537"/>
                    <a:pt x="458" y="544"/>
                    <a:pt x="460" y="551"/>
                  </a:cubicBezTo>
                  <a:cubicBezTo>
                    <a:pt x="461" y="554"/>
                    <a:pt x="462" y="557"/>
                    <a:pt x="463" y="560"/>
                  </a:cubicBezTo>
                  <a:cubicBezTo>
                    <a:pt x="465" y="562"/>
                    <a:pt x="465" y="564"/>
                    <a:pt x="467" y="565"/>
                  </a:cubicBezTo>
                  <a:cubicBezTo>
                    <a:pt x="468" y="566"/>
                    <a:pt x="472" y="570"/>
                    <a:pt x="476" y="575"/>
                  </a:cubicBezTo>
                  <a:cubicBezTo>
                    <a:pt x="479" y="579"/>
                    <a:pt x="483" y="583"/>
                    <a:pt x="483" y="585"/>
                  </a:cubicBezTo>
                  <a:cubicBezTo>
                    <a:pt x="485" y="590"/>
                    <a:pt x="488" y="596"/>
                    <a:pt x="490" y="608"/>
                  </a:cubicBezTo>
                  <a:cubicBezTo>
                    <a:pt x="491" y="614"/>
                    <a:pt x="492" y="622"/>
                    <a:pt x="494" y="628"/>
                  </a:cubicBezTo>
                  <a:cubicBezTo>
                    <a:pt x="494" y="629"/>
                    <a:pt x="494" y="630"/>
                    <a:pt x="494" y="630"/>
                  </a:cubicBezTo>
                  <a:moveTo>
                    <a:pt x="218" y="337"/>
                  </a:moveTo>
                  <a:cubicBezTo>
                    <a:pt x="218" y="337"/>
                    <a:pt x="219" y="337"/>
                    <a:pt x="220" y="337"/>
                  </a:cubicBezTo>
                  <a:cubicBezTo>
                    <a:pt x="221" y="337"/>
                    <a:pt x="223" y="337"/>
                    <a:pt x="225" y="338"/>
                  </a:cubicBezTo>
                  <a:cubicBezTo>
                    <a:pt x="226" y="339"/>
                    <a:pt x="227" y="340"/>
                    <a:pt x="227" y="341"/>
                  </a:cubicBezTo>
                  <a:cubicBezTo>
                    <a:pt x="228" y="347"/>
                    <a:pt x="232" y="351"/>
                    <a:pt x="236" y="355"/>
                  </a:cubicBezTo>
                  <a:cubicBezTo>
                    <a:pt x="239" y="358"/>
                    <a:pt x="243" y="361"/>
                    <a:pt x="245" y="362"/>
                  </a:cubicBezTo>
                  <a:cubicBezTo>
                    <a:pt x="247" y="363"/>
                    <a:pt x="252" y="365"/>
                    <a:pt x="257" y="367"/>
                  </a:cubicBezTo>
                  <a:cubicBezTo>
                    <a:pt x="260" y="368"/>
                    <a:pt x="262" y="369"/>
                    <a:pt x="264" y="370"/>
                  </a:cubicBezTo>
                  <a:cubicBezTo>
                    <a:pt x="266" y="371"/>
                    <a:pt x="268" y="372"/>
                    <a:pt x="268" y="372"/>
                  </a:cubicBezTo>
                  <a:cubicBezTo>
                    <a:pt x="269" y="374"/>
                    <a:pt x="274" y="381"/>
                    <a:pt x="275" y="387"/>
                  </a:cubicBezTo>
                  <a:cubicBezTo>
                    <a:pt x="276" y="391"/>
                    <a:pt x="278" y="395"/>
                    <a:pt x="282" y="395"/>
                  </a:cubicBezTo>
                  <a:cubicBezTo>
                    <a:pt x="287" y="395"/>
                    <a:pt x="289" y="391"/>
                    <a:pt x="289" y="387"/>
                  </a:cubicBezTo>
                  <a:cubicBezTo>
                    <a:pt x="289" y="387"/>
                    <a:pt x="289" y="386"/>
                    <a:pt x="289" y="386"/>
                  </a:cubicBezTo>
                  <a:cubicBezTo>
                    <a:pt x="289" y="382"/>
                    <a:pt x="288" y="378"/>
                    <a:pt x="288" y="375"/>
                  </a:cubicBezTo>
                  <a:cubicBezTo>
                    <a:pt x="289" y="375"/>
                    <a:pt x="289" y="375"/>
                    <a:pt x="289" y="375"/>
                  </a:cubicBezTo>
                  <a:cubicBezTo>
                    <a:pt x="294" y="375"/>
                    <a:pt x="298" y="373"/>
                    <a:pt x="299" y="373"/>
                  </a:cubicBezTo>
                  <a:cubicBezTo>
                    <a:pt x="300" y="372"/>
                    <a:pt x="301" y="371"/>
                    <a:pt x="301" y="370"/>
                  </a:cubicBezTo>
                  <a:cubicBezTo>
                    <a:pt x="301" y="370"/>
                    <a:pt x="301" y="370"/>
                    <a:pt x="301" y="370"/>
                  </a:cubicBezTo>
                  <a:cubicBezTo>
                    <a:pt x="304" y="376"/>
                    <a:pt x="308" y="382"/>
                    <a:pt x="309" y="384"/>
                  </a:cubicBezTo>
                  <a:cubicBezTo>
                    <a:pt x="310" y="385"/>
                    <a:pt x="312" y="391"/>
                    <a:pt x="314" y="396"/>
                  </a:cubicBezTo>
                  <a:cubicBezTo>
                    <a:pt x="317" y="402"/>
                    <a:pt x="319" y="407"/>
                    <a:pt x="320" y="409"/>
                  </a:cubicBezTo>
                  <a:cubicBezTo>
                    <a:pt x="321" y="412"/>
                    <a:pt x="324" y="413"/>
                    <a:pt x="326" y="413"/>
                  </a:cubicBezTo>
                  <a:cubicBezTo>
                    <a:pt x="326" y="413"/>
                    <a:pt x="326" y="413"/>
                    <a:pt x="326" y="413"/>
                  </a:cubicBezTo>
                  <a:cubicBezTo>
                    <a:pt x="331" y="413"/>
                    <a:pt x="335" y="409"/>
                    <a:pt x="338" y="406"/>
                  </a:cubicBezTo>
                  <a:cubicBezTo>
                    <a:pt x="339" y="405"/>
                    <a:pt x="342" y="404"/>
                    <a:pt x="344" y="402"/>
                  </a:cubicBezTo>
                  <a:cubicBezTo>
                    <a:pt x="347" y="400"/>
                    <a:pt x="349" y="397"/>
                    <a:pt x="350" y="392"/>
                  </a:cubicBezTo>
                  <a:cubicBezTo>
                    <a:pt x="350" y="392"/>
                    <a:pt x="350" y="392"/>
                    <a:pt x="350" y="391"/>
                  </a:cubicBezTo>
                  <a:cubicBezTo>
                    <a:pt x="350" y="386"/>
                    <a:pt x="347" y="383"/>
                    <a:pt x="344" y="380"/>
                  </a:cubicBezTo>
                  <a:cubicBezTo>
                    <a:pt x="343" y="379"/>
                    <a:pt x="341" y="378"/>
                    <a:pt x="340" y="377"/>
                  </a:cubicBezTo>
                  <a:cubicBezTo>
                    <a:pt x="341" y="377"/>
                    <a:pt x="341" y="376"/>
                    <a:pt x="342" y="376"/>
                  </a:cubicBezTo>
                  <a:cubicBezTo>
                    <a:pt x="344" y="375"/>
                    <a:pt x="346" y="374"/>
                    <a:pt x="348" y="372"/>
                  </a:cubicBezTo>
                  <a:cubicBezTo>
                    <a:pt x="350" y="370"/>
                    <a:pt x="354" y="367"/>
                    <a:pt x="355" y="367"/>
                  </a:cubicBezTo>
                  <a:cubicBezTo>
                    <a:pt x="355" y="367"/>
                    <a:pt x="355" y="367"/>
                    <a:pt x="355" y="367"/>
                  </a:cubicBezTo>
                  <a:cubicBezTo>
                    <a:pt x="355" y="368"/>
                    <a:pt x="356" y="375"/>
                    <a:pt x="356" y="380"/>
                  </a:cubicBezTo>
                  <a:cubicBezTo>
                    <a:pt x="356" y="383"/>
                    <a:pt x="356" y="386"/>
                    <a:pt x="356" y="389"/>
                  </a:cubicBezTo>
                  <a:cubicBezTo>
                    <a:pt x="357" y="391"/>
                    <a:pt x="357" y="393"/>
                    <a:pt x="357" y="395"/>
                  </a:cubicBezTo>
                  <a:cubicBezTo>
                    <a:pt x="359" y="397"/>
                    <a:pt x="360" y="398"/>
                    <a:pt x="362" y="400"/>
                  </a:cubicBezTo>
                  <a:cubicBezTo>
                    <a:pt x="364" y="401"/>
                    <a:pt x="368" y="403"/>
                    <a:pt x="370" y="404"/>
                  </a:cubicBezTo>
                  <a:cubicBezTo>
                    <a:pt x="373" y="406"/>
                    <a:pt x="376" y="408"/>
                    <a:pt x="376" y="408"/>
                  </a:cubicBezTo>
                  <a:cubicBezTo>
                    <a:pt x="379" y="413"/>
                    <a:pt x="386" y="414"/>
                    <a:pt x="391" y="414"/>
                  </a:cubicBezTo>
                  <a:cubicBezTo>
                    <a:pt x="393" y="414"/>
                    <a:pt x="395" y="414"/>
                    <a:pt x="398" y="412"/>
                  </a:cubicBezTo>
                  <a:cubicBezTo>
                    <a:pt x="398" y="412"/>
                    <a:pt x="398" y="412"/>
                    <a:pt x="398" y="412"/>
                  </a:cubicBezTo>
                  <a:cubicBezTo>
                    <a:pt x="398" y="412"/>
                    <a:pt x="398" y="412"/>
                    <a:pt x="398" y="412"/>
                  </a:cubicBezTo>
                  <a:cubicBezTo>
                    <a:pt x="401" y="412"/>
                    <a:pt x="408" y="415"/>
                    <a:pt x="410" y="415"/>
                  </a:cubicBezTo>
                  <a:cubicBezTo>
                    <a:pt x="411" y="416"/>
                    <a:pt x="412" y="416"/>
                    <a:pt x="413" y="416"/>
                  </a:cubicBezTo>
                  <a:cubicBezTo>
                    <a:pt x="417" y="416"/>
                    <a:pt x="424" y="413"/>
                    <a:pt x="429" y="412"/>
                  </a:cubicBezTo>
                  <a:cubicBezTo>
                    <a:pt x="431" y="411"/>
                    <a:pt x="433" y="410"/>
                    <a:pt x="435" y="410"/>
                  </a:cubicBezTo>
                  <a:cubicBezTo>
                    <a:pt x="435" y="410"/>
                    <a:pt x="435" y="411"/>
                    <a:pt x="435" y="411"/>
                  </a:cubicBezTo>
                  <a:cubicBezTo>
                    <a:pt x="435" y="411"/>
                    <a:pt x="435" y="412"/>
                    <a:pt x="435" y="413"/>
                  </a:cubicBezTo>
                  <a:cubicBezTo>
                    <a:pt x="434" y="423"/>
                    <a:pt x="432" y="439"/>
                    <a:pt x="426" y="446"/>
                  </a:cubicBezTo>
                  <a:cubicBezTo>
                    <a:pt x="422" y="451"/>
                    <a:pt x="421" y="454"/>
                    <a:pt x="420" y="456"/>
                  </a:cubicBezTo>
                  <a:cubicBezTo>
                    <a:pt x="419" y="457"/>
                    <a:pt x="419" y="457"/>
                    <a:pt x="419" y="457"/>
                  </a:cubicBezTo>
                  <a:cubicBezTo>
                    <a:pt x="419" y="457"/>
                    <a:pt x="419" y="457"/>
                    <a:pt x="417" y="457"/>
                  </a:cubicBezTo>
                  <a:cubicBezTo>
                    <a:pt x="415" y="457"/>
                    <a:pt x="413" y="457"/>
                    <a:pt x="411" y="458"/>
                  </a:cubicBezTo>
                  <a:cubicBezTo>
                    <a:pt x="408" y="455"/>
                    <a:pt x="406" y="452"/>
                    <a:pt x="401" y="452"/>
                  </a:cubicBezTo>
                  <a:cubicBezTo>
                    <a:pt x="400" y="452"/>
                    <a:pt x="399" y="452"/>
                    <a:pt x="398" y="452"/>
                  </a:cubicBezTo>
                  <a:cubicBezTo>
                    <a:pt x="394" y="454"/>
                    <a:pt x="389" y="454"/>
                    <a:pt x="384" y="456"/>
                  </a:cubicBezTo>
                  <a:cubicBezTo>
                    <a:pt x="384" y="456"/>
                    <a:pt x="384" y="455"/>
                    <a:pt x="384" y="455"/>
                  </a:cubicBezTo>
                  <a:cubicBezTo>
                    <a:pt x="384" y="454"/>
                    <a:pt x="384" y="453"/>
                    <a:pt x="383" y="452"/>
                  </a:cubicBezTo>
                  <a:cubicBezTo>
                    <a:pt x="381" y="449"/>
                    <a:pt x="378" y="449"/>
                    <a:pt x="376" y="448"/>
                  </a:cubicBezTo>
                  <a:cubicBezTo>
                    <a:pt x="373" y="448"/>
                    <a:pt x="370" y="448"/>
                    <a:pt x="366" y="448"/>
                  </a:cubicBezTo>
                  <a:cubicBezTo>
                    <a:pt x="361" y="448"/>
                    <a:pt x="356" y="448"/>
                    <a:pt x="352" y="448"/>
                  </a:cubicBezTo>
                  <a:cubicBezTo>
                    <a:pt x="352" y="448"/>
                    <a:pt x="351" y="448"/>
                    <a:pt x="351" y="448"/>
                  </a:cubicBezTo>
                  <a:cubicBezTo>
                    <a:pt x="344" y="448"/>
                    <a:pt x="337" y="442"/>
                    <a:pt x="329" y="440"/>
                  </a:cubicBezTo>
                  <a:cubicBezTo>
                    <a:pt x="328" y="440"/>
                    <a:pt x="327" y="440"/>
                    <a:pt x="327" y="440"/>
                  </a:cubicBezTo>
                  <a:cubicBezTo>
                    <a:pt x="322" y="440"/>
                    <a:pt x="317" y="443"/>
                    <a:pt x="314" y="446"/>
                  </a:cubicBezTo>
                  <a:cubicBezTo>
                    <a:pt x="310" y="449"/>
                    <a:pt x="306" y="454"/>
                    <a:pt x="303" y="458"/>
                  </a:cubicBezTo>
                  <a:cubicBezTo>
                    <a:pt x="300" y="461"/>
                    <a:pt x="299" y="461"/>
                    <a:pt x="298" y="461"/>
                  </a:cubicBezTo>
                  <a:cubicBezTo>
                    <a:pt x="297" y="461"/>
                    <a:pt x="297" y="461"/>
                    <a:pt x="297" y="461"/>
                  </a:cubicBezTo>
                  <a:cubicBezTo>
                    <a:pt x="295" y="461"/>
                    <a:pt x="292" y="459"/>
                    <a:pt x="287" y="459"/>
                  </a:cubicBezTo>
                  <a:cubicBezTo>
                    <a:pt x="287" y="459"/>
                    <a:pt x="287" y="459"/>
                    <a:pt x="287" y="459"/>
                  </a:cubicBezTo>
                  <a:cubicBezTo>
                    <a:pt x="286" y="459"/>
                    <a:pt x="281" y="457"/>
                    <a:pt x="278" y="454"/>
                  </a:cubicBezTo>
                  <a:cubicBezTo>
                    <a:pt x="275" y="452"/>
                    <a:pt x="272" y="449"/>
                    <a:pt x="272" y="449"/>
                  </a:cubicBezTo>
                  <a:cubicBezTo>
                    <a:pt x="272" y="449"/>
                    <a:pt x="272" y="449"/>
                    <a:pt x="272" y="449"/>
                  </a:cubicBezTo>
                  <a:cubicBezTo>
                    <a:pt x="271" y="448"/>
                    <a:pt x="271" y="448"/>
                    <a:pt x="271" y="448"/>
                  </a:cubicBezTo>
                  <a:cubicBezTo>
                    <a:pt x="271" y="448"/>
                    <a:pt x="268" y="447"/>
                    <a:pt x="264" y="445"/>
                  </a:cubicBezTo>
                  <a:cubicBezTo>
                    <a:pt x="261" y="444"/>
                    <a:pt x="256" y="442"/>
                    <a:pt x="253" y="442"/>
                  </a:cubicBezTo>
                  <a:cubicBezTo>
                    <a:pt x="253" y="442"/>
                    <a:pt x="253" y="442"/>
                    <a:pt x="253" y="442"/>
                  </a:cubicBezTo>
                  <a:cubicBezTo>
                    <a:pt x="253" y="442"/>
                    <a:pt x="252" y="442"/>
                    <a:pt x="250" y="441"/>
                  </a:cubicBezTo>
                  <a:cubicBezTo>
                    <a:pt x="248" y="440"/>
                    <a:pt x="246" y="438"/>
                    <a:pt x="243" y="436"/>
                  </a:cubicBezTo>
                  <a:cubicBezTo>
                    <a:pt x="242" y="435"/>
                    <a:pt x="241" y="434"/>
                    <a:pt x="240" y="433"/>
                  </a:cubicBezTo>
                  <a:cubicBezTo>
                    <a:pt x="239" y="432"/>
                    <a:pt x="238" y="432"/>
                    <a:pt x="236" y="431"/>
                  </a:cubicBezTo>
                  <a:cubicBezTo>
                    <a:pt x="236" y="431"/>
                    <a:pt x="234" y="431"/>
                    <a:pt x="234" y="430"/>
                  </a:cubicBezTo>
                  <a:cubicBezTo>
                    <a:pt x="233" y="429"/>
                    <a:pt x="232" y="428"/>
                    <a:pt x="232" y="428"/>
                  </a:cubicBezTo>
                  <a:cubicBezTo>
                    <a:pt x="233" y="427"/>
                    <a:pt x="233" y="427"/>
                    <a:pt x="233" y="427"/>
                  </a:cubicBezTo>
                  <a:cubicBezTo>
                    <a:pt x="233" y="427"/>
                    <a:pt x="235" y="427"/>
                    <a:pt x="237" y="427"/>
                  </a:cubicBezTo>
                  <a:cubicBezTo>
                    <a:pt x="238" y="426"/>
                    <a:pt x="239" y="426"/>
                    <a:pt x="240" y="425"/>
                  </a:cubicBezTo>
                  <a:cubicBezTo>
                    <a:pt x="242" y="423"/>
                    <a:pt x="242" y="422"/>
                    <a:pt x="242" y="420"/>
                  </a:cubicBezTo>
                  <a:cubicBezTo>
                    <a:pt x="242" y="417"/>
                    <a:pt x="241" y="414"/>
                    <a:pt x="240" y="408"/>
                  </a:cubicBezTo>
                  <a:cubicBezTo>
                    <a:pt x="236" y="397"/>
                    <a:pt x="229" y="392"/>
                    <a:pt x="222" y="392"/>
                  </a:cubicBezTo>
                  <a:cubicBezTo>
                    <a:pt x="222" y="392"/>
                    <a:pt x="222" y="392"/>
                    <a:pt x="222" y="392"/>
                  </a:cubicBezTo>
                  <a:cubicBezTo>
                    <a:pt x="218" y="392"/>
                    <a:pt x="214" y="393"/>
                    <a:pt x="212" y="395"/>
                  </a:cubicBezTo>
                  <a:cubicBezTo>
                    <a:pt x="212" y="395"/>
                    <a:pt x="211" y="395"/>
                    <a:pt x="211" y="395"/>
                  </a:cubicBezTo>
                  <a:cubicBezTo>
                    <a:pt x="207" y="396"/>
                    <a:pt x="197" y="396"/>
                    <a:pt x="188" y="396"/>
                  </a:cubicBezTo>
                  <a:cubicBezTo>
                    <a:pt x="187" y="396"/>
                    <a:pt x="187" y="396"/>
                    <a:pt x="186" y="396"/>
                  </a:cubicBezTo>
                  <a:cubicBezTo>
                    <a:pt x="179" y="396"/>
                    <a:pt x="172" y="396"/>
                    <a:pt x="171" y="396"/>
                  </a:cubicBezTo>
                  <a:cubicBezTo>
                    <a:pt x="169" y="396"/>
                    <a:pt x="168" y="397"/>
                    <a:pt x="165" y="397"/>
                  </a:cubicBezTo>
                  <a:cubicBezTo>
                    <a:pt x="158" y="400"/>
                    <a:pt x="146" y="405"/>
                    <a:pt x="140" y="408"/>
                  </a:cubicBezTo>
                  <a:cubicBezTo>
                    <a:pt x="135" y="411"/>
                    <a:pt x="124" y="415"/>
                    <a:pt x="121" y="417"/>
                  </a:cubicBezTo>
                  <a:cubicBezTo>
                    <a:pt x="120" y="417"/>
                    <a:pt x="120" y="417"/>
                    <a:pt x="120" y="417"/>
                  </a:cubicBezTo>
                  <a:cubicBezTo>
                    <a:pt x="118" y="417"/>
                    <a:pt x="112" y="416"/>
                    <a:pt x="106" y="416"/>
                  </a:cubicBezTo>
                  <a:cubicBezTo>
                    <a:pt x="107" y="414"/>
                    <a:pt x="108" y="413"/>
                    <a:pt x="108" y="411"/>
                  </a:cubicBezTo>
                  <a:cubicBezTo>
                    <a:pt x="109" y="410"/>
                    <a:pt x="109" y="410"/>
                    <a:pt x="110" y="409"/>
                  </a:cubicBezTo>
                  <a:cubicBezTo>
                    <a:pt x="111" y="410"/>
                    <a:pt x="113" y="410"/>
                    <a:pt x="114" y="410"/>
                  </a:cubicBezTo>
                  <a:cubicBezTo>
                    <a:pt x="119" y="410"/>
                    <a:pt x="125" y="408"/>
                    <a:pt x="129" y="407"/>
                  </a:cubicBezTo>
                  <a:cubicBezTo>
                    <a:pt x="133" y="407"/>
                    <a:pt x="136" y="403"/>
                    <a:pt x="139" y="401"/>
                  </a:cubicBezTo>
                  <a:cubicBezTo>
                    <a:pt x="141" y="398"/>
                    <a:pt x="144" y="395"/>
                    <a:pt x="146" y="393"/>
                  </a:cubicBezTo>
                  <a:cubicBezTo>
                    <a:pt x="148" y="392"/>
                    <a:pt x="149" y="392"/>
                    <a:pt x="150" y="391"/>
                  </a:cubicBezTo>
                  <a:cubicBezTo>
                    <a:pt x="150" y="390"/>
                    <a:pt x="151" y="388"/>
                    <a:pt x="151" y="387"/>
                  </a:cubicBezTo>
                  <a:cubicBezTo>
                    <a:pt x="151" y="384"/>
                    <a:pt x="150" y="383"/>
                    <a:pt x="150" y="382"/>
                  </a:cubicBezTo>
                  <a:cubicBezTo>
                    <a:pt x="149" y="382"/>
                    <a:pt x="149" y="381"/>
                    <a:pt x="148" y="380"/>
                  </a:cubicBezTo>
                  <a:cubicBezTo>
                    <a:pt x="148" y="380"/>
                    <a:pt x="148" y="380"/>
                    <a:pt x="148" y="380"/>
                  </a:cubicBezTo>
                  <a:cubicBezTo>
                    <a:pt x="148" y="379"/>
                    <a:pt x="149" y="377"/>
                    <a:pt x="151" y="375"/>
                  </a:cubicBezTo>
                  <a:cubicBezTo>
                    <a:pt x="153" y="372"/>
                    <a:pt x="156" y="370"/>
                    <a:pt x="159" y="367"/>
                  </a:cubicBezTo>
                  <a:cubicBezTo>
                    <a:pt x="160" y="365"/>
                    <a:pt x="162" y="365"/>
                    <a:pt x="165" y="365"/>
                  </a:cubicBezTo>
                  <a:cubicBezTo>
                    <a:pt x="167" y="365"/>
                    <a:pt x="169" y="365"/>
                    <a:pt x="171" y="364"/>
                  </a:cubicBezTo>
                  <a:cubicBezTo>
                    <a:pt x="173" y="363"/>
                    <a:pt x="175" y="361"/>
                    <a:pt x="175" y="358"/>
                  </a:cubicBezTo>
                  <a:cubicBezTo>
                    <a:pt x="176" y="355"/>
                    <a:pt x="177" y="350"/>
                    <a:pt x="178" y="347"/>
                  </a:cubicBezTo>
                  <a:cubicBezTo>
                    <a:pt x="179" y="346"/>
                    <a:pt x="179" y="344"/>
                    <a:pt x="180" y="344"/>
                  </a:cubicBezTo>
                  <a:cubicBezTo>
                    <a:pt x="180" y="343"/>
                    <a:pt x="180" y="343"/>
                    <a:pt x="180" y="343"/>
                  </a:cubicBezTo>
                  <a:cubicBezTo>
                    <a:pt x="184" y="344"/>
                    <a:pt x="192" y="348"/>
                    <a:pt x="198" y="348"/>
                  </a:cubicBezTo>
                  <a:cubicBezTo>
                    <a:pt x="203" y="348"/>
                    <a:pt x="206" y="346"/>
                    <a:pt x="210" y="343"/>
                  </a:cubicBezTo>
                  <a:cubicBezTo>
                    <a:pt x="214" y="340"/>
                    <a:pt x="217" y="338"/>
                    <a:pt x="218" y="337"/>
                  </a:cubicBezTo>
                  <a:cubicBezTo>
                    <a:pt x="218" y="337"/>
                    <a:pt x="218" y="337"/>
                    <a:pt x="218" y="337"/>
                  </a:cubicBezTo>
                  <a:cubicBezTo>
                    <a:pt x="218" y="337"/>
                    <a:pt x="218" y="337"/>
                    <a:pt x="218" y="337"/>
                  </a:cubicBezTo>
                  <a:moveTo>
                    <a:pt x="299" y="367"/>
                  </a:moveTo>
                  <a:cubicBezTo>
                    <a:pt x="299" y="366"/>
                    <a:pt x="286" y="356"/>
                    <a:pt x="281" y="353"/>
                  </a:cubicBezTo>
                  <a:cubicBezTo>
                    <a:pt x="276" y="351"/>
                    <a:pt x="268" y="346"/>
                    <a:pt x="264" y="339"/>
                  </a:cubicBezTo>
                  <a:cubicBezTo>
                    <a:pt x="262" y="334"/>
                    <a:pt x="258" y="331"/>
                    <a:pt x="255" y="329"/>
                  </a:cubicBezTo>
                  <a:cubicBezTo>
                    <a:pt x="252" y="326"/>
                    <a:pt x="251" y="325"/>
                    <a:pt x="251" y="323"/>
                  </a:cubicBezTo>
                  <a:cubicBezTo>
                    <a:pt x="251" y="323"/>
                    <a:pt x="251" y="323"/>
                    <a:pt x="251" y="323"/>
                  </a:cubicBezTo>
                  <a:cubicBezTo>
                    <a:pt x="251" y="322"/>
                    <a:pt x="251" y="322"/>
                    <a:pt x="251" y="322"/>
                  </a:cubicBezTo>
                  <a:cubicBezTo>
                    <a:pt x="251" y="322"/>
                    <a:pt x="251" y="322"/>
                    <a:pt x="251" y="322"/>
                  </a:cubicBezTo>
                  <a:cubicBezTo>
                    <a:pt x="253" y="322"/>
                    <a:pt x="258" y="325"/>
                    <a:pt x="260" y="328"/>
                  </a:cubicBezTo>
                  <a:cubicBezTo>
                    <a:pt x="267" y="335"/>
                    <a:pt x="281" y="345"/>
                    <a:pt x="285" y="350"/>
                  </a:cubicBezTo>
                  <a:cubicBezTo>
                    <a:pt x="291" y="356"/>
                    <a:pt x="297" y="359"/>
                    <a:pt x="298" y="364"/>
                  </a:cubicBezTo>
                  <a:cubicBezTo>
                    <a:pt x="299" y="365"/>
                    <a:pt x="299" y="366"/>
                    <a:pt x="299" y="367"/>
                  </a:cubicBezTo>
                  <a:moveTo>
                    <a:pt x="379" y="361"/>
                  </a:moveTo>
                  <a:cubicBezTo>
                    <a:pt x="379" y="359"/>
                    <a:pt x="379" y="357"/>
                    <a:pt x="379" y="355"/>
                  </a:cubicBezTo>
                  <a:cubicBezTo>
                    <a:pt x="379" y="352"/>
                    <a:pt x="379" y="349"/>
                    <a:pt x="376" y="347"/>
                  </a:cubicBezTo>
                  <a:cubicBezTo>
                    <a:pt x="376" y="345"/>
                    <a:pt x="380" y="339"/>
                    <a:pt x="382" y="338"/>
                  </a:cubicBezTo>
                  <a:cubicBezTo>
                    <a:pt x="387" y="333"/>
                    <a:pt x="391" y="325"/>
                    <a:pt x="396" y="317"/>
                  </a:cubicBezTo>
                  <a:cubicBezTo>
                    <a:pt x="399" y="311"/>
                    <a:pt x="402" y="310"/>
                    <a:pt x="404" y="310"/>
                  </a:cubicBezTo>
                  <a:cubicBezTo>
                    <a:pt x="404" y="310"/>
                    <a:pt x="404" y="310"/>
                    <a:pt x="405" y="310"/>
                  </a:cubicBezTo>
                  <a:cubicBezTo>
                    <a:pt x="405" y="311"/>
                    <a:pt x="408" y="314"/>
                    <a:pt x="410" y="318"/>
                  </a:cubicBezTo>
                  <a:cubicBezTo>
                    <a:pt x="412" y="322"/>
                    <a:pt x="415" y="327"/>
                    <a:pt x="415" y="329"/>
                  </a:cubicBezTo>
                  <a:cubicBezTo>
                    <a:pt x="416" y="331"/>
                    <a:pt x="419" y="333"/>
                    <a:pt x="421" y="333"/>
                  </a:cubicBezTo>
                  <a:cubicBezTo>
                    <a:pt x="421" y="333"/>
                    <a:pt x="421" y="333"/>
                    <a:pt x="421" y="333"/>
                  </a:cubicBezTo>
                  <a:cubicBezTo>
                    <a:pt x="424" y="333"/>
                    <a:pt x="426" y="331"/>
                    <a:pt x="428" y="330"/>
                  </a:cubicBezTo>
                  <a:cubicBezTo>
                    <a:pt x="430" y="329"/>
                    <a:pt x="432" y="328"/>
                    <a:pt x="432" y="327"/>
                  </a:cubicBezTo>
                  <a:cubicBezTo>
                    <a:pt x="436" y="325"/>
                    <a:pt x="441" y="320"/>
                    <a:pt x="442" y="314"/>
                  </a:cubicBezTo>
                  <a:cubicBezTo>
                    <a:pt x="442" y="314"/>
                    <a:pt x="442" y="313"/>
                    <a:pt x="444" y="312"/>
                  </a:cubicBezTo>
                  <a:cubicBezTo>
                    <a:pt x="445" y="311"/>
                    <a:pt x="447" y="311"/>
                    <a:pt x="449" y="311"/>
                  </a:cubicBezTo>
                  <a:cubicBezTo>
                    <a:pt x="449" y="311"/>
                    <a:pt x="449" y="311"/>
                    <a:pt x="449" y="311"/>
                  </a:cubicBezTo>
                  <a:cubicBezTo>
                    <a:pt x="449" y="311"/>
                    <a:pt x="449" y="311"/>
                    <a:pt x="449" y="311"/>
                  </a:cubicBezTo>
                  <a:cubicBezTo>
                    <a:pt x="448" y="311"/>
                    <a:pt x="447" y="311"/>
                    <a:pt x="447" y="311"/>
                  </a:cubicBezTo>
                  <a:cubicBezTo>
                    <a:pt x="446" y="312"/>
                    <a:pt x="445" y="312"/>
                    <a:pt x="444" y="313"/>
                  </a:cubicBezTo>
                  <a:cubicBezTo>
                    <a:pt x="443" y="314"/>
                    <a:pt x="442" y="316"/>
                    <a:pt x="442" y="317"/>
                  </a:cubicBezTo>
                  <a:cubicBezTo>
                    <a:pt x="442" y="320"/>
                    <a:pt x="444" y="322"/>
                    <a:pt x="446" y="323"/>
                  </a:cubicBezTo>
                  <a:cubicBezTo>
                    <a:pt x="447" y="324"/>
                    <a:pt x="450" y="325"/>
                    <a:pt x="453" y="327"/>
                  </a:cubicBezTo>
                  <a:cubicBezTo>
                    <a:pt x="460" y="329"/>
                    <a:pt x="467" y="338"/>
                    <a:pt x="477" y="345"/>
                  </a:cubicBezTo>
                  <a:cubicBezTo>
                    <a:pt x="481" y="347"/>
                    <a:pt x="484" y="352"/>
                    <a:pt x="483" y="355"/>
                  </a:cubicBezTo>
                  <a:cubicBezTo>
                    <a:pt x="483" y="357"/>
                    <a:pt x="483" y="357"/>
                    <a:pt x="483" y="357"/>
                  </a:cubicBezTo>
                  <a:cubicBezTo>
                    <a:pt x="479" y="358"/>
                    <a:pt x="467" y="360"/>
                    <a:pt x="460" y="360"/>
                  </a:cubicBezTo>
                  <a:cubicBezTo>
                    <a:pt x="460" y="360"/>
                    <a:pt x="460" y="360"/>
                    <a:pt x="460" y="360"/>
                  </a:cubicBezTo>
                  <a:cubicBezTo>
                    <a:pt x="458" y="360"/>
                    <a:pt x="457" y="360"/>
                    <a:pt x="456" y="359"/>
                  </a:cubicBezTo>
                  <a:cubicBezTo>
                    <a:pt x="452" y="359"/>
                    <a:pt x="444" y="352"/>
                    <a:pt x="433" y="349"/>
                  </a:cubicBezTo>
                  <a:cubicBezTo>
                    <a:pt x="431" y="349"/>
                    <a:pt x="427" y="349"/>
                    <a:pt x="425" y="349"/>
                  </a:cubicBezTo>
                  <a:cubicBezTo>
                    <a:pt x="417" y="349"/>
                    <a:pt x="410" y="350"/>
                    <a:pt x="406" y="356"/>
                  </a:cubicBezTo>
                  <a:cubicBezTo>
                    <a:pt x="406" y="357"/>
                    <a:pt x="403" y="358"/>
                    <a:pt x="399" y="358"/>
                  </a:cubicBezTo>
                  <a:cubicBezTo>
                    <a:pt x="399" y="358"/>
                    <a:pt x="398" y="358"/>
                    <a:pt x="398" y="358"/>
                  </a:cubicBezTo>
                  <a:cubicBezTo>
                    <a:pt x="395" y="358"/>
                    <a:pt x="391" y="358"/>
                    <a:pt x="388" y="358"/>
                  </a:cubicBezTo>
                  <a:cubicBezTo>
                    <a:pt x="384" y="358"/>
                    <a:pt x="381" y="360"/>
                    <a:pt x="379" y="361"/>
                  </a:cubicBezTo>
                  <a:moveTo>
                    <a:pt x="548" y="313"/>
                  </a:moveTo>
                  <a:cubicBezTo>
                    <a:pt x="551" y="313"/>
                    <a:pt x="553" y="313"/>
                    <a:pt x="555" y="311"/>
                  </a:cubicBezTo>
                  <a:cubicBezTo>
                    <a:pt x="560" y="307"/>
                    <a:pt x="566" y="303"/>
                    <a:pt x="568" y="301"/>
                  </a:cubicBezTo>
                  <a:cubicBezTo>
                    <a:pt x="568" y="301"/>
                    <a:pt x="568" y="301"/>
                    <a:pt x="568" y="301"/>
                  </a:cubicBezTo>
                  <a:cubicBezTo>
                    <a:pt x="569" y="301"/>
                    <a:pt x="573" y="302"/>
                    <a:pt x="576" y="303"/>
                  </a:cubicBezTo>
                  <a:cubicBezTo>
                    <a:pt x="579" y="304"/>
                    <a:pt x="581" y="306"/>
                    <a:pt x="581" y="306"/>
                  </a:cubicBezTo>
                  <a:cubicBezTo>
                    <a:pt x="582" y="309"/>
                    <a:pt x="584" y="312"/>
                    <a:pt x="586" y="314"/>
                  </a:cubicBezTo>
                  <a:cubicBezTo>
                    <a:pt x="587" y="316"/>
                    <a:pt x="588" y="317"/>
                    <a:pt x="588" y="318"/>
                  </a:cubicBezTo>
                  <a:cubicBezTo>
                    <a:pt x="588" y="318"/>
                    <a:pt x="588" y="318"/>
                    <a:pt x="588" y="318"/>
                  </a:cubicBezTo>
                  <a:cubicBezTo>
                    <a:pt x="587" y="318"/>
                    <a:pt x="584" y="319"/>
                    <a:pt x="581" y="319"/>
                  </a:cubicBezTo>
                  <a:cubicBezTo>
                    <a:pt x="581" y="319"/>
                    <a:pt x="581" y="319"/>
                    <a:pt x="581" y="319"/>
                  </a:cubicBezTo>
                  <a:cubicBezTo>
                    <a:pt x="581" y="319"/>
                    <a:pt x="581" y="319"/>
                    <a:pt x="581" y="319"/>
                  </a:cubicBezTo>
                  <a:cubicBezTo>
                    <a:pt x="578" y="319"/>
                    <a:pt x="576" y="318"/>
                    <a:pt x="575" y="318"/>
                  </a:cubicBezTo>
                  <a:cubicBezTo>
                    <a:pt x="573" y="316"/>
                    <a:pt x="571" y="314"/>
                    <a:pt x="569" y="314"/>
                  </a:cubicBezTo>
                  <a:cubicBezTo>
                    <a:pt x="569" y="314"/>
                    <a:pt x="568" y="314"/>
                    <a:pt x="568" y="314"/>
                  </a:cubicBezTo>
                  <a:cubicBezTo>
                    <a:pt x="561" y="315"/>
                    <a:pt x="555" y="321"/>
                    <a:pt x="554" y="330"/>
                  </a:cubicBezTo>
                  <a:cubicBezTo>
                    <a:pt x="554" y="330"/>
                    <a:pt x="554" y="331"/>
                    <a:pt x="554" y="332"/>
                  </a:cubicBezTo>
                  <a:cubicBezTo>
                    <a:pt x="554" y="333"/>
                    <a:pt x="554" y="335"/>
                    <a:pt x="555" y="336"/>
                  </a:cubicBezTo>
                  <a:cubicBezTo>
                    <a:pt x="556" y="338"/>
                    <a:pt x="558" y="339"/>
                    <a:pt x="559" y="339"/>
                  </a:cubicBezTo>
                  <a:cubicBezTo>
                    <a:pt x="559" y="339"/>
                    <a:pt x="559" y="339"/>
                    <a:pt x="559" y="339"/>
                  </a:cubicBezTo>
                  <a:cubicBezTo>
                    <a:pt x="561" y="339"/>
                    <a:pt x="561" y="338"/>
                    <a:pt x="562" y="338"/>
                  </a:cubicBezTo>
                  <a:cubicBezTo>
                    <a:pt x="562" y="338"/>
                    <a:pt x="562" y="338"/>
                    <a:pt x="562" y="338"/>
                  </a:cubicBezTo>
                  <a:cubicBezTo>
                    <a:pt x="562" y="338"/>
                    <a:pt x="562" y="338"/>
                    <a:pt x="562" y="339"/>
                  </a:cubicBezTo>
                  <a:cubicBezTo>
                    <a:pt x="566" y="341"/>
                    <a:pt x="567" y="345"/>
                    <a:pt x="570" y="351"/>
                  </a:cubicBezTo>
                  <a:cubicBezTo>
                    <a:pt x="572" y="354"/>
                    <a:pt x="575" y="356"/>
                    <a:pt x="577" y="356"/>
                  </a:cubicBezTo>
                  <a:cubicBezTo>
                    <a:pt x="579" y="357"/>
                    <a:pt x="580" y="357"/>
                    <a:pt x="581" y="358"/>
                  </a:cubicBezTo>
                  <a:cubicBezTo>
                    <a:pt x="580" y="359"/>
                    <a:pt x="579" y="360"/>
                    <a:pt x="578" y="361"/>
                  </a:cubicBezTo>
                  <a:cubicBezTo>
                    <a:pt x="577" y="362"/>
                    <a:pt x="575" y="364"/>
                    <a:pt x="575" y="368"/>
                  </a:cubicBezTo>
                  <a:cubicBezTo>
                    <a:pt x="575" y="370"/>
                    <a:pt x="576" y="372"/>
                    <a:pt x="578" y="373"/>
                  </a:cubicBezTo>
                  <a:cubicBezTo>
                    <a:pt x="579" y="374"/>
                    <a:pt x="581" y="380"/>
                    <a:pt x="583" y="386"/>
                  </a:cubicBezTo>
                  <a:cubicBezTo>
                    <a:pt x="584" y="392"/>
                    <a:pt x="585" y="397"/>
                    <a:pt x="585" y="400"/>
                  </a:cubicBezTo>
                  <a:cubicBezTo>
                    <a:pt x="585" y="401"/>
                    <a:pt x="583" y="402"/>
                    <a:pt x="580" y="402"/>
                  </a:cubicBezTo>
                  <a:cubicBezTo>
                    <a:pt x="577" y="403"/>
                    <a:pt x="574" y="403"/>
                    <a:pt x="571" y="403"/>
                  </a:cubicBezTo>
                  <a:cubicBezTo>
                    <a:pt x="570" y="403"/>
                    <a:pt x="570" y="403"/>
                    <a:pt x="569" y="403"/>
                  </a:cubicBezTo>
                  <a:cubicBezTo>
                    <a:pt x="566" y="403"/>
                    <a:pt x="551" y="397"/>
                    <a:pt x="546" y="395"/>
                  </a:cubicBezTo>
                  <a:cubicBezTo>
                    <a:pt x="545" y="394"/>
                    <a:pt x="543" y="388"/>
                    <a:pt x="543" y="384"/>
                  </a:cubicBezTo>
                  <a:cubicBezTo>
                    <a:pt x="543" y="383"/>
                    <a:pt x="544" y="381"/>
                    <a:pt x="544" y="381"/>
                  </a:cubicBezTo>
                  <a:cubicBezTo>
                    <a:pt x="544" y="381"/>
                    <a:pt x="545" y="381"/>
                    <a:pt x="545" y="381"/>
                  </a:cubicBezTo>
                  <a:cubicBezTo>
                    <a:pt x="545" y="381"/>
                    <a:pt x="546" y="381"/>
                    <a:pt x="546" y="381"/>
                  </a:cubicBezTo>
                  <a:cubicBezTo>
                    <a:pt x="549" y="381"/>
                    <a:pt x="551" y="380"/>
                    <a:pt x="553" y="378"/>
                  </a:cubicBezTo>
                  <a:cubicBezTo>
                    <a:pt x="556" y="376"/>
                    <a:pt x="558" y="374"/>
                    <a:pt x="561" y="370"/>
                  </a:cubicBezTo>
                  <a:cubicBezTo>
                    <a:pt x="562" y="369"/>
                    <a:pt x="563" y="367"/>
                    <a:pt x="563" y="365"/>
                  </a:cubicBezTo>
                  <a:cubicBezTo>
                    <a:pt x="563" y="362"/>
                    <a:pt x="561" y="360"/>
                    <a:pt x="560" y="358"/>
                  </a:cubicBezTo>
                  <a:cubicBezTo>
                    <a:pt x="555" y="355"/>
                    <a:pt x="546" y="353"/>
                    <a:pt x="544" y="352"/>
                  </a:cubicBezTo>
                  <a:cubicBezTo>
                    <a:pt x="544" y="352"/>
                    <a:pt x="544" y="352"/>
                    <a:pt x="544" y="352"/>
                  </a:cubicBezTo>
                  <a:cubicBezTo>
                    <a:pt x="542" y="351"/>
                    <a:pt x="539" y="346"/>
                    <a:pt x="536" y="341"/>
                  </a:cubicBezTo>
                  <a:cubicBezTo>
                    <a:pt x="532" y="336"/>
                    <a:pt x="529" y="331"/>
                    <a:pt x="528" y="328"/>
                  </a:cubicBezTo>
                  <a:cubicBezTo>
                    <a:pt x="527" y="327"/>
                    <a:pt x="527" y="326"/>
                    <a:pt x="527" y="324"/>
                  </a:cubicBezTo>
                  <a:cubicBezTo>
                    <a:pt x="527" y="321"/>
                    <a:pt x="529" y="315"/>
                    <a:pt x="535" y="311"/>
                  </a:cubicBezTo>
                  <a:cubicBezTo>
                    <a:pt x="535" y="311"/>
                    <a:pt x="535" y="311"/>
                    <a:pt x="535" y="311"/>
                  </a:cubicBezTo>
                  <a:cubicBezTo>
                    <a:pt x="535" y="311"/>
                    <a:pt x="535" y="311"/>
                    <a:pt x="535" y="311"/>
                  </a:cubicBezTo>
                  <a:cubicBezTo>
                    <a:pt x="535" y="311"/>
                    <a:pt x="536" y="311"/>
                    <a:pt x="536" y="311"/>
                  </a:cubicBezTo>
                  <a:cubicBezTo>
                    <a:pt x="538" y="311"/>
                    <a:pt x="543" y="313"/>
                    <a:pt x="548" y="313"/>
                  </a:cubicBezTo>
                  <a:moveTo>
                    <a:pt x="153" y="273"/>
                  </a:moveTo>
                  <a:cubicBezTo>
                    <a:pt x="155" y="273"/>
                    <a:pt x="156" y="272"/>
                    <a:pt x="157" y="271"/>
                  </a:cubicBezTo>
                  <a:cubicBezTo>
                    <a:pt x="157" y="271"/>
                    <a:pt x="157" y="271"/>
                    <a:pt x="157" y="271"/>
                  </a:cubicBezTo>
                  <a:cubicBezTo>
                    <a:pt x="157" y="273"/>
                    <a:pt x="157" y="273"/>
                    <a:pt x="155" y="273"/>
                  </a:cubicBezTo>
                  <a:cubicBezTo>
                    <a:pt x="154" y="273"/>
                    <a:pt x="154" y="273"/>
                    <a:pt x="153" y="273"/>
                  </a:cubicBezTo>
                  <a:moveTo>
                    <a:pt x="401" y="167"/>
                  </a:moveTo>
                  <a:cubicBezTo>
                    <a:pt x="402" y="165"/>
                    <a:pt x="402" y="165"/>
                    <a:pt x="403" y="165"/>
                  </a:cubicBezTo>
                  <a:cubicBezTo>
                    <a:pt x="403" y="165"/>
                    <a:pt x="403" y="165"/>
                    <a:pt x="403" y="165"/>
                  </a:cubicBezTo>
                  <a:cubicBezTo>
                    <a:pt x="405" y="165"/>
                    <a:pt x="408" y="166"/>
                    <a:pt x="410" y="168"/>
                  </a:cubicBezTo>
                  <a:cubicBezTo>
                    <a:pt x="411" y="169"/>
                    <a:pt x="412" y="170"/>
                    <a:pt x="413" y="171"/>
                  </a:cubicBezTo>
                  <a:cubicBezTo>
                    <a:pt x="413" y="172"/>
                    <a:pt x="413" y="172"/>
                    <a:pt x="413" y="172"/>
                  </a:cubicBezTo>
                  <a:cubicBezTo>
                    <a:pt x="413" y="172"/>
                    <a:pt x="413" y="172"/>
                    <a:pt x="413" y="172"/>
                  </a:cubicBezTo>
                  <a:cubicBezTo>
                    <a:pt x="413" y="173"/>
                    <a:pt x="412" y="173"/>
                    <a:pt x="411" y="173"/>
                  </a:cubicBezTo>
                  <a:cubicBezTo>
                    <a:pt x="411" y="173"/>
                    <a:pt x="411" y="173"/>
                    <a:pt x="411" y="173"/>
                  </a:cubicBezTo>
                  <a:cubicBezTo>
                    <a:pt x="409" y="173"/>
                    <a:pt x="406" y="172"/>
                    <a:pt x="404" y="170"/>
                  </a:cubicBezTo>
                  <a:cubicBezTo>
                    <a:pt x="402" y="169"/>
                    <a:pt x="401" y="168"/>
                    <a:pt x="401" y="167"/>
                  </a:cubicBezTo>
                  <a:cubicBezTo>
                    <a:pt x="401" y="167"/>
                    <a:pt x="401" y="167"/>
                    <a:pt x="401" y="167"/>
                  </a:cubicBezTo>
                  <a:cubicBezTo>
                    <a:pt x="397" y="166"/>
                    <a:pt x="397" y="166"/>
                    <a:pt x="397" y="166"/>
                  </a:cubicBezTo>
                  <a:cubicBezTo>
                    <a:pt x="401" y="167"/>
                    <a:pt x="401" y="167"/>
                    <a:pt x="401" y="167"/>
                  </a:cubicBezTo>
                  <a:moveTo>
                    <a:pt x="318" y="146"/>
                  </a:moveTo>
                  <a:cubicBezTo>
                    <a:pt x="318" y="146"/>
                    <a:pt x="318" y="146"/>
                    <a:pt x="318" y="146"/>
                  </a:cubicBezTo>
                  <a:cubicBezTo>
                    <a:pt x="318" y="146"/>
                    <a:pt x="318" y="146"/>
                    <a:pt x="318" y="146"/>
                  </a:cubicBezTo>
                  <a:cubicBezTo>
                    <a:pt x="316" y="149"/>
                    <a:pt x="316" y="152"/>
                    <a:pt x="316" y="155"/>
                  </a:cubicBezTo>
                  <a:cubicBezTo>
                    <a:pt x="316" y="159"/>
                    <a:pt x="317" y="163"/>
                    <a:pt x="319" y="165"/>
                  </a:cubicBezTo>
                  <a:cubicBezTo>
                    <a:pt x="320" y="167"/>
                    <a:pt x="321" y="171"/>
                    <a:pt x="323" y="174"/>
                  </a:cubicBezTo>
                  <a:cubicBezTo>
                    <a:pt x="324" y="176"/>
                    <a:pt x="324" y="178"/>
                    <a:pt x="326" y="179"/>
                  </a:cubicBezTo>
                  <a:cubicBezTo>
                    <a:pt x="327" y="181"/>
                    <a:pt x="329" y="182"/>
                    <a:pt x="332" y="182"/>
                  </a:cubicBezTo>
                  <a:cubicBezTo>
                    <a:pt x="332" y="182"/>
                    <a:pt x="332" y="182"/>
                    <a:pt x="332" y="182"/>
                  </a:cubicBezTo>
                  <a:cubicBezTo>
                    <a:pt x="333" y="182"/>
                    <a:pt x="333" y="182"/>
                    <a:pt x="334" y="182"/>
                  </a:cubicBezTo>
                  <a:cubicBezTo>
                    <a:pt x="341" y="180"/>
                    <a:pt x="347" y="175"/>
                    <a:pt x="352" y="175"/>
                  </a:cubicBezTo>
                  <a:cubicBezTo>
                    <a:pt x="352" y="175"/>
                    <a:pt x="352" y="175"/>
                    <a:pt x="352" y="175"/>
                  </a:cubicBezTo>
                  <a:cubicBezTo>
                    <a:pt x="353" y="175"/>
                    <a:pt x="353" y="175"/>
                    <a:pt x="353" y="175"/>
                  </a:cubicBezTo>
                  <a:cubicBezTo>
                    <a:pt x="355" y="175"/>
                    <a:pt x="357" y="175"/>
                    <a:pt x="359" y="175"/>
                  </a:cubicBezTo>
                  <a:cubicBezTo>
                    <a:pt x="365" y="175"/>
                    <a:pt x="373" y="175"/>
                    <a:pt x="376" y="174"/>
                  </a:cubicBezTo>
                  <a:cubicBezTo>
                    <a:pt x="377" y="175"/>
                    <a:pt x="378" y="176"/>
                    <a:pt x="379" y="178"/>
                  </a:cubicBezTo>
                  <a:cubicBezTo>
                    <a:pt x="380" y="179"/>
                    <a:pt x="380" y="180"/>
                    <a:pt x="381" y="181"/>
                  </a:cubicBezTo>
                  <a:cubicBezTo>
                    <a:pt x="376" y="182"/>
                    <a:pt x="369" y="181"/>
                    <a:pt x="358" y="182"/>
                  </a:cubicBezTo>
                  <a:cubicBezTo>
                    <a:pt x="353" y="182"/>
                    <a:pt x="346" y="183"/>
                    <a:pt x="341" y="183"/>
                  </a:cubicBezTo>
                  <a:cubicBezTo>
                    <a:pt x="339" y="183"/>
                    <a:pt x="337" y="184"/>
                    <a:pt x="335" y="184"/>
                  </a:cubicBezTo>
                  <a:cubicBezTo>
                    <a:pt x="334" y="184"/>
                    <a:pt x="333" y="184"/>
                    <a:pt x="332" y="185"/>
                  </a:cubicBezTo>
                  <a:cubicBezTo>
                    <a:pt x="332" y="186"/>
                    <a:pt x="330" y="187"/>
                    <a:pt x="330" y="189"/>
                  </a:cubicBezTo>
                  <a:cubicBezTo>
                    <a:pt x="330" y="191"/>
                    <a:pt x="331" y="192"/>
                    <a:pt x="332" y="192"/>
                  </a:cubicBezTo>
                  <a:cubicBezTo>
                    <a:pt x="334" y="194"/>
                    <a:pt x="336" y="196"/>
                    <a:pt x="339" y="197"/>
                  </a:cubicBezTo>
                  <a:cubicBezTo>
                    <a:pt x="339" y="198"/>
                    <a:pt x="340" y="199"/>
                    <a:pt x="341" y="199"/>
                  </a:cubicBezTo>
                  <a:cubicBezTo>
                    <a:pt x="340" y="199"/>
                    <a:pt x="340" y="199"/>
                    <a:pt x="339" y="199"/>
                  </a:cubicBezTo>
                  <a:cubicBezTo>
                    <a:pt x="339" y="199"/>
                    <a:pt x="339" y="199"/>
                    <a:pt x="339" y="199"/>
                  </a:cubicBezTo>
                  <a:cubicBezTo>
                    <a:pt x="337" y="199"/>
                    <a:pt x="332" y="197"/>
                    <a:pt x="327" y="196"/>
                  </a:cubicBezTo>
                  <a:cubicBezTo>
                    <a:pt x="326" y="196"/>
                    <a:pt x="326" y="196"/>
                    <a:pt x="325" y="196"/>
                  </a:cubicBezTo>
                  <a:cubicBezTo>
                    <a:pt x="320" y="196"/>
                    <a:pt x="317" y="200"/>
                    <a:pt x="314" y="204"/>
                  </a:cubicBezTo>
                  <a:cubicBezTo>
                    <a:pt x="312" y="208"/>
                    <a:pt x="311" y="213"/>
                    <a:pt x="310" y="216"/>
                  </a:cubicBezTo>
                  <a:cubicBezTo>
                    <a:pt x="309" y="218"/>
                    <a:pt x="309" y="220"/>
                    <a:pt x="309" y="221"/>
                  </a:cubicBezTo>
                  <a:cubicBezTo>
                    <a:pt x="309" y="224"/>
                    <a:pt x="309" y="226"/>
                    <a:pt x="309" y="227"/>
                  </a:cubicBezTo>
                  <a:cubicBezTo>
                    <a:pt x="309" y="228"/>
                    <a:pt x="309" y="228"/>
                    <a:pt x="309" y="228"/>
                  </a:cubicBezTo>
                  <a:cubicBezTo>
                    <a:pt x="309" y="228"/>
                    <a:pt x="308" y="228"/>
                    <a:pt x="307" y="228"/>
                  </a:cubicBezTo>
                  <a:cubicBezTo>
                    <a:pt x="301" y="225"/>
                    <a:pt x="295" y="224"/>
                    <a:pt x="291" y="224"/>
                  </a:cubicBezTo>
                  <a:cubicBezTo>
                    <a:pt x="288" y="224"/>
                    <a:pt x="285" y="224"/>
                    <a:pt x="283" y="226"/>
                  </a:cubicBezTo>
                  <a:cubicBezTo>
                    <a:pt x="281" y="227"/>
                    <a:pt x="273" y="230"/>
                    <a:pt x="266" y="233"/>
                  </a:cubicBezTo>
                  <a:cubicBezTo>
                    <a:pt x="265" y="233"/>
                    <a:pt x="265" y="233"/>
                    <a:pt x="265" y="233"/>
                  </a:cubicBezTo>
                  <a:cubicBezTo>
                    <a:pt x="264" y="233"/>
                    <a:pt x="261" y="228"/>
                    <a:pt x="255" y="228"/>
                  </a:cubicBezTo>
                  <a:cubicBezTo>
                    <a:pt x="254" y="228"/>
                    <a:pt x="254" y="228"/>
                    <a:pt x="254" y="228"/>
                  </a:cubicBezTo>
                  <a:cubicBezTo>
                    <a:pt x="250" y="228"/>
                    <a:pt x="247" y="228"/>
                    <a:pt x="246" y="228"/>
                  </a:cubicBezTo>
                  <a:cubicBezTo>
                    <a:pt x="245" y="228"/>
                    <a:pt x="245" y="228"/>
                    <a:pt x="245" y="228"/>
                  </a:cubicBezTo>
                  <a:cubicBezTo>
                    <a:pt x="245" y="228"/>
                    <a:pt x="245" y="228"/>
                    <a:pt x="245" y="228"/>
                  </a:cubicBezTo>
                  <a:cubicBezTo>
                    <a:pt x="241" y="229"/>
                    <a:pt x="241" y="229"/>
                    <a:pt x="241" y="229"/>
                  </a:cubicBezTo>
                  <a:cubicBezTo>
                    <a:pt x="239" y="228"/>
                    <a:pt x="237" y="225"/>
                    <a:pt x="237" y="222"/>
                  </a:cubicBezTo>
                  <a:cubicBezTo>
                    <a:pt x="237" y="221"/>
                    <a:pt x="237" y="221"/>
                    <a:pt x="237" y="220"/>
                  </a:cubicBezTo>
                  <a:cubicBezTo>
                    <a:pt x="237" y="217"/>
                    <a:pt x="238" y="213"/>
                    <a:pt x="238" y="210"/>
                  </a:cubicBezTo>
                  <a:cubicBezTo>
                    <a:pt x="238" y="208"/>
                    <a:pt x="237" y="205"/>
                    <a:pt x="234" y="203"/>
                  </a:cubicBezTo>
                  <a:cubicBezTo>
                    <a:pt x="233" y="202"/>
                    <a:pt x="231" y="202"/>
                    <a:pt x="230" y="202"/>
                  </a:cubicBezTo>
                  <a:cubicBezTo>
                    <a:pt x="228" y="202"/>
                    <a:pt x="226" y="203"/>
                    <a:pt x="224" y="203"/>
                  </a:cubicBezTo>
                  <a:cubicBezTo>
                    <a:pt x="226" y="202"/>
                    <a:pt x="228" y="200"/>
                    <a:pt x="229" y="197"/>
                  </a:cubicBezTo>
                  <a:cubicBezTo>
                    <a:pt x="229" y="197"/>
                    <a:pt x="230" y="194"/>
                    <a:pt x="232" y="192"/>
                  </a:cubicBezTo>
                  <a:cubicBezTo>
                    <a:pt x="232" y="191"/>
                    <a:pt x="233" y="191"/>
                    <a:pt x="234" y="190"/>
                  </a:cubicBezTo>
                  <a:cubicBezTo>
                    <a:pt x="234" y="194"/>
                    <a:pt x="236" y="198"/>
                    <a:pt x="237" y="201"/>
                  </a:cubicBezTo>
                  <a:cubicBezTo>
                    <a:pt x="238" y="205"/>
                    <a:pt x="240" y="209"/>
                    <a:pt x="240" y="211"/>
                  </a:cubicBezTo>
                  <a:cubicBezTo>
                    <a:pt x="240" y="211"/>
                    <a:pt x="240" y="211"/>
                    <a:pt x="240" y="211"/>
                  </a:cubicBezTo>
                  <a:cubicBezTo>
                    <a:pt x="239" y="213"/>
                    <a:pt x="239" y="214"/>
                    <a:pt x="239" y="216"/>
                  </a:cubicBezTo>
                  <a:cubicBezTo>
                    <a:pt x="239" y="218"/>
                    <a:pt x="239" y="220"/>
                    <a:pt x="241" y="222"/>
                  </a:cubicBezTo>
                  <a:cubicBezTo>
                    <a:pt x="242" y="224"/>
                    <a:pt x="244" y="225"/>
                    <a:pt x="247" y="225"/>
                  </a:cubicBezTo>
                  <a:cubicBezTo>
                    <a:pt x="247" y="225"/>
                    <a:pt x="247" y="225"/>
                    <a:pt x="247" y="225"/>
                  </a:cubicBezTo>
                  <a:cubicBezTo>
                    <a:pt x="247" y="225"/>
                    <a:pt x="248" y="225"/>
                    <a:pt x="249" y="225"/>
                  </a:cubicBezTo>
                  <a:cubicBezTo>
                    <a:pt x="254" y="224"/>
                    <a:pt x="279" y="217"/>
                    <a:pt x="279" y="217"/>
                  </a:cubicBezTo>
                  <a:cubicBezTo>
                    <a:pt x="280" y="217"/>
                    <a:pt x="280" y="217"/>
                    <a:pt x="280" y="217"/>
                  </a:cubicBezTo>
                  <a:cubicBezTo>
                    <a:pt x="280" y="217"/>
                    <a:pt x="289" y="213"/>
                    <a:pt x="289" y="205"/>
                  </a:cubicBezTo>
                  <a:cubicBezTo>
                    <a:pt x="289" y="204"/>
                    <a:pt x="289" y="203"/>
                    <a:pt x="289" y="202"/>
                  </a:cubicBezTo>
                  <a:cubicBezTo>
                    <a:pt x="289" y="202"/>
                    <a:pt x="289" y="202"/>
                    <a:pt x="289" y="202"/>
                  </a:cubicBezTo>
                  <a:cubicBezTo>
                    <a:pt x="289" y="200"/>
                    <a:pt x="290" y="197"/>
                    <a:pt x="293" y="194"/>
                  </a:cubicBezTo>
                  <a:cubicBezTo>
                    <a:pt x="295" y="191"/>
                    <a:pt x="298" y="189"/>
                    <a:pt x="299" y="187"/>
                  </a:cubicBezTo>
                  <a:cubicBezTo>
                    <a:pt x="301" y="185"/>
                    <a:pt x="305" y="181"/>
                    <a:pt x="305" y="175"/>
                  </a:cubicBezTo>
                  <a:cubicBezTo>
                    <a:pt x="305" y="171"/>
                    <a:pt x="303" y="167"/>
                    <a:pt x="298" y="166"/>
                  </a:cubicBezTo>
                  <a:cubicBezTo>
                    <a:pt x="295" y="165"/>
                    <a:pt x="293" y="164"/>
                    <a:pt x="291" y="163"/>
                  </a:cubicBezTo>
                  <a:cubicBezTo>
                    <a:pt x="290" y="163"/>
                    <a:pt x="290" y="162"/>
                    <a:pt x="290" y="162"/>
                  </a:cubicBezTo>
                  <a:cubicBezTo>
                    <a:pt x="290" y="162"/>
                    <a:pt x="290" y="162"/>
                    <a:pt x="290" y="161"/>
                  </a:cubicBezTo>
                  <a:cubicBezTo>
                    <a:pt x="291" y="160"/>
                    <a:pt x="292" y="159"/>
                    <a:pt x="293" y="158"/>
                  </a:cubicBezTo>
                  <a:cubicBezTo>
                    <a:pt x="298" y="153"/>
                    <a:pt x="300" y="154"/>
                    <a:pt x="305" y="153"/>
                  </a:cubicBezTo>
                  <a:cubicBezTo>
                    <a:pt x="308" y="153"/>
                    <a:pt x="313" y="151"/>
                    <a:pt x="318" y="146"/>
                  </a:cubicBezTo>
                  <a:moveTo>
                    <a:pt x="322" y="143"/>
                  </a:moveTo>
                  <a:cubicBezTo>
                    <a:pt x="322" y="142"/>
                    <a:pt x="322" y="142"/>
                    <a:pt x="322" y="142"/>
                  </a:cubicBezTo>
                  <a:cubicBezTo>
                    <a:pt x="327" y="137"/>
                    <a:pt x="328" y="132"/>
                    <a:pt x="328" y="128"/>
                  </a:cubicBezTo>
                  <a:cubicBezTo>
                    <a:pt x="328" y="126"/>
                    <a:pt x="328" y="125"/>
                    <a:pt x="328" y="124"/>
                  </a:cubicBezTo>
                  <a:cubicBezTo>
                    <a:pt x="328" y="124"/>
                    <a:pt x="329" y="124"/>
                    <a:pt x="330" y="124"/>
                  </a:cubicBezTo>
                  <a:cubicBezTo>
                    <a:pt x="335" y="124"/>
                    <a:pt x="340" y="123"/>
                    <a:pt x="344" y="123"/>
                  </a:cubicBezTo>
                  <a:cubicBezTo>
                    <a:pt x="346" y="123"/>
                    <a:pt x="348" y="123"/>
                    <a:pt x="349" y="123"/>
                  </a:cubicBezTo>
                  <a:cubicBezTo>
                    <a:pt x="347" y="125"/>
                    <a:pt x="344" y="128"/>
                    <a:pt x="340" y="131"/>
                  </a:cubicBezTo>
                  <a:cubicBezTo>
                    <a:pt x="335" y="135"/>
                    <a:pt x="329" y="139"/>
                    <a:pt x="324" y="141"/>
                  </a:cubicBezTo>
                  <a:cubicBezTo>
                    <a:pt x="323" y="142"/>
                    <a:pt x="322" y="142"/>
                    <a:pt x="322" y="143"/>
                  </a:cubicBezTo>
                  <a:moveTo>
                    <a:pt x="471" y="119"/>
                  </a:moveTo>
                  <a:cubicBezTo>
                    <a:pt x="471" y="119"/>
                    <a:pt x="471" y="119"/>
                    <a:pt x="471" y="119"/>
                  </a:cubicBezTo>
                  <a:cubicBezTo>
                    <a:pt x="471" y="119"/>
                    <a:pt x="471" y="119"/>
                    <a:pt x="471" y="119"/>
                  </a:cubicBezTo>
                  <a:cubicBezTo>
                    <a:pt x="470" y="122"/>
                    <a:pt x="470" y="124"/>
                    <a:pt x="470" y="127"/>
                  </a:cubicBezTo>
                  <a:cubicBezTo>
                    <a:pt x="470" y="127"/>
                    <a:pt x="470" y="128"/>
                    <a:pt x="470" y="129"/>
                  </a:cubicBezTo>
                  <a:cubicBezTo>
                    <a:pt x="470" y="130"/>
                    <a:pt x="470" y="131"/>
                    <a:pt x="470" y="131"/>
                  </a:cubicBezTo>
                  <a:cubicBezTo>
                    <a:pt x="467" y="132"/>
                    <a:pt x="466" y="132"/>
                    <a:pt x="465" y="132"/>
                  </a:cubicBezTo>
                  <a:cubicBezTo>
                    <a:pt x="465" y="132"/>
                    <a:pt x="465" y="132"/>
                    <a:pt x="465" y="132"/>
                  </a:cubicBezTo>
                  <a:cubicBezTo>
                    <a:pt x="464" y="132"/>
                    <a:pt x="463" y="132"/>
                    <a:pt x="460" y="130"/>
                  </a:cubicBezTo>
                  <a:cubicBezTo>
                    <a:pt x="456" y="127"/>
                    <a:pt x="454" y="126"/>
                    <a:pt x="451" y="126"/>
                  </a:cubicBezTo>
                  <a:cubicBezTo>
                    <a:pt x="451" y="126"/>
                    <a:pt x="451" y="126"/>
                    <a:pt x="451" y="126"/>
                  </a:cubicBezTo>
                  <a:cubicBezTo>
                    <a:pt x="449" y="126"/>
                    <a:pt x="447" y="127"/>
                    <a:pt x="447" y="128"/>
                  </a:cubicBezTo>
                  <a:cubicBezTo>
                    <a:pt x="446" y="129"/>
                    <a:pt x="446" y="129"/>
                    <a:pt x="446" y="129"/>
                  </a:cubicBezTo>
                  <a:cubicBezTo>
                    <a:pt x="445" y="130"/>
                    <a:pt x="441" y="132"/>
                    <a:pt x="439" y="132"/>
                  </a:cubicBezTo>
                  <a:cubicBezTo>
                    <a:pt x="439" y="132"/>
                    <a:pt x="439" y="132"/>
                    <a:pt x="439" y="132"/>
                  </a:cubicBezTo>
                  <a:cubicBezTo>
                    <a:pt x="439" y="131"/>
                    <a:pt x="439" y="130"/>
                    <a:pt x="439" y="128"/>
                  </a:cubicBezTo>
                  <a:cubicBezTo>
                    <a:pt x="439" y="127"/>
                    <a:pt x="439" y="127"/>
                    <a:pt x="439" y="127"/>
                  </a:cubicBezTo>
                  <a:cubicBezTo>
                    <a:pt x="439" y="125"/>
                    <a:pt x="439" y="122"/>
                    <a:pt x="437" y="120"/>
                  </a:cubicBezTo>
                  <a:cubicBezTo>
                    <a:pt x="442" y="122"/>
                    <a:pt x="447" y="123"/>
                    <a:pt x="453" y="123"/>
                  </a:cubicBezTo>
                  <a:cubicBezTo>
                    <a:pt x="458" y="123"/>
                    <a:pt x="464" y="122"/>
                    <a:pt x="471" y="119"/>
                  </a:cubicBezTo>
                  <a:moveTo>
                    <a:pt x="777" y="97"/>
                  </a:moveTo>
                  <a:cubicBezTo>
                    <a:pt x="774" y="97"/>
                    <a:pt x="772" y="95"/>
                    <a:pt x="772" y="94"/>
                  </a:cubicBezTo>
                  <a:cubicBezTo>
                    <a:pt x="772" y="91"/>
                    <a:pt x="769" y="88"/>
                    <a:pt x="765" y="88"/>
                  </a:cubicBezTo>
                  <a:cubicBezTo>
                    <a:pt x="766" y="88"/>
                    <a:pt x="766" y="87"/>
                    <a:pt x="767" y="87"/>
                  </a:cubicBezTo>
                  <a:cubicBezTo>
                    <a:pt x="771" y="86"/>
                    <a:pt x="775" y="85"/>
                    <a:pt x="778" y="85"/>
                  </a:cubicBezTo>
                  <a:cubicBezTo>
                    <a:pt x="778" y="85"/>
                    <a:pt x="778" y="85"/>
                    <a:pt x="778" y="85"/>
                  </a:cubicBezTo>
                  <a:cubicBezTo>
                    <a:pt x="780" y="85"/>
                    <a:pt x="780" y="85"/>
                    <a:pt x="780" y="85"/>
                  </a:cubicBezTo>
                  <a:cubicBezTo>
                    <a:pt x="780" y="85"/>
                    <a:pt x="780" y="85"/>
                    <a:pt x="780" y="86"/>
                  </a:cubicBezTo>
                  <a:cubicBezTo>
                    <a:pt x="781" y="89"/>
                    <a:pt x="782" y="91"/>
                    <a:pt x="783" y="93"/>
                  </a:cubicBezTo>
                  <a:cubicBezTo>
                    <a:pt x="783" y="94"/>
                    <a:pt x="784" y="95"/>
                    <a:pt x="784" y="95"/>
                  </a:cubicBezTo>
                  <a:cubicBezTo>
                    <a:pt x="783" y="95"/>
                    <a:pt x="783" y="95"/>
                    <a:pt x="783" y="95"/>
                  </a:cubicBezTo>
                  <a:cubicBezTo>
                    <a:pt x="781" y="96"/>
                    <a:pt x="779" y="97"/>
                    <a:pt x="777" y="97"/>
                  </a:cubicBezTo>
                  <a:moveTo>
                    <a:pt x="825" y="78"/>
                  </a:moveTo>
                  <a:cubicBezTo>
                    <a:pt x="824" y="78"/>
                    <a:pt x="824" y="78"/>
                    <a:pt x="823" y="74"/>
                  </a:cubicBezTo>
                  <a:cubicBezTo>
                    <a:pt x="823" y="71"/>
                    <a:pt x="822" y="68"/>
                    <a:pt x="820" y="65"/>
                  </a:cubicBezTo>
                  <a:cubicBezTo>
                    <a:pt x="819" y="64"/>
                    <a:pt x="818" y="63"/>
                    <a:pt x="816" y="62"/>
                  </a:cubicBezTo>
                  <a:cubicBezTo>
                    <a:pt x="818" y="63"/>
                    <a:pt x="820" y="64"/>
                    <a:pt x="822" y="65"/>
                  </a:cubicBezTo>
                  <a:cubicBezTo>
                    <a:pt x="823" y="65"/>
                    <a:pt x="824" y="66"/>
                    <a:pt x="824" y="66"/>
                  </a:cubicBezTo>
                  <a:cubicBezTo>
                    <a:pt x="825" y="67"/>
                    <a:pt x="825" y="67"/>
                    <a:pt x="825" y="67"/>
                  </a:cubicBezTo>
                  <a:cubicBezTo>
                    <a:pt x="825" y="67"/>
                    <a:pt x="825" y="67"/>
                    <a:pt x="825" y="67"/>
                  </a:cubicBezTo>
                  <a:cubicBezTo>
                    <a:pt x="825" y="68"/>
                    <a:pt x="827" y="73"/>
                    <a:pt x="827" y="76"/>
                  </a:cubicBezTo>
                  <a:cubicBezTo>
                    <a:pt x="827" y="77"/>
                    <a:pt x="827" y="77"/>
                    <a:pt x="827" y="77"/>
                  </a:cubicBezTo>
                  <a:cubicBezTo>
                    <a:pt x="827" y="78"/>
                    <a:pt x="827" y="78"/>
                    <a:pt x="827" y="78"/>
                  </a:cubicBezTo>
                  <a:cubicBezTo>
                    <a:pt x="826" y="78"/>
                    <a:pt x="826" y="78"/>
                    <a:pt x="825" y="78"/>
                  </a:cubicBezTo>
                  <a:moveTo>
                    <a:pt x="988" y="0"/>
                  </a:moveTo>
                  <a:cubicBezTo>
                    <a:pt x="985" y="0"/>
                    <a:pt x="982" y="1"/>
                    <a:pt x="980" y="2"/>
                  </a:cubicBezTo>
                  <a:cubicBezTo>
                    <a:pt x="979" y="3"/>
                    <a:pt x="978" y="3"/>
                    <a:pt x="977" y="4"/>
                  </a:cubicBezTo>
                  <a:cubicBezTo>
                    <a:pt x="976" y="5"/>
                    <a:pt x="977" y="5"/>
                    <a:pt x="976" y="5"/>
                  </a:cubicBezTo>
                  <a:cubicBezTo>
                    <a:pt x="976" y="5"/>
                    <a:pt x="974" y="7"/>
                    <a:pt x="970" y="8"/>
                  </a:cubicBezTo>
                  <a:cubicBezTo>
                    <a:pt x="959" y="13"/>
                    <a:pt x="953" y="16"/>
                    <a:pt x="951" y="16"/>
                  </a:cubicBezTo>
                  <a:cubicBezTo>
                    <a:pt x="951" y="16"/>
                    <a:pt x="951" y="16"/>
                    <a:pt x="951" y="16"/>
                  </a:cubicBezTo>
                  <a:cubicBezTo>
                    <a:pt x="951" y="16"/>
                    <a:pt x="951" y="16"/>
                    <a:pt x="950" y="16"/>
                  </a:cubicBezTo>
                  <a:cubicBezTo>
                    <a:pt x="949" y="16"/>
                    <a:pt x="944" y="15"/>
                    <a:pt x="940" y="14"/>
                  </a:cubicBezTo>
                  <a:cubicBezTo>
                    <a:pt x="938" y="14"/>
                    <a:pt x="936" y="13"/>
                    <a:pt x="934" y="12"/>
                  </a:cubicBezTo>
                  <a:cubicBezTo>
                    <a:pt x="933" y="12"/>
                    <a:pt x="933" y="12"/>
                    <a:pt x="932" y="12"/>
                  </a:cubicBezTo>
                  <a:cubicBezTo>
                    <a:pt x="932" y="11"/>
                    <a:pt x="932" y="11"/>
                    <a:pt x="932" y="11"/>
                  </a:cubicBezTo>
                  <a:cubicBezTo>
                    <a:pt x="932" y="11"/>
                    <a:pt x="932" y="11"/>
                    <a:pt x="932" y="11"/>
                  </a:cubicBezTo>
                  <a:cubicBezTo>
                    <a:pt x="930" y="10"/>
                    <a:pt x="929" y="10"/>
                    <a:pt x="927" y="10"/>
                  </a:cubicBezTo>
                  <a:cubicBezTo>
                    <a:pt x="923" y="10"/>
                    <a:pt x="917" y="12"/>
                    <a:pt x="911" y="15"/>
                  </a:cubicBezTo>
                  <a:cubicBezTo>
                    <a:pt x="905" y="18"/>
                    <a:pt x="901" y="22"/>
                    <a:pt x="897" y="22"/>
                  </a:cubicBezTo>
                  <a:cubicBezTo>
                    <a:pt x="897" y="22"/>
                    <a:pt x="897" y="22"/>
                    <a:pt x="897" y="22"/>
                  </a:cubicBezTo>
                  <a:cubicBezTo>
                    <a:pt x="896" y="22"/>
                    <a:pt x="896" y="22"/>
                    <a:pt x="895" y="21"/>
                  </a:cubicBezTo>
                  <a:cubicBezTo>
                    <a:pt x="892" y="21"/>
                    <a:pt x="888" y="20"/>
                    <a:pt x="884" y="20"/>
                  </a:cubicBezTo>
                  <a:cubicBezTo>
                    <a:pt x="878" y="20"/>
                    <a:pt x="872" y="21"/>
                    <a:pt x="868" y="23"/>
                  </a:cubicBezTo>
                  <a:cubicBezTo>
                    <a:pt x="862" y="26"/>
                    <a:pt x="856" y="27"/>
                    <a:pt x="848" y="33"/>
                  </a:cubicBezTo>
                  <a:cubicBezTo>
                    <a:pt x="845" y="35"/>
                    <a:pt x="841" y="38"/>
                    <a:pt x="837" y="39"/>
                  </a:cubicBezTo>
                  <a:cubicBezTo>
                    <a:pt x="834" y="40"/>
                    <a:pt x="831" y="41"/>
                    <a:pt x="830" y="41"/>
                  </a:cubicBezTo>
                  <a:cubicBezTo>
                    <a:pt x="828" y="41"/>
                    <a:pt x="818" y="40"/>
                    <a:pt x="812" y="40"/>
                  </a:cubicBezTo>
                  <a:cubicBezTo>
                    <a:pt x="812" y="40"/>
                    <a:pt x="812" y="40"/>
                    <a:pt x="811" y="40"/>
                  </a:cubicBezTo>
                  <a:cubicBezTo>
                    <a:pt x="809" y="40"/>
                    <a:pt x="807" y="40"/>
                    <a:pt x="805" y="41"/>
                  </a:cubicBezTo>
                  <a:cubicBezTo>
                    <a:pt x="803" y="41"/>
                    <a:pt x="802" y="41"/>
                    <a:pt x="801" y="42"/>
                  </a:cubicBezTo>
                  <a:cubicBezTo>
                    <a:pt x="799" y="43"/>
                    <a:pt x="798" y="44"/>
                    <a:pt x="798" y="47"/>
                  </a:cubicBezTo>
                  <a:cubicBezTo>
                    <a:pt x="798" y="49"/>
                    <a:pt x="799" y="51"/>
                    <a:pt x="801" y="52"/>
                  </a:cubicBezTo>
                  <a:cubicBezTo>
                    <a:pt x="804" y="56"/>
                    <a:pt x="810" y="59"/>
                    <a:pt x="815" y="61"/>
                  </a:cubicBezTo>
                  <a:cubicBezTo>
                    <a:pt x="816" y="62"/>
                    <a:pt x="816" y="62"/>
                    <a:pt x="816" y="62"/>
                  </a:cubicBezTo>
                  <a:cubicBezTo>
                    <a:pt x="814" y="61"/>
                    <a:pt x="813" y="60"/>
                    <a:pt x="811" y="60"/>
                  </a:cubicBezTo>
                  <a:cubicBezTo>
                    <a:pt x="807" y="58"/>
                    <a:pt x="804" y="58"/>
                    <a:pt x="803" y="57"/>
                  </a:cubicBezTo>
                  <a:cubicBezTo>
                    <a:pt x="802" y="57"/>
                    <a:pt x="801" y="56"/>
                    <a:pt x="798" y="52"/>
                  </a:cubicBezTo>
                  <a:cubicBezTo>
                    <a:pt x="794" y="48"/>
                    <a:pt x="789" y="46"/>
                    <a:pt x="785" y="46"/>
                  </a:cubicBezTo>
                  <a:cubicBezTo>
                    <a:pt x="784" y="46"/>
                    <a:pt x="784" y="46"/>
                    <a:pt x="784" y="46"/>
                  </a:cubicBezTo>
                  <a:cubicBezTo>
                    <a:pt x="780" y="46"/>
                    <a:pt x="776" y="48"/>
                    <a:pt x="774" y="51"/>
                  </a:cubicBezTo>
                  <a:cubicBezTo>
                    <a:pt x="772" y="55"/>
                    <a:pt x="772" y="59"/>
                    <a:pt x="771" y="62"/>
                  </a:cubicBezTo>
                  <a:cubicBezTo>
                    <a:pt x="771" y="64"/>
                    <a:pt x="771" y="65"/>
                    <a:pt x="770" y="65"/>
                  </a:cubicBezTo>
                  <a:cubicBezTo>
                    <a:pt x="768" y="66"/>
                    <a:pt x="767" y="67"/>
                    <a:pt x="766" y="67"/>
                  </a:cubicBezTo>
                  <a:cubicBezTo>
                    <a:pt x="766" y="66"/>
                    <a:pt x="766" y="66"/>
                    <a:pt x="766" y="65"/>
                  </a:cubicBezTo>
                  <a:cubicBezTo>
                    <a:pt x="765" y="62"/>
                    <a:pt x="765" y="58"/>
                    <a:pt x="765" y="55"/>
                  </a:cubicBezTo>
                  <a:cubicBezTo>
                    <a:pt x="764" y="53"/>
                    <a:pt x="764" y="52"/>
                    <a:pt x="764" y="50"/>
                  </a:cubicBezTo>
                  <a:cubicBezTo>
                    <a:pt x="763" y="49"/>
                    <a:pt x="763" y="49"/>
                    <a:pt x="762" y="48"/>
                  </a:cubicBezTo>
                  <a:cubicBezTo>
                    <a:pt x="762" y="47"/>
                    <a:pt x="761" y="46"/>
                    <a:pt x="759" y="46"/>
                  </a:cubicBezTo>
                  <a:cubicBezTo>
                    <a:pt x="759" y="46"/>
                    <a:pt x="759" y="46"/>
                    <a:pt x="759" y="46"/>
                  </a:cubicBezTo>
                  <a:cubicBezTo>
                    <a:pt x="755" y="47"/>
                    <a:pt x="755" y="49"/>
                    <a:pt x="753" y="50"/>
                  </a:cubicBezTo>
                  <a:cubicBezTo>
                    <a:pt x="751" y="54"/>
                    <a:pt x="749" y="56"/>
                    <a:pt x="748" y="58"/>
                  </a:cubicBezTo>
                  <a:cubicBezTo>
                    <a:pt x="747" y="60"/>
                    <a:pt x="746" y="62"/>
                    <a:pt x="746" y="65"/>
                  </a:cubicBezTo>
                  <a:cubicBezTo>
                    <a:pt x="746" y="70"/>
                    <a:pt x="749" y="73"/>
                    <a:pt x="749" y="77"/>
                  </a:cubicBezTo>
                  <a:cubicBezTo>
                    <a:pt x="749" y="78"/>
                    <a:pt x="749" y="79"/>
                    <a:pt x="749" y="80"/>
                  </a:cubicBezTo>
                  <a:cubicBezTo>
                    <a:pt x="748" y="83"/>
                    <a:pt x="748" y="86"/>
                    <a:pt x="748" y="89"/>
                  </a:cubicBezTo>
                  <a:cubicBezTo>
                    <a:pt x="748" y="90"/>
                    <a:pt x="748" y="92"/>
                    <a:pt x="748" y="93"/>
                  </a:cubicBezTo>
                  <a:cubicBezTo>
                    <a:pt x="749" y="94"/>
                    <a:pt x="750" y="96"/>
                    <a:pt x="751" y="96"/>
                  </a:cubicBezTo>
                  <a:cubicBezTo>
                    <a:pt x="747" y="101"/>
                    <a:pt x="742" y="109"/>
                    <a:pt x="740" y="111"/>
                  </a:cubicBezTo>
                  <a:cubicBezTo>
                    <a:pt x="739" y="111"/>
                    <a:pt x="736" y="113"/>
                    <a:pt x="734" y="114"/>
                  </a:cubicBezTo>
                  <a:cubicBezTo>
                    <a:pt x="733" y="115"/>
                    <a:pt x="731" y="115"/>
                    <a:pt x="730" y="116"/>
                  </a:cubicBezTo>
                  <a:cubicBezTo>
                    <a:pt x="732" y="113"/>
                    <a:pt x="735" y="110"/>
                    <a:pt x="737" y="109"/>
                  </a:cubicBezTo>
                  <a:cubicBezTo>
                    <a:pt x="743" y="105"/>
                    <a:pt x="746" y="98"/>
                    <a:pt x="747" y="92"/>
                  </a:cubicBezTo>
                  <a:cubicBezTo>
                    <a:pt x="747" y="91"/>
                    <a:pt x="746" y="90"/>
                    <a:pt x="745" y="88"/>
                  </a:cubicBezTo>
                  <a:cubicBezTo>
                    <a:pt x="744" y="87"/>
                    <a:pt x="742" y="76"/>
                    <a:pt x="742" y="71"/>
                  </a:cubicBezTo>
                  <a:cubicBezTo>
                    <a:pt x="742" y="70"/>
                    <a:pt x="743" y="69"/>
                    <a:pt x="743" y="69"/>
                  </a:cubicBezTo>
                  <a:cubicBezTo>
                    <a:pt x="743" y="67"/>
                    <a:pt x="746" y="64"/>
                    <a:pt x="747" y="59"/>
                  </a:cubicBezTo>
                  <a:cubicBezTo>
                    <a:pt x="747" y="56"/>
                    <a:pt x="745" y="53"/>
                    <a:pt x="742" y="51"/>
                  </a:cubicBezTo>
                  <a:cubicBezTo>
                    <a:pt x="735" y="47"/>
                    <a:pt x="730" y="42"/>
                    <a:pt x="724" y="39"/>
                  </a:cubicBezTo>
                  <a:cubicBezTo>
                    <a:pt x="723" y="39"/>
                    <a:pt x="722" y="38"/>
                    <a:pt x="721" y="38"/>
                  </a:cubicBezTo>
                  <a:cubicBezTo>
                    <a:pt x="716" y="39"/>
                    <a:pt x="713" y="42"/>
                    <a:pt x="710" y="45"/>
                  </a:cubicBezTo>
                  <a:cubicBezTo>
                    <a:pt x="708" y="48"/>
                    <a:pt x="705" y="52"/>
                    <a:pt x="704" y="53"/>
                  </a:cubicBezTo>
                  <a:cubicBezTo>
                    <a:pt x="701" y="55"/>
                    <a:pt x="699" y="57"/>
                    <a:pt x="698" y="58"/>
                  </a:cubicBezTo>
                  <a:cubicBezTo>
                    <a:pt x="697" y="60"/>
                    <a:pt x="697" y="60"/>
                    <a:pt x="695" y="60"/>
                  </a:cubicBezTo>
                  <a:cubicBezTo>
                    <a:pt x="690" y="61"/>
                    <a:pt x="686" y="66"/>
                    <a:pt x="686" y="72"/>
                  </a:cubicBezTo>
                  <a:cubicBezTo>
                    <a:pt x="685" y="76"/>
                    <a:pt x="688" y="81"/>
                    <a:pt x="694" y="84"/>
                  </a:cubicBezTo>
                  <a:cubicBezTo>
                    <a:pt x="698" y="86"/>
                    <a:pt x="700" y="88"/>
                    <a:pt x="702" y="89"/>
                  </a:cubicBezTo>
                  <a:cubicBezTo>
                    <a:pt x="703" y="90"/>
                    <a:pt x="703" y="91"/>
                    <a:pt x="704" y="91"/>
                  </a:cubicBezTo>
                  <a:cubicBezTo>
                    <a:pt x="704" y="91"/>
                    <a:pt x="704" y="91"/>
                    <a:pt x="704" y="91"/>
                  </a:cubicBezTo>
                  <a:cubicBezTo>
                    <a:pt x="703" y="91"/>
                    <a:pt x="703" y="91"/>
                    <a:pt x="703" y="91"/>
                  </a:cubicBezTo>
                  <a:cubicBezTo>
                    <a:pt x="703" y="91"/>
                    <a:pt x="703" y="91"/>
                    <a:pt x="703" y="91"/>
                  </a:cubicBezTo>
                  <a:cubicBezTo>
                    <a:pt x="702" y="91"/>
                    <a:pt x="699" y="91"/>
                    <a:pt x="697" y="90"/>
                  </a:cubicBezTo>
                  <a:cubicBezTo>
                    <a:pt x="695" y="89"/>
                    <a:pt x="693" y="89"/>
                    <a:pt x="693" y="89"/>
                  </a:cubicBezTo>
                  <a:cubicBezTo>
                    <a:pt x="692" y="88"/>
                    <a:pt x="684" y="84"/>
                    <a:pt x="678" y="83"/>
                  </a:cubicBezTo>
                  <a:cubicBezTo>
                    <a:pt x="677" y="83"/>
                    <a:pt x="677" y="83"/>
                    <a:pt x="677" y="83"/>
                  </a:cubicBezTo>
                  <a:cubicBezTo>
                    <a:pt x="673" y="83"/>
                    <a:pt x="667" y="80"/>
                    <a:pt x="660" y="78"/>
                  </a:cubicBezTo>
                  <a:cubicBezTo>
                    <a:pt x="658" y="78"/>
                    <a:pt x="655" y="78"/>
                    <a:pt x="653" y="78"/>
                  </a:cubicBezTo>
                  <a:cubicBezTo>
                    <a:pt x="647" y="78"/>
                    <a:pt x="641" y="78"/>
                    <a:pt x="637" y="82"/>
                  </a:cubicBezTo>
                  <a:cubicBezTo>
                    <a:pt x="636" y="84"/>
                    <a:pt x="634" y="86"/>
                    <a:pt x="632" y="88"/>
                  </a:cubicBezTo>
                  <a:cubicBezTo>
                    <a:pt x="630" y="90"/>
                    <a:pt x="628" y="92"/>
                    <a:pt x="627" y="92"/>
                  </a:cubicBezTo>
                  <a:cubicBezTo>
                    <a:pt x="627" y="92"/>
                    <a:pt x="627" y="92"/>
                    <a:pt x="627" y="92"/>
                  </a:cubicBezTo>
                  <a:cubicBezTo>
                    <a:pt x="627" y="91"/>
                    <a:pt x="627" y="91"/>
                    <a:pt x="627" y="91"/>
                  </a:cubicBezTo>
                  <a:cubicBezTo>
                    <a:pt x="625" y="90"/>
                    <a:pt x="624" y="89"/>
                    <a:pt x="623" y="88"/>
                  </a:cubicBezTo>
                  <a:cubicBezTo>
                    <a:pt x="622" y="87"/>
                    <a:pt x="619" y="86"/>
                    <a:pt x="617" y="86"/>
                  </a:cubicBezTo>
                  <a:cubicBezTo>
                    <a:pt x="617" y="86"/>
                    <a:pt x="617" y="86"/>
                    <a:pt x="617" y="86"/>
                  </a:cubicBezTo>
                  <a:cubicBezTo>
                    <a:pt x="615" y="86"/>
                    <a:pt x="613" y="87"/>
                    <a:pt x="610" y="88"/>
                  </a:cubicBezTo>
                  <a:cubicBezTo>
                    <a:pt x="609" y="88"/>
                    <a:pt x="608" y="89"/>
                    <a:pt x="606" y="89"/>
                  </a:cubicBezTo>
                  <a:cubicBezTo>
                    <a:pt x="606" y="89"/>
                    <a:pt x="606" y="89"/>
                    <a:pt x="606" y="89"/>
                  </a:cubicBezTo>
                  <a:cubicBezTo>
                    <a:pt x="603" y="89"/>
                    <a:pt x="601" y="88"/>
                    <a:pt x="598" y="88"/>
                  </a:cubicBezTo>
                  <a:cubicBezTo>
                    <a:pt x="598" y="88"/>
                    <a:pt x="597" y="88"/>
                    <a:pt x="597" y="88"/>
                  </a:cubicBezTo>
                  <a:cubicBezTo>
                    <a:pt x="595" y="88"/>
                    <a:pt x="592" y="89"/>
                    <a:pt x="590" y="91"/>
                  </a:cubicBezTo>
                  <a:cubicBezTo>
                    <a:pt x="589" y="92"/>
                    <a:pt x="588" y="93"/>
                    <a:pt x="588" y="93"/>
                  </a:cubicBezTo>
                  <a:cubicBezTo>
                    <a:pt x="587" y="93"/>
                    <a:pt x="584" y="92"/>
                    <a:pt x="580" y="90"/>
                  </a:cubicBezTo>
                  <a:cubicBezTo>
                    <a:pt x="577" y="89"/>
                    <a:pt x="574" y="89"/>
                    <a:pt x="572" y="89"/>
                  </a:cubicBezTo>
                  <a:cubicBezTo>
                    <a:pt x="572" y="89"/>
                    <a:pt x="572" y="89"/>
                    <a:pt x="572" y="89"/>
                  </a:cubicBezTo>
                  <a:cubicBezTo>
                    <a:pt x="568" y="89"/>
                    <a:pt x="565" y="91"/>
                    <a:pt x="563" y="92"/>
                  </a:cubicBezTo>
                  <a:cubicBezTo>
                    <a:pt x="561" y="94"/>
                    <a:pt x="559" y="95"/>
                    <a:pt x="555" y="96"/>
                  </a:cubicBezTo>
                  <a:cubicBezTo>
                    <a:pt x="553" y="96"/>
                    <a:pt x="550" y="97"/>
                    <a:pt x="548" y="97"/>
                  </a:cubicBezTo>
                  <a:cubicBezTo>
                    <a:pt x="544" y="97"/>
                    <a:pt x="541" y="96"/>
                    <a:pt x="538" y="96"/>
                  </a:cubicBezTo>
                  <a:cubicBezTo>
                    <a:pt x="538" y="96"/>
                    <a:pt x="538" y="96"/>
                    <a:pt x="537" y="96"/>
                  </a:cubicBezTo>
                  <a:cubicBezTo>
                    <a:pt x="535" y="96"/>
                    <a:pt x="531" y="97"/>
                    <a:pt x="529" y="100"/>
                  </a:cubicBezTo>
                  <a:cubicBezTo>
                    <a:pt x="528" y="101"/>
                    <a:pt x="527" y="103"/>
                    <a:pt x="526" y="105"/>
                  </a:cubicBezTo>
                  <a:cubicBezTo>
                    <a:pt x="526" y="104"/>
                    <a:pt x="527" y="103"/>
                    <a:pt x="527" y="102"/>
                  </a:cubicBezTo>
                  <a:cubicBezTo>
                    <a:pt x="528" y="99"/>
                    <a:pt x="530" y="97"/>
                    <a:pt x="530" y="93"/>
                  </a:cubicBezTo>
                  <a:cubicBezTo>
                    <a:pt x="530" y="92"/>
                    <a:pt x="529" y="90"/>
                    <a:pt x="528" y="89"/>
                  </a:cubicBezTo>
                  <a:cubicBezTo>
                    <a:pt x="525" y="86"/>
                    <a:pt x="521" y="86"/>
                    <a:pt x="517" y="86"/>
                  </a:cubicBezTo>
                  <a:cubicBezTo>
                    <a:pt x="515" y="86"/>
                    <a:pt x="512" y="86"/>
                    <a:pt x="509" y="87"/>
                  </a:cubicBezTo>
                  <a:cubicBezTo>
                    <a:pt x="507" y="87"/>
                    <a:pt x="505" y="88"/>
                    <a:pt x="503" y="90"/>
                  </a:cubicBezTo>
                  <a:cubicBezTo>
                    <a:pt x="501" y="92"/>
                    <a:pt x="501" y="94"/>
                    <a:pt x="501" y="97"/>
                  </a:cubicBezTo>
                  <a:cubicBezTo>
                    <a:pt x="501" y="101"/>
                    <a:pt x="501" y="105"/>
                    <a:pt x="503" y="108"/>
                  </a:cubicBezTo>
                  <a:cubicBezTo>
                    <a:pt x="503" y="109"/>
                    <a:pt x="503" y="109"/>
                    <a:pt x="503" y="110"/>
                  </a:cubicBezTo>
                  <a:cubicBezTo>
                    <a:pt x="502" y="109"/>
                    <a:pt x="500" y="107"/>
                    <a:pt x="498" y="107"/>
                  </a:cubicBezTo>
                  <a:cubicBezTo>
                    <a:pt x="498" y="107"/>
                    <a:pt x="498" y="107"/>
                    <a:pt x="498" y="107"/>
                  </a:cubicBezTo>
                  <a:cubicBezTo>
                    <a:pt x="498" y="107"/>
                    <a:pt x="497" y="107"/>
                    <a:pt x="497" y="108"/>
                  </a:cubicBezTo>
                  <a:cubicBezTo>
                    <a:pt x="495" y="108"/>
                    <a:pt x="493" y="109"/>
                    <a:pt x="492" y="109"/>
                  </a:cubicBezTo>
                  <a:cubicBezTo>
                    <a:pt x="492" y="108"/>
                    <a:pt x="493" y="107"/>
                    <a:pt x="493" y="106"/>
                  </a:cubicBezTo>
                  <a:cubicBezTo>
                    <a:pt x="492" y="103"/>
                    <a:pt x="490" y="101"/>
                    <a:pt x="488" y="100"/>
                  </a:cubicBezTo>
                  <a:cubicBezTo>
                    <a:pt x="482" y="97"/>
                    <a:pt x="475" y="94"/>
                    <a:pt x="465" y="92"/>
                  </a:cubicBezTo>
                  <a:cubicBezTo>
                    <a:pt x="455" y="90"/>
                    <a:pt x="442" y="90"/>
                    <a:pt x="428" y="84"/>
                  </a:cubicBezTo>
                  <a:cubicBezTo>
                    <a:pt x="413" y="77"/>
                    <a:pt x="409" y="75"/>
                    <a:pt x="402" y="73"/>
                  </a:cubicBezTo>
                  <a:cubicBezTo>
                    <a:pt x="397" y="71"/>
                    <a:pt x="370" y="66"/>
                    <a:pt x="351" y="66"/>
                  </a:cubicBezTo>
                  <a:cubicBezTo>
                    <a:pt x="347" y="66"/>
                    <a:pt x="343" y="66"/>
                    <a:pt x="339" y="67"/>
                  </a:cubicBezTo>
                  <a:cubicBezTo>
                    <a:pt x="330" y="69"/>
                    <a:pt x="314" y="73"/>
                    <a:pt x="300" y="78"/>
                  </a:cubicBezTo>
                  <a:cubicBezTo>
                    <a:pt x="292" y="80"/>
                    <a:pt x="285" y="82"/>
                    <a:pt x="280" y="84"/>
                  </a:cubicBezTo>
                  <a:cubicBezTo>
                    <a:pt x="278" y="85"/>
                    <a:pt x="276" y="86"/>
                    <a:pt x="274" y="86"/>
                  </a:cubicBezTo>
                  <a:cubicBezTo>
                    <a:pt x="272" y="87"/>
                    <a:pt x="271" y="87"/>
                    <a:pt x="270" y="89"/>
                  </a:cubicBezTo>
                  <a:cubicBezTo>
                    <a:pt x="267" y="91"/>
                    <a:pt x="266" y="94"/>
                    <a:pt x="264" y="97"/>
                  </a:cubicBezTo>
                  <a:cubicBezTo>
                    <a:pt x="261" y="101"/>
                    <a:pt x="258" y="105"/>
                    <a:pt x="254" y="109"/>
                  </a:cubicBezTo>
                  <a:cubicBezTo>
                    <a:pt x="245" y="118"/>
                    <a:pt x="228" y="137"/>
                    <a:pt x="217" y="139"/>
                  </a:cubicBezTo>
                  <a:cubicBezTo>
                    <a:pt x="209" y="141"/>
                    <a:pt x="202" y="145"/>
                    <a:pt x="196" y="150"/>
                  </a:cubicBezTo>
                  <a:cubicBezTo>
                    <a:pt x="193" y="152"/>
                    <a:pt x="191" y="154"/>
                    <a:pt x="189" y="156"/>
                  </a:cubicBezTo>
                  <a:cubicBezTo>
                    <a:pt x="187" y="158"/>
                    <a:pt x="186" y="159"/>
                    <a:pt x="186" y="162"/>
                  </a:cubicBezTo>
                  <a:cubicBezTo>
                    <a:pt x="186" y="165"/>
                    <a:pt x="187" y="168"/>
                    <a:pt x="188" y="172"/>
                  </a:cubicBezTo>
                  <a:cubicBezTo>
                    <a:pt x="189" y="175"/>
                    <a:pt x="190" y="178"/>
                    <a:pt x="190" y="179"/>
                  </a:cubicBezTo>
                  <a:cubicBezTo>
                    <a:pt x="189" y="180"/>
                    <a:pt x="189" y="181"/>
                    <a:pt x="189" y="182"/>
                  </a:cubicBezTo>
                  <a:cubicBezTo>
                    <a:pt x="189" y="185"/>
                    <a:pt x="191" y="189"/>
                    <a:pt x="193" y="193"/>
                  </a:cubicBezTo>
                  <a:cubicBezTo>
                    <a:pt x="195" y="197"/>
                    <a:pt x="198" y="200"/>
                    <a:pt x="202" y="202"/>
                  </a:cubicBezTo>
                  <a:cubicBezTo>
                    <a:pt x="206" y="204"/>
                    <a:pt x="210" y="205"/>
                    <a:pt x="214" y="205"/>
                  </a:cubicBezTo>
                  <a:cubicBezTo>
                    <a:pt x="216" y="205"/>
                    <a:pt x="218" y="204"/>
                    <a:pt x="220" y="204"/>
                  </a:cubicBezTo>
                  <a:cubicBezTo>
                    <a:pt x="220" y="204"/>
                    <a:pt x="220" y="204"/>
                    <a:pt x="220" y="204"/>
                  </a:cubicBezTo>
                  <a:cubicBezTo>
                    <a:pt x="216" y="205"/>
                    <a:pt x="213" y="207"/>
                    <a:pt x="211" y="211"/>
                  </a:cubicBezTo>
                  <a:cubicBezTo>
                    <a:pt x="210" y="214"/>
                    <a:pt x="208" y="220"/>
                    <a:pt x="208" y="225"/>
                  </a:cubicBezTo>
                  <a:cubicBezTo>
                    <a:pt x="208" y="227"/>
                    <a:pt x="209" y="230"/>
                    <a:pt x="210" y="232"/>
                  </a:cubicBezTo>
                  <a:cubicBezTo>
                    <a:pt x="211" y="233"/>
                    <a:pt x="212" y="234"/>
                    <a:pt x="213" y="236"/>
                  </a:cubicBezTo>
                  <a:cubicBezTo>
                    <a:pt x="210" y="235"/>
                    <a:pt x="208" y="235"/>
                    <a:pt x="205" y="235"/>
                  </a:cubicBezTo>
                  <a:cubicBezTo>
                    <a:pt x="200" y="235"/>
                    <a:pt x="195" y="236"/>
                    <a:pt x="192" y="239"/>
                  </a:cubicBezTo>
                  <a:cubicBezTo>
                    <a:pt x="187" y="244"/>
                    <a:pt x="180" y="251"/>
                    <a:pt x="177" y="254"/>
                  </a:cubicBezTo>
                  <a:cubicBezTo>
                    <a:pt x="175" y="255"/>
                    <a:pt x="172" y="255"/>
                    <a:pt x="169" y="256"/>
                  </a:cubicBezTo>
                  <a:cubicBezTo>
                    <a:pt x="168" y="256"/>
                    <a:pt x="167" y="256"/>
                    <a:pt x="166" y="257"/>
                  </a:cubicBezTo>
                  <a:cubicBezTo>
                    <a:pt x="166" y="256"/>
                    <a:pt x="166" y="256"/>
                    <a:pt x="166" y="256"/>
                  </a:cubicBezTo>
                  <a:cubicBezTo>
                    <a:pt x="165" y="248"/>
                    <a:pt x="158" y="239"/>
                    <a:pt x="150" y="235"/>
                  </a:cubicBezTo>
                  <a:cubicBezTo>
                    <a:pt x="148" y="234"/>
                    <a:pt x="145" y="230"/>
                    <a:pt x="142" y="225"/>
                  </a:cubicBezTo>
                  <a:cubicBezTo>
                    <a:pt x="139" y="221"/>
                    <a:pt x="137" y="216"/>
                    <a:pt x="134" y="214"/>
                  </a:cubicBezTo>
                  <a:cubicBezTo>
                    <a:pt x="134" y="214"/>
                    <a:pt x="134" y="214"/>
                    <a:pt x="134" y="214"/>
                  </a:cubicBezTo>
                  <a:cubicBezTo>
                    <a:pt x="133" y="212"/>
                    <a:pt x="135" y="208"/>
                    <a:pt x="136" y="203"/>
                  </a:cubicBezTo>
                  <a:cubicBezTo>
                    <a:pt x="136" y="201"/>
                    <a:pt x="135" y="199"/>
                    <a:pt x="133" y="197"/>
                  </a:cubicBezTo>
                  <a:cubicBezTo>
                    <a:pt x="130" y="193"/>
                    <a:pt x="128" y="192"/>
                    <a:pt x="125" y="190"/>
                  </a:cubicBezTo>
                  <a:cubicBezTo>
                    <a:pt x="123" y="189"/>
                    <a:pt x="121" y="189"/>
                    <a:pt x="119" y="187"/>
                  </a:cubicBezTo>
                  <a:cubicBezTo>
                    <a:pt x="117" y="185"/>
                    <a:pt x="115" y="185"/>
                    <a:pt x="112" y="185"/>
                  </a:cubicBezTo>
                  <a:cubicBezTo>
                    <a:pt x="112" y="185"/>
                    <a:pt x="112" y="185"/>
                    <a:pt x="112" y="185"/>
                  </a:cubicBezTo>
                  <a:cubicBezTo>
                    <a:pt x="106" y="185"/>
                    <a:pt x="103" y="190"/>
                    <a:pt x="100" y="194"/>
                  </a:cubicBezTo>
                  <a:cubicBezTo>
                    <a:pt x="99" y="194"/>
                    <a:pt x="99" y="194"/>
                    <a:pt x="99" y="194"/>
                  </a:cubicBezTo>
                  <a:cubicBezTo>
                    <a:pt x="99" y="194"/>
                    <a:pt x="99" y="194"/>
                    <a:pt x="99" y="194"/>
                  </a:cubicBezTo>
                  <a:cubicBezTo>
                    <a:pt x="98" y="194"/>
                    <a:pt x="96" y="193"/>
                    <a:pt x="93" y="192"/>
                  </a:cubicBezTo>
                  <a:cubicBezTo>
                    <a:pt x="92" y="192"/>
                    <a:pt x="91" y="193"/>
                    <a:pt x="90" y="193"/>
                  </a:cubicBezTo>
                  <a:cubicBezTo>
                    <a:pt x="85" y="195"/>
                    <a:pt x="84" y="199"/>
                    <a:pt x="84" y="202"/>
                  </a:cubicBezTo>
                  <a:cubicBezTo>
                    <a:pt x="84" y="207"/>
                    <a:pt x="85" y="210"/>
                    <a:pt x="87" y="213"/>
                  </a:cubicBezTo>
                  <a:cubicBezTo>
                    <a:pt x="88" y="214"/>
                    <a:pt x="89" y="216"/>
                    <a:pt x="90" y="218"/>
                  </a:cubicBezTo>
                  <a:cubicBezTo>
                    <a:pt x="89" y="217"/>
                    <a:pt x="88" y="217"/>
                    <a:pt x="86" y="217"/>
                  </a:cubicBezTo>
                  <a:cubicBezTo>
                    <a:pt x="85" y="217"/>
                    <a:pt x="84" y="217"/>
                    <a:pt x="83" y="218"/>
                  </a:cubicBezTo>
                  <a:cubicBezTo>
                    <a:pt x="78" y="219"/>
                    <a:pt x="76" y="222"/>
                    <a:pt x="74" y="224"/>
                  </a:cubicBezTo>
                  <a:cubicBezTo>
                    <a:pt x="73" y="225"/>
                    <a:pt x="73" y="226"/>
                    <a:pt x="72" y="227"/>
                  </a:cubicBezTo>
                  <a:cubicBezTo>
                    <a:pt x="72" y="227"/>
                    <a:pt x="72" y="227"/>
                    <a:pt x="72" y="227"/>
                  </a:cubicBezTo>
                  <a:cubicBezTo>
                    <a:pt x="70" y="227"/>
                    <a:pt x="68" y="227"/>
                    <a:pt x="65" y="228"/>
                  </a:cubicBezTo>
                  <a:cubicBezTo>
                    <a:pt x="63" y="230"/>
                    <a:pt x="61" y="233"/>
                    <a:pt x="61" y="236"/>
                  </a:cubicBezTo>
                  <a:cubicBezTo>
                    <a:pt x="61" y="237"/>
                    <a:pt x="61" y="238"/>
                    <a:pt x="61" y="239"/>
                  </a:cubicBezTo>
                  <a:cubicBezTo>
                    <a:pt x="62" y="243"/>
                    <a:pt x="63" y="246"/>
                    <a:pt x="63" y="247"/>
                  </a:cubicBezTo>
                  <a:cubicBezTo>
                    <a:pt x="63" y="247"/>
                    <a:pt x="63" y="247"/>
                    <a:pt x="63" y="247"/>
                  </a:cubicBezTo>
                  <a:cubicBezTo>
                    <a:pt x="63" y="247"/>
                    <a:pt x="63" y="247"/>
                    <a:pt x="63" y="247"/>
                  </a:cubicBezTo>
                  <a:cubicBezTo>
                    <a:pt x="60" y="249"/>
                    <a:pt x="59" y="251"/>
                    <a:pt x="59" y="254"/>
                  </a:cubicBezTo>
                  <a:cubicBezTo>
                    <a:pt x="60" y="257"/>
                    <a:pt x="61" y="259"/>
                    <a:pt x="63" y="262"/>
                  </a:cubicBezTo>
                  <a:cubicBezTo>
                    <a:pt x="64" y="264"/>
                    <a:pt x="67" y="267"/>
                    <a:pt x="70" y="267"/>
                  </a:cubicBezTo>
                  <a:cubicBezTo>
                    <a:pt x="71" y="267"/>
                    <a:pt x="72" y="267"/>
                    <a:pt x="72" y="267"/>
                  </a:cubicBezTo>
                  <a:cubicBezTo>
                    <a:pt x="79" y="267"/>
                    <a:pt x="85" y="262"/>
                    <a:pt x="89" y="260"/>
                  </a:cubicBezTo>
                  <a:cubicBezTo>
                    <a:pt x="94" y="257"/>
                    <a:pt x="103" y="252"/>
                    <a:pt x="103" y="242"/>
                  </a:cubicBezTo>
                  <a:cubicBezTo>
                    <a:pt x="103" y="238"/>
                    <a:pt x="102" y="234"/>
                    <a:pt x="102" y="230"/>
                  </a:cubicBezTo>
                  <a:cubicBezTo>
                    <a:pt x="102" y="231"/>
                    <a:pt x="103" y="231"/>
                    <a:pt x="103" y="231"/>
                  </a:cubicBezTo>
                  <a:cubicBezTo>
                    <a:pt x="103" y="231"/>
                    <a:pt x="103" y="231"/>
                    <a:pt x="103" y="231"/>
                  </a:cubicBezTo>
                  <a:cubicBezTo>
                    <a:pt x="106" y="233"/>
                    <a:pt x="111" y="234"/>
                    <a:pt x="114" y="236"/>
                  </a:cubicBezTo>
                  <a:cubicBezTo>
                    <a:pt x="115" y="236"/>
                    <a:pt x="116" y="236"/>
                    <a:pt x="116" y="236"/>
                  </a:cubicBezTo>
                  <a:cubicBezTo>
                    <a:pt x="114" y="238"/>
                    <a:pt x="111" y="241"/>
                    <a:pt x="108" y="243"/>
                  </a:cubicBezTo>
                  <a:cubicBezTo>
                    <a:pt x="105" y="247"/>
                    <a:pt x="102" y="250"/>
                    <a:pt x="101" y="254"/>
                  </a:cubicBezTo>
                  <a:cubicBezTo>
                    <a:pt x="100" y="255"/>
                    <a:pt x="100" y="255"/>
                    <a:pt x="100" y="256"/>
                  </a:cubicBezTo>
                  <a:cubicBezTo>
                    <a:pt x="101" y="262"/>
                    <a:pt x="105" y="263"/>
                    <a:pt x="108" y="266"/>
                  </a:cubicBezTo>
                  <a:cubicBezTo>
                    <a:pt x="109" y="266"/>
                    <a:pt x="110" y="267"/>
                    <a:pt x="111" y="267"/>
                  </a:cubicBezTo>
                  <a:cubicBezTo>
                    <a:pt x="110" y="268"/>
                    <a:pt x="110" y="269"/>
                    <a:pt x="110" y="270"/>
                  </a:cubicBezTo>
                  <a:cubicBezTo>
                    <a:pt x="110" y="272"/>
                    <a:pt x="111" y="275"/>
                    <a:pt x="114" y="276"/>
                  </a:cubicBezTo>
                  <a:cubicBezTo>
                    <a:pt x="114" y="276"/>
                    <a:pt x="115" y="277"/>
                    <a:pt x="116" y="277"/>
                  </a:cubicBezTo>
                  <a:cubicBezTo>
                    <a:pt x="116" y="277"/>
                    <a:pt x="116" y="277"/>
                    <a:pt x="116" y="277"/>
                  </a:cubicBezTo>
                  <a:cubicBezTo>
                    <a:pt x="120" y="276"/>
                    <a:pt x="121" y="274"/>
                    <a:pt x="123" y="272"/>
                  </a:cubicBezTo>
                  <a:cubicBezTo>
                    <a:pt x="124" y="271"/>
                    <a:pt x="125" y="271"/>
                    <a:pt x="126" y="271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31" y="271"/>
                    <a:pt x="141" y="274"/>
                    <a:pt x="147" y="275"/>
                  </a:cubicBezTo>
                  <a:cubicBezTo>
                    <a:pt x="142" y="276"/>
                    <a:pt x="137" y="277"/>
                    <a:pt x="132" y="278"/>
                  </a:cubicBezTo>
                  <a:cubicBezTo>
                    <a:pt x="127" y="279"/>
                    <a:pt x="124" y="281"/>
                    <a:pt x="122" y="282"/>
                  </a:cubicBezTo>
                  <a:cubicBezTo>
                    <a:pt x="120" y="284"/>
                    <a:pt x="119" y="284"/>
                    <a:pt x="115" y="285"/>
                  </a:cubicBezTo>
                  <a:cubicBezTo>
                    <a:pt x="112" y="285"/>
                    <a:pt x="109" y="286"/>
                    <a:pt x="107" y="287"/>
                  </a:cubicBezTo>
                  <a:cubicBezTo>
                    <a:pt x="106" y="288"/>
                    <a:pt x="104" y="289"/>
                    <a:pt x="103" y="292"/>
                  </a:cubicBezTo>
                  <a:cubicBezTo>
                    <a:pt x="103" y="295"/>
                    <a:pt x="105" y="296"/>
                    <a:pt x="107" y="297"/>
                  </a:cubicBezTo>
                  <a:cubicBezTo>
                    <a:pt x="108" y="298"/>
                    <a:pt x="110" y="299"/>
                    <a:pt x="112" y="299"/>
                  </a:cubicBezTo>
                  <a:cubicBezTo>
                    <a:pt x="116" y="300"/>
                    <a:pt x="122" y="302"/>
                    <a:pt x="126" y="305"/>
                  </a:cubicBezTo>
                  <a:cubicBezTo>
                    <a:pt x="130" y="307"/>
                    <a:pt x="133" y="310"/>
                    <a:pt x="133" y="312"/>
                  </a:cubicBezTo>
                  <a:cubicBezTo>
                    <a:pt x="133" y="313"/>
                    <a:pt x="133" y="314"/>
                    <a:pt x="133" y="315"/>
                  </a:cubicBezTo>
                  <a:cubicBezTo>
                    <a:pt x="133" y="321"/>
                    <a:pt x="132" y="328"/>
                    <a:pt x="129" y="333"/>
                  </a:cubicBezTo>
                  <a:cubicBezTo>
                    <a:pt x="129" y="333"/>
                    <a:pt x="129" y="333"/>
                    <a:pt x="129" y="333"/>
                  </a:cubicBezTo>
                  <a:cubicBezTo>
                    <a:pt x="129" y="333"/>
                    <a:pt x="127" y="334"/>
                    <a:pt x="125" y="334"/>
                  </a:cubicBezTo>
                  <a:cubicBezTo>
                    <a:pt x="124" y="334"/>
                    <a:pt x="124" y="334"/>
                    <a:pt x="124" y="334"/>
                  </a:cubicBezTo>
                  <a:cubicBezTo>
                    <a:pt x="124" y="334"/>
                    <a:pt x="124" y="334"/>
                    <a:pt x="124" y="334"/>
                  </a:cubicBezTo>
                  <a:cubicBezTo>
                    <a:pt x="119" y="334"/>
                    <a:pt x="113" y="333"/>
                    <a:pt x="108" y="333"/>
                  </a:cubicBezTo>
                  <a:cubicBezTo>
                    <a:pt x="107" y="333"/>
                    <a:pt x="107" y="333"/>
                    <a:pt x="107" y="333"/>
                  </a:cubicBezTo>
                  <a:cubicBezTo>
                    <a:pt x="102" y="333"/>
                    <a:pt x="93" y="331"/>
                    <a:pt x="85" y="331"/>
                  </a:cubicBezTo>
                  <a:cubicBezTo>
                    <a:pt x="81" y="331"/>
                    <a:pt x="77" y="332"/>
                    <a:pt x="74" y="333"/>
                  </a:cubicBezTo>
                  <a:cubicBezTo>
                    <a:pt x="68" y="337"/>
                    <a:pt x="67" y="344"/>
                    <a:pt x="67" y="351"/>
                  </a:cubicBezTo>
                  <a:cubicBezTo>
                    <a:pt x="67" y="356"/>
                    <a:pt x="68" y="361"/>
                    <a:pt x="69" y="365"/>
                  </a:cubicBezTo>
                  <a:cubicBezTo>
                    <a:pt x="69" y="366"/>
                    <a:pt x="69" y="368"/>
                    <a:pt x="69" y="369"/>
                  </a:cubicBezTo>
                  <a:cubicBezTo>
                    <a:pt x="69" y="372"/>
                    <a:pt x="68" y="374"/>
                    <a:pt x="66" y="375"/>
                  </a:cubicBezTo>
                  <a:cubicBezTo>
                    <a:pt x="64" y="378"/>
                    <a:pt x="63" y="381"/>
                    <a:pt x="63" y="385"/>
                  </a:cubicBezTo>
                  <a:cubicBezTo>
                    <a:pt x="63" y="388"/>
                    <a:pt x="64" y="391"/>
                    <a:pt x="66" y="394"/>
                  </a:cubicBezTo>
                  <a:cubicBezTo>
                    <a:pt x="67" y="395"/>
                    <a:pt x="69" y="397"/>
                    <a:pt x="70" y="400"/>
                  </a:cubicBezTo>
                  <a:cubicBezTo>
                    <a:pt x="72" y="402"/>
                    <a:pt x="73" y="405"/>
                    <a:pt x="77" y="406"/>
                  </a:cubicBezTo>
                  <a:cubicBezTo>
                    <a:pt x="78" y="407"/>
                    <a:pt x="78" y="407"/>
                    <a:pt x="79" y="407"/>
                  </a:cubicBezTo>
                  <a:cubicBezTo>
                    <a:pt x="82" y="407"/>
                    <a:pt x="84" y="406"/>
                    <a:pt x="87" y="406"/>
                  </a:cubicBezTo>
                  <a:cubicBezTo>
                    <a:pt x="87" y="406"/>
                    <a:pt x="87" y="406"/>
                    <a:pt x="87" y="406"/>
                  </a:cubicBezTo>
                  <a:cubicBezTo>
                    <a:pt x="89" y="406"/>
                    <a:pt x="90" y="406"/>
                    <a:pt x="90" y="407"/>
                  </a:cubicBezTo>
                  <a:cubicBezTo>
                    <a:pt x="91" y="408"/>
                    <a:pt x="93" y="411"/>
                    <a:pt x="94" y="414"/>
                  </a:cubicBezTo>
                  <a:cubicBezTo>
                    <a:pt x="95" y="415"/>
                    <a:pt x="96" y="416"/>
                    <a:pt x="97" y="417"/>
                  </a:cubicBezTo>
                  <a:cubicBezTo>
                    <a:pt x="97" y="418"/>
                    <a:pt x="97" y="418"/>
                    <a:pt x="97" y="418"/>
                  </a:cubicBezTo>
                  <a:cubicBezTo>
                    <a:pt x="97" y="418"/>
                    <a:pt x="97" y="418"/>
                    <a:pt x="97" y="418"/>
                  </a:cubicBezTo>
                  <a:cubicBezTo>
                    <a:pt x="92" y="421"/>
                    <a:pt x="88" y="425"/>
                    <a:pt x="85" y="427"/>
                  </a:cubicBezTo>
                  <a:cubicBezTo>
                    <a:pt x="83" y="429"/>
                    <a:pt x="82" y="430"/>
                    <a:pt x="81" y="431"/>
                  </a:cubicBezTo>
                  <a:cubicBezTo>
                    <a:pt x="80" y="431"/>
                    <a:pt x="80" y="431"/>
                    <a:pt x="80" y="432"/>
                  </a:cubicBezTo>
                  <a:cubicBezTo>
                    <a:pt x="78" y="432"/>
                    <a:pt x="77" y="433"/>
                    <a:pt x="76" y="433"/>
                  </a:cubicBezTo>
                  <a:cubicBezTo>
                    <a:pt x="72" y="436"/>
                    <a:pt x="68" y="442"/>
                    <a:pt x="65" y="452"/>
                  </a:cubicBezTo>
                  <a:cubicBezTo>
                    <a:pt x="62" y="459"/>
                    <a:pt x="63" y="465"/>
                    <a:pt x="62" y="470"/>
                  </a:cubicBezTo>
                  <a:cubicBezTo>
                    <a:pt x="62" y="475"/>
                    <a:pt x="62" y="476"/>
                    <a:pt x="59" y="478"/>
                  </a:cubicBezTo>
                  <a:cubicBezTo>
                    <a:pt x="52" y="482"/>
                    <a:pt x="38" y="491"/>
                    <a:pt x="31" y="498"/>
                  </a:cubicBezTo>
                  <a:cubicBezTo>
                    <a:pt x="28" y="502"/>
                    <a:pt x="25" y="510"/>
                    <a:pt x="22" y="518"/>
                  </a:cubicBezTo>
                  <a:cubicBezTo>
                    <a:pt x="18" y="526"/>
                    <a:pt x="15" y="534"/>
                    <a:pt x="12" y="539"/>
                  </a:cubicBezTo>
                  <a:cubicBezTo>
                    <a:pt x="9" y="543"/>
                    <a:pt x="8" y="547"/>
                    <a:pt x="8" y="551"/>
                  </a:cubicBezTo>
                  <a:cubicBezTo>
                    <a:pt x="8" y="559"/>
                    <a:pt x="12" y="566"/>
                    <a:pt x="13" y="569"/>
                  </a:cubicBezTo>
                  <a:cubicBezTo>
                    <a:pt x="14" y="573"/>
                    <a:pt x="15" y="579"/>
                    <a:pt x="15" y="585"/>
                  </a:cubicBezTo>
                  <a:cubicBezTo>
                    <a:pt x="15" y="589"/>
                    <a:pt x="15" y="593"/>
                    <a:pt x="12" y="597"/>
                  </a:cubicBezTo>
                  <a:cubicBezTo>
                    <a:pt x="8" y="603"/>
                    <a:pt x="6" y="608"/>
                    <a:pt x="5" y="611"/>
                  </a:cubicBezTo>
                  <a:cubicBezTo>
                    <a:pt x="4" y="612"/>
                    <a:pt x="4" y="613"/>
                    <a:pt x="3" y="614"/>
                  </a:cubicBezTo>
                  <a:cubicBezTo>
                    <a:pt x="3" y="614"/>
                    <a:pt x="3" y="614"/>
                    <a:pt x="3" y="614"/>
                  </a:cubicBezTo>
                  <a:cubicBezTo>
                    <a:pt x="3" y="614"/>
                    <a:pt x="2" y="614"/>
                    <a:pt x="1" y="615"/>
                  </a:cubicBezTo>
                  <a:cubicBezTo>
                    <a:pt x="1" y="616"/>
                    <a:pt x="0" y="617"/>
                    <a:pt x="0" y="618"/>
                  </a:cubicBezTo>
                  <a:cubicBezTo>
                    <a:pt x="0" y="620"/>
                    <a:pt x="1" y="621"/>
                    <a:pt x="1" y="622"/>
                  </a:cubicBezTo>
                  <a:cubicBezTo>
                    <a:pt x="3" y="624"/>
                    <a:pt x="5" y="627"/>
                    <a:pt x="6" y="630"/>
                  </a:cubicBezTo>
                  <a:cubicBezTo>
                    <a:pt x="6" y="631"/>
                    <a:pt x="6" y="631"/>
                    <a:pt x="6" y="632"/>
                  </a:cubicBezTo>
                  <a:cubicBezTo>
                    <a:pt x="6" y="635"/>
                    <a:pt x="5" y="638"/>
                    <a:pt x="5" y="642"/>
                  </a:cubicBezTo>
                  <a:cubicBezTo>
                    <a:pt x="5" y="647"/>
                    <a:pt x="7" y="653"/>
                    <a:pt x="14" y="657"/>
                  </a:cubicBezTo>
                  <a:cubicBezTo>
                    <a:pt x="27" y="664"/>
                    <a:pt x="32" y="670"/>
                    <a:pt x="36" y="679"/>
                  </a:cubicBezTo>
                  <a:cubicBezTo>
                    <a:pt x="40" y="691"/>
                    <a:pt x="57" y="707"/>
                    <a:pt x="57" y="707"/>
                  </a:cubicBezTo>
                  <a:cubicBezTo>
                    <a:pt x="57" y="707"/>
                    <a:pt x="70" y="720"/>
                    <a:pt x="76" y="726"/>
                  </a:cubicBezTo>
                  <a:cubicBezTo>
                    <a:pt x="79" y="729"/>
                    <a:pt x="81" y="730"/>
                    <a:pt x="84" y="730"/>
                  </a:cubicBezTo>
                  <a:cubicBezTo>
                    <a:pt x="84" y="730"/>
                    <a:pt x="84" y="730"/>
                    <a:pt x="84" y="730"/>
                  </a:cubicBezTo>
                  <a:cubicBezTo>
                    <a:pt x="87" y="730"/>
                    <a:pt x="89" y="728"/>
                    <a:pt x="90" y="727"/>
                  </a:cubicBezTo>
                  <a:cubicBezTo>
                    <a:pt x="91" y="725"/>
                    <a:pt x="91" y="723"/>
                    <a:pt x="92" y="721"/>
                  </a:cubicBezTo>
                  <a:cubicBezTo>
                    <a:pt x="92" y="720"/>
                    <a:pt x="93" y="719"/>
                    <a:pt x="96" y="718"/>
                  </a:cubicBezTo>
                  <a:cubicBezTo>
                    <a:pt x="98" y="717"/>
                    <a:pt x="102" y="717"/>
                    <a:pt x="107" y="717"/>
                  </a:cubicBezTo>
                  <a:cubicBezTo>
                    <a:pt x="107" y="717"/>
                    <a:pt x="107" y="717"/>
                    <a:pt x="108" y="717"/>
                  </a:cubicBezTo>
                  <a:cubicBezTo>
                    <a:pt x="108" y="717"/>
                    <a:pt x="108" y="717"/>
                    <a:pt x="108" y="717"/>
                  </a:cubicBezTo>
                  <a:cubicBezTo>
                    <a:pt x="114" y="717"/>
                    <a:pt x="120" y="719"/>
                    <a:pt x="127" y="719"/>
                  </a:cubicBezTo>
                  <a:cubicBezTo>
                    <a:pt x="129" y="719"/>
                    <a:pt x="132" y="718"/>
                    <a:pt x="134" y="718"/>
                  </a:cubicBezTo>
                  <a:cubicBezTo>
                    <a:pt x="145" y="716"/>
                    <a:pt x="156" y="708"/>
                    <a:pt x="158" y="707"/>
                  </a:cubicBezTo>
                  <a:cubicBezTo>
                    <a:pt x="161" y="705"/>
                    <a:pt x="168" y="701"/>
                    <a:pt x="173" y="701"/>
                  </a:cubicBezTo>
                  <a:cubicBezTo>
                    <a:pt x="173" y="701"/>
                    <a:pt x="173" y="701"/>
                    <a:pt x="174" y="701"/>
                  </a:cubicBezTo>
                  <a:cubicBezTo>
                    <a:pt x="175" y="701"/>
                    <a:pt x="177" y="701"/>
                    <a:pt x="179" y="702"/>
                  </a:cubicBezTo>
                  <a:cubicBezTo>
                    <a:pt x="182" y="705"/>
                    <a:pt x="184" y="708"/>
                    <a:pt x="185" y="712"/>
                  </a:cubicBezTo>
                  <a:cubicBezTo>
                    <a:pt x="187" y="715"/>
                    <a:pt x="187" y="720"/>
                    <a:pt x="191" y="723"/>
                  </a:cubicBezTo>
                  <a:cubicBezTo>
                    <a:pt x="193" y="726"/>
                    <a:pt x="196" y="728"/>
                    <a:pt x="200" y="728"/>
                  </a:cubicBezTo>
                  <a:cubicBezTo>
                    <a:pt x="200" y="728"/>
                    <a:pt x="200" y="728"/>
                    <a:pt x="200" y="728"/>
                  </a:cubicBezTo>
                  <a:cubicBezTo>
                    <a:pt x="206" y="728"/>
                    <a:pt x="211" y="724"/>
                    <a:pt x="215" y="720"/>
                  </a:cubicBezTo>
                  <a:cubicBezTo>
                    <a:pt x="216" y="720"/>
                    <a:pt x="217" y="719"/>
                    <a:pt x="217" y="719"/>
                  </a:cubicBezTo>
                  <a:cubicBezTo>
                    <a:pt x="218" y="720"/>
                    <a:pt x="220" y="721"/>
                    <a:pt x="222" y="722"/>
                  </a:cubicBezTo>
                  <a:cubicBezTo>
                    <a:pt x="226" y="725"/>
                    <a:pt x="228" y="728"/>
                    <a:pt x="228" y="729"/>
                  </a:cubicBezTo>
                  <a:cubicBezTo>
                    <a:pt x="228" y="730"/>
                    <a:pt x="228" y="732"/>
                    <a:pt x="225" y="734"/>
                  </a:cubicBezTo>
                  <a:cubicBezTo>
                    <a:pt x="221" y="739"/>
                    <a:pt x="220" y="745"/>
                    <a:pt x="220" y="750"/>
                  </a:cubicBezTo>
                  <a:cubicBezTo>
                    <a:pt x="219" y="756"/>
                    <a:pt x="219" y="761"/>
                    <a:pt x="218" y="766"/>
                  </a:cubicBezTo>
                  <a:cubicBezTo>
                    <a:pt x="216" y="771"/>
                    <a:pt x="215" y="774"/>
                    <a:pt x="215" y="777"/>
                  </a:cubicBezTo>
                  <a:cubicBezTo>
                    <a:pt x="215" y="780"/>
                    <a:pt x="216" y="782"/>
                    <a:pt x="217" y="784"/>
                  </a:cubicBezTo>
                  <a:cubicBezTo>
                    <a:pt x="219" y="786"/>
                    <a:pt x="221" y="787"/>
                    <a:pt x="223" y="789"/>
                  </a:cubicBezTo>
                  <a:cubicBezTo>
                    <a:pt x="225" y="790"/>
                    <a:pt x="231" y="799"/>
                    <a:pt x="236" y="808"/>
                  </a:cubicBezTo>
                  <a:cubicBezTo>
                    <a:pt x="241" y="817"/>
                    <a:pt x="245" y="826"/>
                    <a:pt x="248" y="829"/>
                  </a:cubicBezTo>
                  <a:cubicBezTo>
                    <a:pt x="248" y="830"/>
                    <a:pt x="249" y="832"/>
                    <a:pt x="249" y="835"/>
                  </a:cubicBezTo>
                  <a:cubicBezTo>
                    <a:pt x="249" y="839"/>
                    <a:pt x="248" y="843"/>
                    <a:pt x="248" y="847"/>
                  </a:cubicBezTo>
                  <a:cubicBezTo>
                    <a:pt x="248" y="852"/>
                    <a:pt x="249" y="857"/>
                    <a:pt x="251" y="861"/>
                  </a:cubicBezTo>
                  <a:cubicBezTo>
                    <a:pt x="254" y="868"/>
                    <a:pt x="257" y="873"/>
                    <a:pt x="257" y="876"/>
                  </a:cubicBezTo>
                  <a:cubicBezTo>
                    <a:pt x="257" y="877"/>
                    <a:pt x="257" y="877"/>
                    <a:pt x="256" y="878"/>
                  </a:cubicBezTo>
                  <a:cubicBezTo>
                    <a:pt x="250" y="883"/>
                    <a:pt x="240" y="893"/>
                    <a:pt x="239" y="911"/>
                  </a:cubicBezTo>
                  <a:cubicBezTo>
                    <a:pt x="239" y="913"/>
                    <a:pt x="239" y="914"/>
                    <a:pt x="239" y="916"/>
                  </a:cubicBezTo>
                  <a:cubicBezTo>
                    <a:pt x="239" y="931"/>
                    <a:pt x="242" y="941"/>
                    <a:pt x="245" y="947"/>
                  </a:cubicBezTo>
                  <a:cubicBezTo>
                    <a:pt x="247" y="953"/>
                    <a:pt x="254" y="968"/>
                    <a:pt x="258" y="975"/>
                  </a:cubicBezTo>
                  <a:cubicBezTo>
                    <a:pt x="261" y="980"/>
                    <a:pt x="265" y="994"/>
                    <a:pt x="266" y="1002"/>
                  </a:cubicBezTo>
                  <a:cubicBezTo>
                    <a:pt x="266" y="1004"/>
                    <a:pt x="266" y="1005"/>
                    <a:pt x="266" y="1007"/>
                  </a:cubicBezTo>
                  <a:cubicBezTo>
                    <a:pt x="266" y="1010"/>
                    <a:pt x="266" y="1013"/>
                    <a:pt x="266" y="1016"/>
                  </a:cubicBezTo>
                  <a:cubicBezTo>
                    <a:pt x="266" y="1020"/>
                    <a:pt x="266" y="1025"/>
                    <a:pt x="268" y="1029"/>
                  </a:cubicBezTo>
                  <a:cubicBezTo>
                    <a:pt x="271" y="1033"/>
                    <a:pt x="274" y="1041"/>
                    <a:pt x="281" y="1048"/>
                  </a:cubicBezTo>
                  <a:cubicBezTo>
                    <a:pt x="283" y="1051"/>
                    <a:pt x="285" y="1056"/>
                    <a:pt x="286" y="1060"/>
                  </a:cubicBezTo>
                  <a:cubicBezTo>
                    <a:pt x="287" y="1064"/>
                    <a:pt x="288" y="1067"/>
                    <a:pt x="288" y="1067"/>
                  </a:cubicBezTo>
                  <a:cubicBezTo>
                    <a:pt x="288" y="1068"/>
                    <a:pt x="288" y="1068"/>
                    <a:pt x="288" y="1068"/>
                  </a:cubicBezTo>
                  <a:cubicBezTo>
                    <a:pt x="288" y="1068"/>
                    <a:pt x="289" y="1069"/>
                    <a:pt x="289" y="1071"/>
                  </a:cubicBezTo>
                  <a:cubicBezTo>
                    <a:pt x="290" y="1074"/>
                    <a:pt x="290" y="1077"/>
                    <a:pt x="291" y="1082"/>
                  </a:cubicBezTo>
                  <a:cubicBezTo>
                    <a:pt x="291" y="1086"/>
                    <a:pt x="291" y="1090"/>
                    <a:pt x="293" y="1094"/>
                  </a:cubicBezTo>
                  <a:cubicBezTo>
                    <a:pt x="294" y="1098"/>
                    <a:pt x="297" y="1101"/>
                    <a:pt x="301" y="1104"/>
                  </a:cubicBezTo>
                  <a:cubicBezTo>
                    <a:pt x="305" y="1106"/>
                    <a:pt x="308" y="1108"/>
                    <a:pt x="312" y="1108"/>
                  </a:cubicBezTo>
                  <a:cubicBezTo>
                    <a:pt x="312" y="1108"/>
                    <a:pt x="312" y="1108"/>
                    <a:pt x="312" y="1108"/>
                  </a:cubicBezTo>
                  <a:cubicBezTo>
                    <a:pt x="316" y="1108"/>
                    <a:pt x="319" y="1106"/>
                    <a:pt x="321" y="1104"/>
                  </a:cubicBezTo>
                  <a:cubicBezTo>
                    <a:pt x="321" y="1104"/>
                    <a:pt x="321" y="1103"/>
                    <a:pt x="322" y="1103"/>
                  </a:cubicBezTo>
                  <a:cubicBezTo>
                    <a:pt x="326" y="1101"/>
                    <a:pt x="334" y="1101"/>
                    <a:pt x="340" y="1101"/>
                  </a:cubicBezTo>
                  <a:cubicBezTo>
                    <a:pt x="340" y="1101"/>
                    <a:pt x="340" y="1101"/>
                    <a:pt x="340" y="1101"/>
                  </a:cubicBezTo>
                  <a:cubicBezTo>
                    <a:pt x="343" y="1101"/>
                    <a:pt x="345" y="1101"/>
                    <a:pt x="347" y="1101"/>
                  </a:cubicBezTo>
                  <a:cubicBezTo>
                    <a:pt x="348" y="1101"/>
                    <a:pt x="349" y="1101"/>
                    <a:pt x="349" y="1101"/>
                  </a:cubicBezTo>
                  <a:cubicBezTo>
                    <a:pt x="359" y="1101"/>
                    <a:pt x="369" y="1095"/>
                    <a:pt x="378" y="1088"/>
                  </a:cubicBezTo>
                  <a:cubicBezTo>
                    <a:pt x="388" y="1079"/>
                    <a:pt x="401" y="1059"/>
                    <a:pt x="406" y="1054"/>
                  </a:cubicBezTo>
                  <a:cubicBezTo>
                    <a:pt x="408" y="1051"/>
                    <a:pt x="412" y="1047"/>
                    <a:pt x="415" y="1043"/>
                  </a:cubicBezTo>
                  <a:cubicBezTo>
                    <a:pt x="418" y="1039"/>
                    <a:pt x="421" y="1035"/>
                    <a:pt x="421" y="1030"/>
                  </a:cubicBezTo>
                  <a:cubicBezTo>
                    <a:pt x="421" y="1029"/>
                    <a:pt x="421" y="1028"/>
                    <a:pt x="421" y="1028"/>
                  </a:cubicBezTo>
                  <a:cubicBezTo>
                    <a:pt x="420" y="1024"/>
                    <a:pt x="419" y="1020"/>
                    <a:pt x="419" y="1018"/>
                  </a:cubicBezTo>
                  <a:cubicBezTo>
                    <a:pt x="419" y="1016"/>
                    <a:pt x="419" y="1016"/>
                    <a:pt x="421" y="1015"/>
                  </a:cubicBezTo>
                  <a:cubicBezTo>
                    <a:pt x="423" y="1013"/>
                    <a:pt x="428" y="1011"/>
                    <a:pt x="432" y="1008"/>
                  </a:cubicBezTo>
                  <a:cubicBezTo>
                    <a:pt x="437" y="1005"/>
                    <a:pt x="441" y="1003"/>
                    <a:pt x="442" y="997"/>
                  </a:cubicBezTo>
                  <a:cubicBezTo>
                    <a:pt x="442" y="997"/>
                    <a:pt x="442" y="996"/>
                    <a:pt x="442" y="996"/>
                  </a:cubicBezTo>
                  <a:cubicBezTo>
                    <a:pt x="442" y="988"/>
                    <a:pt x="437" y="970"/>
                    <a:pt x="435" y="966"/>
                  </a:cubicBezTo>
                  <a:cubicBezTo>
                    <a:pt x="435" y="966"/>
                    <a:pt x="435" y="966"/>
                    <a:pt x="435" y="966"/>
                  </a:cubicBezTo>
                  <a:cubicBezTo>
                    <a:pt x="435" y="963"/>
                    <a:pt x="439" y="956"/>
                    <a:pt x="444" y="949"/>
                  </a:cubicBezTo>
                  <a:cubicBezTo>
                    <a:pt x="446" y="946"/>
                    <a:pt x="451" y="943"/>
                    <a:pt x="457" y="940"/>
                  </a:cubicBezTo>
                  <a:cubicBezTo>
                    <a:pt x="459" y="938"/>
                    <a:pt x="462" y="937"/>
                    <a:pt x="464" y="936"/>
                  </a:cubicBezTo>
                  <a:cubicBezTo>
                    <a:pt x="466" y="935"/>
                    <a:pt x="468" y="934"/>
                    <a:pt x="469" y="932"/>
                  </a:cubicBezTo>
                  <a:cubicBezTo>
                    <a:pt x="473" y="928"/>
                    <a:pt x="480" y="914"/>
                    <a:pt x="482" y="902"/>
                  </a:cubicBezTo>
                  <a:cubicBezTo>
                    <a:pt x="482" y="900"/>
                    <a:pt x="482" y="898"/>
                    <a:pt x="482" y="897"/>
                  </a:cubicBezTo>
                  <a:cubicBezTo>
                    <a:pt x="482" y="889"/>
                    <a:pt x="481" y="882"/>
                    <a:pt x="481" y="878"/>
                  </a:cubicBezTo>
                  <a:cubicBezTo>
                    <a:pt x="481" y="876"/>
                    <a:pt x="481" y="874"/>
                    <a:pt x="482" y="873"/>
                  </a:cubicBezTo>
                  <a:cubicBezTo>
                    <a:pt x="483" y="871"/>
                    <a:pt x="483" y="869"/>
                    <a:pt x="483" y="867"/>
                  </a:cubicBezTo>
                  <a:cubicBezTo>
                    <a:pt x="483" y="861"/>
                    <a:pt x="480" y="857"/>
                    <a:pt x="475" y="852"/>
                  </a:cubicBezTo>
                  <a:cubicBezTo>
                    <a:pt x="473" y="850"/>
                    <a:pt x="472" y="844"/>
                    <a:pt x="471" y="838"/>
                  </a:cubicBezTo>
                  <a:cubicBezTo>
                    <a:pt x="471" y="835"/>
                    <a:pt x="471" y="832"/>
                    <a:pt x="471" y="829"/>
                  </a:cubicBezTo>
                  <a:cubicBezTo>
                    <a:pt x="470" y="827"/>
                    <a:pt x="470" y="825"/>
                    <a:pt x="469" y="823"/>
                  </a:cubicBezTo>
                  <a:cubicBezTo>
                    <a:pt x="469" y="822"/>
                    <a:pt x="468" y="821"/>
                    <a:pt x="469" y="818"/>
                  </a:cubicBezTo>
                  <a:cubicBezTo>
                    <a:pt x="469" y="815"/>
                    <a:pt x="469" y="812"/>
                    <a:pt x="470" y="809"/>
                  </a:cubicBezTo>
                  <a:cubicBezTo>
                    <a:pt x="470" y="808"/>
                    <a:pt x="470" y="807"/>
                    <a:pt x="471" y="806"/>
                  </a:cubicBezTo>
                  <a:cubicBezTo>
                    <a:pt x="471" y="805"/>
                    <a:pt x="471" y="805"/>
                    <a:pt x="471" y="805"/>
                  </a:cubicBezTo>
                  <a:cubicBezTo>
                    <a:pt x="473" y="804"/>
                    <a:pt x="474" y="803"/>
                    <a:pt x="476" y="801"/>
                  </a:cubicBezTo>
                  <a:cubicBezTo>
                    <a:pt x="481" y="795"/>
                    <a:pt x="487" y="784"/>
                    <a:pt x="491" y="779"/>
                  </a:cubicBezTo>
                  <a:cubicBezTo>
                    <a:pt x="494" y="775"/>
                    <a:pt x="499" y="767"/>
                    <a:pt x="505" y="760"/>
                  </a:cubicBezTo>
                  <a:cubicBezTo>
                    <a:pt x="510" y="754"/>
                    <a:pt x="516" y="748"/>
                    <a:pt x="518" y="748"/>
                  </a:cubicBezTo>
                  <a:cubicBezTo>
                    <a:pt x="518" y="748"/>
                    <a:pt x="518" y="748"/>
                    <a:pt x="518" y="748"/>
                  </a:cubicBezTo>
                  <a:cubicBezTo>
                    <a:pt x="523" y="746"/>
                    <a:pt x="528" y="742"/>
                    <a:pt x="532" y="738"/>
                  </a:cubicBezTo>
                  <a:cubicBezTo>
                    <a:pt x="537" y="733"/>
                    <a:pt x="540" y="727"/>
                    <a:pt x="541" y="722"/>
                  </a:cubicBezTo>
                  <a:cubicBezTo>
                    <a:pt x="541" y="720"/>
                    <a:pt x="546" y="711"/>
                    <a:pt x="551" y="702"/>
                  </a:cubicBezTo>
                  <a:cubicBezTo>
                    <a:pt x="554" y="698"/>
                    <a:pt x="556" y="694"/>
                    <a:pt x="558" y="690"/>
                  </a:cubicBezTo>
                  <a:cubicBezTo>
                    <a:pt x="560" y="686"/>
                    <a:pt x="562" y="684"/>
                    <a:pt x="562" y="681"/>
                  </a:cubicBezTo>
                  <a:cubicBezTo>
                    <a:pt x="562" y="679"/>
                    <a:pt x="564" y="674"/>
                    <a:pt x="565" y="668"/>
                  </a:cubicBezTo>
                  <a:cubicBezTo>
                    <a:pt x="567" y="663"/>
                    <a:pt x="569" y="657"/>
                    <a:pt x="569" y="652"/>
                  </a:cubicBezTo>
                  <a:cubicBezTo>
                    <a:pt x="569" y="650"/>
                    <a:pt x="568" y="648"/>
                    <a:pt x="567" y="646"/>
                  </a:cubicBezTo>
                  <a:cubicBezTo>
                    <a:pt x="565" y="643"/>
                    <a:pt x="563" y="643"/>
                    <a:pt x="561" y="643"/>
                  </a:cubicBezTo>
                  <a:cubicBezTo>
                    <a:pt x="551" y="643"/>
                    <a:pt x="532" y="652"/>
                    <a:pt x="529" y="654"/>
                  </a:cubicBezTo>
                  <a:cubicBezTo>
                    <a:pt x="525" y="656"/>
                    <a:pt x="517" y="661"/>
                    <a:pt x="508" y="661"/>
                  </a:cubicBezTo>
                  <a:cubicBezTo>
                    <a:pt x="507" y="661"/>
                    <a:pt x="507" y="661"/>
                    <a:pt x="506" y="661"/>
                  </a:cubicBezTo>
                  <a:cubicBezTo>
                    <a:pt x="504" y="661"/>
                    <a:pt x="503" y="660"/>
                    <a:pt x="503" y="660"/>
                  </a:cubicBezTo>
                  <a:cubicBezTo>
                    <a:pt x="503" y="659"/>
                    <a:pt x="502" y="658"/>
                    <a:pt x="502" y="657"/>
                  </a:cubicBezTo>
                  <a:cubicBezTo>
                    <a:pt x="502" y="655"/>
                    <a:pt x="503" y="652"/>
                    <a:pt x="503" y="649"/>
                  </a:cubicBezTo>
                  <a:cubicBezTo>
                    <a:pt x="503" y="649"/>
                    <a:pt x="503" y="648"/>
                    <a:pt x="503" y="648"/>
                  </a:cubicBezTo>
                  <a:cubicBezTo>
                    <a:pt x="502" y="646"/>
                    <a:pt x="502" y="644"/>
                    <a:pt x="501" y="641"/>
                  </a:cubicBezTo>
                  <a:cubicBezTo>
                    <a:pt x="501" y="642"/>
                    <a:pt x="501" y="642"/>
                    <a:pt x="502" y="642"/>
                  </a:cubicBezTo>
                  <a:cubicBezTo>
                    <a:pt x="503" y="643"/>
                    <a:pt x="505" y="643"/>
                    <a:pt x="507" y="643"/>
                  </a:cubicBezTo>
                  <a:cubicBezTo>
                    <a:pt x="511" y="643"/>
                    <a:pt x="517" y="642"/>
                    <a:pt x="522" y="640"/>
                  </a:cubicBezTo>
                  <a:cubicBezTo>
                    <a:pt x="527" y="639"/>
                    <a:pt x="531" y="637"/>
                    <a:pt x="533" y="635"/>
                  </a:cubicBezTo>
                  <a:cubicBezTo>
                    <a:pt x="536" y="633"/>
                    <a:pt x="560" y="620"/>
                    <a:pt x="566" y="619"/>
                  </a:cubicBezTo>
                  <a:cubicBezTo>
                    <a:pt x="571" y="619"/>
                    <a:pt x="574" y="616"/>
                    <a:pt x="577" y="614"/>
                  </a:cubicBezTo>
                  <a:cubicBezTo>
                    <a:pt x="580" y="612"/>
                    <a:pt x="582" y="610"/>
                    <a:pt x="586" y="609"/>
                  </a:cubicBezTo>
                  <a:cubicBezTo>
                    <a:pt x="598" y="606"/>
                    <a:pt x="606" y="597"/>
                    <a:pt x="613" y="590"/>
                  </a:cubicBezTo>
                  <a:cubicBezTo>
                    <a:pt x="621" y="583"/>
                    <a:pt x="629" y="566"/>
                    <a:pt x="632" y="560"/>
                  </a:cubicBezTo>
                  <a:cubicBezTo>
                    <a:pt x="633" y="556"/>
                    <a:pt x="639" y="553"/>
                    <a:pt x="639" y="546"/>
                  </a:cubicBezTo>
                  <a:cubicBezTo>
                    <a:pt x="639" y="544"/>
                    <a:pt x="639" y="542"/>
                    <a:pt x="638" y="540"/>
                  </a:cubicBezTo>
                  <a:cubicBezTo>
                    <a:pt x="636" y="536"/>
                    <a:pt x="631" y="532"/>
                    <a:pt x="626" y="528"/>
                  </a:cubicBezTo>
                  <a:cubicBezTo>
                    <a:pt x="621" y="525"/>
                    <a:pt x="616" y="522"/>
                    <a:pt x="612" y="521"/>
                  </a:cubicBezTo>
                  <a:cubicBezTo>
                    <a:pt x="611" y="521"/>
                    <a:pt x="611" y="521"/>
                    <a:pt x="611" y="520"/>
                  </a:cubicBezTo>
                  <a:cubicBezTo>
                    <a:pt x="610" y="519"/>
                    <a:pt x="610" y="517"/>
                    <a:pt x="609" y="515"/>
                  </a:cubicBezTo>
                  <a:cubicBezTo>
                    <a:pt x="609" y="514"/>
                    <a:pt x="608" y="513"/>
                    <a:pt x="607" y="512"/>
                  </a:cubicBezTo>
                  <a:cubicBezTo>
                    <a:pt x="607" y="511"/>
                    <a:pt x="605" y="509"/>
                    <a:pt x="603" y="509"/>
                  </a:cubicBezTo>
                  <a:cubicBezTo>
                    <a:pt x="603" y="509"/>
                    <a:pt x="603" y="509"/>
                    <a:pt x="603" y="509"/>
                  </a:cubicBezTo>
                  <a:cubicBezTo>
                    <a:pt x="603" y="509"/>
                    <a:pt x="603" y="509"/>
                    <a:pt x="603" y="509"/>
                  </a:cubicBezTo>
                  <a:cubicBezTo>
                    <a:pt x="601" y="509"/>
                    <a:pt x="599" y="510"/>
                    <a:pt x="598" y="512"/>
                  </a:cubicBezTo>
                  <a:cubicBezTo>
                    <a:pt x="596" y="515"/>
                    <a:pt x="595" y="517"/>
                    <a:pt x="591" y="520"/>
                  </a:cubicBezTo>
                  <a:cubicBezTo>
                    <a:pt x="588" y="522"/>
                    <a:pt x="584" y="525"/>
                    <a:pt x="582" y="527"/>
                  </a:cubicBezTo>
                  <a:cubicBezTo>
                    <a:pt x="579" y="529"/>
                    <a:pt x="577" y="530"/>
                    <a:pt x="576" y="530"/>
                  </a:cubicBezTo>
                  <a:cubicBezTo>
                    <a:pt x="576" y="529"/>
                    <a:pt x="576" y="529"/>
                    <a:pt x="576" y="529"/>
                  </a:cubicBezTo>
                  <a:cubicBezTo>
                    <a:pt x="576" y="527"/>
                    <a:pt x="575" y="522"/>
                    <a:pt x="571" y="518"/>
                  </a:cubicBezTo>
                  <a:cubicBezTo>
                    <a:pt x="567" y="514"/>
                    <a:pt x="564" y="512"/>
                    <a:pt x="563" y="510"/>
                  </a:cubicBezTo>
                  <a:cubicBezTo>
                    <a:pt x="562" y="508"/>
                    <a:pt x="562" y="508"/>
                    <a:pt x="562" y="506"/>
                  </a:cubicBezTo>
                  <a:cubicBezTo>
                    <a:pt x="561" y="502"/>
                    <a:pt x="560" y="500"/>
                    <a:pt x="558" y="498"/>
                  </a:cubicBezTo>
                  <a:cubicBezTo>
                    <a:pt x="554" y="492"/>
                    <a:pt x="545" y="484"/>
                    <a:pt x="545" y="480"/>
                  </a:cubicBezTo>
                  <a:cubicBezTo>
                    <a:pt x="545" y="479"/>
                    <a:pt x="545" y="479"/>
                    <a:pt x="545" y="479"/>
                  </a:cubicBezTo>
                  <a:cubicBezTo>
                    <a:pt x="545" y="477"/>
                    <a:pt x="546" y="475"/>
                    <a:pt x="548" y="473"/>
                  </a:cubicBezTo>
                  <a:cubicBezTo>
                    <a:pt x="549" y="471"/>
                    <a:pt x="551" y="469"/>
                    <a:pt x="552" y="469"/>
                  </a:cubicBezTo>
                  <a:cubicBezTo>
                    <a:pt x="552" y="470"/>
                    <a:pt x="552" y="470"/>
                    <a:pt x="552" y="470"/>
                  </a:cubicBezTo>
                  <a:cubicBezTo>
                    <a:pt x="555" y="477"/>
                    <a:pt x="558" y="489"/>
                    <a:pt x="569" y="495"/>
                  </a:cubicBezTo>
                  <a:cubicBezTo>
                    <a:pt x="573" y="498"/>
                    <a:pt x="577" y="501"/>
                    <a:pt x="581" y="504"/>
                  </a:cubicBezTo>
                  <a:cubicBezTo>
                    <a:pt x="584" y="507"/>
                    <a:pt x="587" y="509"/>
                    <a:pt x="590" y="511"/>
                  </a:cubicBezTo>
                  <a:cubicBezTo>
                    <a:pt x="591" y="511"/>
                    <a:pt x="592" y="511"/>
                    <a:pt x="593" y="511"/>
                  </a:cubicBezTo>
                  <a:cubicBezTo>
                    <a:pt x="597" y="511"/>
                    <a:pt x="600" y="508"/>
                    <a:pt x="603" y="507"/>
                  </a:cubicBezTo>
                  <a:cubicBezTo>
                    <a:pt x="604" y="506"/>
                    <a:pt x="606" y="505"/>
                    <a:pt x="607" y="504"/>
                  </a:cubicBezTo>
                  <a:cubicBezTo>
                    <a:pt x="608" y="504"/>
                    <a:pt x="608" y="503"/>
                    <a:pt x="608" y="503"/>
                  </a:cubicBezTo>
                  <a:cubicBezTo>
                    <a:pt x="610" y="505"/>
                    <a:pt x="612" y="508"/>
                    <a:pt x="615" y="512"/>
                  </a:cubicBezTo>
                  <a:cubicBezTo>
                    <a:pt x="618" y="516"/>
                    <a:pt x="620" y="520"/>
                    <a:pt x="625" y="522"/>
                  </a:cubicBezTo>
                  <a:cubicBezTo>
                    <a:pt x="629" y="524"/>
                    <a:pt x="636" y="524"/>
                    <a:pt x="642" y="525"/>
                  </a:cubicBezTo>
                  <a:cubicBezTo>
                    <a:pt x="649" y="526"/>
                    <a:pt x="655" y="526"/>
                    <a:pt x="657" y="526"/>
                  </a:cubicBezTo>
                  <a:cubicBezTo>
                    <a:pt x="658" y="526"/>
                    <a:pt x="659" y="526"/>
                    <a:pt x="661" y="526"/>
                  </a:cubicBezTo>
                  <a:cubicBezTo>
                    <a:pt x="664" y="526"/>
                    <a:pt x="668" y="526"/>
                    <a:pt x="671" y="525"/>
                  </a:cubicBezTo>
                  <a:cubicBezTo>
                    <a:pt x="675" y="524"/>
                    <a:pt x="678" y="523"/>
                    <a:pt x="681" y="520"/>
                  </a:cubicBezTo>
                  <a:cubicBezTo>
                    <a:pt x="682" y="518"/>
                    <a:pt x="683" y="517"/>
                    <a:pt x="683" y="517"/>
                  </a:cubicBezTo>
                  <a:cubicBezTo>
                    <a:pt x="683" y="517"/>
                    <a:pt x="684" y="517"/>
                    <a:pt x="685" y="517"/>
                  </a:cubicBezTo>
                  <a:cubicBezTo>
                    <a:pt x="686" y="518"/>
                    <a:pt x="688" y="521"/>
                    <a:pt x="690" y="524"/>
                  </a:cubicBezTo>
                  <a:cubicBezTo>
                    <a:pt x="693" y="528"/>
                    <a:pt x="695" y="531"/>
                    <a:pt x="699" y="533"/>
                  </a:cubicBezTo>
                  <a:cubicBezTo>
                    <a:pt x="702" y="534"/>
                    <a:pt x="705" y="534"/>
                    <a:pt x="707" y="535"/>
                  </a:cubicBezTo>
                  <a:cubicBezTo>
                    <a:pt x="709" y="536"/>
                    <a:pt x="710" y="536"/>
                    <a:pt x="710" y="540"/>
                  </a:cubicBezTo>
                  <a:cubicBezTo>
                    <a:pt x="710" y="540"/>
                    <a:pt x="710" y="541"/>
                    <a:pt x="710" y="541"/>
                  </a:cubicBezTo>
                  <a:cubicBezTo>
                    <a:pt x="710" y="542"/>
                    <a:pt x="710" y="542"/>
                    <a:pt x="710" y="543"/>
                  </a:cubicBezTo>
                  <a:cubicBezTo>
                    <a:pt x="710" y="549"/>
                    <a:pt x="711" y="554"/>
                    <a:pt x="713" y="558"/>
                  </a:cubicBezTo>
                  <a:cubicBezTo>
                    <a:pt x="715" y="561"/>
                    <a:pt x="718" y="565"/>
                    <a:pt x="722" y="565"/>
                  </a:cubicBezTo>
                  <a:cubicBezTo>
                    <a:pt x="722" y="566"/>
                    <a:pt x="723" y="566"/>
                    <a:pt x="723" y="566"/>
                  </a:cubicBezTo>
                  <a:cubicBezTo>
                    <a:pt x="728" y="565"/>
                    <a:pt x="731" y="562"/>
                    <a:pt x="735" y="559"/>
                  </a:cubicBezTo>
                  <a:cubicBezTo>
                    <a:pt x="735" y="565"/>
                    <a:pt x="734" y="573"/>
                    <a:pt x="734" y="577"/>
                  </a:cubicBezTo>
                  <a:cubicBezTo>
                    <a:pt x="734" y="578"/>
                    <a:pt x="734" y="578"/>
                    <a:pt x="734" y="579"/>
                  </a:cubicBezTo>
                  <a:cubicBezTo>
                    <a:pt x="734" y="589"/>
                    <a:pt x="742" y="613"/>
                    <a:pt x="742" y="613"/>
                  </a:cubicBezTo>
                  <a:cubicBezTo>
                    <a:pt x="742" y="614"/>
                    <a:pt x="742" y="614"/>
                    <a:pt x="742" y="614"/>
                  </a:cubicBezTo>
                  <a:cubicBezTo>
                    <a:pt x="742" y="614"/>
                    <a:pt x="752" y="639"/>
                    <a:pt x="755" y="645"/>
                  </a:cubicBezTo>
                  <a:cubicBezTo>
                    <a:pt x="757" y="649"/>
                    <a:pt x="760" y="654"/>
                    <a:pt x="764" y="660"/>
                  </a:cubicBezTo>
                  <a:cubicBezTo>
                    <a:pt x="767" y="666"/>
                    <a:pt x="769" y="673"/>
                    <a:pt x="769" y="675"/>
                  </a:cubicBezTo>
                  <a:cubicBezTo>
                    <a:pt x="769" y="679"/>
                    <a:pt x="770" y="683"/>
                    <a:pt x="771" y="688"/>
                  </a:cubicBezTo>
                  <a:cubicBezTo>
                    <a:pt x="771" y="690"/>
                    <a:pt x="772" y="692"/>
                    <a:pt x="773" y="694"/>
                  </a:cubicBezTo>
                  <a:cubicBezTo>
                    <a:pt x="774" y="695"/>
                    <a:pt x="776" y="697"/>
                    <a:pt x="779" y="697"/>
                  </a:cubicBezTo>
                  <a:cubicBezTo>
                    <a:pt x="782" y="697"/>
                    <a:pt x="783" y="695"/>
                    <a:pt x="785" y="694"/>
                  </a:cubicBezTo>
                  <a:cubicBezTo>
                    <a:pt x="788" y="689"/>
                    <a:pt x="791" y="680"/>
                    <a:pt x="795" y="674"/>
                  </a:cubicBezTo>
                  <a:cubicBezTo>
                    <a:pt x="795" y="673"/>
                    <a:pt x="796" y="672"/>
                    <a:pt x="796" y="672"/>
                  </a:cubicBezTo>
                  <a:cubicBezTo>
                    <a:pt x="795" y="673"/>
                    <a:pt x="795" y="675"/>
                    <a:pt x="794" y="677"/>
                  </a:cubicBezTo>
                  <a:cubicBezTo>
                    <a:pt x="793" y="681"/>
                    <a:pt x="793" y="686"/>
                    <a:pt x="793" y="690"/>
                  </a:cubicBezTo>
                  <a:cubicBezTo>
                    <a:pt x="793" y="694"/>
                    <a:pt x="793" y="697"/>
                    <a:pt x="794" y="700"/>
                  </a:cubicBezTo>
                  <a:cubicBezTo>
                    <a:pt x="795" y="703"/>
                    <a:pt x="797" y="706"/>
                    <a:pt x="800" y="708"/>
                  </a:cubicBezTo>
                  <a:cubicBezTo>
                    <a:pt x="801" y="708"/>
                    <a:pt x="802" y="708"/>
                    <a:pt x="803" y="708"/>
                  </a:cubicBezTo>
                  <a:cubicBezTo>
                    <a:pt x="808" y="708"/>
                    <a:pt x="811" y="705"/>
                    <a:pt x="813" y="702"/>
                  </a:cubicBezTo>
                  <a:cubicBezTo>
                    <a:pt x="815" y="698"/>
                    <a:pt x="816" y="694"/>
                    <a:pt x="816" y="691"/>
                  </a:cubicBezTo>
                  <a:cubicBezTo>
                    <a:pt x="816" y="689"/>
                    <a:pt x="816" y="687"/>
                    <a:pt x="815" y="685"/>
                  </a:cubicBezTo>
                  <a:cubicBezTo>
                    <a:pt x="814" y="684"/>
                    <a:pt x="813" y="680"/>
                    <a:pt x="812" y="676"/>
                  </a:cubicBezTo>
                  <a:cubicBezTo>
                    <a:pt x="811" y="674"/>
                    <a:pt x="810" y="672"/>
                    <a:pt x="809" y="670"/>
                  </a:cubicBezTo>
                  <a:cubicBezTo>
                    <a:pt x="808" y="668"/>
                    <a:pt x="806" y="666"/>
                    <a:pt x="803" y="666"/>
                  </a:cubicBezTo>
                  <a:cubicBezTo>
                    <a:pt x="802" y="666"/>
                    <a:pt x="801" y="667"/>
                    <a:pt x="800" y="667"/>
                  </a:cubicBezTo>
                  <a:cubicBezTo>
                    <a:pt x="800" y="667"/>
                    <a:pt x="800" y="667"/>
                    <a:pt x="800" y="667"/>
                  </a:cubicBezTo>
                  <a:cubicBezTo>
                    <a:pt x="798" y="668"/>
                    <a:pt x="797" y="669"/>
                    <a:pt x="796" y="671"/>
                  </a:cubicBezTo>
                  <a:cubicBezTo>
                    <a:pt x="800" y="662"/>
                    <a:pt x="802" y="652"/>
                    <a:pt x="803" y="645"/>
                  </a:cubicBezTo>
                  <a:cubicBezTo>
                    <a:pt x="806" y="636"/>
                    <a:pt x="806" y="621"/>
                    <a:pt x="806" y="615"/>
                  </a:cubicBezTo>
                  <a:cubicBezTo>
                    <a:pt x="806" y="611"/>
                    <a:pt x="808" y="607"/>
                    <a:pt x="818" y="602"/>
                  </a:cubicBezTo>
                  <a:cubicBezTo>
                    <a:pt x="829" y="596"/>
                    <a:pt x="836" y="582"/>
                    <a:pt x="843" y="575"/>
                  </a:cubicBezTo>
                  <a:cubicBezTo>
                    <a:pt x="848" y="571"/>
                    <a:pt x="850" y="566"/>
                    <a:pt x="853" y="562"/>
                  </a:cubicBezTo>
                  <a:cubicBezTo>
                    <a:pt x="855" y="559"/>
                    <a:pt x="858" y="557"/>
                    <a:pt x="865" y="556"/>
                  </a:cubicBezTo>
                  <a:cubicBezTo>
                    <a:pt x="866" y="556"/>
                    <a:pt x="868" y="556"/>
                    <a:pt x="869" y="556"/>
                  </a:cubicBezTo>
                  <a:cubicBezTo>
                    <a:pt x="875" y="556"/>
                    <a:pt x="878" y="556"/>
                    <a:pt x="880" y="556"/>
                  </a:cubicBezTo>
                  <a:cubicBezTo>
                    <a:pt x="884" y="555"/>
                    <a:pt x="885" y="552"/>
                    <a:pt x="887" y="550"/>
                  </a:cubicBezTo>
                  <a:cubicBezTo>
                    <a:pt x="888" y="549"/>
                    <a:pt x="889" y="548"/>
                    <a:pt x="890" y="547"/>
                  </a:cubicBezTo>
                  <a:cubicBezTo>
                    <a:pt x="890" y="547"/>
                    <a:pt x="890" y="547"/>
                    <a:pt x="890" y="547"/>
                  </a:cubicBezTo>
                  <a:cubicBezTo>
                    <a:pt x="891" y="547"/>
                    <a:pt x="891" y="548"/>
                    <a:pt x="891" y="549"/>
                  </a:cubicBezTo>
                  <a:cubicBezTo>
                    <a:pt x="893" y="555"/>
                    <a:pt x="896" y="561"/>
                    <a:pt x="900" y="566"/>
                  </a:cubicBezTo>
                  <a:cubicBezTo>
                    <a:pt x="903" y="571"/>
                    <a:pt x="907" y="575"/>
                    <a:pt x="908" y="576"/>
                  </a:cubicBezTo>
                  <a:cubicBezTo>
                    <a:pt x="909" y="579"/>
                    <a:pt x="913" y="586"/>
                    <a:pt x="913" y="594"/>
                  </a:cubicBezTo>
                  <a:cubicBezTo>
                    <a:pt x="913" y="595"/>
                    <a:pt x="913" y="596"/>
                    <a:pt x="913" y="596"/>
                  </a:cubicBezTo>
                  <a:cubicBezTo>
                    <a:pt x="912" y="598"/>
                    <a:pt x="912" y="600"/>
                    <a:pt x="912" y="602"/>
                  </a:cubicBezTo>
                  <a:cubicBezTo>
                    <a:pt x="912" y="606"/>
                    <a:pt x="913" y="610"/>
                    <a:pt x="914" y="614"/>
                  </a:cubicBezTo>
                  <a:cubicBezTo>
                    <a:pt x="914" y="616"/>
                    <a:pt x="914" y="617"/>
                    <a:pt x="915" y="619"/>
                  </a:cubicBezTo>
                  <a:cubicBezTo>
                    <a:pt x="916" y="620"/>
                    <a:pt x="918" y="622"/>
                    <a:pt x="920" y="622"/>
                  </a:cubicBezTo>
                  <a:cubicBezTo>
                    <a:pt x="924" y="622"/>
                    <a:pt x="925" y="620"/>
                    <a:pt x="926" y="618"/>
                  </a:cubicBezTo>
                  <a:cubicBezTo>
                    <a:pt x="929" y="615"/>
                    <a:pt x="932" y="609"/>
                    <a:pt x="934" y="607"/>
                  </a:cubicBezTo>
                  <a:cubicBezTo>
                    <a:pt x="934" y="606"/>
                    <a:pt x="935" y="605"/>
                    <a:pt x="936" y="605"/>
                  </a:cubicBezTo>
                  <a:cubicBezTo>
                    <a:pt x="938" y="603"/>
                    <a:pt x="941" y="602"/>
                    <a:pt x="941" y="602"/>
                  </a:cubicBezTo>
                  <a:cubicBezTo>
                    <a:pt x="941" y="602"/>
                    <a:pt x="941" y="602"/>
                    <a:pt x="941" y="602"/>
                  </a:cubicBezTo>
                  <a:cubicBezTo>
                    <a:pt x="941" y="603"/>
                    <a:pt x="942" y="603"/>
                    <a:pt x="942" y="604"/>
                  </a:cubicBezTo>
                  <a:cubicBezTo>
                    <a:pt x="942" y="605"/>
                    <a:pt x="942" y="605"/>
                    <a:pt x="942" y="605"/>
                  </a:cubicBezTo>
                  <a:cubicBezTo>
                    <a:pt x="941" y="607"/>
                    <a:pt x="941" y="609"/>
                    <a:pt x="941" y="611"/>
                  </a:cubicBezTo>
                  <a:cubicBezTo>
                    <a:pt x="941" y="622"/>
                    <a:pt x="943" y="634"/>
                    <a:pt x="943" y="641"/>
                  </a:cubicBezTo>
                  <a:cubicBezTo>
                    <a:pt x="943" y="646"/>
                    <a:pt x="946" y="652"/>
                    <a:pt x="949" y="657"/>
                  </a:cubicBezTo>
                  <a:cubicBezTo>
                    <a:pt x="950" y="659"/>
                    <a:pt x="950" y="660"/>
                    <a:pt x="951" y="662"/>
                  </a:cubicBezTo>
                  <a:cubicBezTo>
                    <a:pt x="951" y="662"/>
                    <a:pt x="951" y="662"/>
                    <a:pt x="951" y="662"/>
                  </a:cubicBezTo>
                  <a:cubicBezTo>
                    <a:pt x="948" y="662"/>
                    <a:pt x="946" y="665"/>
                    <a:pt x="945" y="667"/>
                  </a:cubicBezTo>
                  <a:cubicBezTo>
                    <a:pt x="944" y="670"/>
                    <a:pt x="943" y="672"/>
                    <a:pt x="943" y="675"/>
                  </a:cubicBezTo>
                  <a:cubicBezTo>
                    <a:pt x="943" y="679"/>
                    <a:pt x="944" y="682"/>
                    <a:pt x="946" y="685"/>
                  </a:cubicBezTo>
                  <a:cubicBezTo>
                    <a:pt x="948" y="688"/>
                    <a:pt x="951" y="689"/>
                    <a:pt x="952" y="690"/>
                  </a:cubicBezTo>
                  <a:cubicBezTo>
                    <a:pt x="953" y="691"/>
                    <a:pt x="955" y="693"/>
                    <a:pt x="957" y="700"/>
                  </a:cubicBezTo>
                  <a:cubicBezTo>
                    <a:pt x="960" y="716"/>
                    <a:pt x="968" y="731"/>
                    <a:pt x="970" y="737"/>
                  </a:cubicBezTo>
                  <a:cubicBezTo>
                    <a:pt x="972" y="741"/>
                    <a:pt x="976" y="744"/>
                    <a:pt x="980" y="748"/>
                  </a:cubicBezTo>
                  <a:cubicBezTo>
                    <a:pt x="984" y="751"/>
                    <a:pt x="988" y="754"/>
                    <a:pt x="990" y="756"/>
                  </a:cubicBezTo>
                  <a:cubicBezTo>
                    <a:pt x="991" y="757"/>
                    <a:pt x="993" y="758"/>
                    <a:pt x="995" y="758"/>
                  </a:cubicBezTo>
                  <a:cubicBezTo>
                    <a:pt x="995" y="758"/>
                    <a:pt x="995" y="758"/>
                    <a:pt x="995" y="758"/>
                  </a:cubicBezTo>
                  <a:cubicBezTo>
                    <a:pt x="1000" y="758"/>
                    <a:pt x="1004" y="754"/>
                    <a:pt x="1004" y="749"/>
                  </a:cubicBezTo>
                  <a:cubicBezTo>
                    <a:pt x="1004" y="748"/>
                    <a:pt x="1004" y="746"/>
                    <a:pt x="1003" y="745"/>
                  </a:cubicBezTo>
                  <a:cubicBezTo>
                    <a:pt x="1000" y="740"/>
                    <a:pt x="995" y="732"/>
                    <a:pt x="994" y="728"/>
                  </a:cubicBezTo>
                  <a:cubicBezTo>
                    <a:pt x="994" y="721"/>
                    <a:pt x="990" y="712"/>
                    <a:pt x="984" y="702"/>
                  </a:cubicBezTo>
                  <a:cubicBezTo>
                    <a:pt x="978" y="691"/>
                    <a:pt x="973" y="688"/>
                    <a:pt x="971" y="683"/>
                  </a:cubicBezTo>
                  <a:cubicBezTo>
                    <a:pt x="968" y="678"/>
                    <a:pt x="963" y="672"/>
                    <a:pt x="959" y="668"/>
                  </a:cubicBezTo>
                  <a:cubicBezTo>
                    <a:pt x="960" y="668"/>
                    <a:pt x="962" y="667"/>
                    <a:pt x="962" y="666"/>
                  </a:cubicBezTo>
                  <a:cubicBezTo>
                    <a:pt x="963" y="665"/>
                    <a:pt x="963" y="664"/>
                    <a:pt x="963" y="664"/>
                  </a:cubicBezTo>
                  <a:cubicBezTo>
                    <a:pt x="963" y="662"/>
                    <a:pt x="964" y="657"/>
                    <a:pt x="965" y="652"/>
                  </a:cubicBezTo>
                  <a:cubicBezTo>
                    <a:pt x="967" y="648"/>
                    <a:pt x="968" y="643"/>
                    <a:pt x="968" y="638"/>
                  </a:cubicBezTo>
                  <a:cubicBezTo>
                    <a:pt x="970" y="639"/>
                    <a:pt x="972" y="641"/>
                    <a:pt x="975" y="643"/>
                  </a:cubicBezTo>
                  <a:cubicBezTo>
                    <a:pt x="979" y="647"/>
                    <a:pt x="982" y="652"/>
                    <a:pt x="985" y="656"/>
                  </a:cubicBezTo>
                  <a:cubicBezTo>
                    <a:pt x="987" y="661"/>
                    <a:pt x="989" y="664"/>
                    <a:pt x="989" y="664"/>
                  </a:cubicBezTo>
                  <a:cubicBezTo>
                    <a:pt x="990" y="665"/>
                    <a:pt x="990" y="665"/>
                    <a:pt x="990" y="665"/>
                  </a:cubicBezTo>
                  <a:cubicBezTo>
                    <a:pt x="990" y="665"/>
                    <a:pt x="992" y="668"/>
                    <a:pt x="994" y="671"/>
                  </a:cubicBezTo>
                  <a:cubicBezTo>
                    <a:pt x="996" y="674"/>
                    <a:pt x="999" y="677"/>
                    <a:pt x="999" y="678"/>
                  </a:cubicBezTo>
                  <a:cubicBezTo>
                    <a:pt x="1000" y="681"/>
                    <a:pt x="1003" y="682"/>
                    <a:pt x="1005" y="682"/>
                  </a:cubicBezTo>
                  <a:cubicBezTo>
                    <a:pt x="1005" y="682"/>
                    <a:pt x="1005" y="682"/>
                    <a:pt x="1005" y="682"/>
                  </a:cubicBezTo>
                  <a:cubicBezTo>
                    <a:pt x="1008" y="682"/>
                    <a:pt x="1011" y="681"/>
                    <a:pt x="1013" y="679"/>
                  </a:cubicBezTo>
                  <a:cubicBezTo>
                    <a:pt x="1016" y="677"/>
                    <a:pt x="1018" y="675"/>
                    <a:pt x="1019" y="672"/>
                  </a:cubicBezTo>
                  <a:cubicBezTo>
                    <a:pt x="1021" y="667"/>
                    <a:pt x="1021" y="666"/>
                    <a:pt x="1026" y="665"/>
                  </a:cubicBezTo>
                  <a:cubicBezTo>
                    <a:pt x="1028" y="664"/>
                    <a:pt x="1032" y="664"/>
                    <a:pt x="1035" y="662"/>
                  </a:cubicBezTo>
                  <a:cubicBezTo>
                    <a:pt x="1038" y="660"/>
                    <a:pt x="1042" y="657"/>
                    <a:pt x="1043" y="651"/>
                  </a:cubicBezTo>
                  <a:cubicBezTo>
                    <a:pt x="1044" y="646"/>
                    <a:pt x="1047" y="640"/>
                    <a:pt x="1047" y="632"/>
                  </a:cubicBezTo>
                  <a:cubicBezTo>
                    <a:pt x="1047" y="627"/>
                    <a:pt x="1046" y="621"/>
                    <a:pt x="1042" y="616"/>
                  </a:cubicBezTo>
                  <a:cubicBezTo>
                    <a:pt x="1034" y="604"/>
                    <a:pt x="1030" y="596"/>
                    <a:pt x="1023" y="589"/>
                  </a:cubicBezTo>
                  <a:cubicBezTo>
                    <a:pt x="1021" y="587"/>
                    <a:pt x="1018" y="582"/>
                    <a:pt x="1016" y="578"/>
                  </a:cubicBezTo>
                  <a:cubicBezTo>
                    <a:pt x="1015" y="575"/>
                    <a:pt x="1014" y="573"/>
                    <a:pt x="1014" y="572"/>
                  </a:cubicBezTo>
                  <a:cubicBezTo>
                    <a:pt x="1017" y="568"/>
                    <a:pt x="1026" y="558"/>
                    <a:pt x="1030" y="554"/>
                  </a:cubicBezTo>
                  <a:cubicBezTo>
                    <a:pt x="1030" y="553"/>
                    <a:pt x="1031" y="553"/>
                    <a:pt x="1032" y="553"/>
                  </a:cubicBezTo>
                  <a:cubicBezTo>
                    <a:pt x="1032" y="553"/>
                    <a:pt x="1032" y="553"/>
                    <a:pt x="1032" y="553"/>
                  </a:cubicBezTo>
                  <a:cubicBezTo>
                    <a:pt x="1032" y="553"/>
                    <a:pt x="1034" y="554"/>
                    <a:pt x="1034" y="556"/>
                  </a:cubicBezTo>
                  <a:cubicBezTo>
                    <a:pt x="1034" y="557"/>
                    <a:pt x="1034" y="557"/>
                    <a:pt x="1034" y="557"/>
                  </a:cubicBezTo>
                  <a:cubicBezTo>
                    <a:pt x="1034" y="558"/>
                    <a:pt x="1033" y="560"/>
                    <a:pt x="1031" y="564"/>
                  </a:cubicBezTo>
                  <a:cubicBezTo>
                    <a:pt x="1030" y="568"/>
                    <a:pt x="1027" y="572"/>
                    <a:pt x="1027" y="579"/>
                  </a:cubicBezTo>
                  <a:cubicBezTo>
                    <a:pt x="1027" y="580"/>
                    <a:pt x="1027" y="581"/>
                    <a:pt x="1027" y="582"/>
                  </a:cubicBezTo>
                  <a:cubicBezTo>
                    <a:pt x="1027" y="591"/>
                    <a:pt x="1032" y="597"/>
                    <a:pt x="1038" y="597"/>
                  </a:cubicBezTo>
                  <a:cubicBezTo>
                    <a:pt x="1038" y="597"/>
                    <a:pt x="1038" y="597"/>
                    <a:pt x="1038" y="597"/>
                  </a:cubicBezTo>
                  <a:cubicBezTo>
                    <a:pt x="1041" y="597"/>
                    <a:pt x="1043" y="596"/>
                    <a:pt x="1044" y="594"/>
                  </a:cubicBezTo>
                  <a:cubicBezTo>
                    <a:pt x="1046" y="592"/>
                    <a:pt x="1048" y="588"/>
                    <a:pt x="1050" y="585"/>
                  </a:cubicBezTo>
                  <a:cubicBezTo>
                    <a:pt x="1051" y="583"/>
                    <a:pt x="1052" y="581"/>
                    <a:pt x="1053" y="580"/>
                  </a:cubicBezTo>
                  <a:cubicBezTo>
                    <a:pt x="1054" y="578"/>
                    <a:pt x="1055" y="577"/>
                    <a:pt x="1055" y="575"/>
                  </a:cubicBezTo>
                  <a:cubicBezTo>
                    <a:pt x="1055" y="573"/>
                    <a:pt x="1053" y="572"/>
                    <a:pt x="1053" y="571"/>
                  </a:cubicBezTo>
                  <a:cubicBezTo>
                    <a:pt x="1051" y="569"/>
                    <a:pt x="1050" y="570"/>
                    <a:pt x="1049" y="564"/>
                  </a:cubicBezTo>
                  <a:cubicBezTo>
                    <a:pt x="1049" y="563"/>
                    <a:pt x="1049" y="563"/>
                    <a:pt x="1049" y="563"/>
                  </a:cubicBezTo>
                  <a:cubicBezTo>
                    <a:pt x="1049" y="561"/>
                    <a:pt x="1050" y="558"/>
                    <a:pt x="1052" y="557"/>
                  </a:cubicBezTo>
                  <a:cubicBezTo>
                    <a:pt x="1053" y="555"/>
                    <a:pt x="1055" y="554"/>
                    <a:pt x="1056" y="554"/>
                  </a:cubicBezTo>
                  <a:cubicBezTo>
                    <a:pt x="1056" y="554"/>
                    <a:pt x="1056" y="554"/>
                    <a:pt x="1056" y="554"/>
                  </a:cubicBezTo>
                  <a:cubicBezTo>
                    <a:pt x="1058" y="555"/>
                    <a:pt x="1059" y="555"/>
                    <a:pt x="1061" y="555"/>
                  </a:cubicBezTo>
                  <a:cubicBezTo>
                    <a:pt x="1070" y="555"/>
                    <a:pt x="1086" y="550"/>
                    <a:pt x="1096" y="544"/>
                  </a:cubicBezTo>
                  <a:cubicBezTo>
                    <a:pt x="1107" y="537"/>
                    <a:pt x="1114" y="522"/>
                    <a:pt x="1119" y="517"/>
                  </a:cubicBezTo>
                  <a:cubicBezTo>
                    <a:pt x="1122" y="515"/>
                    <a:pt x="1129" y="509"/>
                    <a:pt x="1135" y="502"/>
                  </a:cubicBezTo>
                  <a:cubicBezTo>
                    <a:pt x="1141" y="495"/>
                    <a:pt x="1146" y="489"/>
                    <a:pt x="1147" y="482"/>
                  </a:cubicBezTo>
                  <a:cubicBezTo>
                    <a:pt x="1147" y="481"/>
                    <a:pt x="1147" y="481"/>
                    <a:pt x="1147" y="480"/>
                  </a:cubicBezTo>
                  <a:cubicBezTo>
                    <a:pt x="1145" y="472"/>
                    <a:pt x="1148" y="459"/>
                    <a:pt x="1141" y="446"/>
                  </a:cubicBezTo>
                  <a:cubicBezTo>
                    <a:pt x="1136" y="435"/>
                    <a:pt x="1130" y="427"/>
                    <a:pt x="1127" y="423"/>
                  </a:cubicBezTo>
                  <a:cubicBezTo>
                    <a:pt x="1128" y="422"/>
                    <a:pt x="1130" y="421"/>
                    <a:pt x="1133" y="420"/>
                  </a:cubicBezTo>
                  <a:cubicBezTo>
                    <a:pt x="1136" y="418"/>
                    <a:pt x="1141" y="416"/>
                    <a:pt x="1144" y="413"/>
                  </a:cubicBezTo>
                  <a:cubicBezTo>
                    <a:pt x="1147" y="410"/>
                    <a:pt x="1148" y="407"/>
                    <a:pt x="1148" y="404"/>
                  </a:cubicBezTo>
                  <a:cubicBezTo>
                    <a:pt x="1148" y="398"/>
                    <a:pt x="1144" y="394"/>
                    <a:pt x="1139" y="393"/>
                  </a:cubicBezTo>
                  <a:cubicBezTo>
                    <a:pt x="1138" y="393"/>
                    <a:pt x="1138" y="393"/>
                    <a:pt x="1137" y="393"/>
                  </a:cubicBezTo>
                  <a:cubicBezTo>
                    <a:pt x="1134" y="394"/>
                    <a:pt x="1127" y="396"/>
                    <a:pt x="1124" y="396"/>
                  </a:cubicBezTo>
                  <a:cubicBezTo>
                    <a:pt x="1124" y="396"/>
                    <a:pt x="1124" y="396"/>
                    <a:pt x="1124" y="396"/>
                  </a:cubicBezTo>
                  <a:cubicBezTo>
                    <a:pt x="1124" y="396"/>
                    <a:pt x="1123" y="396"/>
                    <a:pt x="1123" y="396"/>
                  </a:cubicBezTo>
                  <a:cubicBezTo>
                    <a:pt x="1123" y="396"/>
                    <a:pt x="1123" y="396"/>
                    <a:pt x="1123" y="396"/>
                  </a:cubicBezTo>
                  <a:cubicBezTo>
                    <a:pt x="1122" y="396"/>
                    <a:pt x="1119" y="392"/>
                    <a:pt x="1114" y="387"/>
                  </a:cubicBezTo>
                  <a:cubicBezTo>
                    <a:pt x="1113" y="386"/>
                    <a:pt x="1113" y="386"/>
                    <a:pt x="1113" y="385"/>
                  </a:cubicBezTo>
                  <a:cubicBezTo>
                    <a:pt x="1113" y="385"/>
                    <a:pt x="1113" y="383"/>
                    <a:pt x="1114" y="383"/>
                  </a:cubicBezTo>
                  <a:cubicBezTo>
                    <a:pt x="1114" y="382"/>
                    <a:pt x="1115" y="382"/>
                    <a:pt x="1115" y="382"/>
                  </a:cubicBezTo>
                  <a:cubicBezTo>
                    <a:pt x="1115" y="382"/>
                    <a:pt x="1115" y="382"/>
                    <a:pt x="1115" y="382"/>
                  </a:cubicBezTo>
                  <a:cubicBezTo>
                    <a:pt x="1116" y="382"/>
                    <a:pt x="1116" y="382"/>
                    <a:pt x="1117" y="382"/>
                  </a:cubicBezTo>
                  <a:cubicBezTo>
                    <a:pt x="1121" y="381"/>
                    <a:pt x="1123" y="379"/>
                    <a:pt x="1127" y="376"/>
                  </a:cubicBezTo>
                  <a:cubicBezTo>
                    <a:pt x="1130" y="373"/>
                    <a:pt x="1133" y="370"/>
                    <a:pt x="1135" y="368"/>
                  </a:cubicBezTo>
                  <a:cubicBezTo>
                    <a:pt x="1134" y="371"/>
                    <a:pt x="1133" y="374"/>
                    <a:pt x="1133" y="377"/>
                  </a:cubicBezTo>
                  <a:cubicBezTo>
                    <a:pt x="1133" y="379"/>
                    <a:pt x="1134" y="381"/>
                    <a:pt x="1134" y="382"/>
                  </a:cubicBezTo>
                  <a:cubicBezTo>
                    <a:pt x="1135" y="384"/>
                    <a:pt x="1137" y="385"/>
                    <a:pt x="1139" y="386"/>
                  </a:cubicBezTo>
                  <a:cubicBezTo>
                    <a:pt x="1139" y="386"/>
                    <a:pt x="1140" y="386"/>
                    <a:pt x="1140" y="386"/>
                  </a:cubicBezTo>
                  <a:cubicBezTo>
                    <a:pt x="1145" y="385"/>
                    <a:pt x="1149" y="382"/>
                    <a:pt x="1153" y="379"/>
                  </a:cubicBezTo>
                  <a:cubicBezTo>
                    <a:pt x="1155" y="378"/>
                    <a:pt x="1157" y="376"/>
                    <a:pt x="1159" y="375"/>
                  </a:cubicBezTo>
                  <a:cubicBezTo>
                    <a:pt x="1159" y="375"/>
                    <a:pt x="1159" y="375"/>
                    <a:pt x="1159" y="375"/>
                  </a:cubicBezTo>
                  <a:cubicBezTo>
                    <a:pt x="1160" y="377"/>
                    <a:pt x="1161" y="381"/>
                    <a:pt x="1161" y="383"/>
                  </a:cubicBezTo>
                  <a:cubicBezTo>
                    <a:pt x="1161" y="384"/>
                    <a:pt x="1161" y="385"/>
                    <a:pt x="1160" y="386"/>
                  </a:cubicBezTo>
                  <a:cubicBezTo>
                    <a:pt x="1159" y="389"/>
                    <a:pt x="1159" y="392"/>
                    <a:pt x="1159" y="395"/>
                  </a:cubicBezTo>
                  <a:cubicBezTo>
                    <a:pt x="1159" y="396"/>
                    <a:pt x="1159" y="398"/>
                    <a:pt x="1159" y="399"/>
                  </a:cubicBezTo>
                  <a:cubicBezTo>
                    <a:pt x="1160" y="401"/>
                    <a:pt x="1161" y="403"/>
                    <a:pt x="1164" y="403"/>
                  </a:cubicBezTo>
                  <a:cubicBezTo>
                    <a:pt x="1165" y="403"/>
                    <a:pt x="1165" y="403"/>
                    <a:pt x="1165" y="403"/>
                  </a:cubicBezTo>
                  <a:cubicBezTo>
                    <a:pt x="1168" y="402"/>
                    <a:pt x="1170" y="400"/>
                    <a:pt x="1171" y="399"/>
                  </a:cubicBezTo>
                  <a:cubicBezTo>
                    <a:pt x="1172" y="398"/>
                    <a:pt x="1172" y="398"/>
                    <a:pt x="1173" y="398"/>
                  </a:cubicBezTo>
                  <a:cubicBezTo>
                    <a:pt x="1175" y="400"/>
                    <a:pt x="1176" y="402"/>
                    <a:pt x="1176" y="405"/>
                  </a:cubicBezTo>
                  <a:cubicBezTo>
                    <a:pt x="1176" y="406"/>
                    <a:pt x="1176" y="408"/>
                    <a:pt x="1176" y="409"/>
                  </a:cubicBezTo>
                  <a:cubicBezTo>
                    <a:pt x="1174" y="414"/>
                    <a:pt x="1170" y="417"/>
                    <a:pt x="1169" y="423"/>
                  </a:cubicBezTo>
                  <a:cubicBezTo>
                    <a:pt x="1169" y="426"/>
                    <a:pt x="1172" y="429"/>
                    <a:pt x="1175" y="431"/>
                  </a:cubicBezTo>
                  <a:cubicBezTo>
                    <a:pt x="1178" y="434"/>
                    <a:pt x="1181" y="435"/>
                    <a:pt x="1184" y="435"/>
                  </a:cubicBezTo>
                  <a:cubicBezTo>
                    <a:pt x="1190" y="434"/>
                    <a:pt x="1193" y="430"/>
                    <a:pt x="1196" y="428"/>
                  </a:cubicBezTo>
                  <a:cubicBezTo>
                    <a:pt x="1203" y="423"/>
                    <a:pt x="1206" y="412"/>
                    <a:pt x="1206" y="403"/>
                  </a:cubicBezTo>
                  <a:cubicBezTo>
                    <a:pt x="1206" y="400"/>
                    <a:pt x="1206" y="398"/>
                    <a:pt x="1204" y="395"/>
                  </a:cubicBezTo>
                  <a:cubicBezTo>
                    <a:pt x="1202" y="392"/>
                    <a:pt x="1200" y="388"/>
                    <a:pt x="1197" y="384"/>
                  </a:cubicBezTo>
                  <a:cubicBezTo>
                    <a:pt x="1195" y="381"/>
                    <a:pt x="1194" y="378"/>
                    <a:pt x="1193" y="376"/>
                  </a:cubicBezTo>
                  <a:cubicBezTo>
                    <a:pt x="1195" y="375"/>
                    <a:pt x="1197" y="375"/>
                    <a:pt x="1200" y="373"/>
                  </a:cubicBezTo>
                  <a:cubicBezTo>
                    <a:pt x="1203" y="372"/>
                    <a:pt x="1207" y="370"/>
                    <a:pt x="1207" y="365"/>
                  </a:cubicBezTo>
                  <a:cubicBezTo>
                    <a:pt x="1207" y="360"/>
                    <a:pt x="1210" y="356"/>
                    <a:pt x="1215" y="354"/>
                  </a:cubicBezTo>
                  <a:cubicBezTo>
                    <a:pt x="1218" y="352"/>
                    <a:pt x="1220" y="349"/>
                    <a:pt x="1222" y="347"/>
                  </a:cubicBezTo>
                  <a:cubicBezTo>
                    <a:pt x="1223" y="346"/>
                    <a:pt x="1224" y="345"/>
                    <a:pt x="1225" y="344"/>
                  </a:cubicBezTo>
                  <a:cubicBezTo>
                    <a:pt x="1226" y="346"/>
                    <a:pt x="1228" y="346"/>
                    <a:pt x="1230" y="347"/>
                  </a:cubicBezTo>
                  <a:cubicBezTo>
                    <a:pt x="1232" y="348"/>
                    <a:pt x="1235" y="349"/>
                    <a:pt x="1238" y="349"/>
                  </a:cubicBezTo>
                  <a:cubicBezTo>
                    <a:pt x="1241" y="349"/>
                    <a:pt x="1245" y="348"/>
                    <a:pt x="1247" y="345"/>
                  </a:cubicBezTo>
                  <a:cubicBezTo>
                    <a:pt x="1250" y="341"/>
                    <a:pt x="1268" y="322"/>
                    <a:pt x="1279" y="313"/>
                  </a:cubicBezTo>
                  <a:cubicBezTo>
                    <a:pt x="1291" y="302"/>
                    <a:pt x="1295" y="290"/>
                    <a:pt x="1298" y="278"/>
                  </a:cubicBezTo>
                  <a:cubicBezTo>
                    <a:pt x="1299" y="274"/>
                    <a:pt x="1300" y="271"/>
                    <a:pt x="1301" y="268"/>
                  </a:cubicBezTo>
                  <a:cubicBezTo>
                    <a:pt x="1301" y="270"/>
                    <a:pt x="1301" y="271"/>
                    <a:pt x="1301" y="272"/>
                  </a:cubicBezTo>
                  <a:cubicBezTo>
                    <a:pt x="1301" y="274"/>
                    <a:pt x="1301" y="275"/>
                    <a:pt x="1301" y="277"/>
                  </a:cubicBezTo>
                  <a:cubicBezTo>
                    <a:pt x="1300" y="280"/>
                    <a:pt x="1300" y="283"/>
                    <a:pt x="1300" y="287"/>
                  </a:cubicBezTo>
                  <a:cubicBezTo>
                    <a:pt x="1300" y="291"/>
                    <a:pt x="1300" y="296"/>
                    <a:pt x="1301" y="300"/>
                  </a:cubicBezTo>
                  <a:cubicBezTo>
                    <a:pt x="1301" y="303"/>
                    <a:pt x="1301" y="304"/>
                    <a:pt x="1301" y="306"/>
                  </a:cubicBezTo>
                  <a:cubicBezTo>
                    <a:pt x="1302" y="308"/>
                    <a:pt x="1302" y="309"/>
                    <a:pt x="1302" y="310"/>
                  </a:cubicBezTo>
                  <a:cubicBezTo>
                    <a:pt x="1303" y="312"/>
                    <a:pt x="1305" y="314"/>
                    <a:pt x="1307" y="315"/>
                  </a:cubicBezTo>
                  <a:cubicBezTo>
                    <a:pt x="1309" y="317"/>
                    <a:pt x="1311" y="319"/>
                    <a:pt x="1315" y="319"/>
                  </a:cubicBezTo>
                  <a:cubicBezTo>
                    <a:pt x="1316" y="319"/>
                    <a:pt x="1317" y="319"/>
                    <a:pt x="1317" y="318"/>
                  </a:cubicBezTo>
                  <a:cubicBezTo>
                    <a:pt x="1321" y="316"/>
                    <a:pt x="1321" y="313"/>
                    <a:pt x="1321" y="311"/>
                  </a:cubicBezTo>
                  <a:cubicBezTo>
                    <a:pt x="1321" y="308"/>
                    <a:pt x="1320" y="304"/>
                    <a:pt x="1319" y="300"/>
                  </a:cubicBezTo>
                  <a:cubicBezTo>
                    <a:pt x="1319" y="297"/>
                    <a:pt x="1318" y="294"/>
                    <a:pt x="1318" y="293"/>
                  </a:cubicBezTo>
                  <a:cubicBezTo>
                    <a:pt x="1318" y="293"/>
                    <a:pt x="1318" y="293"/>
                    <a:pt x="1319" y="292"/>
                  </a:cubicBezTo>
                  <a:cubicBezTo>
                    <a:pt x="1319" y="290"/>
                    <a:pt x="1323" y="288"/>
                    <a:pt x="1323" y="288"/>
                  </a:cubicBezTo>
                  <a:cubicBezTo>
                    <a:pt x="1323" y="288"/>
                    <a:pt x="1323" y="288"/>
                    <a:pt x="1323" y="288"/>
                  </a:cubicBezTo>
                  <a:cubicBezTo>
                    <a:pt x="1325" y="287"/>
                    <a:pt x="1326" y="285"/>
                    <a:pt x="1327" y="284"/>
                  </a:cubicBezTo>
                  <a:cubicBezTo>
                    <a:pt x="1327" y="283"/>
                    <a:pt x="1327" y="282"/>
                    <a:pt x="1327" y="281"/>
                  </a:cubicBezTo>
                  <a:cubicBezTo>
                    <a:pt x="1327" y="275"/>
                    <a:pt x="1325" y="267"/>
                    <a:pt x="1322" y="262"/>
                  </a:cubicBezTo>
                  <a:cubicBezTo>
                    <a:pt x="1320" y="259"/>
                    <a:pt x="1319" y="257"/>
                    <a:pt x="1317" y="256"/>
                  </a:cubicBezTo>
                  <a:cubicBezTo>
                    <a:pt x="1317" y="255"/>
                    <a:pt x="1317" y="255"/>
                    <a:pt x="1317" y="255"/>
                  </a:cubicBezTo>
                  <a:cubicBezTo>
                    <a:pt x="1318" y="255"/>
                    <a:pt x="1319" y="254"/>
                    <a:pt x="1319" y="253"/>
                  </a:cubicBezTo>
                  <a:cubicBezTo>
                    <a:pt x="1321" y="251"/>
                    <a:pt x="1322" y="249"/>
                    <a:pt x="1322" y="246"/>
                  </a:cubicBezTo>
                  <a:cubicBezTo>
                    <a:pt x="1322" y="245"/>
                    <a:pt x="1321" y="243"/>
                    <a:pt x="1320" y="242"/>
                  </a:cubicBezTo>
                  <a:cubicBezTo>
                    <a:pt x="1320" y="242"/>
                    <a:pt x="1319" y="241"/>
                    <a:pt x="1319" y="239"/>
                  </a:cubicBezTo>
                  <a:cubicBezTo>
                    <a:pt x="1319" y="238"/>
                    <a:pt x="1317" y="235"/>
                    <a:pt x="1314" y="235"/>
                  </a:cubicBezTo>
                  <a:cubicBezTo>
                    <a:pt x="1314" y="235"/>
                    <a:pt x="1313" y="235"/>
                    <a:pt x="1313" y="235"/>
                  </a:cubicBezTo>
                  <a:cubicBezTo>
                    <a:pt x="1312" y="235"/>
                    <a:pt x="1312" y="235"/>
                    <a:pt x="1311" y="235"/>
                  </a:cubicBezTo>
                  <a:cubicBezTo>
                    <a:pt x="1310" y="236"/>
                    <a:pt x="1307" y="235"/>
                    <a:pt x="1304" y="236"/>
                  </a:cubicBezTo>
                  <a:cubicBezTo>
                    <a:pt x="1302" y="236"/>
                    <a:pt x="1301" y="237"/>
                    <a:pt x="1300" y="237"/>
                  </a:cubicBezTo>
                  <a:cubicBezTo>
                    <a:pt x="1297" y="233"/>
                    <a:pt x="1294" y="230"/>
                    <a:pt x="1289" y="230"/>
                  </a:cubicBezTo>
                  <a:cubicBezTo>
                    <a:pt x="1288" y="230"/>
                    <a:pt x="1288" y="230"/>
                    <a:pt x="1287" y="230"/>
                  </a:cubicBezTo>
                  <a:cubicBezTo>
                    <a:pt x="1280" y="231"/>
                    <a:pt x="1276" y="235"/>
                    <a:pt x="1272" y="235"/>
                  </a:cubicBezTo>
                  <a:cubicBezTo>
                    <a:pt x="1272" y="235"/>
                    <a:pt x="1272" y="235"/>
                    <a:pt x="1272" y="235"/>
                  </a:cubicBezTo>
                  <a:cubicBezTo>
                    <a:pt x="1272" y="235"/>
                    <a:pt x="1272" y="234"/>
                    <a:pt x="1272" y="234"/>
                  </a:cubicBezTo>
                  <a:cubicBezTo>
                    <a:pt x="1272" y="232"/>
                    <a:pt x="1272" y="231"/>
                    <a:pt x="1272" y="229"/>
                  </a:cubicBezTo>
                  <a:cubicBezTo>
                    <a:pt x="1272" y="228"/>
                    <a:pt x="1272" y="228"/>
                    <a:pt x="1272" y="226"/>
                  </a:cubicBezTo>
                  <a:cubicBezTo>
                    <a:pt x="1272" y="225"/>
                    <a:pt x="1270" y="223"/>
                    <a:pt x="1268" y="223"/>
                  </a:cubicBezTo>
                  <a:cubicBezTo>
                    <a:pt x="1268" y="223"/>
                    <a:pt x="1268" y="223"/>
                    <a:pt x="1268" y="223"/>
                  </a:cubicBezTo>
                  <a:cubicBezTo>
                    <a:pt x="1265" y="224"/>
                    <a:pt x="1264" y="225"/>
                    <a:pt x="1263" y="225"/>
                  </a:cubicBezTo>
                  <a:cubicBezTo>
                    <a:pt x="1262" y="227"/>
                    <a:pt x="1261" y="228"/>
                    <a:pt x="1259" y="229"/>
                  </a:cubicBezTo>
                  <a:cubicBezTo>
                    <a:pt x="1259" y="229"/>
                    <a:pt x="1259" y="230"/>
                    <a:pt x="1258" y="230"/>
                  </a:cubicBezTo>
                  <a:cubicBezTo>
                    <a:pt x="1258" y="229"/>
                    <a:pt x="1259" y="229"/>
                    <a:pt x="1259" y="228"/>
                  </a:cubicBezTo>
                  <a:cubicBezTo>
                    <a:pt x="1262" y="225"/>
                    <a:pt x="1270" y="221"/>
                    <a:pt x="1276" y="218"/>
                  </a:cubicBezTo>
                  <a:cubicBezTo>
                    <a:pt x="1283" y="215"/>
                    <a:pt x="1290" y="208"/>
                    <a:pt x="1296" y="201"/>
                  </a:cubicBezTo>
                  <a:cubicBezTo>
                    <a:pt x="1300" y="198"/>
                    <a:pt x="1303" y="195"/>
                    <a:pt x="1305" y="193"/>
                  </a:cubicBezTo>
                  <a:cubicBezTo>
                    <a:pt x="1308" y="190"/>
                    <a:pt x="1310" y="189"/>
                    <a:pt x="1310" y="189"/>
                  </a:cubicBezTo>
                  <a:cubicBezTo>
                    <a:pt x="1310" y="189"/>
                    <a:pt x="1310" y="189"/>
                    <a:pt x="1310" y="189"/>
                  </a:cubicBezTo>
                  <a:cubicBezTo>
                    <a:pt x="1311" y="189"/>
                    <a:pt x="1312" y="189"/>
                    <a:pt x="1313" y="189"/>
                  </a:cubicBezTo>
                  <a:cubicBezTo>
                    <a:pt x="1320" y="189"/>
                    <a:pt x="1331" y="190"/>
                    <a:pt x="1342" y="190"/>
                  </a:cubicBezTo>
                  <a:cubicBezTo>
                    <a:pt x="1345" y="190"/>
                    <a:pt x="1347" y="190"/>
                    <a:pt x="1349" y="190"/>
                  </a:cubicBezTo>
                  <a:cubicBezTo>
                    <a:pt x="1361" y="189"/>
                    <a:pt x="1369" y="185"/>
                    <a:pt x="1371" y="185"/>
                  </a:cubicBezTo>
                  <a:cubicBezTo>
                    <a:pt x="1371" y="185"/>
                    <a:pt x="1371" y="185"/>
                    <a:pt x="1371" y="185"/>
                  </a:cubicBezTo>
                  <a:cubicBezTo>
                    <a:pt x="1371" y="185"/>
                    <a:pt x="1371" y="185"/>
                    <a:pt x="1372" y="185"/>
                  </a:cubicBezTo>
                  <a:cubicBezTo>
                    <a:pt x="1377" y="190"/>
                    <a:pt x="1386" y="194"/>
                    <a:pt x="1394" y="194"/>
                  </a:cubicBezTo>
                  <a:cubicBezTo>
                    <a:pt x="1395" y="194"/>
                    <a:pt x="1395" y="194"/>
                    <a:pt x="1396" y="194"/>
                  </a:cubicBezTo>
                  <a:cubicBezTo>
                    <a:pt x="1399" y="194"/>
                    <a:pt x="1401" y="194"/>
                    <a:pt x="1403" y="192"/>
                  </a:cubicBezTo>
                  <a:cubicBezTo>
                    <a:pt x="1405" y="191"/>
                    <a:pt x="1406" y="189"/>
                    <a:pt x="1411" y="185"/>
                  </a:cubicBezTo>
                  <a:cubicBezTo>
                    <a:pt x="1420" y="177"/>
                    <a:pt x="1429" y="173"/>
                    <a:pt x="1435" y="165"/>
                  </a:cubicBezTo>
                  <a:cubicBezTo>
                    <a:pt x="1437" y="162"/>
                    <a:pt x="1444" y="159"/>
                    <a:pt x="1447" y="159"/>
                  </a:cubicBezTo>
                  <a:cubicBezTo>
                    <a:pt x="1447" y="159"/>
                    <a:pt x="1447" y="159"/>
                    <a:pt x="1447" y="159"/>
                  </a:cubicBezTo>
                  <a:cubicBezTo>
                    <a:pt x="1447" y="159"/>
                    <a:pt x="1447" y="159"/>
                    <a:pt x="1447" y="159"/>
                  </a:cubicBezTo>
                  <a:cubicBezTo>
                    <a:pt x="1447" y="160"/>
                    <a:pt x="1447" y="161"/>
                    <a:pt x="1447" y="162"/>
                  </a:cubicBezTo>
                  <a:cubicBezTo>
                    <a:pt x="1447" y="163"/>
                    <a:pt x="1447" y="164"/>
                    <a:pt x="1447" y="165"/>
                  </a:cubicBezTo>
                  <a:cubicBezTo>
                    <a:pt x="1447" y="167"/>
                    <a:pt x="1447" y="169"/>
                    <a:pt x="1448" y="171"/>
                  </a:cubicBezTo>
                  <a:cubicBezTo>
                    <a:pt x="1449" y="173"/>
                    <a:pt x="1452" y="175"/>
                    <a:pt x="1455" y="175"/>
                  </a:cubicBezTo>
                  <a:cubicBezTo>
                    <a:pt x="1455" y="175"/>
                    <a:pt x="1455" y="175"/>
                    <a:pt x="1455" y="175"/>
                  </a:cubicBezTo>
                  <a:cubicBezTo>
                    <a:pt x="1455" y="175"/>
                    <a:pt x="1456" y="175"/>
                    <a:pt x="1456" y="175"/>
                  </a:cubicBezTo>
                  <a:cubicBezTo>
                    <a:pt x="1454" y="177"/>
                    <a:pt x="1452" y="179"/>
                    <a:pt x="1451" y="179"/>
                  </a:cubicBezTo>
                  <a:cubicBezTo>
                    <a:pt x="1448" y="181"/>
                    <a:pt x="1442" y="184"/>
                    <a:pt x="1436" y="186"/>
                  </a:cubicBezTo>
                  <a:cubicBezTo>
                    <a:pt x="1430" y="189"/>
                    <a:pt x="1424" y="193"/>
                    <a:pt x="1420" y="199"/>
                  </a:cubicBezTo>
                  <a:cubicBezTo>
                    <a:pt x="1413" y="207"/>
                    <a:pt x="1408" y="212"/>
                    <a:pt x="1408" y="222"/>
                  </a:cubicBezTo>
                  <a:cubicBezTo>
                    <a:pt x="1408" y="223"/>
                    <a:pt x="1408" y="224"/>
                    <a:pt x="1408" y="225"/>
                  </a:cubicBezTo>
                  <a:cubicBezTo>
                    <a:pt x="1409" y="235"/>
                    <a:pt x="1417" y="246"/>
                    <a:pt x="1417" y="253"/>
                  </a:cubicBezTo>
                  <a:cubicBezTo>
                    <a:pt x="1417" y="255"/>
                    <a:pt x="1417" y="256"/>
                    <a:pt x="1416" y="258"/>
                  </a:cubicBezTo>
                  <a:cubicBezTo>
                    <a:pt x="1410" y="268"/>
                    <a:pt x="1408" y="283"/>
                    <a:pt x="1408" y="283"/>
                  </a:cubicBezTo>
                  <a:cubicBezTo>
                    <a:pt x="1408" y="285"/>
                    <a:pt x="1409" y="286"/>
                    <a:pt x="1410" y="287"/>
                  </a:cubicBezTo>
                  <a:cubicBezTo>
                    <a:pt x="1411" y="287"/>
                    <a:pt x="1411" y="287"/>
                    <a:pt x="1412" y="287"/>
                  </a:cubicBezTo>
                  <a:cubicBezTo>
                    <a:pt x="1413" y="287"/>
                    <a:pt x="1414" y="286"/>
                    <a:pt x="1415" y="285"/>
                  </a:cubicBezTo>
                  <a:cubicBezTo>
                    <a:pt x="1415" y="285"/>
                    <a:pt x="1417" y="282"/>
                    <a:pt x="1420" y="277"/>
                  </a:cubicBezTo>
                  <a:cubicBezTo>
                    <a:pt x="1423" y="273"/>
                    <a:pt x="1428" y="267"/>
                    <a:pt x="1434" y="263"/>
                  </a:cubicBezTo>
                  <a:cubicBezTo>
                    <a:pt x="1446" y="254"/>
                    <a:pt x="1453" y="240"/>
                    <a:pt x="1457" y="236"/>
                  </a:cubicBezTo>
                  <a:cubicBezTo>
                    <a:pt x="1458" y="235"/>
                    <a:pt x="1462" y="233"/>
                    <a:pt x="1466" y="232"/>
                  </a:cubicBezTo>
                  <a:cubicBezTo>
                    <a:pt x="1467" y="231"/>
                    <a:pt x="1469" y="230"/>
                    <a:pt x="1471" y="229"/>
                  </a:cubicBezTo>
                  <a:cubicBezTo>
                    <a:pt x="1473" y="227"/>
                    <a:pt x="1475" y="225"/>
                    <a:pt x="1475" y="222"/>
                  </a:cubicBezTo>
                  <a:cubicBezTo>
                    <a:pt x="1474" y="218"/>
                    <a:pt x="1478" y="210"/>
                    <a:pt x="1480" y="203"/>
                  </a:cubicBezTo>
                  <a:cubicBezTo>
                    <a:pt x="1480" y="202"/>
                    <a:pt x="1481" y="201"/>
                    <a:pt x="1481" y="200"/>
                  </a:cubicBezTo>
                  <a:cubicBezTo>
                    <a:pt x="1481" y="198"/>
                    <a:pt x="1480" y="196"/>
                    <a:pt x="1479" y="195"/>
                  </a:cubicBezTo>
                  <a:cubicBezTo>
                    <a:pt x="1479" y="194"/>
                    <a:pt x="1479" y="194"/>
                    <a:pt x="1479" y="194"/>
                  </a:cubicBezTo>
                  <a:cubicBezTo>
                    <a:pt x="1479" y="194"/>
                    <a:pt x="1479" y="192"/>
                    <a:pt x="1480" y="191"/>
                  </a:cubicBezTo>
                  <a:cubicBezTo>
                    <a:pt x="1482" y="186"/>
                    <a:pt x="1483" y="183"/>
                    <a:pt x="1485" y="181"/>
                  </a:cubicBezTo>
                  <a:cubicBezTo>
                    <a:pt x="1487" y="179"/>
                    <a:pt x="1491" y="178"/>
                    <a:pt x="1500" y="178"/>
                  </a:cubicBezTo>
                  <a:cubicBezTo>
                    <a:pt x="1501" y="178"/>
                    <a:pt x="1501" y="178"/>
                    <a:pt x="1501" y="178"/>
                  </a:cubicBezTo>
                  <a:cubicBezTo>
                    <a:pt x="1517" y="178"/>
                    <a:pt x="1515" y="179"/>
                    <a:pt x="1524" y="179"/>
                  </a:cubicBezTo>
                  <a:cubicBezTo>
                    <a:pt x="1525" y="179"/>
                    <a:pt x="1528" y="179"/>
                    <a:pt x="1531" y="179"/>
                  </a:cubicBezTo>
                  <a:cubicBezTo>
                    <a:pt x="1540" y="178"/>
                    <a:pt x="1547" y="175"/>
                    <a:pt x="1553" y="172"/>
                  </a:cubicBezTo>
                  <a:cubicBezTo>
                    <a:pt x="1558" y="168"/>
                    <a:pt x="1564" y="165"/>
                    <a:pt x="1571" y="163"/>
                  </a:cubicBezTo>
                  <a:cubicBezTo>
                    <a:pt x="1583" y="159"/>
                    <a:pt x="1593" y="156"/>
                    <a:pt x="1598" y="156"/>
                  </a:cubicBezTo>
                  <a:cubicBezTo>
                    <a:pt x="1598" y="156"/>
                    <a:pt x="1598" y="156"/>
                    <a:pt x="1598" y="156"/>
                  </a:cubicBezTo>
                  <a:cubicBezTo>
                    <a:pt x="1598" y="156"/>
                    <a:pt x="1599" y="156"/>
                    <a:pt x="1599" y="156"/>
                  </a:cubicBezTo>
                  <a:cubicBezTo>
                    <a:pt x="1600" y="156"/>
                    <a:pt x="1601" y="156"/>
                    <a:pt x="1601" y="157"/>
                  </a:cubicBezTo>
                  <a:cubicBezTo>
                    <a:pt x="1603" y="158"/>
                    <a:pt x="1606" y="158"/>
                    <a:pt x="1608" y="158"/>
                  </a:cubicBezTo>
                  <a:cubicBezTo>
                    <a:pt x="1609" y="158"/>
                    <a:pt x="1611" y="158"/>
                    <a:pt x="1613" y="157"/>
                  </a:cubicBezTo>
                  <a:cubicBezTo>
                    <a:pt x="1614" y="156"/>
                    <a:pt x="1616" y="154"/>
                    <a:pt x="1616" y="152"/>
                  </a:cubicBezTo>
                  <a:cubicBezTo>
                    <a:pt x="1616" y="150"/>
                    <a:pt x="1615" y="148"/>
                    <a:pt x="1613" y="146"/>
                  </a:cubicBezTo>
                  <a:cubicBezTo>
                    <a:pt x="1611" y="143"/>
                    <a:pt x="1608" y="141"/>
                    <a:pt x="1606" y="138"/>
                  </a:cubicBezTo>
                  <a:cubicBezTo>
                    <a:pt x="1605" y="137"/>
                    <a:pt x="1604" y="136"/>
                    <a:pt x="1603" y="136"/>
                  </a:cubicBezTo>
                  <a:cubicBezTo>
                    <a:pt x="1605" y="135"/>
                    <a:pt x="1608" y="134"/>
                    <a:pt x="1610" y="133"/>
                  </a:cubicBezTo>
                  <a:cubicBezTo>
                    <a:pt x="1613" y="132"/>
                    <a:pt x="1616" y="129"/>
                    <a:pt x="1617" y="125"/>
                  </a:cubicBezTo>
                  <a:cubicBezTo>
                    <a:pt x="1617" y="124"/>
                    <a:pt x="1617" y="122"/>
                    <a:pt x="1617" y="121"/>
                  </a:cubicBezTo>
                  <a:cubicBezTo>
                    <a:pt x="1617" y="115"/>
                    <a:pt x="1613" y="108"/>
                    <a:pt x="1613" y="104"/>
                  </a:cubicBezTo>
                  <a:cubicBezTo>
                    <a:pt x="1613" y="103"/>
                    <a:pt x="1613" y="102"/>
                    <a:pt x="1614" y="101"/>
                  </a:cubicBezTo>
                  <a:cubicBezTo>
                    <a:pt x="1616" y="99"/>
                    <a:pt x="1617" y="97"/>
                    <a:pt x="1617" y="94"/>
                  </a:cubicBezTo>
                  <a:cubicBezTo>
                    <a:pt x="1617" y="90"/>
                    <a:pt x="1614" y="87"/>
                    <a:pt x="1611" y="84"/>
                  </a:cubicBezTo>
                  <a:cubicBezTo>
                    <a:pt x="1608" y="81"/>
                    <a:pt x="1605" y="79"/>
                    <a:pt x="1601" y="79"/>
                  </a:cubicBezTo>
                  <a:cubicBezTo>
                    <a:pt x="1599" y="78"/>
                    <a:pt x="1596" y="78"/>
                    <a:pt x="1593" y="78"/>
                  </a:cubicBezTo>
                  <a:cubicBezTo>
                    <a:pt x="1587" y="78"/>
                    <a:pt x="1580" y="78"/>
                    <a:pt x="1574" y="78"/>
                  </a:cubicBezTo>
                  <a:cubicBezTo>
                    <a:pt x="1573" y="78"/>
                    <a:pt x="1573" y="78"/>
                    <a:pt x="1572" y="78"/>
                  </a:cubicBezTo>
                  <a:cubicBezTo>
                    <a:pt x="1567" y="78"/>
                    <a:pt x="1563" y="78"/>
                    <a:pt x="1563" y="77"/>
                  </a:cubicBezTo>
                  <a:cubicBezTo>
                    <a:pt x="1558" y="75"/>
                    <a:pt x="1552" y="71"/>
                    <a:pt x="1546" y="71"/>
                  </a:cubicBezTo>
                  <a:cubicBezTo>
                    <a:pt x="1545" y="71"/>
                    <a:pt x="1543" y="71"/>
                    <a:pt x="1541" y="73"/>
                  </a:cubicBezTo>
                  <a:cubicBezTo>
                    <a:pt x="1539" y="75"/>
                    <a:pt x="1537" y="79"/>
                    <a:pt x="1535" y="83"/>
                  </a:cubicBezTo>
                  <a:cubicBezTo>
                    <a:pt x="1534" y="84"/>
                    <a:pt x="1533" y="86"/>
                    <a:pt x="1532" y="88"/>
                  </a:cubicBezTo>
                  <a:cubicBezTo>
                    <a:pt x="1531" y="87"/>
                    <a:pt x="1530" y="86"/>
                    <a:pt x="1529" y="84"/>
                  </a:cubicBezTo>
                  <a:cubicBezTo>
                    <a:pt x="1526" y="79"/>
                    <a:pt x="1520" y="77"/>
                    <a:pt x="1514" y="76"/>
                  </a:cubicBezTo>
                  <a:cubicBezTo>
                    <a:pt x="1508" y="75"/>
                    <a:pt x="1502" y="75"/>
                    <a:pt x="1497" y="75"/>
                  </a:cubicBezTo>
                  <a:cubicBezTo>
                    <a:pt x="1495" y="75"/>
                    <a:pt x="1493" y="75"/>
                    <a:pt x="1492" y="75"/>
                  </a:cubicBezTo>
                  <a:cubicBezTo>
                    <a:pt x="1484" y="75"/>
                    <a:pt x="1477" y="77"/>
                    <a:pt x="1469" y="78"/>
                  </a:cubicBezTo>
                  <a:cubicBezTo>
                    <a:pt x="1465" y="78"/>
                    <a:pt x="1462" y="79"/>
                    <a:pt x="1460" y="79"/>
                  </a:cubicBezTo>
                  <a:cubicBezTo>
                    <a:pt x="1460" y="79"/>
                    <a:pt x="1460" y="79"/>
                    <a:pt x="1460" y="79"/>
                  </a:cubicBezTo>
                  <a:cubicBezTo>
                    <a:pt x="1458" y="79"/>
                    <a:pt x="1457" y="79"/>
                    <a:pt x="1455" y="76"/>
                  </a:cubicBezTo>
                  <a:cubicBezTo>
                    <a:pt x="1449" y="70"/>
                    <a:pt x="1440" y="67"/>
                    <a:pt x="1439" y="65"/>
                  </a:cubicBezTo>
                  <a:cubicBezTo>
                    <a:pt x="1437" y="64"/>
                    <a:pt x="1435" y="63"/>
                    <a:pt x="1432" y="63"/>
                  </a:cubicBezTo>
                  <a:cubicBezTo>
                    <a:pt x="1430" y="63"/>
                    <a:pt x="1426" y="62"/>
                    <a:pt x="1423" y="62"/>
                  </a:cubicBezTo>
                  <a:cubicBezTo>
                    <a:pt x="1418" y="62"/>
                    <a:pt x="1412" y="63"/>
                    <a:pt x="1406" y="64"/>
                  </a:cubicBezTo>
                  <a:cubicBezTo>
                    <a:pt x="1396" y="65"/>
                    <a:pt x="1387" y="65"/>
                    <a:pt x="1384" y="65"/>
                  </a:cubicBezTo>
                  <a:cubicBezTo>
                    <a:pt x="1383" y="65"/>
                    <a:pt x="1382" y="64"/>
                    <a:pt x="1381" y="64"/>
                  </a:cubicBezTo>
                  <a:cubicBezTo>
                    <a:pt x="1379" y="62"/>
                    <a:pt x="1375" y="60"/>
                    <a:pt x="1371" y="58"/>
                  </a:cubicBezTo>
                  <a:cubicBezTo>
                    <a:pt x="1367" y="55"/>
                    <a:pt x="1363" y="52"/>
                    <a:pt x="1359" y="50"/>
                  </a:cubicBezTo>
                  <a:cubicBezTo>
                    <a:pt x="1355" y="48"/>
                    <a:pt x="1353" y="47"/>
                    <a:pt x="1350" y="47"/>
                  </a:cubicBezTo>
                  <a:cubicBezTo>
                    <a:pt x="1347" y="47"/>
                    <a:pt x="1338" y="49"/>
                    <a:pt x="1330" y="49"/>
                  </a:cubicBezTo>
                  <a:cubicBezTo>
                    <a:pt x="1330" y="49"/>
                    <a:pt x="1329" y="49"/>
                    <a:pt x="1329" y="49"/>
                  </a:cubicBezTo>
                  <a:cubicBezTo>
                    <a:pt x="1326" y="49"/>
                    <a:pt x="1323" y="48"/>
                    <a:pt x="1323" y="48"/>
                  </a:cubicBezTo>
                  <a:cubicBezTo>
                    <a:pt x="1319" y="44"/>
                    <a:pt x="1314" y="41"/>
                    <a:pt x="1309" y="40"/>
                  </a:cubicBezTo>
                  <a:cubicBezTo>
                    <a:pt x="1312" y="40"/>
                    <a:pt x="1316" y="39"/>
                    <a:pt x="1320" y="38"/>
                  </a:cubicBezTo>
                  <a:cubicBezTo>
                    <a:pt x="1325" y="36"/>
                    <a:pt x="1330" y="34"/>
                    <a:pt x="1330" y="34"/>
                  </a:cubicBezTo>
                  <a:cubicBezTo>
                    <a:pt x="1331" y="34"/>
                    <a:pt x="1332" y="33"/>
                    <a:pt x="1333" y="32"/>
                  </a:cubicBezTo>
                  <a:cubicBezTo>
                    <a:pt x="1333" y="31"/>
                    <a:pt x="1333" y="30"/>
                    <a:pt x="1332" y="29"/>
                  </a:cubicBezTo>
                  <a:cubicBezTo>
                    <a:pt x="1332" y="29"/>
                    <a:pt x="1331" y="26"/>
                    <a:pt x="1328" y="24"/>
                  </a:cubicBezTo>
                  <a:cubicBezTo>
                    <a:pt x="1325" y="21"/>
                    <a:pt x="1322" y="18"/>
                    <a:pt x="1317" y="18"/>
                  </a:cubicBezTo>
                  <a:cubicBezTo>
                    <a:pt x="1317" y="18"/>
                    <a:pt x="1317" y="18"/>
                    <a:pt x="1316" y="18"/>
                  </a:cubicBezTo>
                  <a:cubicBezTo>
                    <a:pt x="1314" y="18"/>
                    <a:pt x="1309" y="17"/>
                    <a:pt x="1305" y="16"/>
                  </a:cubicBezTo>
                  <a:cubicBezTo>
                    <a:pt x="1300" y="15"/>
                    <a:pt x="1297" y="14"/>
                    <a:pt x="1294" y="14"/>
                  </a:cubicBezTo>
                  <a:cubicBezTo>
                    <a:pt x="1294" y="14"/>
                    <a:pt x="1294" y="14"/>
                    <a:pt x="1294" y="14"/>
                  </a:cubicBezTo>
                  <a:cubicBezTo>
                    <a:pt x="1292" y="14"/>
                    <a:pt x="1291" y="14"/>
                    <a:pt x="1290" y="15"/>
                  </a:cubicBezTo>
                  <a:cubicBezTo>
                    <a:pt x="1289" y="16"/>
                    <a:pt x="1289" y="16"/>
                    <a:pt x="1289" y="17"/>
                  </a:cubicBezTo>
                  <a:cubicBezTo>
                    <a:pt x="1288" y="17"/>
                    <a:pt x="1288" y="17"/>
                    <a:pt x="1287" y="16"/>
                  </a:cubicBezTo>
                  <a:cubicBezTo>
                    <a:pt x="1283" y="15"/>
                    <a:pt x="1278" y="13"/>
                    <a:pt x="1273" y="13"/>
                  </a:cubicBezTo>
                  <a:cubicBezTo>
                    <a:pt x="1271" y="13"/>
                    <a:pt x="1268" y="14"/>
                    <a:pt x="1266" y="15"/>
                  </a:cubicBezTo>
                  <a:cubicBezTo>
                    <a:pt x="1265" y="16"/>
                    <a:pt x="1263" y="18"/>
                    <a:pt x="1261" y="19"/>
                  </a:cubicBezTo>
                  <a:cubicBezTo>
                    <a:pt x="1259" y="21"/>
                    <a:pt x="1257" y="22"/>
                    <a:pt x="1257" y="26"/>
                  </a:cubicBezTo>
                  <a:cubicBezTo>
                    <a:pt x="1256" y="28"/>
                    <a:pt x="1258" y="30"/>
                    <a:pt x="1259" y="31"/>
                  </a:cubicBezTo>
                  <a:cubicBezTo>
                    <a:pt x="1260" y="32"/>
                    <a:pt x="1262" y="33"/>
                    <a:pt x="1264" y="33"/>
                  </a:cubicBezTo>
                  <a:cubicBezTo>
                    <a:pt x="1269" y="35"/>
                    <a:pt x="1275" y="35"/>
                    <a:pt x="1279" y="35"/>
                  </a:cubicBezTo>
                  <a:cubicBezTo>
                    <a:pt x="1283" y="36"/>
                    <a:pt x="1284" y="36"/>
                    <a:pt x="1284" y="37"/>
                  </a:cubicBezTo>
                  <a:cubicBezTo>
                    <a:pt x="1285" y="38"/>
                    <a:pt x="1285" y="39"/>
                    <a:pt x="1285" y="39"/>
                  </a:cubicBezTo>
                  <a:cubicBezTo>
                    <a:pt x="1285" y="40"/>
                    <a:pt x="1284" y="42"/>
                    <a:pt x="1284" y="46"/>
                  </a:cubicBezTo>
                  <a:cubicBezTo>
                    <a:pt x="1284" y="46"/>
                    <a:pt x="1283" y="49"/>
                    <a:pt x="1281" y="51"/>
                  </a:cubicBezTo>
                  <a:cubicBezTo>
                    <a:pt x="1280" y="54"/>
                    <a:pt x="1277" y="56"/>
                    <a:pt x="1277" y="56"/>
                  </a:cubicBezTo>
                  <a:cubicBezTo>
                    <a:pt x="1277" y="57"/>
                    <a:pt x="1277" y="57"/>
                    <a:pt x="1277" y="57"/>
                  </a:cubicBezTo>
                  <a:cubicBezTo>
                    <a:pt x="1277" y="57"/>
                    <a:pt x="1276" y="57"/>
                    <a:pt x="1276" y="57"/>
                  </a:cubicBezTo>
                  <a:cubicBezTo>
                    <a:pt x="1276" y="57"/>
                    <a:pt x="1273" y="56"/>
                    <a:pt x="1271" y="56"/>
                  </a:cubicBezTo>
                  <a:cubicBezTo>
                    <a:pt x="1268" y="56"/>
                    <a:pt x="1265" y="56"/>
                    <a:pt x="1262" y="58"/>
                  </a:cubicBezTo>
                  <a:cubicBezTo>
                    <a:pt x="1260" y="60"/>
                    <a:pt x="1255" y="60"/>
                    <a:pt x="1250" y="60"/>
                  </a:cubicBezTo>
                  <a:cubicBezTo>
                    <a:pt x="1250" y="60"/>
                    <a:pt x="1249" y="60"/>
                    <a:pt x="1249" y="60"/>
                  </a:cubicBezTo>
                  <a:cubicBezTo>
                    <a:pt x="1248" y="60"/>
                    <a:pt x="1247" y="60"/>
                    <a:pt x="1245" y="60"/>
                  </a:cubicBezTo>
                  <a:cubicBezTo>
                    <a:pt x="1243" y="60"/>
                    <a:pt x="1242" y="60"/>
                    <a:pt x="1240" y="60"/>
                  </a:cubicBezTo>
                  <a:cubicBezTo>
                    <a:pt x="1239" y="60"/>
                    <a:pt x="1238" y="60"/>
                    <a:pt x="1237" y="61"/>
                  </a:cubicBezTo>
                  <a:cubicBezTo>
                    <a:pt x="1237" y="60"/>
                    <a:pt x="1236" y="60"/>
                    <a:pt x="1235" y="59"/>
                  </a:cubicBezTo>
                  <a:cubicBezTo>
                    <a:pt x="1234" y="58"/>
                    <a:pt x="1232" y="56"/>
                    <a:pt x="1229" y="56"/>
                  </a:cubicBezTo>
                  <a:cubicBezTo>
                    <a:pt x="1228" y="56"/>
                    <a:pt x="1227" y="56"/>
                    <a:pt x="1226" y="57"/>
                  </a:cubicBezTo>
                  <a:cubicBezTo>
                    <a:pt x="1224" y="58"/>
                    <a:pt x="1221" y="61"/>
                    <a:pt x="1218" y="63"/>
                  </a:cubicBezTo>
                  <a:cubicBezTo>
                    <a:pt x="1215" y="66"/>
                    <a:pt x="1212" y="68"/>
                    <a:pt x="1211" y="68"/>
                  </a:cubicBezTo>
                  <a:cubicBezTo>
                    <a:pt x="1211" y="68"/>
                    <a:pt x="1211" y="68"/>
                    <a:pt x="1211" y="68"/>
                  </a:cubicBezTo>
                  <a:cubicBezTo>
                    <a:pt x="1211" y="68"/>
                    <a:pt x="1211" y="68"/>
                    <a:pt x="1211" y="68"/>
                  </a:cubicBezTo>
                  <a:cubicBezTo>
                    <a:pt x="1209" y="67"/>
                    <a:pt x="1203" y="62"/>
                    <a:pt x="1203" y="58"/>
                  </a:cubicBezTo>
                  <a:cubicBezTo>
                    <a:pt x="1203" y="54"/>
                    <a:pt x="1203" y="50"/>
                    <a:pt x="1202" y="47"/>
                  </a:cubicBezTo>
                  <a:cubicBezTo>
                    <a:pt x="1201" y="44"/>
                    <a:pt x="1200" y="41"/>
                    <a:pt x="1198" y="39"/>
                  </a:cubicBezTo>
                  <a:cubicBezTo>
                    <a:pt x="1196" y="38"/>
                    <a:pt x="1195" y="37"/>
                    <a:pt x="1194" y="37"/>
                  </a:cubicBezTo>
                  <a:cubicBezTo>
                    <a:pt x="1190" y="36"/>
                    <a:pt x="1184" y="36"/>
                    <a:pt x="1179" y="36"/>
                  </a:cubicBezTo>
                  <a:cubicBezTo>
                    <a:pt x="1176" y="36"/>
                    <a:pt x="1174" y="36"/>
                    <a:pt x="1172" y="36"/>
                  </a:cubicBezTo>
                  <a:cubicBezTo>
                    <a:pt x="1170" y="37"/>
                    <a:pt x="1164" y="37"/>
                    <a:pt x="1158" y="38"/>
                  </a:cubicBezTo>
                  <a:cubicBezTo>
                    <a:pt x="1156" y="39"/>
                    <a:pt x="1153" y="39"/>
                    <a:pt x="1151" y="40"/>
                  </a:cubicBezTo>
                  <a:cubicBezTo>
                    <a:pt x="1148" y="41"/>
                    <a:pt x="1146" y="41"/>
                    <a:pt x="1144" y="43"/>
                  </a:cubicBezTo>
                  <a:cubicBezTo>
                    <a:pt x="1143" y="45"/>
                    <a:pt x="1136" y="48"/>
                    <a:pt x="1132" y="48"/>
                  </a:cubicBezTo>
                  <a:cubicBezTo>
                    <a:pt x="1132" y="48"/>
                    <a:pt x="1132" y="48"/>
                    <a:pt x="1132" y="48"/>
                  </a:cubicBezTo>
                  <a:cubicBezTo>
                    <a:pt x="1132" y="48"/>
                    <a:pt x="1132" y="48"/>
                    <a:pt x="1132" y="48"/>
                  </a:cubicBezTo>
                  <a:cubicBezTo>
                    <a:pt x="1131" y="48"/>
                    <a:pt x="1129" y="47"/>
                    <a:pt x="1126" y="45"/>
                  </a:cubicBezTo>
                  <a:cubicBezTo>
                    <a:pt x="1123" y="43"/>
                    <a:pt x="1119" y="41"/>
                    <a:pt x="1113" y="40"/>
                  </a:cubicBezTo>
                  <a:cubicBezTo>
                    <a:pt x="1105" y="39"/>
                    <a:pt x="1091" y="38"/>
                    <a:pt x="1083" y="38"/>
                  </a:cubicBezTo>
                  <a:cubicBezTo>
                    <a:pt x="1079" y="38"/>
                    <a:pt x="1077" y="38"/>
                    <a:pt x="1076" y="39"/>
                  </a:cubicBezTo>
                  <a:cubicBezTo>
                    <a:pt x="1075" y="39"/>
                    <a:pt x="1075" y="39"/>
                    <a:pt x="1075" y="39"/>
                  </a:cubicBezTo>
                  <a:cubicBezTo>
                    <a:pt x="1075" y="39"/>
                    <a:pt x="1073" y="39"/>
                    <a:pt x="1072" y="38"/>
                  </a:cubicBezTo>
                  <a:cubicBezTo>
                    <a:pt x="1074" y="37"/>
                    <a:pt x="1076" y="35"/>
                    <a:pt x="1077" y="33"/>
                  </a:cubicBezTo>
                  <a:cubicBezTo>
                    <a:pt x="1079" y="30"/>
                    <a:pt x="1081" y="27"/>
                    <a:pt x="1082" y="22"/>
                  </a:cubicBezTo>
                  <a:cubicBezTo>
                    <a:pt x="1082" y="20"/>
                    <a:pt x="1080" y="17"/>
                    <a:pt x="1078" y="15"/>
                  </a:cubicBezTo>
                  <a:cubicBezTo>
                    <a:pt x="1070" y="9"/>
                    <a:pt x="1056" y="10"/>
                    <a:pt x="1050" y="9"/>
                  </a:cubicBezTo>
                  <a:cubicBezTo>
                    <a:pt x="1046" y="8"/>
                    <a:pt x="1042" y="7"/>
                    <a:pt x="1036" y="7"/>
                  </a:cubicBezTo>
                  <a:cubicBezTo>
                    <a:pt x="1033" y="7"/>
                    <a:pt x="1030" y="8"/>
                    <a:pt x="1027" y="8"/>
                  </a:cubicBezTo>
                  <a:cubicBezTo>
                    <a:pt x="1023" y="9"/>
                    <a:pt x="1020" y="10"/>
                    <a:pt x="1018" y="11"/>
                  </a:cubicBezTo>
                  <a:cubicBezTo>
                    <a:pt x="1017" y="11"/>
                    <a:pt x="1017" y="11"/>
                    <a:pt x="1017" y="11"/>
                  </a:cubicBezTo>
                  <a:cubicBezTo>
                    <a:pt x="1017" y="11"/>
                    <a:pt x="1017" y="10"/>
                    <a:pt x="1017" y="10"/>
                  </a:cubicBezTo>
                  <a:cubicBezTo>
                    <a:pt x="1016" y="9"/>
                    <a:pt x="1016" y="9"/>
                    <a:pt x="1015" y="9"/>
                  </a:cubicBezTo>
                  <a:cubicBezTo>
                    <a:pt x="1015" y="9"/>
                    <a:pt x="1013" y="8"/>
                    <a:pt x="1009" y="6"/>
                  </a:cubicBezTo>
                  <a:cubicBezTo>
                    <a:pt x="1000" y="1"/>
                    <a:pt x="994" y="0"/>
                    <a:pt x="989" y="0"/>
                  </a:cubicBezTo>
                  <a:cubicBezTo>
                    <a:pt x="989" y="0"/>
                    <a:pt x="989" y="0"/>
                    <a:pt x="98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6638" name="Freeform 47"/>
            <p:cNvSpPr>
              <a:spLocks/>
            </p:cNvSpPr>
            <p:nvPr/>
          </p:nvSpPr>
          <p:spPr bwMode="auto">
            <a:xfrm>
              <a:off x="5046979" y="1594014"/>
              <a:ext cx="60114" cy="23007"/>
            </a:xfrm>
            <a:custGeom>
              <a:avLst/>
              <a:gdLst>
                <a:gd name="T0" fmla="*/ 34 w 34"/>
                <a:gd name="T1" fmla="*/ 0 h 13"/>
                <a:gd name="T2" fmla="*/ 16 w 34"/>
                <a:gd name="T3" fmla="*/ 4 h 13"/>
                <a:gd name="T4" fmla="*/ 0 w 34"/>
                <a:gd name="T5" fmla="*/ 1 h 13"/>
                <a:gd name="T6" fmla="*/ 2 w 34"/>
                <a:gd name="T7" fmla="*/ 8 h 13"/>
                <a:gd name="T8" fmla="*/ 2 w 34"/>
                <a:gd name="T9" fmla="*/ 9 h 13"/>
                <a:gd name="T10" fmla="*/ 2 w 34"/>
                <a:gd name="T11" fmla="*/ 13 h 13"/>
                <a:gd name="T12" fmla="*/ 2 w 34"/>
                <a:gd name="T13" fmla="*/ 13 h 13"/>
                <a:gd name="T14" fmla="*/ 9 w 34"/>
                <a:gd name="T15" fmla="*/ 10 h 13"/>
                <a:gd name="T16" fmla="*/ 10 w 34"/>
                <a:gd name="T17" fmla="*/ 9 h 13"/>
                <a:gd name="T18" fmla="*/ 14 w 34"/>
                <a:gd name="T19" fmla="*/ 7 h 13"/>
                <a:gd name="T20" fmla="*/ 14 w 34"/>
                <a:gd name="T21" fmla="*/ 7 h 13"/>
                <a:gd name="T22" fmla="*/ 23 w 34"/>
                <a:gd name="T23" fmla="*/ 11 h 13"/>
                <a:gd name="T24" fmla="*/ 28 w 34"/>
                <a:gd name="T25" fmla="*/ 13 h 13"/>
                <a:gd name="T26" fmla="*/ 28 w 34"/>
                <a:gd name="T27" fmla="*/ 13 h 13"/>
                <a:gd name="T28" fmla="*/ 33 w 34"/>
                <a:gd name="T29" fmla="*/ 12 h 13"/>
                <a:gd name="T30" fmla="*/ 33 w 34"/>
                <a:gd name="T31" fmla="*/ 10 h 13"/>
                <a:gd name="T32" fmla="*/ 33 w 34"/>
                <a:gd name="T33" fmla="*/ 8 h 13"/>
                <a:gd name="T34" fmla="*/ 34 w 34"/>
                <a:gd name="T3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" h="13">
                  <a:moveTo>
                    <a:pt x="34" y="0"/>
                  </a:moveTo>
                  <a:cubicBezTo>
                    <a:pt x="27" y="3"/>
                    <a:pt x="21" y="4"/>
                    <a:pt x="16" y="4"/>
                  </a:cubicBezTo>
                  <a:cubicBezTo>
                    <a:pt x="10" y="4"/>
                    <a:pt x="5" y="3"/>
                    <a:pt x="0" y="1"/>
                  </a:cubicBezTo>
                  <a:cubicBezTo>
                    <a:pt x="2" y="3"/>
                    <a:pt x="2" y="6"/>
                    <a:pt x="2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1"/>
                    <a:pt x="2" y="12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4" y="13"/>
                    <a:pt x="8" y="11"/>
                    <a:pt x="9" y="10"/>
                  </a:cubicBezTo>
                  <a:cubicBezTo>
                    <a:pt x="9" y="10"/>
                    <a:pt x="9" y="10"/>
                    <a:pt x="10" y="9"/>
                  </a:cubicBezTo>
                  <a:cubicBezTo>
                    <a:pt x="10" y="8"/>
                    <a:pt x="12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7" y="7"/>
                    <a:pt x="19" y="8"/>
                    <a:pt x="23" y="11"/>
                  </a:cubicBezTo>
                  <a:cubicBezTo>
                    <a:pt x="26" y="13"/>
                    <a:pt x="27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3"/>
                    <a:pt x="30" y="13"/>
                    <a:pt x="33" y="12"/>
                  </a:cubicBezTo>
                  <a:cubicBezTo>
                    <a:pt x="33" y="12"/>
                    <a:pt x="33" y="11"/>
                    <a:pt x="33" y="10"/>
                  </a:cubicBezTo>
                  <a:cubicBezTo>
                    <a:pt x="33" y="9"/>
                    <a:pt x="33" y="8"/>
                    <a:pt x="33" y="8"/>
                  </a:cubicBezTo>
                  <a:cubicBezTo>
                    <a:pt x="33" y="5"/>
                    <a:pt x="33" y="3"/>
                    <a:pt x="3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6639" name="Freeform 48"/>
            <p:cNvSpPr>
              <a:spLocks/>
            </p:cNvSpPr>
            <p:nvPr/>
          </p:nvSpPr>
          <p:spPr bwMode="auto">
            <a:xfrm>
              <a:off x="4977216" y="1674909"/>
              <a:ext cx="28202" cy="14101"/>
            </a:xfrm>
            <a:custGeom>
              <a:avLst/>
              <a:gdLst>
                <a:gd name="T0" fmla="*/ 6 w 16"/>
                <a:gd name="T1" fmla="*/ 0 h 8"/>
                <a:gd name="T2" fmla="*/ 6 w 16"/>
                <a:gd name="T3" fmla="*/ 0 h 8"/>
                <a:gd name="T4" fmla="*/ 4 w 16"/>
                <a:gd name="T5" fmla="*/ 2 h 8"/>
                <a:gd name="T6" fmla="*/ 0 w 16"/>
                <a:gd name="T7" fmla="*/ 1 h 8"/>
                <a:gd name="T8" fmla="*/ 4 w 16"/>
                <a:gd name="T9" fmla="*/ 2 h 8"/>
                <a:gd name="T10" fmla="*/ 4 w 16"/>
                <a:gd name="T11" fmla="*/ 2 h 8"/>
                <a:gd name="T12" fmla="*/ 7 w 16"/>
                <a:gd name="T13" fmla="*/ 5 h 8"/>
                <a:gd name="T14" fmla="*/ 14 w 16"/>
                <a:gd name="T15" fmla="*/ 8 h 8"/>
                <a:gd name="T16" fmla="*/ 14 w 16"/>
                <a:gd name="T17" fmla="*/ 8 h 8"/>
                <a:gd name="T18" fmla="*/ 16 w 16"/>
                <a:gd name="T19" fmla="*/ 7 h 8"/>
                <a:gd name="T20" fmla="*/ 16 w 16"/>
                <a:gd name="T21" fmla="*/ 7 h 8"/>
                <a:gd name="T22" fmla="*/ 16 w 16"/>
                <a:gd name="T23" fmla="*/ 6 h 8"/>
                <a:gd name="T24" fmla="*/ 13 w 16"/>
                <a:gd name="T25" fmla="*/ 3 h 8"/>
                <a:gd name="T26" fmla="*/ 6 w 16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8"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4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5" y="4"/>
                    <a:pt x="7" y="5"/>
                  </a:cubicBezTo>
                  <a:cubicBezTo>
                    <a:pt x="9" y="7"/>
                    <a:pt x="12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5" y="8"/>
                    <a:pt x="16" y="8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6"/>
                  </a:cubicBezTo>
                  <a:cubicBezTo>
                    <a:pt x="15" y="5"/>
                    <a:pt x="14" y="4"/>
                    <a:pt x="13" y="3"/>
                  </a:cubicBezTo>
                  <a:cubicBezTo>
                    <a:pt x="11" y="1"/>
                    <a:pt x="8" y="0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6640" name="Freeform 49"/>
            <p:cNvSpPr>
              <a:spLocks/>
            </p:cNvSpPr>
            <p:nvPr/>
          </p:nvSpPr>
          <p:spPr bwMode="auto">
            <a:xfrm>
              <a:off x="4940108" y="1929468"/>
              <a:ext cx="189249" cy="89058"/>
            </a:xfrm>
            <a:custGeom>
              <a:avLst/>
              <a:gdLst>
                <a:gd name="T0" fmla="*/ 28 w 108"/>
                <a:gd name="T1" fmla="*/ 0 h 51"/>
                <a:gd name="T2" fmla="*/ 20 w 108"/>
                <a:gd name="T3" fmla="*/ 7 h 51"/>
                <a:gd name="T4" fmla="*/ 6 w 108"/>
                <a:gd name="T5" fmla="*/ 28 h 51"/>
                <a:gd name="T6" fmla="*/ 0 w 108"/>
                <a:gd name="T7" fmla="*/ 37 h 51"/>
                <a:gd name="T8" fmla="*/ 3 w 108"/>
                <a:gd name="T9" fmla="*/ 45 h 51"/>
                <a:gd name="T10" fmla="*/ 3 w 108"/>
                <a:gd name="T11" fmla="*/ 51 h 51"/>
                <a:gd name="T12" fmla="*/ 12 w 108"/>
                <a:gd name="T13" fmla="*/ 48 h 51"/>
                <a:gd name="T14" fmla="*/ 22 w 108"/>
                <a:gd name="T15" fmla="*/ 48 h 51"/>
                <a:gd name="T16" fmla="*/ 23 w 108"/>
                <a:gd name="T17" fmla="*/ 48 h 51"/>
                <a:gd name="T18" fmla="*/ 30 w 108"/>
                <a:gd name="T19" fmla="*/ 46 h 51"/>
                <a:gd name="T20" fmla="*/ 49 w 108"/>
                <a:gd name="T21" fmla="*/ 39 h 51"/>
                <a:gd name="T22" fmla="*/ 57 w 108"/>
                <a:gd name="T23" fmla="*/ 39 h 51"/>
                <a:gd name="T24" fmla="*/ 80 w 108"/>
                <a:gd name="T25" fmla="*/ 49 h 51"/>
                <a:gd name="T26" fmla="*/ 84 w 108"/>
                <a:gd name="T27" fmla="*/ 50 h 51"/>
                <a:gd name="T28" fmla="*/ 84 w 108"/>
                <a:gd name="T29" fmla="*/ 50 h 51"/>
                <a:gd name="T30" fmla="*/ 107 w 108"/>
                <a:gd name="T31" fmla="*/ 47 h 51"/>
                <a:gd name="T32" fmla="*/ 107 w 108"/>
                <a:gd name="T33" fmla="*/ 45 h 51"/>
                <a:gd name="T34" fmla="*/ 101 w 108"/>
                <a:gd name="T35" fmla="*/ 35 h 51"/>
                <a:gd name="T36" fmla="*/ 77 w 108"/>
                <a:gd name="T37" fmla="*/ 17 h 51"/>
                <a:gd name="T38" fmla="*/ 70 w 108"/>
                <a:gd name="T39" fmla="*/ 13 h 51"/>
                <a:gd name="T40" fmla="*/ 66 w 108"/>
                <a:gd name="T41" fmla="*/ 7 h 51"/>
                <a:gd name="T42" fmla="*/ 68 w 108"/>
                <a:gd name="T43" fmla="*/ 3 h 51"/>
                <a:gd name="T44" fmla="*/ 71 w 108"/>
                <a:gd name="T45" fmla="*/ 1 h 51"/>
                <a:gd name="T46" fmla="*/ 73 w 108"/>
                <a:gd name="T47" fmla="*/ 1 h 51"/>
                <a:gd name="T48" fmla="*/ 68 w 108"/>
                <a:gd name="T49" fmla="*/ 2 h 51"/>
                <a:gd name="T50" fmla="*/ 66 w 108"/>
                <a:gd name="T51" fmla="*/ 4 h 51"/>
                <a:gd name="T52" fmla="*/ 56 w 108"/>
                <a:gd name="T53" fmla="*/ 17 h 51"/>
                <a:gd name="T54" fmla="*/ 52 w 108"/>
                <a:gd name="T55" fmla="*/ 20 h 51"/>
                <a:gd name="T56" fmla="*/ 45 w 108"/>
                <a:gd name="T57" fmla="*/ 23 h 51"/>
                <a:gd name="T58" fmla="*/ 45 w 108"/>
                <a:gd name="T59" fmla="*/ 23 h 51"/>
                <a:gd name="T60" fmla="*/ 39 w 108"/>
                <a:gd name="T61" fmla="*/ 19 h 51"/>
                <a:gd name="T62" fmla="*/ 34 w 108"/>
                <a:gd name="T63" fmla="*/ 8 h 51"/>
                <a:gd name="T64" fmla="*/ 29 w 108"/>
                <a:gd name="T65" fmla="*/ 0 h 51"/>
                <a:gd name="T66" fmla="*/ 28 w 108"/>
                <a:gd name="T67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8" h="51">
                  <a:moveTo>
                    <a:pt x="28" y="0"/>
                  </a:moveTo>
                  <a:cubicBezTo>
                    <a:pt x="26" y="0"/>
                    <a:pt x="23" y="1"/>
                    <a:pt x="20" y="7"/>
                  </a:cubicBezTo>
                  <a:cubicBezTo>
                    <a:pt x="15" y="15"/>
                    <a:pt x="11" y="23"/>
                    <a:pt x="6" y="28"/>
                  </a:cubicBezTo>
                  <a:cubicBezTo>
                    <a:pt x="4" y="29"/>
                    <a:pt x="0" y="35"/>
                    <a:pt x="0" y="37"/>
                  </a:cubicBezTo>
                  <a:cubicBezTo>
                    <a:pt x="3" y="39"/>
                    <a:pt x="3" y="42"/>
                    <a:pt x="3" y="45"/>
                  </a:cubicBezTo>
                  <a:cubicBezTo>
                    <a:pt x="3" y="47"/>
                    <a:pt x="3" y="49"/>
                    <a:pt x="3" y="51"/>
                  </a:cubicBezTo>
                  <a:cubicBezTo>
                    <a:pt x="5" y="50"/>
                    <a:pt x="8" y="48"/>
                    <a:pt x="12" y="48"/>
                  </a:cubicBezTo>
                  <a:cubicBezTo>
                    <a:pt x="15" y="48"/>
                    <a:pt x="19" y="48"/>
                    <a:pt x="22" y="48"/>
                  </a:cubicBezTo>
                  <a:cubicBezTo>
                    <a:pt x="22" y="48"/>
                    <a:pt x="23" y="48"/>
                    <a:pt x="23" y="48"/>
                  </a:cubicBezTo>
                  <a:cubicBezTo>
                    <a:pt x="27" y="48"/>
                    <a:pt x="30" y="47"/>
                    <a:pt x="30" y="46"/>
                  </a:cubicBezTo>
                  <a:cubicBezTo>
                    <a:pt x="34" y="40"/>
                    <a:pt x="41" y="39"/>
                    <a:pt x="49" y="39"/>
                  </a:cubicBezTo>
                  <a:cubicBezTo>
                    <a:pt x="51" y="39"/>
                    <a:pt x="55" y="39"/>
                    <a:pt x="57" y="39"/>
                  </a:cubicBezTo>
                  <a:cubicBezTo>
                    <a:pt x="68" y="42"/>
                    <a:pt x="76" y="49"/>
                    <a:pt x="80" y="49"/>
                  </a:cubicBezTo>
                  <a:cubicBezTo>
                    <a:pt x="81" y="50"/>
                    <a:pt x="82" y="50"/>
                    <a:pt x="84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91" y="50"/>
                    <a:pt x="103" y="48"/>
                    <a:pt x="107" y="47"/>
                  </a:cubicBezTo>
                  <a:cubicBezTo>
                    <a:pt x="107" y="47"/>
                    <a:pt x="107" y="47"/>
                    <a:pt x="107" y="45"/>
                  </a:cubicBezTo>
                  <a:cubicBezTo>
                    <a:pt x="108" y="42"/>
                    <a:pt x="105" y="37"/>
                    <a:pt x="101" y="35"/>
                  </a:cubicBezTo>
                  <a:cubicBezTo>
                    <a:pt x="91" y="28"/>
                    <a:pt x="84" y="19"/>
                    <a:pt x="77" y="17"/>
                  </a:cubicBezTo>
                  <a:cubicBezTo>
                    <a:pt x="74" y="15"/>
                    <a:pt x="71" y="14"/>
                    <a:pt x="70" y="13"/>
                  </a:cubicBezTo>
                  <a:cubicBezTo>
                    <a:pt x="68" y="12"/>
                    <a:pt x="66" y="10"/>
                    <a:pt x="66" y="7"/>
                  </a:cubicBezTo>
                  <a:cubicBezTo>
                    <a:pt x="66" y="6"/>
                    <a:pt x="67" y="4"/>
                    <a:pt x="68" y="3"/>
                  </a:cubicBezTo>
                  <a:cubicBezTo>
                    <a:pt x="69" y="2"/>
                    <a:pt x="70" y="2"/>
                    <a:pt x="71" y="1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1" y="1"/>
                    <a:pt x="69" y="1"/>
                    <a:pt x="68" y="2"/>
                  </a:cubicBezTo>
                  <a:cubicBezTo>
                    <a:pt x="66" y="3"/>
                    <a:pt x="66" y="4"/>
                    <a:pt x="66" y="4"/>
                  </a:cubicBezTo>
                  <a:cubicBezTo>
                    <a:pt x="65" y="10"/>
                    <a:pt x="60" y="15"/>
                    <a:pt x="56" y="17"/>
                  </a:cubicBezTo>
                  <a:cubicBezTo>
                    <a:pt x="56" y="18"/>
                    <a:pt x="54" y="19"/>
                    <a:pt x="52" y="20"/>
                  </a:cubicBezTo>
                  <a:cubicBezTo>
                    <a:pt x="50" y="21"/>
                    <a:pt x="48" y="23"/>
                    <a:pt x="45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3" y="23"/>
                    <a:pt x="40" y="21"/>
                    <a:pt x="39" y="19"/>
                  </a:cubicBezTo>
                  <a:cubicBezTo>
                    <a:pt x="39" y="17"/>
                    <a:pt x="36" y="12"/>
                    <a:pt x="34" y="8"/>
                  </a:cubicBezTo>
                  <a:cubicBezTo>
                    <a:pt x="32" y="4"/>
                    <a:pt x="29" y="1"/>
                    <a:pt x="29" y="0"/>
                  </a:cubicBezTo>
                  <a:cubicBezTo>
                    <a:pt x="28" y="0"/>
                    <a:pt x="28" y="0"/>
                    <a:pt x="2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6641" name="Freeform 50"/>
            <p:cNvSpPr>
              <a:spLocks/>
            </p:cNvSpPr>
            <p:nvPr/>
          </p:nvSpPr>
          <p:spPr bwMode="auto">
            <a:xfrm>
              <a:off x="4845855" y="1601436"/>
              <a:ext cx="46756" cy="34881"/>
            </a:xfrm>
            <a:custGeom>
              <a:avLst/>
              <a:gdLst>
                <a:gd name="T0" fmla="*/ 22 w 27"/>
                <a:gd name="T1" fmla="*/ 0 h 20"/>
                <a:gd name="T2" fmla="*/ 8 w 27"/>
                <a:gd name="T3" fmla="*/ 1 h 20"/>
                <a:gd name="T4" fmla="*/ 6 w 27"/>
                <a:gd name="T5" fmla="*/ 1 h 20"/>
                <a:gd name="T6" fmla="*/ 6 w 27"/>
                <a:gd name="T7" fmla="*/ 5 h 20"/>
                <a:gd name="T8" fmla="*/ 0 w 27"/>
                <a:gd name="T9" fmla="*/ 19 h 20"/>
                <a:gd name="T10" fmla="*/ 0 w 27"/>
                <a:gd name="T11" fmla="*/ 20 h 20"/>
                <a:gd name="T12" fmla="*/ 2 w 27"/>
                <a:gd name="T13" fmla="*/ 18 h 20"/>
                <a:gd name="T14" fmla="*/ 18 w 27"/>
                <a:gd name="T15" fmla="*/ 8 h 20"/>
                <a:gd name="T16" fmla="*/ 27 w 27"/>
                <a:gd name="T17" fmla="*/ 0 h 20"/>
                <a:gd name="T18" fmla="*/ 22 w 27"/>
                <a:gd name="T1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20">
                  <a:moveTo>
                    <a:pt x="22" y="0"/>
                  </a:moveTo>
                  <a:cubicBezTo>
                    <a:pt x="18" y="0"/>
                    <a:pt x="13" y="1"/>
                    <a:pt x="8" y="1"/>
                  </a:cubicBezTo>
                  <a:cubicBezTo>
                    <a:pt x="7" y="1"/>
                    <a:pt x="6" y="1"/>
                    <a:pt x="6" y="1"/>
                  </a:cubicBezTo>
                  <a:cubicBezTo>
                    <a:pt x="6" y="2"/>
                    <a:pt x="6" y="3"/>
                    <a:pt x="6" y="5"/>
                  </a:cubicBezTo>
                  <a:cubicBezTo>
                    <a:pt x="6" y="9"/>
                    <a:pt x="5" y="14"/>
                    <a:pt x="0" y="1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9"/>
                    <a:pt x="1" y="19"/>
                    <a:pt x="2" y="18"/>
                  </a:cubicBezTo>
                  <a:cubicBezTo>
                    <a:pt x="7" y="16"/>
                    <a:pt x="13" y="12"/>
                    <a:pt x="18" y="8"/>
                  </a:cubicBezTo>
                  <a:cubicBezTo>
                    <a:pt x="22" y="5"/>
                    <a:pt x="25" y="2"/>
                    <a:pt x="27" y="0"/>
                  </a:cubicBezTo>
                  <a:cubicBezTo>
                    <a:pt x="26" y="0"/>
                    <a:pt x="24" y="0"/>
                    <a:pt x="2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6642" name="Freeform 51"/>
            <p:cNvSpPr>
              <a:spLocks/>
            </p:cNvSpPr>
            <p:nvPr/>
          </p:nvSpPr>
          <p:spPr bwMode="auto">
            <a:xfrm>
              <a:off x="4673675" y="1641512"/>
              <a:ext cx="275339" cy="152884"/>
            </a:xfrm>
            <a:custGeom>
              <a:avLst/>
              <a:gdLst>
                <a:gd name="T0" fmla="*/ 81 w 157"/>
                <a:gd name="T1" fmla="*/ 7 h 87"/>
                <a:gd name="T2" fmla="*/ 66 w 157"/>
                <a:gd name="T3" fmla="*/ 15 h 87"/>
                <a:gd name="T4" fmla="*/ 67 w 157"/>
                <a:gd name="T5" fmla="*/ 17 h 87"/>
                <a:gd name="T6" fmla="*/ 81 w 157"/>
                <a:gd name="T7" fmla="*/ 29 h 87"/>
                <a:gd name="T8" fmla="*/ 69 w 157"/>
                <a:gd name="T9" fmla="*/ 48 h 87"/>
                <a:gd name="T10" fmla="*/ 65 w 157"/>
                <a:gd name="T11" fmla="*/ 56 h 87"/>
                <a:gd name="T12" fmla="*/ 56 w 157"/>
                <a:gd name="T13" fmla="*/ 71 h 87"/>
                <a:gd name="T14" fmla="*/ 25 w 157"/>
                <a:gd name="T15" fmla="*/ 79 h 87"/>
                <a:gd name="T16" fmla="*/ 23 w 157"/>
                <a:gd name="T17" fmla="*/ 79 h 87"/>
                <a:gd name="T18" fmla="*/ 15 w 157"/>
                <a:gd name="T19" fmla="*/ 70 h 87"/>
                <a:gd name="T20" fmla="*/ 16 w 157"/>
                <a:gd name="T21" fmla="*/ 65 h 87"/>
                <a:gd name="T22" fmla="*/ 10 w 157"/>
                <a:gd name="T23" fmla="*/ 44 h 87"/>
                <a:gd name="T24" fmla="*/ 5 w 157"/>
                <a:gd name="T25" fmla="*/ 51 h 87"/>
                <a:gd name="T26" fmla="*/ 6 w 157"/>
                <a:gd name="T27" fmla="*/ 56 h 87"/>
                <a:gd name="T28" fmla="*/ 14 w 157"/>
                <a:gd name="T29" fmla="*/ 64 h 87"/>
                <a:gd name="T30" fmla="*/ 13 w 157"/>
                <a:gd name="T31" fmla="*/ 76 h 87"/>
                <a:gd name="T32" fmla="*/ 21 w 157"/>
                <a:gd name="T33" fmla="*/ 82 h 87"/>
                <a:gd name="T34" fmla="*/ 22 w 157"/>
                <a:gd name="T35" fmla="*/ 82 h 87"/>
                <a:gd name="T36" fmla="*/ 31 w 157"/>
                <a:gd name="T37" fmla="*/ 82 h 87"/>
                <a:gd name="T38" fmla="*/ 42 w 157"/>
                <a:gd name="T39" fmla="*/ 87 h 87"/>
                <a:gd name="T40" fmla="*/ 67 w 157"/>
                <a:gd name="T41" fmla="*/ 78 h 87"/>
                <a:gd name="T42" fmla="*/ 85 w 157"/>
                <a:gd name="T43" fmla="*/ 82 h 87"/>
                <a:gd name="T44" fmla="*/ 85 w 157"/>
                <a:gd name="T45" fmla="*/ 75 h 87"/>
                <a:gd name="T46" fmla="*/ 90 w 157"/>
                <a:gd name="T47" fmla="*/ 58 h 87"/>
                <a:gd name="T48" fmla="*/ 103 w 157"/>
                <a:gd name="T49" fmla="*/ 50 h 87"/>
                <a:gd name="T50" fmla="*/ 115 w 157"/>
                <a:gd name="T51" fmla="*/ 53 h 87"/>
                <a:gd name="T52" fmla="*/ 115 w 157"/>
                <a:gd name="T53" fmla="*/ 51 h 87"/>
                <a:gd name="T54" fmla="*/ 106 w 157"/>
                <a:gd name="T55" fmla="*/ 43 h 87"/>
                <a:gd name="T56" fmla="*/ 111 w 157"/>
                <a:gd name="T57" fmla="*/ 38 h 87"/>
                <a:gd name="T58" fmla="*/ 134 w 157"/>
                <a:gd name="T59" fmla="*/ 36 h 87"/>
                <a:gd name="T60" fmla="*/ 155 w 157"/>
                <a:gd name="T61" fmla="*/ 32 h 87"/>
                <a:gd name="T62" fmla="*/ 135 w 157"/>
                <a:gd name="T63" fmla="*/ 29 h 87"/>
                <a:gd name="T64" fmla="*/ 128 w 157"/>
                <a:gd name="T65" fmla="*/ 29 h 87"/>
                <a:gd name="T66" fmla="*/ 110 w 157"/>
                <a:gd name="T67" fmla="*/ 36 h 87"/>
                <a:gd name="T68" fmla="*/ 108 w 157"/>
                <a:gd name="T69" fmla="*/ 36 h 87"/>
                <a:gd name="T70" fmla="*/ 99 w 157"/>
                <a:gd name="T71" fmla="*/ 28 h 87"/>
                <a:gd name="T72" fmla="*/ 92 w 157"/>
                <a:gd name="T73" fmla="*/ 9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7" h="87">
                  <a:moveTo>
                    <a:pt x="94" y="0"/>
                  </a:moveTo>
                  <a:cubicBezTo>
                    <a:pt x="89" y="5"/>
                    <a:pt x="84" y="7"/>
                    <a:pt x="81" y="7"/>
                  </a:cubicBezTo>
                  <a:cubicBezTo>
                    <a:pt x="76" y="8"/>
                    <a:pt x="74" y="7"/>
                    <a:pt x="69" y="12"/>
                  </a:cubicBezTo>
                  <a:cubicBezTo>
                    <a:pt x="68" y="13"/>
                    <a:pt x="67" y="14"/>
                    <a:pt x="66" y="15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6" y="16"/>
                    <a:pt x="66" y="17"/>
                    <a:pt x="67" y="17"/>
                  </a:cubicBezTo>
                  <a:cubicBezTo>
                    <a:pt x="69" y="18"/>
                    <a:pt x="71" y="19"/>
                    <a:pt x="74" y="20"/>
                  </a:cubicBezTo>
                  <a:cubicBezTo>
                    <a:pt x="79" y="21"/>
                    <a:pt x="81" y="25"/>
                    <a:pt x="81" y="29"/>
                  </a:cubicBezTo>
                  <a:cubicBezTo>
                    <a:pt x="81" y="35"/>
                    <a:pt x="77" y="39"/>
                    <a:pt x="75" y="41"/>
                  </a:cubicBezTo>
                  <a:cubicBezTo>
                    <a:pt x="74" y="43"/>
                    <a:pt x="71" y="45"/>
                    <a:pt x="69" y="48"/>
                  </a:cubicBezTo>
                  <a:cubicBezTo>
                    <a:pt x="66" y="51"/>
                    <a:pt x="65" y="54"/>
                    <a:pt x="65" y="56"/>
                  </a:cubicBezTo>
                  <a:cubicBezTo>
                    <a:pt x="65" y="56"/>
                    <a:pt x="65" y="56"/>
                    <a:pt x="65" y="56"/>
                  </a:cubicBezTo>
                  <a:cubicBezTo>
                    <a:pt x="65" y="57"/>
                    <a:pt x="65" y="58"/>
                    <a:pt x="65" y="59"/>
                  </a:cubicBezTo>
                  <a:cubicBezTo>
                    <a:pt x="65" y="67"/>
                    <a:pt x="56" y="71"/>
                    <a:pt x="56" y="71"/>
                  </a:cubicBezTo>
                  <a:cubicBezTo>
                    <a:pt x="55" y="71"/>
                    <a:pt x="55" y="71"/>
                    <a:pt x="55" y="71"/>
                  </a:cubicBezTo>
                  <a:cubicBezTo>
                    <a:pt x="55" y="71"/>
                    <a:pt x="30" y="78"/>
                    <a:pt x="25" y="79"/>
                  </a:cubicBezTo>
                  <a:cubicBezTo>
                    <a:pt x="24" y="79"/>
                    <a:pt x="23" y="79"/>
                    <a:pt x="23" y="79"/>
                  </a:cubicBezTo>
                  <a:cubicBezTo>
                    <a:pt x="23" y="79"/>
                    <a:pt x="23" y="79"/>
                    <a:pt x="23" y="79"/>
                  </a:cubicBezTo>
                  <a:cubicBezTo>
                    <a:pt x="20" y="79"/>
                    <a:pt x="18" y="78"/>
                    <a:pt x="17" y="76"/>
                  </a:cubicBezTo>
                  <a:cubicBezTo>
                    <a:pt x="15" y="74"/>
                    <a:pt x="15" y="72"/>
                    <a:pt x="15" y="70"/>
                  </a:cubicBezTo>
                  <a:cubicBezTo>
                    <a:pt x="15" y="68"/>
                    <a:pt x="15" y="67"/>
                    <a:pt x="16" y="65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6" y="63"/>
                    <a:pt x="14" y="59"/>
                    <a:pt x="13" y="55"/>
                  </a:cubicBezTo>
                  <a:cubicBezTo>
                    <a:pt x="12" y="52"/>
                    <a:pt x="10" y="48"/>
                    <a:pt x="10" y="44"/>
                  </a:cubicBezTo>
                  <a:cubicBezTo>
                    <a:pt x="9" y="45"/>
                    <a:pt x="8" y="45"/>
                    <a:pt x="8" y="46"/>
                  </a:cubicBezTo>
                  <a:cubicBezTo>
                    <a:pt x="6" y="48"/>
                    <a:pt x="5" y="51"/>
                    <a:pt x="5" y="51"/>
                  </a:cubicBezTo>
                  <a:cubicBezTo>
                    <a:pt x="4" y="54"/>
                    <a:pt x="2" y="56"/>
                    <a:pt x="0" y="57"/>
                  </a:cubicBezTo>
                  <a:cubicBezTo>
                    <a:pt x="2" y="57"/>
                    <a:pt x="4" y="56"/>
                    <a:pt x="6" y="56"/>
                  </a:cubicBezTo>
                  <a:cubicBezTo>
                    <a:pt x="7" y="56"/>
                    <a:pt x="9" y="56"/>
                    <a:pt x="10" y="57"/>
                  </a:cubicBezTo>
                  <a:cubicBezTo>
                    <a:pt x="13" y="59"/>
                    <a:pt x="14" y="62"/>
                    <a:pt x="14" y="64"/>
                  </a:cubicBezTo>
                  <a:cubicBezTo>
                    <a:pt x="14" y="67"/>
                    <a:pt x="13" y="71"/>
                    <a:pt x="13" y="74"/>
                  </a:cubicBezTo>
                  <a:cubicBezTo>
                    <a:pt x="13" y="75"/>
                    <a:pt x="13" y="75"/>
                    <a:pt x="13" y="76"/>
                  </a:cubicBezTo>
                  <a:cubicBezTo>
                    <a:pt x="13" y="79"/>
                    <a:pt x="15" y="82"/>
                    <a:pt x="17" y="83"/>
                  </a:cubicBezTo>
                  <a:cubicBezTo>
                    <a:pt x="21" y="82"/>
                    <a:pt x="21" y="82"/>
                    <a:pt x="21" y="82"/>
                  </a:cubicBezTo>
                  <a:cubicBezTo>
                    <a:pt x="21" y="82"/>
                    <a:pt x="21" y="82"/>
                    <a:pt x="21" y="82"/>
                  </a:cubicBezTo>
                  <a:cubicBezTo>
                    <a:pt x="21" y="82"/>
                    <a:pt x="21" y="82"/>
                    <a:pt x="22" y="82"/>
                  </a:cubicBezTo>
                  <a:cubicBezTo>
                    <a:pt x="23" y="82"/>
                    <a:pt x="26" y="82"/>
                    <a:pt x="30" y="82"/>
                  </a:cubicBezTo>
                  <a:cubicBezTo>
                    <a:pt x="31" y="82"/>
                    <a:pt x="31" y="82"/>
                    <a:pt x="31" y="82"/>
                  </a:cubicBezTo>
                  <a:cubicBezTo>
                    <a:pt x="37" y="82"/>
                    <a:pt x="40" y="87"/>
                    <a:pt x="41" y="87"/>
                  </a:cubicBezTo>
                  <a:cubicBezTo>
                    <a:pt x="41" y="87"/>
                    <a:pt x="41" y="87"/>
                    <a:pt x="42" y="87"/>
                  </a:cubicBezTo>
                  <a:cubicBezTo>
                    <a:pt x="49" y="84"/>
                    <a:pt x="57" y="81"/>
                    <a:pt x="59" y="80"/>
                  </a:cubicBezTo>
                  <a:cubicBezTo>
                    <a:pt x="61" y="78"/>
                    <a:pt x="64" y="78"/>
                    <a:pt x="67" y="78"/>
                  </a:cubicBezTo>
                  <a:cubicBezTo>
                    <a:pt x="71" y="78"/>
                    <a:pt x="77" y="79"/>
                    <a:pt x="83" y="82"/>
                  </a:cubicBezTo>
                  <a:cubicBezTo>
                    <a:pt x="84" y="82"/>
                    <a:pt x="85" y="82"/>
                    <a:pt x="85" y="82"/>
                  </a:cubicBezTo>
                  <a:cubicBezTo>
                    <a:pt x="85" y="82"/>
                    <a:pt x="85" y="82"/>
                    <a:pt x="85" y="81"/>
                  </a:cubicBezTo>
                  <a:cubicBezTo>
                    <a:pt x="85" y="80"/>
                    <a:pt x="85" y="78"/>
                    <a:pt x="85" y="75"/>
                  </a:cubicBezTo>
                  <a:cubicBezTo>
                    <a:pt x="85" y="74"/>
                    <a:pt x="85" y="72"/>
                    <a:pt x="86" y="70"/>
                  </a:cubicBezTo>
                  <a:cubicBezTo>
                    <a:pt x="87" y="67"/>
                    <a:pt x="88" y="62"/>
                    <a:pt x="90" y="58"/>
                  </a:cubicBezTo>
                  <a:cubicBezTo>
                    <a:pt x="93" y="54"/>
                    <a:pt x="96" y="50"/>
                    <a:pt x="101" y="50"/>
                  </a:cubicBezTo>
                  <a:cubicBezTo>
                    <a:pt x="102" y="50"/>
                    <a:pt x="102" y="50"/>
                    <a:pt x="103" y="50"/>
                  </a:cubicBezTo>
                  <a:cubicBezTo>
                    <a:pt x="108" y="51"/>
                    <a:pt x="113" y="53"/>
                    <a:pt x="115" y="53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116" y="53"/>
                    <a:pt x="116" y="53"/>
                    <a:pt x="117" y="53"/>
                  </a:cubicBezTo>
                  <a:cubicBezTo>
                    <a:pt x="116" y="53"/>
                    <a:pt x="115" y="52"/>
                    <a:pt x="115" y="51"/>
                  </a:cubicBezTo>
                  <a:cubicBezTo>
                    <a:pt x="112" y="50"/>
                    <a:pt x="110" y="48"/>
                    <a:pt x="108" y="46"/>
                  </a:cubicBezTo>
                  <a:cubicBezTo>
                    <a:pt x="107" y="46"/>
                    <a:pt x="106" y="45"/>
                    <a:pt x="106" y="43"/>
                  </a:cubicBezTo>
                  <a:cubicBezTo>
                    <a:pt x="106" y="41"/>
                    <a:pt x="108" y="40"/>
                    <a:pt x="108" y="39"/>
                  </a:cubicBezTo>
                  <a:cubicBezTo>
                    <a:pt x="109" y="38"/>
                    <a:pt x="110" y="38"/>
                    <a:pt x="111" y="38"/>
                  </a:cubicBezTo>
                  <a:cubicBezTo>
                    <a:pt x="113" y="38"/>
                    <a:pt x="115" y="37"/>
                    <a:pt x="117" y="37"/>
                  </a:cubicBezTo>
                  <a:cubicBezTo>
                    <a:pt x="122" y="37"/>
                    <a:pt x="129" y="36"/>
                    <a:pt x="134" y="36"/>
                  </a:cubicBezTo>
                  <a:cubicBezTo>
                    <a:pt x="145" y="35"/>
                    <a:pt x="152" y="36"/>
                    <a:pt x="157" y="35"/>
                  </a:cubicBezTo>
                  <a:cubicBezTo>
                    <a:pt x="156" y="34"/>
                    <a:pt x="156" y="33"/>
                    <a:pt x="155" y="32"/>
                  </a:cubicBezTo>
                  <a:cubicBezTo>
                    <a:pt x="154" y="30"/>
                    <a:pt x="153" y="29"/>
                    <a:pt x="152" y="28"/>
                  </a:cubicBezTo>
                  <a:cubicBezTo>
                    <a:pt x="149" y="29"/>
                    <a:pt x="141" y="29"/>
                    <a:pt x="135" y="29"/>
                  </a:cubicBezTo>
                  <a:cubicBezTo>
                    <a:pt x="133" y="29"/>
                    <a:pt x="131" y="29"/>
                    <a:pt x="129" y="29"/>
                  </a:cubicBezTo>
                  <a:cubicBezTo>
                    <a:pt x="128" y="29"/>
                    <a:pt x="128" y="29"/>
                    <a:pt x="128" y="29"/>
                  </a:cubicBezTo>
                  <a:cubicBezTo>
                    <a:pt x="128" y="29"/>
                    <a:pt x="128" y="29"/>
                    <a:pt x="128" y="29"/>
                  </a:cubicBezTo>
                  <a:cubicBezTo>
                    <a:pt x="123" y="29"/>
                    <a:pt x="117" y="34"/>
                    <a:pt x="110" y="36"/>
                  </a:cubicBezTo>
                  <a:cubicBezTo>
                    <a:pt x="109" y="36"/>
                    <a:pt x="109" y="36"/>
                    <a:pt x="108" y="36"/>
                  </a:cubicBezTo>
                  <a:cubicBezTo>
                    <a:pt x="108" y="36"/>
                    <a:pt x="108" y="36"/>
                    <a:pt x="108" y="36"/>
                  </a:cubicBezTo>
                  <a:cubicBezTo>
                    <a:pt x="105" y="36"/>
                    <a:pt x="103" y="35"/>
                    <a:pt x="102" y="33"/>
                  </a:cubicBezTo>
                  <a:cubicBezTo>
                    <a:pt x="100" y="32"/>
                    <a:pt x="100" y="30"/>
                    <a:pt x="99" y="28"/>
                  </a:cubicBezTo>
                  <a:cubicBezTo>
                    <a:pt x="97" y="25"/>
                    <a:pt x="96" y="21"/>
                    <a:pt x="95" y="19"/>
                  </a:cubicBezTo>
                  <a:cubicBezTo>
                    <a:pt x="93" y="17"/>
                    <a:pt x="92" y="13"/>
                    <a:pt x="92" y="9"/>
                  </a:cubicBezTo>
                  <a:cubicBezTo>
                    <a:pt x="92" y="6"/>
                    <a:pt x="92" y="3"/>
                    <a:pt x="9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6643" name="Freeform 52"/>
            <p:cNvSpPr>
              <a:spLocks/>
            </p:cNvSpPr>
            <p:nvPr/>
          </p:nvSpPr>
          <p:spPr bwMode="auto">
            <a:xfrm>
              <a:off x="4721173" y="1950248"/>
              <a:ext cx="83863" cy="78668"/>
            </a:xfrm>
            <a:custGeom>
              <a:avLst/>
              <a:gdLst>
                <a:gd name="T0" fmla="*/ 0 w 48"/>
                <a:gd name="T1" fmla="*/ 0 h 45"/>
                <a:gd name="T2" fmla="*/ 0 w 48"/>
                <a:gd name="T3" fmla="*/ 0 h 45"/>
                <a:gd name="T4" fmla="*/ 0 w 48"/>
                <a:gd name="T5" fmla="*/ 1 h 45"/>
                <a:gd name="T6" fmla="*/ 0 w 48"/>
                <a:gd name="T7" fmla="*/ 1 h 45"/>
                <a:gd name="T8" fmla="*/ 4 w 48"/>
                <a:gd name="T9" fmla="*/ 7 h 45"/>
                <a:gd name="T10" fmla="*/ 13 w 48"/>
                <a:gd name="T11" fmla="*/ 17 h 45"/>
                <a:gd name="T12" fmla="*/ 30 w 48"/>
                <a:gd name="T13" fmla="*/ 31 h 45"/>
                <a:gd name="T14" fmla="*/ 48 w 48"/>
                <a:gd name="T15" fmla="*/ 45 h 45"/>
                <a:gd name="T16" fmla="*/ 47 w 48"/>
                <a:gd name="T17" fmla="*/ 42 h 45"/>
                <a:gd name="T18" fmla="*/ 34 w 48"/>
                <a:gd name="T19" fmla="*/ 28 h 45"/>
                <a:gd name="T20" fmla="*/ 9 w 48"/>
                <a:gd name="T21" fmla="*/ 6 h 45"/>
                <a:gd name="T22" fmla="*/ 0 w 48"/>
                <a:gd name="T2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" h="45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3"/>
                    <a:pt x="1" y="4"/>
                    <a:pt x="4" y="7"/>
                  </a:cubicBezTo>
                  <a:cubicBezTo>
                    <a:pt x="7" y="9"/>
                    <a:pt x="11" y="12"/>
                    <a:pt x="13" y="17"/>
                  </a:cubicBezTo>
                  <a:cubicBezTo>
                    <a:pt x="17" y="24"/>
                    <a:pt x="25" y="29"/>
                    <a:pt x="30" y="31"/>
                  </a:cubicBezTo>
                  <a:cubicBezTo>
                    <a:pt x="35" y="34"/>
                    <a:pt x="48" y="44"/>
                    <a:pt x="48" y="45"/>
                  </a:cubicBezTo>
                  <a:cubicBezTo>
                    <a:pt x="48" y="44"/>
                    <a:pt x="48" y="43"/>
                    <a:pt x="47" y="42"/>
                  </a:cubicBezTo>
                  <a:cubicBezTo>
                    <a:pt x="46" y="37"/>
                    <a:pt x="40" y="34"/>
                    <a:pt x="34" y="28"/>
                  </a:cubicBezTo>
                  <a:cubicBezTo>
                    <a:pt x="30" y="23"/>
                    <a:pt x="16" y="13"/>
                    <a:pt x="9" y="6"/>
                  </a:cubicBezTo>
                  <a:cubicBezTo>
                    <a:pt x="7" y="3"/>
                    <a:pt x="2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6644" name="Freeform 53"/>
            <p:cNvSpPr>
              <a:spLocks/>
            </p:cNvSpPr>
            <p:nvPr/>
          </p:nvSpPr>
          <p:spPr bwMode="auto">
            <a:xfrm>
              <a:off x="4548993" y="1860447"/>
              <a:ext cx="7422" cy="3711"/>
            </a:xfrm>
            <a:custGeom>
              <a:avLst/>
              <a:gdLst>
                <a:gd name="T0" fmla="*/ 4 w 4"/>
                <a:gd name="T1" fmla="*/ 0 h 2"/>
                <a:gd name="T2" fmla="*/ 0 w 4"/>
                <a:gd name="T3" fmla="*/ 2 h 2"/>
                <a:gd name="T4" fmla="*/ 2 w 4"/>
                <a:gd name="T5" fmla="*/ 2 h 2"/>
                <a:gd name="T6" fmla="*/ 4 w 4"/>
                <a:gd name="T7" fmla="*/ 0 h 2"/>
                <a:gd name="T8" fmla="*/ 4 w 4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">
                  <a:moveTo>
                    <a:pt x="4" y="0"/>
                  </a:moveTo>
                  <a:cubicBezTo>
                    <a:pt x="3" y="1"/>
                    <a:pt x="2" y="2"/>
                    <a:pt x="0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4" y="2"/>
                    <a:pt x="4" y="2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6645" name="Freeform 54"/>
            <p:cNvSpPr>
              <a:spLocks/>
            </p:cNvSpPr>
            <p:nvPr/>
          </p:nvSpPr>
          <p:spPr bwMode="auto">
            <a:xfrm>
              <a:off x="4999481" y="2721346"/>
              <a:ext cx="19296" cy="38592"/>
            </a:xfrm>
            <a:custGeom>
              <a:avLst/>
              <a:gdLst>
                <a:gd name="T0" fmla="*/ 8 w 11"/>
                <a:gd name="T1" fmla="*/ 0 h 22"/>
                <a:gd name="T2" fmla="*/ 8 w 11"/>
                <a:gd name="T3" fmla="*/ 0 h 22"/>
                <a:gd name="T4" fmla="*/ 2 w 11"/>
                <a:gd name="T5" fmla="*/ 2 h 22"/>
                <a:gd name="T6" fmla="*/ 2 w 11"/>
                <a:gd name="T7" fmla="*/ 2 h 22"/>
                <a:gd name="T8" fmla="*/ 0 w 11"/>
                <a:gd name="T9" fmla="*/ 14 h 22"/>
                <a:gd name="T10" fmla="*/ 1 w 11"/>
                <a:gd name="T11" fmla="*/ 20 h 22"/>
                <a:gd name="T12" fmla="*/ 1 w 11"/>
                <a:gd name="T13" fmla="*/ 22 h 22"/>
                <a:gd name="T14" fmla="*/ 2 w 11"/>
                <a:gd name="T15" fmla="*/ 22 h 22"/>
                <a:gd name="T16" fmla="*/ 3 w 11"/>
                <a:gd name="T17" fmla="*/ 20 h 22"/>
                <a:gd name="T18" fmla="*/ 7 w 11"/>
                <a:gd name="T19" fmla="*/ 15 h 22"/>
                <a:gd name="T20" fmla="*/ 11 w 11"/>
                <a:gd name="T21" fmla="*/ 2 h 22"/>
                <a:gd name="T22" fmla="*/ 11 w 11"/>
                <a:gd name="T23" fmla="*/ 1 h 22"/>
                <a:gd name="T24" fmla="*/ 11 w 11"/>
                <a:gd name="T25" fmla="*/ 1 h 22"/>
                <a:gd name="T26" fmla="*/ 8 w 11"/>
                <a:gd name="T2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" h="22"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3" y="1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3"/>
                    <a:pt x="0" y="9"/>
                    <a:pt x="0" y="14"/>
                  </a:cubicBezTo>
                  <a:cubicBezTo>
                    <a:pt x="0" y="16"/>
                    <a:pt x="0" y="18"/>
                    <a:pt x="1" y="20"/>
                  </a:cubicBezTo>
                  <a:cubicBezTo>
                    <a:pt x="1" y="21"/>
                    <a:pt x="1" y="21"/>
                    <a:pt x="1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1"/>
                    <a:pt x="3" y="21"/>
                    <a:pt x="3" y="20"/>
                  </a:cubicBezTo>
                  <a:cubicBezTo>
                    <a:pt x="4" y="19"/>
                    <a:pt x="6" y="17"/>
                    <a:pt x="7" y="15"/>
                  </a:cubicBezTo>
                  <a:cubicBezTo>
                    <a:pt x="10" y="11"/>
                    <a:pt x="11" y="5"/>
                    <a:pt x="11" y="2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0" y="0"/>
                    <a:pt x="9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6646" name="Freeform 55"/>
            <p:cNvSpPr>
              <a:spLocks noEditPoints="1"/>
            </p:cNvSpPr>
            <p:nvPr/>
          </p:nvSpPr>
          <p:spPr bwMode="auto">
            <a:xfrm>
              <a:off x="4466614" y="1976223"/>
              <a:ext cx="577396" cy="217451"/>
            </a:xfrm>
            <a:custGeom>
              <a:avLst/>
              <a:gdLst>
                <a:gd name="T0" fmla="*/ 152 w 329"/>
                <a:gd name="T1" fmla="*/ 67 h 124"/>
                <a:gd name="T2" fmla="*/ 138 w 329"/>
                <a:gd name="T3" fmla="*/ 53 h 124"/>
                <a:gd name="T4" fmla="*/ 157 w 329"/>
                <a:gd name="T5" fmla="*/ 48 h 124"/>
                <a:gd name="T6" fmla="*/ 172 w 329"/>
                <a:gd name="T7" fmla="*/ 59 h 124"/>
                <a:gd name="T8" fmla="*/ 161 w 329"/>
                <a:gd name="T9" fmla="*/ 72 h 124"/>
                <a:gd name="T10" fmla="*/ 56 w 329"/>
                <a:gd name="T11" fmla="*/ 38 h 124"/>
                <a:gd name="T12" fmla="*/ 70 w 329"/>
                <a:gd name="T13" fmla="*/ 32 h 124"/>
                <a:gd name="T14" fmla="*/ 63 w 329"/>
                <a:gd name="T15" fmla="*/ 44 h 124"/>
                <a:gd name="T16" fmla="*/ 102 w 329"/>
                <a:gd name="T17" fmla="*/ 35 h 124"/>
                <a:gd name="T18" fmla="*/ 120 w 329"/>
                <a:gd name="T19" fmla="*/ 25 h 124"/>
                <a:gd name="T20" fmla="*/ 119 w 329"/>
                <a:gd name="T21" fmla="*/ 38 h 124"/>
                <a:gd name="T22" fmla="*/ 114 w 329"/>
                <a:gd name="T23" fmla="*/ 0 h 124"/>
                <a:gd name="T24" fmla="*/ 112 w 329"/>
                <a:gd name="T25" fmla="*/ 0 h 124"/>
                <a:gd name="T26" fmla="*/ 74 w 329"/>
                <a:gd name="T27" fmla="*/ 6 h 124"/>
                <a:gd name="T28" fmla="*/ 69 w 329"/>
                <a:gd name="T29" fmla="*/ 21 h 124"/>
                <a:gd name="T30" fmla="*/ 53 w 329"/>
                <a:gd name="T31" fmla="*/ 30 h 124"/>
                <a:gd name="T32" fmla="*/ 42 w 329"/>
                <a:gd name="T33" fmla="*/ 43 h 124"/>
                <a:gd name="T34" fmla="*/ 44 w 329"/>
                <a:gd name="T35" fmla="*/ 54 h 124"/>
                <a:gd name="T36" fmla="*/ 23 w 329"/>
                <a:gd name="T37" fmla="*/ 70 h 124"/>
                <a:gd name="T38" fmla="*/ 2 w 329"/>
                <a:gd name="T39" fmla="*/ 74 h 124"/>
                <a:gd name="T40" fmla="*/ 15 w 329"/>
                <a:gd name="T41" fmla="*/ 80 h 124"/>
                <a:gd name="T42" fmla="*/ 65 w 329"/>
                <a:gd name="T43" fmla="*/ 59 h 124"/>
                <a:gd name="T44" fmla="*/ 105 w 329"/>
                <a:gd name="T45" fmla="*/ 58 h 124"/>
                <a:gd name="T46" fmla="*/ 116 w 329"/>
                <a:gd name="T47" fmla="*/ 55 h 124"/>
                <a:gd name="T48" fmla="*/ 134 w 329"/>
                <a:gd name="T49" fmla="*/ 88 h 124"/>
                <a:gd name="T50" fmla="*/ 126 w 329"/>
                <a:gd name="T51" fmla="*/ 91 h 124"/>
                <a:gd name="T52" fmla="*/ 134 w 329"/>
                <a:gd name="T53" fmla="*/ 96 h 124"/>
                <a:gd name="T54" fmla="*/ 147 w 329"/>
                <a:gd name="T55" fmla="*/ 105 h 124"/>
                <a:gd name="T56" fmla="*/ 165 w 329"/>
                <a:gd name="T57" fmla="*/ 111 h 124"/>
                <a:gd name="T58" fmla="*/ 172 w 329"/>
                <a:gd name="T59" fmla="*/ 117 h 124"/>
                <a:gd name="T60" fmla="*/ 191 w 329"/>
                <a:gd name="T61" fmla="*/ 124 h 124"/>
                <a:gd name="T62" fmla="*/ 208 w 329"/>
                <a:gd name="T63" fmla="*/ 109 h 124"/>
                <a:gd name="T64" fmla="*/ 245 w 329"/>
                <a:gd name="T65" fmla="*/ 111 h 124"/>
                <a:gd name="T66" fmla="*/ 270 w 329"/>
                <a:gd name="T67" fmla="*/ 111 h 124"/>
                <a:gd name="T68" fmla="*/ 278 w 329"/>
                <a:gd name="T69" fmla="*/ 119 h 124"/>
                <a:gd name="T70" fmla="*/ 305 w 329"/>
                <a:gd name="T71" fmla="*/ 121 h 124"/>
                <a:gd name="T72" fmla="*/ 314 w 329"/>
                <a:gd name="T73" fmla="*/ 119 h 124"/>
                <a:gd name="T74" fmla="*/ 329 w 329"/>
                <a:gd name="T75" fmla="*/ 74 h 124"/>
                <a:gd name="T76" fmla="*/ 307 w 329"/>
                <a:gd name="T77" fmla="*/ 79 h 124"/>
                <a:gd name="T78" fmla="*/ 292 w 329"/>
                <a:gd name="T79" fmla="*/ 75 h 124"/>
                <a:gd name="T80" fmla="*/ 270 w 329"/>
                <a:gd name="T81" fmla="*/ 71 h 124"/>
                <a:gd name="T82" fmla="*/ 251 w 329"/>
                <a:gd name="T83" fmla="*/ 58 h 124"/>
                <a:gd name="T84" fmla="*/ 249 w 329"/>
                <a:gd name="T85" fmla="*/ 30 h 124"/>
                <a:gd name="T86" fmla="*/ 236 w 329"/>
                <a:gd name="T87" fmla="*/ 39 h 124"/>
                <a:gd name="T88" fmla="*/ 244 w 329"/>
                <a:gd name="T89" fmla="*/ 54 h 124"/>
                <a:gd name="T90" fmla="*/ 232 w 329"/>
                <a:gd name="T91" fmla="*/ 69 h 124"/>
                <a:gd name="T92" fmla="*/ 214 w 329"/>
                <a:gd name="T93" fmla="*/ 72 h 124"/>
                <a:gd name="T94" fmla="*/ 195 w 329"/>
                <a:gd name="T95" fmla="*/ 33 h 124"/>
                <a:gd name="T96" fmla="*/ 183 w 329"/>
                <a:gd name="T97" fmla="*/ 38 h 124"/>
                <a:gd name="T98" fmla="*/ 183 w 329"/>
                <a:gd name="T99" fmla="*/ 50 h 124"/>
                <a:gd name="T100" fmla="*/ 162 w 329"/>
                <a:gd name="T101" fmla="*/ 35 h 124"/>
                <a:gd name="T102" fmla="*/ 139 w 329"/>
                <a:gd name="T103" fmla="*/ 25 h 124"/>
                <a:gd name="T104" fmla="*/ 119 w 329"/>
                <a:gd name="T105" fmla="*/ 1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29" h="124">
                  <a:moveTo>
                    <a:pt x="161" y="72"/>
                  </a:moveTo>
                  <a:cubicBezTo>
                    <a:pt x="160" y="72"/>
                    <a:pt x="159" y="72"/>
                    <a:pt x="158" y="72"/>
                  </a:cubicBezTo>
                  <a:cubicBezTo>
                    <a:pt x="155" y="71"/>
                    <a:pt x="154" y="69"/>
                    <a:pt x="152" y="67"/>
                  </a:cubicBezTo>
                  <a:cubicBezTo>
                    <a:pt x="151" y="66"/>
                    <a:pt x="150" y="64"/>
                    <a:pt x="149" y="64"/>
                  </a:cubicBezTo>
                  <a:cubicBezTo>
                    <a:pt x="147" y="63"/>
                    <a:pt x="145" y="62"/>
                    <a:pt x="143" y="60"/>
                  </a:cubicBezTo>
                  <a:cubicBezTo>
                    <a:pt x="141" y="58"/>
                    <a:pt x="139" y="56"/>
                    <a:pt x="138" y="53"/>
                  </a:cubicBezTo>
                  <a:cubicBezTo>
                    <a:pt x="138" y="51"/>
                    <a:pt x="139" y="50"/>
                    <a:pt x="141" y="49"/>
                  </a:cubicBezTo>
                  <a:cubicBezTo>
                    <a:pt x="143" y="47"/>
                    <a:pt x="145" y="47"/>
                    <a:pt x="147" y="47"/>
                  </a:cubicBezTo>
                  <a:cubicBezTo>
                    <a:pt x="152" y="47"/>
                    <a:pt x="156" y="48"/>
                    <a:pt x="157" y="48"/>
                  </a:cubicBezTo>
                  <a:cubicBezTo>
                    <a:pt x="157" y="48"/>
                    <a:pt x="157" y="48"/>
                    <a:pt x="157" y="48"/>
                  </a:cubicBezTo>
                  <a:cubicBezTo>
                    <a:pt x="157" y="48"/>
                    <a:pt x="158" y="48"/>
                    <a:pt x="158" y="48"/>
                  </a:cubicBezTo>
                  <a:cubicBezTo>
                    <a:pt x="161" y="48"/>
                    <a:pt x="169" y="50"/>
                    <a:pt x="172" y="59"/>
                  </a:cubicBezTo>
                  <a:cubicBezTo>
                    <a:pt x="172" y="60"/>
                    <a:pt x="172" y="62"/>
                    <a:pt x="172" y="63"/>
                  </a:cubicBezTo>
                  <a:cubicBezTo>
                    <a:pt x="173" y="66"/>
                    <a:pt x="170" y="69"/>
                    <a:pt x="168" y="70"/>
                  </a:cubicBezTo>
                  <a:cubicBezTo>
                    <a:pt x="166" y="72"/>
                    <a:pt x="163" y="72"/>
                    <a:pt x="161" y="72"/>
                  </a:cubicBezTo>
                  <a:moveTo>
                    <a:pt x="63" y="44"/>
                  </a:moveTo>
                  <a:cubicBezTo>
                    <a:pt x="62" y="44"/>
                    <a:pt x="61" y="44"/>
                    <a:pt x="59" y="43"/>
                  </a:cubicBezTo>
                  <a:cubicBezTo>
                    <a:pt x="58" y="43"/>
                    <a:pt x="56" y="41"/>
                    <a:pt x="56" y="38"/>
                  </a:cubicBezTo>
                  <a:cubicBezTo>
                    <a:pt x="56" y="38"/>
                    <a:pt x="57" y="37"/>
                    <a:pt x="57" y="36"/>
                  </a:cubicBezTo>
                  <a:cubicBezTo>
                    <a:pt x="59" y="32"/>
                    <a:pt x="61" y="30"/>
                    <a:pt x="65" y="29"/>
                  </a:cubicBezTo>
                  <a:cubicBezTo>
                    <a:pt x="67" y="29"/>
                    <a:pt x="69" y="31"/>
                    <a:pt x="70" y="32"/>
                  </a:cubicBezTo>
                  <a:cubicBezTo>
                    <a:pt x="71" y="34"/>
                    <a:pt x="71" y="35"/>
                    <a:pt x="71" y="37"/>
                  </a:cubicBezTo>
                  <a:cubicBezTo>
                    <a:pt x="71" y="38"/>
                    <a:pt x="71" y="39"/>
                    <a:pt x="71" y="40"/>
                  </a:cubicBezTo>
                  <a:cubicBezTo>
                    <a:pt x="69" y="43"/>
                    <a:pt x="66" y="44"/>
                    <a:pt x="63" y="44"/>
                  </a:cubicBezTo>
                  <a:moveTo>
                    <a:pt x="113" y="47"/>
                  </a:moveTo>
                  <a:cubicBezTo>
                    <a:pt x="110" y="47"/>
                    <a:pt x="107" y="46"/>
                    <a:pt x="105" y="44"/>
                  </a:cubicBezTo>
                  <a:cubicBezTo>
                    <a:pt x="103" y="41"/>
                    <a:pt x="102" y="38"/>
                    <a:pt x="102" y="35"/>
                  </a:cubicBezTo>
                  <a:cubicBezTo>
                    <a:pt x="102" y="32"/>
                    <a:pt x="103" y="29"/>
                    <a:pt x="104" y="26"/>
                  </a:cubicBezTo>
                  <a:cubicBezTo>
                    <a:pt x="106" y="23"/>
                    <a:pt x="109" y="21"/>
                    <a:pt x="113" y="21"/>
                  </a:cubicBezTo>
                  <a:cubicBezTo>
                    <a:pt x="117" y="21"/>
                    <a:pt x="118" y="23"/>
                    <a:pt x="120" y="25"/>
                  </a:cubicBezTo>
                  <a:cubicBezTo>
                    <a:pt x="122" y="28"/>
                    <a:pt x="124" y="31"/>
                    <a:pt x="124" y="35"/>
                  </a:cubicBezTo>
                  <a:cubicBezTo>
                    <a:pt x="124" y="37"/>
                    <a:pt x="123" y="38"/>
                    <a:pt x="122" y="40"/>
                  </a:cubicBezTo>
                  <a:cubicBezTo>
                    <a:pt x="119" y="38"/>
                    <a:pt x="119" y="38"/>
                    <a:pt x="119" y="38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120" y="44"/>
                    <a:pt x="117" y="47"/>
                    <a:pt x="113" y="47"/>
                  </a:cubicBezTo>
                  <a:moveTo>
                    <a:pt x="114" y="0"/>
                  </a:moveTo>
                  <a:cubicBezTo>
                    <a:pt x="113" y="0"/>
                    <a:pt x="112" y="0"/>
                    <a:pt x="112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1" y="1"/>
                    <a:pt x="108" y="3"/>
                    <a:pt x="104" y="6"/>
                  </a:cubicBezTo>
                  <a:cubicBezTo>
                    <a:pt x="100" y="9"/>
                    <a:pt x="97" y="11"/>
                    <a:pt x="92" y="11"/>
                  </a:cubicBezTo>
                  <a:cubicBezTo>
                    <a:pt x="86" y="11"/>
                    <a:pt x="78" y="7"/>
                    <a:pt x="74" y="6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3" y="7"/>
                    <a:pt x="73" y="9"/>
                    <a:pt x="72" y="10"/>
                  </a:cubicBezTo>
                  <a:cubicBezTo>
                    <a:pt x="71" y="13"/>
                    <a:pt x="70" y="18"/>
                    <a:pt x="69" y="21"/>
                  </a:cubicBezTo>
                  <a:cubicBezTo>
                    <a:pt x="69" y="24"/>
                    <a:pt x="67" y="26"/>
                    <a:pt x="65" y="27"/>
                  </a:cubicBezTo>
                  <a:cubicBezTo>
                    <a:pt x="63" y="28"/>
                    <a:pt x="61" y="28"/>
                    <a:pt x="59" y="28"/>
                  </a:cubicBezTo>
                  <a:cubicBezTo>
                    <a:pt x="56" y="28"/>
                    <a:pt x="54" y="28"/>
                    <a:pt x="53" y="30"/>
                  </a:cubicBezTo>
                  <a:cubicBezTo>
                    <a:pt x="50" y="33"/>
                    <a:pt x="47" y="35"/>
                    <a:pt x="45" y="38"/>
                  </a:cubicBezTo>
                  <a:cubicBezTo>
                    <a:pt x="43" y="40"/>
                    <a:pt x="42" y="42"/>
                    <a:pt x="42" y="43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3" y="44"/>
                    <a:pt x="43" y="45"/>
                    <a:pt x="44" y="45"/>
                  </a:cubicBezTo>
                  <a:cubicBezTo>
                    <a:pt x="44" y="46"/>
                    <a:pt x="45" y="47"/>
                    <a:pt x="45" y="50"/>
                  </a:cubicBezTo>
                  <a:cubicBezTo>
                    <a:pt x="45" y="51"/>
                    <a:pt x="44" y="53"/>
                    <a:pt x="44" y="54"/>
                  </a:cubicBezTo>
                  <a:cubicBezTo>
                    <a:pt x="43" y="55"/>
                    <a:pt x="42" y="55"/>
                    <a:pt x="40" y="56"/>
                  </a:cubicBezTo>
                  <a:cubicBezTo>
                    <a:pt x="38" y="58"/>
                    <a:pt x="35" y="61"/>
                    <a:pt x="33" y="64"/>
                  </a:cubicBezTo>
                  <a:cubicBezTo>
                    <a:pt x="30" y="66"/>
                    <a:pt x="27" y="70"/>
                    <a:pt x="23" y="70"/>
                  </a:cubicBezTo>
                  <a:cubicBezTo>
                    <a:pt x="19" y="71"/>
                    <a:pt x="13" y="73"/>
                    <a:pt x="8" y="73"/>
                  </a:cubicBezTo>
                  <a:cubicBezTo>
                    <a:pt x="7" y="73"/>
                    <a:pt x="5" y="73"/>
                    <a:pt x="4" y="72"/>
                  </a:cubicBezTo>
                  <a:cubicBezTo>
                    <a:pt x="3" y="73"/>
                    <a:pt x="3" y="73"/>
                    <a:pt x="2" y="74"/>
                  </a:cubicBezTo>
                  <a:cubicBezTo>
                    <a:pt x="2" y="76"/>
                    <a:pt x="1" y="77"/>
                    <a:pt x="0" y="79"/>
                  </a:cubicBezTo>
                  <a:cubicBezTo>
                    <a:pt x="6" y="79"/>
                    <a:pt x="12" y="80"/>
                    <a:pt x="14" y="80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18" y="78"/>
                    <a:pt x="29" y="74"/>
                    <a:pt x="34" y="71"/>
                  </a:cubicBezTo>
                  <a:cubicBezTo>
                    <a:pt x="40" y="68"/>
                    <a:pt x="52" y="63"/>
                    <a:pt x="59" y="60"/>
                  </a:cubicBezTo>
                  <a:cubicBezTo>
                    <a:pt x="62" y="60"/>
                    <a:pt x="63" y="59"/>
                    <a:pt x="65" y="59"/>
                  </a:cubicBezTo>
                  <a:cubicBezTo>
                    <a:pt x="66" y="59"/>
                    <a:pt x="73" y="59"/>
                    <a:pt x="80" y="59"/>
                  </a:cubicBezTo>
                  <a:cubicBezTo>
                    <a:pt x="81" y="59"/>
                    <a:pt x="81" y="59"/>
                    <a:pt x="82" y="59"/>
                  </a:cubicBezTo>
                  <a:cubicBezTo>
                    <a:pt x="91" y="59"/>
                    <a:pt x="101" y="59"/>
                    <a:pt x="105" y="58"/>
                  </a:cubicBezTo>
                  <a:cubicBezTo>
                    <a:pt x="105" y="58"/>
                    <a:pt x="106" y="58"/>
                    <a:pt x="106" y="58"/>
                  </a:cubicBezTo>
                  <a:cubicBezTo>
                    <a:pt x="108" y="56"/>
                    <a:pt x="112" y="55"/>
                    <a:pt x="116" y="55"/>
                  </a:cubicBezTo>
                  <a:cubicBezTo>
                    <a:pt x="116" y="55"/>
                    <a:pt x="116" y="55"/>
                    <a:pt x="116" y="55"/>
                  </a:cubicBezTo>
                  <a:cubicBezTo>
                    <a:pt x="123" y="55"/>
                    <a:pt x="130" y="60"/>
                    <a:pt x="134" y="71"/>
                  </a:cubicBezTo>
                  <a:cubicBezTo>
                    <a:pt x="135" y="77"/>
                    <a:pt x="136" y="80"/>
                    <a:pt x="136" y="83"/>
                  </a:cubicBezTo>
                  <a:cubicBezTo>
                    <a:pt x="136" y="85"/>
                    <a:pt x="136" y="86"/>
                    <a:pt x="134" y="88"/>
                  </a:cubicBezTo>
                  <a:cubicBezTo>
                    <a:pt x="133" y="89"/>
                    <a:pt x="132" y="89"/>
                    <a:pt x="131" y="90"/>
                  </a:cubicBezTo>
                  <a:cubicBezTo>
                    <a:pt x="129" y="90"/>
                    <a:pt x="127" y="90"/>
                    <a:pt x="127" y="90"/>
                  </a:cubicBezTo>
                  <a:cubicBezTo>
                    <a:pt x="126" y="91"/>
                    <a:pt x="126" y="91"/>
                    <a:pt x="126" y="91"/>
                  </a:cubicBezTo>
                  <a:cubicBezTo>
                    <a:pt x="126" y="91"/>
                    <a:pt x="127" y="92"/>
                    <a:pt x="128" y="93"/>
                  </a:cubicBezTo>
                  <a:cubicBezTo>
                    <a:pt x="128" y="94"/>
                    <a:pt x="130" y="94"/>
                    <a:pt x="130" y="94"/>
                  </a:cubicBezTo>
                  <a:cubicBezTo>
                    <a:pt x="132" y="95"/>
                    <a:pt x="133" y="95"/>
                    <a:pt x="134" y="96"/>
                  </a:cubicBezTo>
                  <a:cubicBezTo>
                    <a:pt x="135" y="97"/>
                    <a:pt x="136" y="98"/>
                    <a:pt x="137" y="99"/>
                  </a:cubicBezTo>
                  <a:cubicBezTo>
                    <a:pt x="140" y="101"/>
                    <a:pt x="142" y="103"/>
                    <a:pt x="144" y="104"/>
                  </a:cubicBezTo>
                  <a:cubicBezTo>
                    <a:pt x="146" y="105"/>
                    <a:pt x="147" y="105"/>
                    <a:pt x="147" y="105"/>
                  </a:cubicBezTo>
                  <a:cubicBezTo>
                    <a:pt x="147" y="105"/>
                    <a:pt x="147" y="105"/>
                    <a:pt x="147" y="105"/>
                  </a:cubicBezTo>
                  <a:cubicBezTo>
                    <a:pt x="150" y="105"/>
                    <a:pt x="155" y="107"/>
                    <a:pt x="158" y="108"/>
                  </a:cubicBezTo>
                  <a:cubicBezTo>
                    <a:pt x="162" y="110"/>
                    <a:pt x="165" y="111"/>
                    <a:pt x="165" y="111"/>
                  </a:cubicBezTo>
                  <a:cubicBezTo>
                    <a:pt x="166" y="112"/>
                    <a:pt x="166" y="112"/>
                    <a:pt x="166" y="112"/>
                  </a:cubicBezTo>
                  <a:cubicBezTo>
                    <a:pt x="166" y="112"/>
                    <a:pt x="166" y="112"/>
                    <a:pt x="166" y="112"/>
                  </a:cubicBezTo>
                  <a:cubicBezTo>
                    <a:pt x="166" y="112"/>
                    <a:pt x="169" y="115"/>
                    <a:pt x="172" y="117"/>
                  </a:cubicBezTo>
                  <a:cubicBezTo>
                    <a:pt x="175" y="120"/>
                    <a:pt x="180" y="122"/>
                    <a:pt x="181" y="122"/>
                  </a:cubicBezTo>
                  <a:cubicBezTo>
                    <a:pt x="181" y="122"/>
                    <a:pt x="181" y="122"/>
                    <a:pt x="181" y="122"/>
                  </a:cubicBezTo>
                  <a:cubicBezTo>
                    <a:pt x="186" y="122"/>
                    <a:pt x="189" y="124"/>
                    <a:pt x="191" y="124"/>
                  </a:cubicBezTo>
                  <a:cubicBezTo>
                    <a:pt x="191" y="124"/>
                    <a:pt x="191" y="124"/>
                    <a:pt x="192" y="124"/>
                  </a:cubicBezTo>
                  <a:cubicBezTo>
                    <a:pt x="193" y="124"/>
                    <a:pt x="194" y="124"/>
                    <a:pt x="197" y="121"/>
                  </a:cubicBezTo>
                  <a:cubicBezTo>
                    <a:pt x="200" y="117"/>
                    <a:pt x="204" y="112"/>
                    <a:pt x="208" y="109"/>
                  </a:cubicBezTo>
                  <a:cubicBezTo>
                    <a:pt x="211" y="106"/>
                    <a:pt x="216" y="103"/>
                    <a:pt x="221" y="103"/>
                  </a:cubicBezTo>
                  <a:cubicBezTo>
                    <a:pt x="221" y="103"/>
                    <a:pt x="222" y="103"/>
                    <a:pt x="223" y="103"/>
                  </a:cubicBezTo>
                  <a:cubicBezTo>
                    <a:pt x="231" y="105"/>
                    <a:pt x="238" y="111"/>
                    <a:pt x="245" y="111"/>
                  </a:cubicBezTo>
                  <a:cubicBezTo>
                    <a:pt x="245" y="111"/>
                    <a:pt x="246" y="111"/>
                    <a:pt x="246" y="111"/>
                  </a:cubicBezTo>
                  <a:cubicBezTo>
                    <a:pt x="250" y="111"/>
                    <a:pt x="255" y="111"/>
                    <a:pt x="260" y="111"/>
                  </a:cubicBezTo>
                  <a:cubicBezTo>
                    <a:pt x="264" y="111"/>
                    <a:pt x="267" y="111"/>
                    <a:pt x="270" y="111"/>
                  </a:cubicBezTo>
                  <a:cubicBezTo>
                    <a:pt x="272" y="112"/>
                    <a:pt x="275" y="112"/>
                    <a:pt x="277" y="115"/>
                  </a:cubicBezTo>
                  <a:cubicBezTo>
                    <a:pt x="278" y="116"/>
                    <a:pt x="278" y="117"/>
                    <a:pt x="278" y="118"/>
                  </a:cubicBezTo>
                  <a:cubicBezTo>
                    <a:pt x="278" y="118"/>
                    <a:pt x="278" y="119"/>
                    <a:pt x="278" y="119"/>
                  </a:cubicBezTo>
                  <a:cubicBezTo>
                    <a:pt x="283" y="117"/>
                    <a:pt x="288" y="117"/>
                    <a:pt x="292" y="115"/>
                  </a:cubicBezTo>
                  <a:cubicBezTo>
                    <a:pt x="293" y="115"/>
                    <a:pt x="294" y="115"/>
                    <a:pt x="295" y="115"/>
                  </a:cubicBezTo>
                  <a:cubicBezTo>
                    <a:pt x="300" y="115"/>
                    <a:pt x="302" y="118"/>
                    <a:pt x="305" y="121"/>
                  </a:cubicBezTo>
                  <a:cubicBezTo>
                    <a:pt x="307" y="120"/>
                    <a:pt x="309" y="120"/>
                    <a:pt x="311" y="120"/>
                  </a:cubicBezTo>
                  <a:cubicBezTo>
                    <a:pt x="313" y="120"/>
                    <a:pt x="313" y="120"/>
                    <a:pt x="313" y="120"/>
                  </a:cubicBezTo>
                  <a:cubicBezTo>
                    <a:pt x="313" y="120"/>
                    <a:pt x="313" y="120"/>
                    <a:pt x="314" y="119"/>
                  </a:cubicBezTo>
                  <a:cubicBezTo>
                    <a:pt x="315" y="117"/>
                    <a:pt x="316" y="114"/>
                    <a:pt x="320" y="109"/>
                  </a:cubicBezTo>
                  <a:cubicBezTo>
                    <a:pt x="326" y="102"/>
                    <a:pt x="328" y="86"/>
                    <a:pt x="329" y="76"/>
                  </a:cubicBezTo>
                  <a:cubicBezTo>
                    <a:pt x="329" y="75"/>
                    <a:pt x="329" y="74"/>
                    <a:pt x="329" y="74"/>
                  </a:cubicBezTo>
                  <a:cubicBezTo>
                    <a:pt x="329" y="74"/>
                    <a:pt x="329" y="73"/>
                    <a:pt x="329" y="73"/>
                  </a:cubicBezTo>
                  <a:cubicBezTo>
                    <a:pt x="327" y="73"/>
                    <a:pt x="325" y="74"/>
                    <a:pt x="323" y="75"/>
                  </a:cubicBezTo>
                  <a:cubicBezTo>
                    <a:pt x="318" y="76"/>
                    <a:pt x="311" y="79"/>
                    <a:pt x="307" y="79"/>
                  </a:cubicBezTo>
                  <a:cubicBezTo>
                    <a:pt x="306" y="79"/>
                    <a:pt x="305" y="79"/>
                    <a:pt x="304" y="78"/>
                  </a:cubicBezTo>
                  <a:cubicBezTo>
                    <a:pt x="302" y="78"/>
                    <a:pt x="295" y="75"/>
                    <a:pt x="292" y="75"/>
                  </a:cubicBezTo>
                  <a:cubicBezTo>
                    <a:pt x="292" y="75"/>
                    <a:pt x="292" y="75"/>
                    <a:pt x="292" y="75"/>
                  </a:cubicBezTo>
                  <a:cubicBezTo>
                    <a:pt x="292" y="75"/>
                    <a:pt x="292" y="75"/>
                    <a:pt x="292" y="75"/>
                  </a:cubicBezTo>
                  <a:cubicBezTo>
                    <a:pt x="289" y="77"/>
                    <a:pt x="287" y="77"/>
                    <a:pt x="285" y="77"/>
                  </a:cubicBezTo>
                  <a:cubicBezTo>
                    <a:pt x="280" y="77"/>
                    <a:pt x="273" y="76"/>
                    <a:pt x="270" y="71"/>
                  </a:cubicBezTo>
                  <a:cubicBezTo>
                    <a:pt x="270" y="71"/>
                    <a:pt x="267" y="69"/>
                    <a:pt x="264" y="67"/>
                  </a:cubicBezTo>
                  <a:cubicBezTo>
                    <a:pt x="262" y="66"/>
                    <a:pt x="258" y="64"/>
                    <a:pt x="256" y="63"/>
                  </a:cubicBezTo>
                  <a:cubicBezTo>
                    <a:pt x="254" y="61"/>
                    <a:pt x="253" y="60"/>
                    <a:pt x="251" y="58"/>
                  </a:cubicBezTo>
                  <a:cubicBezTo>
                    <a:pt x="251" y="56"/>
                    <a:pt x="251" y="54"/>
                    <a:pt x="250" y="52"/>
                  </a:cubicBezTo>
                  <a:cubicBezTo>
                    <a:pt x="250" y="49"/>
                    <a:pt x="250" y="46"/>
                    <a:pt x="250" y="43"/>
                  </a:cubicBezTo>
                  <a:cubicBezTo>
                    <a:pt x="250" y="38"/>
                    <a:pt x="249" y="31"/>
                    <a:pt x="249" y="30"/>
                  </a:cubicBezTo>
                  <a:cubicBezTo>
                    <a:pt x="249" y="30"/>
                    <a:pt x="249" y="30"/>
                    <a:pt x="249" y="30"/>
                  </a:cubicBezTo>
                  <a:cubicBezTo>
                    <a:pt x="248" y="30"/>
                    <a:pt x="244" y="33"/>
                    <a:pt x="242" y="35"/>
                  </a:cubicBezTo>
                  <a:cubicBezTo>
                    <a:pt x="240" y="37"/>
                    <a:pt x="238" y="38"/>
                    <a:pt x="236" y="39"/>
                  </a:cubicBezTo>
                  <a:cubicBezTo>
                    <a:pt x="235" y="39"/>
                    <a:pt x="235" y="40"/>
                    <a:pt x="234" y="40"/>
                  </a:cubicBezTo>
                  <a:cubicBezTo>
                    <a:pt x="235" y="41"/>
                    <a:pt x="237" y="42"/>
                    <a:pt x="238" y="43"/>
                  </a:cubicBezTo>
                  <a:cubicBezTo>
                    <a:pt x="241" y="46"/>
                    <a:pt x="244" y="49"/>
                    <a:pt x="244" y="54"/>
                  </a:cubicBezTo>
                  <a:cubicBezTo>
                    <a:pt x="244" y="55"/>
                    <a:pt x="244" y="55"/>
                    <a:pt x="244" y="55"/>
                  </a:cubicBezTo>
                  <a:cubicBezTo>
                    <a:pt x="243" y="60"/>
                    <a:pt x="241" y="63"/>
                    <a:pt x="238" y="65"/>
                  </a:cubicBezTo>
                  <a:cubicBezTo>
                    <a:pt x="236" y="67"/>
                    <a:pt x="233" y="68"/>
                    <a:pt x="232" y="69"/>
                  </a:cubicBezTo>
                  <a:cubicBezTo>
                    <a:pt x="229" y="72"/>
                    <a:pt x="225" y="76"/>
                    <a:pt x="220" y="76"/>
                  </a:cubicBezTo>
                  <a:cubicBezTo>
                    <a:pt x="220" y="76"/>
                    <a:pt x="220" y="76"/>
                    <a:pt x="220" y="76"/>
                  </a:cubicBezTo>
                  <a:cubicBezTo>
                    <a:pt x="218" y="76"/>
                    <a:pt x="215" y="75"/>
                    <a:pt x="214" y="72"/>
                  </a:cubicBezTo>
                  <a:cubicBezTo>
                    <a:pt x="213" y="70"/>
                    <a:pt x="211" y="65"/>
                    <a:pt x="208" y="59"/>
                  </a:cubicBezTo>
                  <a:cubicBezTo>
                    <a:pt x="206" y="54"/>
                    <a:pt x="204" y="48"/>
                    <a:pt x="203" y="47"/>
                  </a:cubicBezTo>
                  <a:cubicBezTo>
                    <a:pt x="202" y="45"/>
                    <a:pt x="198" y="39"/>
                    <a:pt x="195" y="33"/>
                  </a:cubicBezTo>
                  <a:cubicBezTo>
                    <a:pt x="195" y="33"/>
                    <a:pt x="195" y="33"/>
                    <a:pt x="195" y="33"/>
                  </a:cubicBezTo>
                  <a:cubicBezTo>
                    <a:pt x="195" y="34"/>
                    <a:pt x="194" y="35"/>
                    <a:pt x="193" y="36"/>
                  </a:cubicBezTo>
                  <a:cubicBezTo>
                    <a:pt x="192" y="36"/>
                    <a:pt x="188" y="38"/>
                    <a:pt x="183" y="38"/>
                  </a:cubicBezTo>
                  <a:cubicBezTo>
                    <a:pt x="182" y="38"/>
                    <a:pt x="182" y="38"/>
                    <a:pt x="182" y="38"/>
                  </a:cubicBezTo>
                  <a:cubicBezTo>
                    <a:pt x="182" y="41"/>
                    <a:pt x="183" y="45"/>
                    <a:pt x="183" y="49"/>
                  </a:cubicBezTo>
                  <a:cubicBezTo>
                    <a:pt x="183" y="49"/>
                    <a:pt x="183" y="50"/>
                    <a:pt x="183" y="50"/>
                  </a:cubicBezTo>
                  <a:cubicBezTo>
                    <a:pt x="183" y="54"/>
                    <a:pt x="181" y="58"/>
                    <a:pt x="176" y="58"/>
                  </a:cubicBezTo>
                  <a:cubicBezTo>
                    <a:pt x="172" y="58"/>
                    <a:pt x="170" y="54"/>
                    <a:pt x="169" y="50"/>
                  </a:cubicBezTo>
                  <a:cubicBezTo>
                    <a:pt x="168" y="44"/>
                    <a:pt x="163" y="37"/>
                    <a:pt x="162" y="35"/>
                  </a:cubicBezTo>
                  <a:cubicBezTo>
                    <a:pt x="162" y="35"/>
                    <a:pt x="160" y="34"/>
                    <a:pt x="158" y="33"/>
                  </a:cubicBezTo>
                  <a:cubicBezTo>
                    <a:pt x="156" y="32"/>
                    <a:pt x="154" y="31"/>
                    <a:pt x="151" y="30"/>
                  </a:cubicBezTo>
                  <a:cubicBezTo>
                    <a:pt x="146" y="28"/>
                    <a:pt x="141" y="26"/>
                    <a:pt x="139" y="25"/>
                  </a:cubicBezTo>
                  <a:cubicBezTo>
                    <a:pt x="137" y="24"/>
                    <a:pt x="133" y="21"/>
                    <a:pt x="130" y="18"/>
                  </a:cubicBezTo>
                  <a:cubicBezTo>
                    <a:pt x="126" y="14"/>
                    <a:pt x="122" y="10"/>
                    <a:pt x="121" y="4"/>
                  </a:cubicBezTo>
                  <a:cubicBezTo>
                    <a:pt x="121" y="3"/>
                    <a:pt x="120" y="2"/>
                    <a:pt x="119" y="1"/>
                  </a:cubicBezTo>
                  <a:cubicBezTo>
                    <a:pt x="117" y="0"/>
                    <a:pt x="115" y="0"/>
                    <a:pt x="1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6647" name="Freeform 56"/>
            <p:cNvSpPr>
              <a:spLocks/>
            </p:cNvSpPr>
            <p:nvPr/>
          </p:nvSpPr>
          <p:spPr bwMode="auto">
            <a:xfrm>
              <a:off x="4708556" y="2058602"/>
              <a:ext cx="61599" cy="43787"/>
            </a:xfrm>
            <a:custGeom>
              <a:avLst/>
              <a:gdLst>
                <a:gd name="T0" fmla="*/ 9 w 35"/>
                <a:gd name="T1" fmla="*/ 0 h 25"/>
                <a:gd name="T2" fmla="*/ 3 w 35"/>
                <a:gd name="T3" fmla="*/ 2 h 25"/>
                <a:gd name="T4" fmla="*/ 0 w 35"/>
                <a:gd name="T5" fmla="*/ 6 h 25"/>
                <a:gd name="T6" fmla="*/ 5 w 35"/>
                <a:gd name="T7" fmla="*/ 13 h 25"/>
                <a:gd name="T8" fmla="*/ 11 w 35"/>
                <a:gd name="T9" fmla="*/ 17 h 25"/>
                <a:gd name="T10" fmla="*/ 14 w 35"/>
                <a:gd name="T11" fmla="*/ 20 h 25"/>
                <a:gd name="T12" fmla="*/ 20 w 35"/>
                <a:gd name="T13" fmla="*/ 25 h 25"/>
                <a:gd name="T14" fmla="*/ 23 w 35"/>
                <a:gd name="T15" fmla="*/ 25 h 25"/>
                <a:gd name="T16" fmla="*/ 30 w 35"/>
                <a:gd name="T17" fmla="*/ 23 h 25"/>
                <a:gd name="T18" fmla="*/ 34 w 35"/>
                <a:gd name="T19" fmla="*/ 16 h 25"/>
                <a:gd name="T20" fmla="*/ 34 w 35"/>
                <a:gd name="T21" fmla="*/ 12 h 25"/>
                <a:gd name="T22" fmla="*/ 20 w 35"/>
                <a:gd name="T23" fmla="*/ 1 h 25"/>
                <a:gd name="T24" fmla="*/ 19 w 35"/>
                <a:gd name="T25" fmla="*/ 1 h 25"/>
                <a:gd name="T26" fmla="*/ 19 w 35"/>
                <a:gd name="T27" fmla="*/ 1 h 25"/>
                <a:gd name="T28" fmla="*/ 9 w 35"/>
                <a:gd name="T2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" h="25">
                  <a:moveTo>
                    <a:pt x="9" y="0"/>
                  </a:moveTo>
                  <a:cubicBezTo>
                    <a:pt x="7" y="0"/>
                    <a:pt x="5" y="0"/>
                    <a:pt x="3" y="2"/>
                  </a:cubicBezTo>
                  <a:cubicBezTo>
                    <a:pt x="1" y="3"/>
                    <a:pt x="0" y="4"/>
                    <a:pt x="0" y="6"/>
                  </a:cubicBezTo>
                  <a:cubicBezTo>
                    <a:pt x="1" y="9"/>
                    <a:pt x="3" y="11"/>
                    <a:pt x="5" y="13"/>
                  </a:cubicBezTo>
                  <a:cubicBezTo>
                    <a:pt x="7" y="15"/>
                    <a:pt x="9" y="16"/>
                    <a:pt x="11" y="17"/>
                  </a:cubicBezTo>
                  <a:cubicBezTo>
                    <a:pt x="12" y="17"/>
                    <a:pt x="13" y="19"/>
                    <a:pt x="14" y="20"/>
                  </a:cubicBezTo>
                  <a:cubicBezTo>
                    <a:pt x="16" y="22"/>
                    <a:pt x="17" y="24"/>
                    <a:pt x="20" y="25"/>
                  </a:cubicBezTo>
                  <a:cubicBezTo>
                    <a:pt x="21" y="25"/>
                    <a:pt x="22" y="25"/>
                    <a:pt x="23" y="25"/>
                  </a:cubicBezTo>
                  <a:cubicBezTo>
                    <a:pt x="25" y="25"/>
                    <a:pt x="28" y="25"/>
                    <a:pt x="30" y="23"/>
                  </a:cubicBezTo>
                  <a:cubicBezTo>
                    <a:pt x="32" y="22"/>
                    <a:pt x="35" y="19"/>
                    <a:pt x="34" y="16"/>
                  </a:cubicBezTo>
                  <a:cubicBezTo>
                    <a:pt x="34" y="15"/>
                    <a:pt x="34" y="13"/>
                    <a:pt x="34" y="12"/>
                  </a:cubicBezTo>
                  <a:cubicBezTo>
                    <a:pt x="31" y="3"/>
                    <a:pt x="23" y="1"/>
                    <a:pt x="20" y="1"/>
                  </a:cubicBezTo>
                  <a:cubicBezTo>
                    <a:pt x="20" y="1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8" y="1"/>
                    <a:pt x="14" y="0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6648" name="Freeform 57"/>
            <p:cNvSpPr>
              <a:spLocks/>
            </p:cNvSpPr>
            <p:nvPr/>
          </p:nvSpPr>
          <p:spPr bwMode="auto">
            <a:xfrm>
              <a:off x="4565321" y="2027432"/>
              <a:ext cx="25975" cy="25975"/>
            </a:xfrm>
            <a:custGeom>
              <a:avLst/>
              <a:gdLst>
                <a:gd name="T0" fmla="*/ 9 w 15"/>
                <a:gd name="T1" fmla="*/ 0 h 15"/>
                <a:gd name="T2" fmla="*/ 1 w 15"/>
                <a:gd name="T3" fmla="*/ 7 h 15"/>
                <a:gd name="T4" fmla="*/ 0 w 15"/>
                <a:gd name="T5" fmla="*/ 9 h 15"/>
                <a:gd name="T6" fmla="*/ 3 w 15"/>
                <a:gd name="T7" fmla="*/ 14 h 15"/>
                <a:gd name="T8" fmla="*/ 7 w 15"/>
                <a:gd name="T9" fmla="*/ 15 h 15"/>
                <a:gd name="T10" fmla="*/ 15 w 15"/>
                <a:gd name="T11" fmla="*/ 11 h 15"/>
                <a:gd name="T12" fmla="*/ 15 w 15"/>
                <a:gd name="T13" fmla="*/ 8 h 15"/>
                <a:gd name="T14" fmla="*/ 14 w 15"/>
                <a:gd name="T15" fmla="*/ 3 h 15"/>
                <a:gd name="T16" fmla="*/ 9 w 15"/>
                <a:gd name="T1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5">
                  <a:moveTo>
                    <a:pt x="9" y="0"/>
                  </a:moveTo>
                  <a:cubicBezTo>
                    <a:pt x="5" y="1"/>
                    <a:pt x="3" y="3"/>
                    <a:pt x="1" y="7"/>
                  </a:cubicBezTo>
                  <a:cubicBezTo>
                    <a:pt x="1" y="8"/>
                    <a:pt x="0" y="9"/>
                    <a:pt x="0" y="9"/>
                  </a:cubicBezTo>
                  <a:cubicBezTo>
                    <a:pt x="0" y="12"/>
                    <a:pt x="2" y="14"/>
                    <a:pt x="3" y="14"/>
                  </a:cubicBezTo>
                  <a:cubicBezTo>
                    <a:pt x="5" y="15"/>
                    <a:pt x="6" y="15"/>
                    <a:pt x="7" y="15"/>
                  </a:cubicBezTo>
                  <a:cubicBezTo>
                    <a:pt x="10" y="15"/>
                    <a:pt x="13" y="14"/>
                    <a:pt x="15" y="11"/>
                  </a:cubicBezTo>
                  <a:cubicBezTo>
                    <a:pt x="15" y="10"/>
                    <a:pt x="15" y="9"/>
                    <a:pt x="15" y="8"/>
                  </a:cubicBezTo>
                  <a:cubicBezTo>
                    <a:pt x="15" y="6"/>
                    <a:pt x="15" y="5"/>
                    <a:pt x="14" y="3"/>
                  </a:cubicBezTo>
                  <a:cubicBezTo>
                    <a:pt x="13" y="2"/>
                    <a:pt x="11" y="0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6649" name="Freeform 58"/>
            <p:cNvSpPr>
              <a:spLocks/>
            </p:cNvSpPr>
            <p:nvPr/>
          </p:nvSpPr>
          <p:spPr bwMode="auto">
            <a:xfrm>
              <a:off x="5029909" y="2247852"/>
              <a:ext cx="117260" cy="241942"/>
            </a:xfrm>
            <a:custGeom>
              <a:avLst/>
              <a:gdLst>
                <a:gd name="T0" fmla="*/ 8 w 67"/>
                <a:gd name="T1" fmla="*/ 0 h 138"/>
                <a:gd name="T2" fmla="*/ 0 w 67"/>
                <a:gd name="T3" fmla="*/ 2 h 138"/>
                <a:gd name="T4" fmla="*/ 2 w 67"/>
                <a:gd name="T5" fmla="*/ 5 h 138"/>
                <a:gd name="T6" fmla="*/ 17 w 67"/>
                <a:gd name="T7" fmla="*/ 43 h 138"/>
                <a:gd name="T8" fmla="*/ 31 w 67"/>
                <a:gd name="T9" fmla="*/ 79 h 138"/>
                <a:gd name="T10" fmla="*/ 46 w 67"/>
                <a:gd name="T11" fmla="*/ 109 h 138"/>
                <a:gd name="T12" fmla="*/ 52 w 67"/>
                <a:gd name="T13" fmla="*/ 121 h 138"/>
                <a:gd name="T14" fmla="*/ 58 w 67"/>
                <a:gd name="T15" fmla="*/ 128 h 138"/>
                <a:gd name="T16" fmla="*/ 58 w 67"/>
                <a:gd name="T17" fmla="*/ 128 h 138"/>
                <a:gd name="T18" fmla="*/ 63 w 67"/>
                <a:gd name="T19" fmla="*/ 133 h 138"/>
                <a:gd name="T20" fmla="*/ 67 w 67"/>
                <a:gd name="T21" fmla="*/ 138 h 138"/>
                <a:gd name="T22" fmla="*/ 67 w 67"/>
                <a:gd name="T23" fmla="*/ 136 h 138"/>
                <a:gd name="T24" fmla="*/ 63 w 67"/>
                <a:gd name="T25" fmla="*/ 116 h 138"/>
                <a:gd name="T26" fmla="*/ 56 w 67"/>
                <a:gd name="T27" fmla="*/ 93 h 138"/>
                <a:gd name="T28" fmla="*/ 49 w 67"/>
                <a:gd name="T29" fmla="*/ 83 h 138"/>
                <a:gd name="T30" fmla="*/ 40 w 67"/>
                <a:gd name="T31" fmla="*/ 73 h 138"/>
                <a:gd name="T32" fmla="*/ 36 w 67"/>
                <a:gd name="T33" fmla="*/ 68 h 138"/>
                <a:gd name="T34" fmla="*/ 33 w 67"/>
                <a:gd name="T35" fmla="*/ 59 h 138"/>
                <a:gd name="T36" fmla="*/ 28 w 67"/>
                <a:gd name="T37" fmla="*/ 40 h 138"/>
                <a:gd name="T38" fmla="*/ 25 w 67"/>
                <a:gd name="T39" fmla="*/ 36 h 138"/>
                <a:gd name="T40" fmla="*/ 19 w 67"/>
                <a:gd name="T41" fmla="*/ 27 h 138"/>
                <a:gd name="T42" fmla="*/ 8 w 67"/>
                <a:gd name="T43" fmla="*/ 0 h 138"/>
                <a:gd name="T44" fmla="*/ 8 w 67"/>
                <a:gd name="T45" fmla="*/ 0 h 138"/>
                <a:gd name="T46" fmla="*/ 8 w 67"/>
                <a:gd name="T47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7" h="138">
                  <a:moveTo>
                    <a:pt x="8" y="0"/>
                  </a:moveTo>
                  <a:cubicBezTo>
                    <a:pt x="6" y="0"/>
                    <a:pt x="3" y="1"/>
                    <a:pt x="0" y="2"/>
                  </a:cubicBezTo>
                  <a:cubicBezTo>
                    <a:pt x="1" y="3"/>
                    <a:pt x="1" y="4"/>
                    <a:pt x="2" y="5"/>
                  </a:cubicBezTo>
                  <a:cubicBezTo>
                    <a:pt x="7" y="16"/>
                    <a:pt x="12" y="31"/>
                    <a:pt x="17" y="43"/>
                  </a:cubicBezTo>
                  <a:cubicBezTo>
                    <a:pt x="23" y="55"/>
                    <a:pt x="27" y="72"/>
                    <a:pt x="31" y="79"/>
                  </a:cubicBezTo>
                  <a:cubicBezTo>
                    <a:pt x="37" y="87"/>
                    <a:pt x="42" y="99"/>
                    <a:pt x="46" y="109"/>
                  </a:cubicBezTo>
                  <a:cubicBezTo>
                    <a:pt x="47" y="114"/>
                    <a:pt x="50" y="118"/>
                    <a:pt x="52" y="121"/>
                  </a:cubicBezTo>
                  <a:cubicBezTo>
                    <a:pt x="55" y="125"/>
                    <a:pt x="57" y="128"/>
                    <a:pt x="58" y="128"/>
                  </a:cubicBezTo>
                  <a:cubicBezTo>
                    <a:pt x="58" y="128"/>
                    <a:pt x="58" y="128"/>
                    <a:pt x="58" y="128"/>
                  </a:cubicBezTo>
                  <a:cubicBezTo>
                    <a:pt x="61" y="129"/>
                    <a:pt x="61" y="130"/>
                    <a:pt x="63" y="133"/>
                  </a:cubicBezTo>
                  <a:cubicBezTo>
                    <a:pt x="64" y="134"/>
                    <a:pt x="66" y="136"/>
                    <a:pt x="67" y="138"/>
                  </a:cubicBezTo>
                  <a:cubicBezTo>
                    <a:pt x="67" y="138"/>
                    <a:pt x="67" y="137"/>
                    <a:pt x="67" y="136"/>
                  </a:cubicBezTo>
                  <a:cubicBezTo>
                    <a:pt x="65" y="130"/>
                    <a:pt x="64" y="122"/>
                    <a:pt x="63" y="116"/>
                  </a:cubicBezTo>
                  <a:cubicBezTo>
                    <a:pt x="61" y="104"/>
                    <a:pt x="58" y="98"/>
                    <a:pt x="56" y="93"/>
                  </a:cubicBezTo>
                  <a:cubicBezTo>
                    <a:pt x="56" y="91"/>
                    <a:pt x="52" y="87"/>
                    <a:pt x="49" y="83"/>
                  </a:cubicBezTo>
                  <a:cubicBezTo>
                    <a:pt x="45" y="78"/>
                    <a:pt x="41" y="74"/>
                    <a:pt x="40" y="73"/>
                  </a:cubicBezTo>
                  <a:cubicBezTo>
                    <a:pt x="38" y="72"/>
                    <a:pt x="38" y="70"/>
                    <a:pt x="36" y="68"/>
                  </a:cubicBezTo>
                  <a:cubicBezTo>
                    <a:pt x="35" y="65"/>
                    <a:pt x="34" y="62"/>
                    <a:pt x="33" y="59"/>
                  </a:cubicBezTo>
                  <a:cubicBezTo>
                    <a:pt x="31" y="52"/>
                    <a:pt x="29" y="45"/>
                    <a:pt x="28" y="40"/>
                  </a:cubicBezTo>
                  <a:cubicBezTo>
                    <a:pt x="28" y="38"/>
                    <a:pt x="28" y="38"/>
                    <a:pt x="25" y="36"/>
                  </a:cubicBezTo>
                  <a:cubicBezTo>
                    <a:pt x="23" y="35"/>
                    <a:pt x="19" y="32"/>
                    <a:pt x="19" y="27"/>
                  </a:cubicBezTo>
                  <a:cubicBezTo>
                    <a:pt x="18" y="19"/>
                    <a:pt x="10" y="7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6650" name="Freeform 59"/>
            <p:cNvSpPr>
              <a:spLocks/>
            </p:cNvSpPr>
            <p:nvPr/>
          </p:nvSpPr>
          <p:spPr bwMode="auto">
            <a:xfrm>
              <a:off x="5205057" y="1913140"/>
              <a:ext cx="106870" cy="178859"/>
            </a:xfrm>
            <a:custGeom>
              <a:avLst/>
              <a:gdLst>
                <a:gd name="T0" fmla="*/ 41 w 61"/>
                <a:gd name="T1" fmla="*/ 0 h 102"/>
                <a:gd name="T2" fmla="*/ 41 w 61"/>
                <a:gd name="T3" fmla="*/ 0 h 102"/>
                <a:gd name="T4" fmla="*/ 28 w 61"/>
                <a:gd name="T5" fmla="*/ 10 h 102"/>
                <a:gd name="T6" fmla="*/ 21 w 61"/>
                <a:gd name="T7" fmla="*/ 12 h 102"/>
                <a:gd name="T8" fmla="*/ 9 w 61"/>
                <a:gd name="T9" fmla="*/ 10 h 102"/>
                <a:gd name="T10" fmla="*/ 8 w 61"/>
                <a:gd name="T11" fmla="*/ 10 h 102"/>
                <a:gd name="T12" fmla="*/ 8 w 61"/>
                <a:gd name="T13" fmla="*/ 10 h 102"/>
                <a:gd name="T14" fmla="*/ 8 w 61"/>
                <a:gd name="T15" fmla="*/ 10 h 102"/>
                <a:gd name="T16" fmla="*/ 0 w 61"/>
                <a:gd name="T17" fmla="*/ 23 h 102"/>
                <a:gd name="T18" fmla="*/ 1 w 61"/>
                <a:gd name="T19" fmla="*/ 27 h 102"/>
                <a:gd name="T20" fmla="*/ 9 w 61"/>
                <a:gd name="T21" fmla="*/ 40 h 102"/>
                <a:gd name="T22" fmla="*/ 17 w 61"/>
                <a:gd name="T23" fmla="*/ 51 h 102"/>
                <a:gd name="T24" fmla="*/ 17 w 61"/>
                <a:gd name="T25" fmla="*/ 51 h 102"/>
                <a:gd name="T26" fmla="*/ 33 w 61"/>
                <a:gd name="T27" fmla="*/ 57 h 102"/>
                <a:gd name="T28" fmla="*/ 36 w 61"/>
                <a:gd name="T29" fmla="*/ 64 h 102"/>
                <a:gd name="T30" fmla="*/ 34 w 61"/>
                <a:gd name="T31" fmla="*/ 69 h 102"/>
                <a:gd name="T32" fmla="*/ 26 w 61"/>
                <a:gd name="T33" fmla="*/ 77 h 102"/>
                <a:gd name="T34" fmla="*/ 19 w 61"/>
                <a:gd name="T35" fmla="*/ 80 h 102"/>
                <a:gd name="T36" fmla="*/ 18 w 61"/>
                <a:gd name="T37" fmla="*/ 80 h 102"/>
                <a:gd name="T38" fmla="*/ 17 w 61"/>
                <a:gd name="T39" fmla="*/ 80 h 102"/>
                <a:gd name="T40" fmla="*/ 16 w 61"/>
                <a:gd name="T41" fmla="*/ 83 h 102"/>
                <a:gd name="T42" fmla="*/ 19 w 61"/>
                <a:gd name="T43" fmla="*/ 94 h 102"/>
                <a:gd name="T44" fmla="*/ 42 w 61"/>
                <a:gd name="T45" fmla="*/ 102 h 102"/>
                <a:gd name="T46" fmla="*/ 44 w 61"/>
                <a:gd name="T47" fmla="*/ 102 h 102"/>
                <a:gd name="T48" fmla="*/ 53 w 61"/>
                <a:gd name="T49" fmla="*/ 101 h 102"/>
                <a:gd name="T50" fmla="*/ 58 w 61"/>
                <a:gd name="T51" fmla="*/ 99 h 102"/>
                <a:gd name="T52" fmla="*/ 56 w 61"/>
                <a:gd name="T53" fmla="*/ 85 h 102"/>
                <a:gd name="T54" fmla="*/ 51 w 61"/>
                <a:gd name="T55" fmla="*/ 72 h 102"/>
                <a:gd name="T56" fmla="*/ 48 w 61"/>
                <a:gd name="T57" fmla="*/ 67 h 102"/>
                <a:gd name="T58" fmla="*/ 51 w 61"/>
                <a:gd name="T59" fmla="*/ 60 h 102"/>
                <a:gd name="T60" fmla="*/ 54 w 61"/>
                <a:gd name="T61" fmla="*/ 57 h 102"/>
                <a:gd name="T62" fmla="*/ 50 w 61"/>
                <a:gd name="T63" fmla="*/ 55 h 102"/>
                <a:gd name="T64" fmla="*/ 43 w 61"/>
                <a:gd name="T65" fmla="*/ 50 h 102"/>
                <a:gd name="T66" fmla="*/ 35 w 61"/>
                <a:gd name="T67" fmla="*/ 38 h 102"/>
                <a:gd name="T68" fmla="*/ 35 w 61"/>
                <a:gd name="T69" fmla="*/ 37 h 102"/>
                <a:gd name="T70" fmla="*/ 35 w 61"/>
                <a:gd name="T71" fmla="*/ 37 h 102"/>
                <a:gd name="T72" fmla="*/ 32 w 61"/>
                <a:gd name="T73" fmla="*/ 38 h 102"/>
                <a:gd name="T74" fmla="*/ 32 w 61"/>
                <a:gd name="T75" fmla="*/ 38 h 102"/>
                <a:gd name="T76" fmla="*/ 28 w 61"/>
                <a:gd name="T77" fmla="*/ 35 h 102"/>
                <a:gd name="T78" fmla="*/ 27 w 61"/>
                <a:gd name="T79" fmla="*/ 31 h 102"/>
                <a:gd name="T80" fmla="*/ 27 w 61"/>
                <a:gd name="T81" fmla="*/ 29 h 102"/>
                <a:gd name="T82" fmla="*/ 41 w 61"/>
                <a:gd name="T83" fmla="*/ 13 h 102"/>
                <a:gd name="T84" fmla="*/ 42 w 61"/>
                <a:gd name="T85" fmla="*/ 13 h 102"/>
                <a:gd name="T86" fmla="*/ 48 w 61"/>
                <a:gd name="T87" fmla="*/ 17 h 102"/>
                <a:gd name="T88" fmla="*/ 54 w 61"/>
                <a:gd name="T89" fmla="*/ 18 h 102"/>
                <a:gd name="T90" fmla="*/ 54 w 61"/>
                <a:gd name="T91" fmla="*/ 18 h 102"/>
                <a:gd name="T92" fmla="*/ 54 w 61"/>
                <a:gd name="T93" fmla="*/ 18 h 102"/>
                <a:gd name="T94" fmla="*/ 61 w 61"/>
                <a:gd name="T95" fmla="*/ 17 h 102"/>
                <a:gd name="T96" fmla="*/ 61 w 61"/>
                <a:gd name="T97" fmla="*/ 17 h 102"/>
                <a:gd name="T98" fmla="*/ 59 w 61"/>
                <a:gd name="T99" fmla="*/ 13 h 102"/>
                <a:gd name="T100" fmla="*/ 54 w 61"/>
                <a:gd name="T101" fmla="*/ 5 h 102"/>
                <a:gd name="T102" fmla="*/ 49 w 61"/>
                <a:gd name="T103" fmla="*/ 2 h 102"/>
                <a:gd name="T104" fmla="*/ 41 w 61"/>
                <a:gd name="T105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1" h="102">
                  <a:moveTo>
                    <a:pt x="41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39" y="2"/>
                    <a:pt x="33" y="6"/>
                    <a:pt x="28" y="10"/>
                  </a:cubicBezTo>
                  <a:cubicBezTo>
                    <a:pt x="26" y="12"/>
                    <a:pt x="24" y="12"/>
                    <a:pt x="21" y="12"/>
                  </a:cubicBezTo>
                  <a:cubicBezTo>
                    <a:pt x="16" y="12"/>
                    <a:pt x="11" y="10"/>
                    <a:pt x="9" y="10"/>
                  </a:cubicBezTo>
                  <a:cubicBezTo>
                    <a:pt x="9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2" y="14"/>
                    <a:pt x="0" y="20"/>
                    <a:pt x="0" y="23"/>
                  </a:cubicBezTo>
                  <a:cubicBezTo>
                    <a:pt x="0" y="25"/>
                    <a:pt x="0" y="26"/>
                    <a:pt x="1" y="27"/>
                  </a:cubicBezTo>
                  <a:cubicBezTo>
                    <a:pt x="2" y="30"/>
                    <a:pt x="5" y="35"/>
                    <a:pt x="9" y="40"/>
                  </a:cubicBezTo>
                  <a:cubicBezTo>
                    <a:pt x="12" y="45"/>
                    <a:pt x="15" y="50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9" y="52"/>
                    <a:pt x="28" y="54"/>
                    <a:pt x="33" y="57"/>
                  </a:cubicBezTo>
                  <a:cubicBezTo>
                    <a:pt x="34" y="59"/>
                    <a:pt x="36" y="61"/>
                    <a:pt x="36" y="64"/>
                  </a:cubicBezTo>
                  <a:cubicBezTo>
                    <a:pt x="36" y="66"/>
                    <a:pt x="35" y="68"/>
                    <a:pt x="34" y="69"/>
                  </a:cubicBezTo>
                  <a:cubicBezTo>
                    <a:pt x="31" y="73"/>
                    <a:pt x="29" y="75"/>
                    <a:pt x="26" y="77"/>
                  </a:cubicBezTo>
                  <a:cubicBezTo>
                    <a:pt x="24" y="79"/>
                    <a:pt x="22" y="80"/>
                    <a:pt x="19" y="80"/>
                  </a:cubicBezTo>
                  <a:cubicBezTo>
                    <a:pt x="19" y="80"/>
                    <a:pt x="18" y="80"/>
                    <a:pt x="18" y="80"/>
                  </a:cubicBezTo>
                  <a:cubicBezTo>
                    <a:pt x="18" y="80"/>
                    <a:pt x="17" y="80"/>
                    <a:pt x="17" y="80"/>
                  </a:cubicBezTo>
                  <a:cubicBezTo>
                    <a:pt x="17" y="80"/>
                    <a:pt x="16" y="82"/>
                    <a:pt x="16" y="83"/>
                  </a:cubicBezTo>
                  <a:cubicBezTo>
                    <a:pt x="16" y="87"/>
                    <a:pt x="18" y="93"/>
                    <a:pt x="19" y="94"/>
                  </a:cubicBezTo>
                  <a:cubicBezTo>
                    <a:pt x="24" y="96"/>
                    <a:pt x="39" y="102"/>
                    <a:pt x="42" y="102"/>
                  </a:cubicBezTo>
                  <a:cubicBezTo>
                    <a:pt x="43" y="102"/>
                    <a:pt x="43" y="102"/>
                    <a:pt x="44" y="102"/>
                  </a:cubicBezTo>
                  <a:cubicBezTo>
                    <a:pt x="47" y="102"/>
                    <a:pt x="50" y="102"/>
                    <a:pt x="53" y="101"/>
                  </a:cubicBezTo>
                  <a:cubicBezTo>
                    <a:pt x="56" y="101"/>
                    <a:pt x="58" y="100"/>
                    <a:pt x="58" y="99"/>
                  </a:cubicBezTo>
                  <a:cubicBezTo>
                    <a:pt x="58" y="96"/>
                    <a:pt x="57" y="91"/>
                    <a:pt x="56" y="85"/>
                  </a:cubicBezTo>
                  <a:cubicBezTo>
                    <a:pt x="54" y="79"/>
                    <a:pt x="52" y="73"/>
                    <a:pt x="51" y="72"/>
                  </a:cubicBezTo>
                  <a:cubicBezTo>
                    <a:pt x="49" y="71"/>
                    <a:pt x="48" y="69"/>
                    <a:pt x="48" y="67"/>
                  </a:cubicBezTo>
                  <a:cubicBezTo>
                    <a:pt x="48" y="63"/>
                    <a:pt x="50" y="61"/>
                    <a:pt x="51" y="60"/>
                  </a:cubicBezTo>
                  <a:cubicBezTo>
                    <a:pt x="52" y="59"/>
                    <a:pt x="53" y="58"/>
                    <a:pt x="54" y="57"/>
                  </a:cubicBezTo>
                  <a:cubicBezTo>
                    <a:pt x="53" y="56"/>
                    <a:pt x="52" y="56"/>
                    <a:pt x="50" y="55"/>
                  </a:cubicBezTo>
                  <a:cubicBezTo>
                    <a:pt x="48" y="55"/>
                    <a:pt x="45" y="53"/>
                    <a:pt x="43" y="50"/>
                  </a:cubicBezTo>
                  <a:cubicBezTo>
                    <a:pt x="40" y="44"/>
                    <a:pt x="39" y="40"/>
                    <a:pt x="35" y="38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4" y="37"/>
                    <a:pt x="34" y="38"/>
                    <a:pt x="32" y="38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1" y="38"/>
                    <a:pt x="29" y="37"/>
                    <a:pt x="28" y="35"/>
                  </a:cubicBezTo>
                  <a:cubicBezTo>
                    <a:pt x="27" y="34"/>
                    <a:pt x="27" y="32"/>
                    <a:pt x="27" y="31"/>
                  </a:cubicBezTo>
                  <a:cubicBezTo>
                    <a:pt x="27" y="30"/>
                    <a:pt x="27" y="29"/>
                    <a:pt x="27" y="29"/>
                  </a:cubicBezTo>
                  <a:cubicBezTo>
                    <a:pt x="28" y="20"/>
                    <a:pt x="34" y="14"/>
                    <a:pt x="41" y="13"/>
                  </a:cubicBezTo>
                  <a:cubicBezTo>
                    <a:pt x="41" y="13"/>
                    <a:pt x="42" y="13"/>
                    <a:pt x="42" y="13"/>
                  </a:cubicBezTo>
                  <a:cubicBezTo>
                    <a:pt x="44" y="13"/>
                    <a:pt x="46" y="15"/>
                    <a:pt x="48" y="17"/>
                  </a:cubicBezTo>
                  <a:cubicBezTo>
                    <a:pt x="49" y="17"/>
                    <a:pt x="51" y="18"/>
                    <a:pt x="54" y="18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7" y="18"/>
                    <a:pt x="60" y="17"/>
                    <a:pt x="61" y="17"/>
                  </a:cubicBezTo>
                  <a:cubicBezTo>
                    <a:pt x="61" y="17"/>
                    <a:pt x="61" y="17"/>
                    <a:pt x="61" y="17"/>
                  </a:cubicBezTo>
                  <a:cubicBezTo>
                    <a:pt x="61" y="16"/>
                    <a:pt x="60" y="15"/>
                    <a:pt x="59" y="13"/>
                  </a:cubicBezTo>
                  <a:cubicBezTo>
                    <a:pt x="57" y="11"/>
                    <a:pt x="55" y="8"/>
                    <a:pt x="54" y="5"/>
                  </a:cubicBezTo>
                  <a:cubicBezTo>
                    <a:pt x="54" y="5"/>
                    <a:pt x="52" y="3"/>
                    <a:pt x="49" y="2"/>
                  </a:cubicBezTo>
                  <a:cubicBezTo>
                    <a:pt x="46" y="1"/>
                    <a:pt x="42" y="0"/>
                    <a:pt x="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6651" name="Freeform 60"/>
            <p:cNvSpPr>
              <a:spLocks/>
            </p:cNvSpPr>
            <p:nvPr/>
          </p:nvSpPr>
          <p:spPr bwMode="auto">
            <a:xfrm>
              <a:off x="5622148" y="1534642"/>
              <a:ext cx="33397" cy="20780"/>
            </a:xfrm>
            <a:custGeom>
              <a:avLst/>
              <a:gdLst>
                <a:gd name="T0" fmla="*/ 13 w 19"/>
                <a:gd name="T1" fmla="*/ 0 h 12"/>
                <a:gd name="T2" fmla="*/ 2 w 19"/>
                <a:gd name="T3" fmla="*/ 2 h 12"/>
                <a:gd name="T4" fmla="*/ 0 w 19"/>
                <a:gd name="T5" fmla="*/ 3 h 12"/>
                <a:gd name="T6" fmla="*/ 7 w 19"/>
                <a:gd name="T7" fmla="*/ 9 h 12"/>
                <a:gd name="T8" fmla="*/ 12 w 19"/>
                <a:gd name="T9" fmla="*/ 12 h 12"/>
                <a:gd name="T10" fmla="*/ 18 w 19"/>
                <a:gd name="T11" fmla="*/ 10 h 12"/>
                <a:gd name="T12" fmla="*/ 19 w 19"/>
                <a:gd name="T13" fmla="*/ 10 h 12"/>
                <a:gd name="T14" fmla="*/ 18 w 19"/>
                <a:gd name="T15" fmla="*/ 8 h 12"/>
                <a:gd name="T16" fmla="*/ 15 w 19"/>
                <a:gd name="T17" fmla="*/ 1 h 12"/>
                <a:gd name="T18" fmla="*/ 15 w 19"/>
                <a:gd name="T19" fmla="*/ 0 h 12"/>
                <a:gd name="T20" fmla="*/ 13 w 19"/>
                <a:gd name="T21" fmla="*/ 0 h 12"/>
                <a:gd name="T22" fmla="*/ 13 w 19"/>
                <a:gd name="T2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2">
                  <a:moveTo>
                    <a:pt x="13" y="0"/>
                  </a:moveTo>
                  <a:cubicBezTo>
                    <a:pt x="10" y="0"/>
                    <a:pt x="6" y="1"/>
                    <a:pt x="2" y="2"/>
                  </a:cubicBezTo>
                  <a:cubicBezTo>
                    <a:pt x="1" y="2"/>
                    <a:pt x="1" y="3"/>
                    <a:pt x="0" y="3"/>
                  </a:cubicBezTo>
                  <a:cubicBezTo>
                    <a:pt x="4" y="3"/>
                    <a:pt x="7" y="6"/>
                    <a:pt x="7" y="9"/>
                  </a:cubicBezTo>
                  <a:cubicBezTo>
                    <a:pt x="7" y="10"/>
                    <a:pt x="9" y="12"/>
                    <a:pt x="12" y="12"/>
                  </a:cubicBezTo>
                  <a:cubicBezTo>
                    <a:pt x="14" y="12"/>
                    <a:pt x="16" y="11"/>
                    <a:pt x="18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8" y="9"/>
                    <a:pt x="18" y="8"/>
                  </a:cubicBezTo>
                  <a:cubicBezTo>
                    <a:pt x="17" y="6"/>
                    <a:pt x="16" y="4"/>
                    <a:pt x="15" y="1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6652" name="Freeform 61"/>
            <p:cNvSpPr>
              <a:spLocks/>
            </p:cNvSpPr>
            <p:nvPr/>
          </p:nvSpPr>
          <p:spPr bwMode="auto">
            <a:xfrm>
              <a:off x="5711948" y="1494565"/>
              <a:ext cx="19296" cy="27460"/>
            </a:xfrm>
            <a:custGeom>
              <a:avLst/>
              <a:gdLst>
                <a:gd name="T0" fmla="*/ 0 w 11"/>
                <a:gd name="T1" fmla="*/ 0 h 16"/>
                <a:gd name="T2" fmla="*/ 4 w 11"/>
                <a:gd name="T3" fmla="*/ 3 h 16"/>
                <a:gd name="T4" fmla="*/ 7 w 11"/>
                <a:gd name="T5" fmla="*/ 12 h 16"/>
                <a:gd name="T6" fmla="*/ 9 w 11"/>
                <a:gd name="T7" fmla="*/ 16 h 16"/>
                <a:gd name="T8" fmla="*/ 11 w 11"/>
                <a:gd name="T9" fmla="*/ 16 h 16"/>
                <a:gd name="T10" fmla="*/ 11 w 11"/>
                <a:gd name="T11" fmla="*/ 15 h 16"/>
                <a:gd name="T12" fmla="*/ 11 w 11"/>
                <a:gd name="T13" fmla="*/ 14 h 16"/>
                <a:gd name="T14" fmla="*/ 9 w 11"/>
                <a:gd name="T15" fmla="*/ 5 h 16"/>
                <a:gd name="T16" fmla="*/ 9 w 11"/>
                <a:gd name="T17" fmla="*/ 5 h 16"/>
                <a:gd name="T18" fmla="*/ 8 w 11"/>
                <a:gd name="T19" fmla="*/ 4 h 16"/>
                <a:gd name="T20" fmla="*/ 6 w 11"/>
                <a:gd name="T21" fmla="*/ 3 h 16"/>
                <a:gd name="T22" fmla="*/ 0 w 11"/>
                <a:gd name="T2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" h="16">
                  <a:moveTo>
                    <a:pt x="0" y="0"/>
                  </a:moveTo>
                  <a:cubicBezTo>
                    <a:pt x="2" y="1"/>
                    <a:pt x="3" y="2"/>
                    <a:pt x="4" y="3"/>
                  </a:cubicBezTo>
                  <a:cubicBezTo>
                    <a:pt x="6" y="6"/>
                    <a:pt x="7" y="9"/>
                    <a:pt x="7" y="12"/>
                  </a:cubicBezTo>
                  <a:cubicBezTo>
                    <a:pt x="8" y="16"/>
                    <a:pt x="8" y="16"/>
                    <a:pt x="9" y="16"/>
                  </a:cubicBezTo>
                  <a:cubicBezTo>
                    <a:pt x="10" y="16"/>
                    <a:pt x="10" y="16"/>
                    <a:pt x="11" y="1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4"/>
                  </a:cubicBezTo>
                  <a:cubicBezTo>
                    <a:pt x="11" y="11"/>
                    <a:pt x="9" y="6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7" y="3"/>
                    <a:pt x="6" y="3"/>
                  </a:cubicBezTo>
                  <a:cubicBezTo>
                    <a:pt x="4" y="2"/>
                    <a:pt x="2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6653" name="Freeform 62"/>
            <p:cNvSpPr>
              <a:spLocks/>
            </p:cNvSpPr>
            <p:nvPr/>
          </p:nvSpPr>
          <p:spPr bwMode="auto">
            <a:xfrm>
              <a:off x="4645473" y="2013331"/>
              <a:ext cx="38592" cy="45271"/>
            </a:xfrm>
            <a:custGeom>
              <a:avLst/>
              <a:gdLst>
                <a:gd name="T0" fmla="*/ 11 w 22"/>
                <a:gd name="T1" fmla="*/ 0 h 26"/>
                <a:gd name="T2" fmla="*/ 2 w 22"/>
                <a:gd name="T3" fmla="*/ 5 h 26"/>
                <a:gd name="T4" fmla="*/ 0 w 22"/>
                <a:gd name="T5" fmla="*/ 14 h 26"/>
                <a:gd name="T6" fmla="*/ 3 w 22"/>
                <a:gd name="T7" fmla="*/ 23 h 26"/>
                <a:gd name="T8" fmla="*/ 11 w 22"/>
                <a:gd name="T9" fmla="*/ 26 h 26"/>
                <a:gd name="T10" fmla="*/ 20 w 22"/>
                <a:gd name="T11" fmla="*/ 19 h 26"/>
                <a:gd name="T12" fmla="*/ 17 w 22"/>
                <a:gd name="T13" fmla="*/ 17 h 26"/>
                <a:gd name="T14" fmla="*/ 20 w 22"/>
                <a:gd name="T15" fmla="*/ 19 h 26"/>
                <a:gd name="T16" fmla="*/ 22 w 22"/>
                <a:gd name="T17" fmla="*/ 14 h 26"/>
                <a:gd name="T18" fmla="*/ 18 w 22"/>
                <a:gd name="T19" fmla="*/ 4 h 26"/>
                <a:gd name="T20" fmla="*/ 11 w 22"/>
                <a:gd name="T2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26">
                  <a:moveTo>
                    <a:pt x="11" y="0"/>
                  </a:moveTo>
                  <a:cubicBezTo>
                    <a:pt x="7" y="0"/>
                    <a:pt x="4" y="2"/>
                    <a:pt x="2" y="5"/>
                  </a:cubicBezTo>
                  <a:cubicBezTo>
                    <a:pt x="1" y="8"/>
                    <a:pt x="0" y="11"/>
                    <a:pt x="0" y="14"/>
                  </a:cubicBezTo>
                  <a:cubicBezTo>
                    <a:pt x="0" y="17"/>
                    <a:pt x="1" y="20"/>
                    <a:pt x="3" y="23"/>
                  </a:cubicBezTo>
                  <a:cubicBezTo>
                    <a:pt x="5" y="25"/>
                    <a:pt x="8" y="26"/>
                    <a:pt x="11" y="26"/>
                  </a:cubicBezTo>
                  <a:cubicBezTo>
                    <a:pt x="15" y="26"/>
                    <a:pt x="18" y="23"/>
                    <a:pt x="20" y="19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1" y="17"/>
                    <a:pt x="22" y="16"/>
                    <a:pt x="22" y="14"/>
                  </a:cubicBezTo>
                  <a:cubicBezTo>
                    <a:pt x="22" y="10"/>
                    <a:pt x="20" y="7"/>
                    <a:pt x="18" y="4"/>
                  </a:cubicBezTo>
                  <a:cubicBezTo>
                    <a:pt x="16" y="2"/>
                    <a:pt x="15" y="0"/>
                    <a:pt x="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6654" name="Freeform 63"/>
            <p:cNvSpPr>
              <a:spLocks noEditPoints="1"/>
            </p:cNvSpPr>
            <p:nvPr/>
          </p:nvSpPr>
          <p:spPr bwMode="auto">
            <a:xfrm>
              <a:off x="3490682" y="1182119"/>
              <a:ext cx="799300" cy="524703"/>
            </a:xfrm>
            <a:custGeom>
              <a:avLst/>
              <a:gdLst>
                <a:gd name="T0" fmla="*/ 164 w 456"/>
                <a:gd name="T1" fmla="*/ 198 h 299"/>
                <a:gd name="T2" fmla="*/ 355 w 456"/>
                <a:gd name="T3" fmla="*/ 188 h 299"/>
                <a:gd name="T4" fmla="*/ 361 w 456"/>
                <a:gd name="T5" fmla="*/ 187 h 299"/>
                <a:gd name="T6" fmla="*/ 147 w 456"/>
                <a:gd name="T7" fmla="*/ 182 h 299"/>
                <a:gd name="T8" fmla="*/ 155 w 456"/>
                <a:gd name="T9" fmla="*/ 182 h 299"/>
                <a:gd name="T10" fmla="*/ 147 w 456"/>
                <a:gd name="T11" fmla="*/ 182 h 299"/>
                <a:gd name="T12" fmla="*/ 204 w 456"/>
                <a:gd name="T13" fmla="*/ 16 h 299"/>
                <a:gd name="T14" fmla="*/ 188 w 456"/>
                <a:gd name="T15" fmla="*/ 32 h 299"/>
                <a:gd name="T16" fmla="*/ 180 w 456"/>
                <a:gd name="T17" fmla="*/ 28 h 299"/>
                <a:gd name="T18" fmla="*/ 165 w 456"/>
                <a:gd name="T19" fmla="*/ 40 h 299"/>
                <a:gd name="T20" fmla="*/ 152 w 456"/>
                <a:gd name="T21" fmla="*/ 55 h 299"/>
                <a:gd name="T22" fmla="*/ 125 w 456"/>
                <a:gd name="T23" fmla="*/ 49 h 299"/>
                <a:gd name="T24" fmla="*/ 82 w 456"/>
                <a:gd name="T25" fmla="*/ 65 h 299"/>
                <a:gd name="T26" fmla="*/ 79 w 456"/>
                <a:gd name="T27" fmla="*/ 72 h 299"/>
                <a:gd name="T28" fmla="*/ 62 w 456"/>
                <a:gd name="T29" fmla="*/ 74 h 299"/>
                <a:gd name="T30" fmla="*/ 55 w 456"/>
                <a:gd name="T31" fmla="*/ 92 h 299"/>
                <a:gd name="T32" fmla="*/ 34 w 456"/>
                <a:gd name="T33" fmla="*/ 107 h 299"/>
                <a:gd name="T34" fmla="*/ 20 w 456"/>
                <a:gd name="T35" fmla="*/ 113 h 299"/>
                <a:gd name="T36" fmla="*/ 9 w 456"/>
                <a:gd name="T37" fmla="*/ 113 h 299"/>
                <a:gd name="T38" fmla="*/ 13 w 456"/>
                <a:gd name="T39" fmla="*/ 129 h 299"/>
                <a:gd name="T40" fmla="*/ 26 w 456"/>
                <a:gd name="T41" fmla="*/ 136 h 299"/>
                <a:gd name="T42" fmla="*/ 48 w 456"/>
                <a:gd name="T43" fmla="*/ 140 h 299"/>
                <a:gd name="T44" fmla="*/ 75 w 456"/>
                <a:gd name="T45" fmla="*/ 139 h 299"/>
                <a:gd name="T46" fmla="*/ 103 w 456"/>
                <a:gd name="T47" fmla="*/ 145 h 299"/>
                <a:gd name="T48" fmla="*/ 129 w 456"/>
                <a:gd name="T49" fmla="*/ 185 h 299"/>
                <a:gd name="T50" fmla="*/ 136 w 456"/>
                <a:gd name="T51" fmla="*/ 194 h 299"/>
                <a:gd name="T52" fmla="*/ 144 w 456"/>
                <a:gd name="T53" fmla="*/ 212 h 299"/>
                <a:gd name="T54" fmla="*/ 142 w 456"/>
                <a:gd name="T55" fmla="*/ 224 h 299"/>
                <a:gd name="T56" fmla="*/ 159 w 456"/>
                <a:gd name="T57" fmla="*/ 253 h 299"/>
                <a:gd name="T58" fmla="*/ 181 w 456"/>
                <a:gd name="T59" fmla="*/ 280 h 299"/>
                <a:gd name="T60" fmla="*/ 203 w 456"/>
                <a:gd name="T61" fmla="*/ 289 h 299"/>
                <a:gd name="T62" fmla="*/ 216 w 456"/>
                <a:gd name="T63" fmla="*/ 299 h 299"/>
                <a:gd name="T64" fmla="*/ 235 w 456"/>
                <a:gd name="T65" fmla="*/ 268 h 299"/>
                <a:gd name="T66" fmla="*/ 246 w 456"/>
                <a:gd name="T67" fmla="*/ 266 h 299"/>
                <a:gd name="T68" fmla="*/ 247 w 456"/>
                <a:gd name="T69" fmla="*/ 249 h 299"/>
                <a:gd name="T70" fmla="*/ 267 w 456"/>
                <a:gd name="T71" fmla="*/ 239 h 299"/>
                <a:gd name="T72" fmla="*/ 293 w 456"/>
                <a:gd name="T73" fmla="*/ 238 h 299"/>
                <a:gd name="T74" fmla="*/ 303 w 456"/>
                <a:gd name="T75" fmla="*/ 223 h 299"/>
                <a:gd name="T76" fmla="*/ 357 w 456"/>
                <a:gd name="T77" fmla="*/ 209 h 299"/>
                <a:gd name="T78" fmla="*/ 370 w 456"/>
                <a:gd name="T79" fmla="*/ 208 h 299"/>
                <a:gd name="T80" fmla="*/ 373 w 456"/>
                <a:gd name="T81" fmla="*/ 202 h 299"/>
                <a:gd name="T82" fmla="*/ 380 w 456"/>
                <a:gd name="T83" fmla="*/ 172 h 299"/>
                <a:gd name="T84" fmla="*/ 387 w 456"/>
                <a:gd name="T85" fmla="*/ 167 h 299"/>
                <a:gd name="T86" fmla="*/ 409 w 456"/>
                <a:gd name="T87" fmla="*/ 159 h 299"/>
                <a:gd name="T88" fmla="*/ 409 w 456"/>
                <a:gd name="T89" fmla="*/ 153 h 299"/>
                <a:gd name="T90" fmla="*/ 414 w 456"/>
                <a:gd name="T91" fmla="*/ 123 h 299"/>
                <a:gd name="T92" fmla="*/ 406 w 456"/>
                <a:gd name="T93" fmla="*/ 118 h 299"/>
                <a:gd name="T94" fmla="*/ 441 w 456"/>
                <a:gd name="T95" fmla="*/ 77 h 299"/>
                <a:gd name="T96" fmla="*/ 418 w 456"/>
                <a:gd name="T97" fmla="*/ 54 h 299"/>
                <a:gd name="T98" fmla="*/ 389 w 456"/>
                <a:gd name="T99" fmla="*/ 58 h 299"/>
                <a:gd name="T100" fmla="*/ 368 w 456"/>
                <a:gd name="T101" fmla="*/ 11 h 299"/>
                <a:gd name="T102" fmla="*/ 347 w 456"/>
                <a:gd name="T103" fmla="*/ 12 h 299"/>
                <a:gd name="T104" fmla="*/ 328 w 456"/>
                <a:gd name="T105" fmla="*/ 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56" h="299">
                  <a:moveTo>
                    <a:pt x="163" y="202"/>
                  </a:moveTo>
                  <a:cubicBezTo>
                    <a:pt x="163" y="201"/>
                    <a:pt x="162" y="201"/>
                    <a:pt x="162" y="201"/>
                  </a:cubicBezTo>
                  <a:cubicBezTo>
                    <a:pt x="162" y="199"/>
                    <a:pt x="163" y="197"/>
                    <a:pt x="163" y="195"/>
                  </a:cubicBezTo>
                  <a:cubicBezTo>
                    <a:pt x="164" y="197"/>
                    <a:pt x="164" y="198"/>
                    <a:pt x="164" y="198"/>
                  </a:cubicBezTo>
                  <a:cubicBezTo>
                    <a:pt x="164" y="198"/>
                    <a:pt x="164" y="198"/>
                    <a:pt x="164" y="198"/>
                  </a:cubicBezTo>
                  <a:cubicBezTo>
                    <a:pt x="164" y="199"/>
                    <a:pt x="164" y="200"/>
                    <a:pt x="163" y="202"/>
                  </a:cubicBezTo>
                  <a:moveTo>
                    <a:pt x="362" y="191"/>
                  </a:moveTo>
                  <a:cubicBezTo>
                    <a:pt x="360" y="190"/>
                    <a:pt x="357" y="189"/>
                    <a:pt x="355" y="188"/>
                  </a:cubicBezTo>
                  <a:cubicBezTo>
                    <a:pt x="355" y="188"/>
                    <a:pt x="355" y="186"/>
                    <a:pt x="356" y="185"/>
                  </a:cubicBezTo>
                  <a:cubicBezTo>
                    <a:pt x="357" y="184"/>
                    <a:pt x="357" y="184"/>
                    <a:pt x="357" y="184"/>
                  </a:cubicBezTo>
                  <a:cubicBezTo>
                    <a:pt x="357" y="184"/>
                    <a:pt x="358" y="184"/>
                    <a:pt x="359" y="185"/>
                  </a:cubicBezTo>
                  <a:cubicBezTo>
                    <a:pt x="361" y="185"/>
                    <a:pt x="361" y="186"/>
                    <a:pt x="361" y="187"/>
                  </a:cubicBezTo>
                  <a:cubicBezTo>
                    <a:pt x="361" y="187"/>
                    <a:pt x="361" y="187"/>
                    <a:pt x="361" y="187"/>
                  </a:cubicBezTo>
                  <a:cubicBezTo>
                    <a:pt x="361" y="187"/>
                    <a:pt x="361" y="188"/>
                    <a:pt x="361" y="188"/>
                  </a:cubicBezTo>
                  <a:cubicBezTo>
                    <a:pt x="361" y="189"/>
                    <a:pt x="361" y="190"/>
                    <a:pt x="362" y="191"/>
                  </a:cubicBezTo>
                  <a:moveTo>
                    <a:pt x="147" y="182"/>
                  </a:moveTo>
                  <a:cubicBezTo>
                    <a:pt x="147" y="182"/>
                    <a:pt x="147" y="181"/>
                    <a:pt x="148" y="181"/>
                  </a:cubicBezTo>
                  <a:cubicBezTo>
                    <a:pt x="148" y="181"/>
                    <a:pt x="148" y="180"/>
                    <a:pt x="149" y="180"/>
                  </a:cubicBezTo>
                  <a:cubicBezTo>
                    <a:pt x="149" y="180"/>
                    <a:pt x="149" y="180"/>
                    <a:pt x="149" y="180"/>
                  </a:cubicBezTo>
                  <a:cubicBezTo>
                    <a:pt x="151" y="180"/>
                    <a:pt x="153" y="181"/>
                    <a:pt x="155" y="182"/>
                  </a:cubicBezTo>
                  <a:cubicBezTo>
                    <a:pt x="153" y="182"/>
                    <a:pt x="152" y="182"/>
                    <a:pt x="152" y="182"/>
                  </a:cubicBezTo>
                  <a:cubicBezTo>
                    <a:pt x="151" y="182"/>
                    <a:pt x="150" y="182"/>
                    <a:pt x="149" y="182"/>
                  </a:cubicBezTo>
                  <a:cubicBezTo>
                    <a:pt x="149" y="182"/>
                    <a:pt x="149" y="182"/>
                    <a:pt x="149" y="182"/>
                  </a:cubicBezTo>
                  <a:cubicBezTo>
                    <a:pt x="148" y="182"/>
                    <a:pt x="147" y="182"/>
                    <a:pt x="147" y="182"/>
                  </a:cubicBezTo>
                  <a:moveTo>
                    <a:pt x="281" y="0"/>
                  </a:moveTo>
                  <a:cubicBezTo>
                    <a:pt x="271" y="0"/>
                    <a:pt x="265" y="3"/>
                    <a:pt x="257" y="3"/>
                  </a:cubicBezTo>
                  <a:cubicBezTo>
                    <a:pt x="244" y="3"/>
                    <a:pt x="228" y="2"/>
                    <a:pt x="217" y="11"/>
                  </a:cubicBezTo>
                  <a:cubicBezTo>
                    <a:pt x="213" y="13"/>
                    <a:pt x="208" y="15"/>
                    <a:pt x="204" y="16"/>
                  </a:cubicBezTo>
                  <a:cubicBezTo>
                    <a:pt x="202" y="17"/>
                    <a:pt x="201" y="17"/>
                    <a:pt x="199" y="17"/>
                  </a:cubicBezTo>
                  <a:cubicBezTo>
                    <a:pt x="198" y="18"/>
                    <a:pt x="198" y="18"/>
                    <a:pt x="197" y="18"/>
                  </a:cubicBezTo>
                  <a:cubicBezTo>
                    <a:pt x="197" y="18"/>
                    <a:pt x="196" y="18"/>
                    <a:pt x="195" y="20"/>
                  </a:cubicBezTo>
                  <a:cubicBezTo>
                    <a:pt x="192" y="23"/>
                    <a:pt x="190" y="28"/>
                    <a:pt x="188" y="32"/>
                  </a:cubicBezTo>
                  <a:cubicBezTo>
                    <a:pt x="187" y="34"/>
                    <a:pt x="186" y="36"/>
                    <a:pt x="185" y="37"/>
                  </a:cubicBezTo>
                  <a:cubicBezTo>
                    <a:pt x="185" y="37"/>
                    <a:pt x="185" y="37"/>
                    <a:pt x="185" y="37"/>
                  </a:cubicBezTo>
                  <a:cubicBezTo>
                    <a:pt x="184" y="36"/>
                    <a:pt x="183" y="34"/>
                    <a:pt x="182" y="32"/>
                  </a:cubicBezTo>
                  <a:cubicBezTo>
                    <a:pt x="181" y="30"/>
                    <a:pt x="181" y="29"/>
                    <a:pt x="180" y="28"/>
                  </a:cubicBezTo>
                  <a:cubicBezTo>
                    <a:pt x="179" y="26"/>
                    <a:pt x="177" y="25"/>
                    <a:pt x="174" y="25"/>
                  </a:cubicBezTo>
                  <a:cubicBezTo>
                    <a:pt x="174" y="25"/>
                    <a:pt x="174" y="25"/>
                    <a:pt x="174" y="25"/>
                  </a:cubicBezTo>
                  <a:cubicBezTo>
                    <a:pt x="173" y="25"/>
                    <a:pt x="171" y="26"/>
                    <a:pt x="170" y="27"/>
                  </a:cubicBezTo>
                  <a:cubicBezTo>
                    <a:pt x="165" y="30"/>
                    <a:pt x="165" y="36"/>
                    <a:pt x="165" y="40"/>
                  </a:cubicBezTo>
                  <a:cubicBezTo>
                    <a:pt x="165" y="41"/>
                    <a:pt x="165" y="41"/>
                    <a:pt x="165" y="41"/>
                  </a:cubicBezTo>
                  <a:cubicBezTo>
                    <a:pt x="165" y="45"/>
                    <a:pt x="165" y="48"/>
                    <a:pt x="163" y="51"/>
                  </a:cubicBezTo>
                  <a:cubicBezTo>
                    <a:pt x="162" y="54"/>
                    <a:pt x="157" y="55"/>
                    <a:pt x="153" y="55"/>
                  </a:cubicBezTo>
                  <a:cubicBezTo>
                    <a:pt x="152" y="55"/>
                    <a:pt x="152" y="55"/>
                    <a:pt x="152" y="55"/>
                  </a:cubicBezTo>
                  <a:cubicBezTo>
                    <a:pt x="152" y="55"/>
                    <a:pt x="152" y="55"/>
                    <a:pt x="152" y="55"/>
                  </a:cubicBezTo>
                  <a:cubicBezTo>
                    <a:pt x="149" y="55"/>
                    <a:pt x="145" y="54"/>
                    <a:pt x="145" y="54"/>
                  </a:cubicBezTo>
                  <a:cubicBezTo>
                    <a:pt x="141" y="51"/>
                    <a:pt x="136" y="49"/>
                    <a:pt x="126" y="49"/>
                  </a:cubicBezTo>
                  <a:cubicBezTo>
                    <a:pt x="126" y="49"/>
                    <a:pt x="126" y="49"/>
                    <a:pt x="125" y="49"/>
                  </a:cubicBezTo>
                  <a:cubicBezTo>
                    <a:pt x="123" y="49"/>
                    <a:pt x="120" y="49"/>
                    <a:pt x="117" y="49"/>
                  </a:cubicBezTo>
                  <a:cubicBezTo>
                    <a:pt x="109" y="50"/>
                    <a:pt x="101" y="51"/>
                    <a:pt x="94" y="54"/>
                  </a:cubicBezTo>
                  <a:cubicBezTo>
                    <a:pt x="91" y="55"/>
                    <a:pt x="88" y="56"/>
                    <a:pt x="86" y="58"/>
                  </a:cubicBezTo>
                  <a:cubicBezTo>
                    <a:pt x="84" y="60"/>
                    <a:pt x="82" y="62"/>
                    <a:pt x="82" y="65"/>
                  </a:cubicBezTo>
                  <a:cubicBezTo>
                    <a:pt x="82" y="67"/>
                    <a:pt x="82" y="68"/>
                    <a:pt x="83" y="69"/>
                  </a:cubicBezTo>
                  <a:cubicBezTo>
                    <a:pt x="83" y="69"/>
                    <a:pt x="83" y="70"/>
                    <a:pt x="83" y="70"/>
                  </a:cubicBezTo>
                  <a:cubicBezTo>
                    <a:pt x="83" y="70"/>
                    <a:pt x="83" y="70"/>
                    <a:pt x="82" y="71"/>
                  </a:cubicBezTo>
                  <a:cubicBezTo>
                    <a:pt x="81" y="72"/>
                    <a:pt x="80" y="72"/>
                    <a:pt x="79" y="72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6" y="70"/>
                    <a:pt x="74" y="70"/>
                    <a:pt x="73" y="70"/>
                  </a:cubicBezTo>
                  <a:cubicBezTo>
                    <a:pt x="69" y="70"/>
                    <a:pt x="66" y="72"/>
                    <a:pt x="62" y="74"/>
                  </a:cubicBezTo>
                  <a:cubicBezTo>
                    <a:pt x="59" y="76"/>
                    <a:pt x="56" y="80"/>
                    <a:pt x="56" y="84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6" y="86"/>
                    <a:pt x="56" y="86"/>
                    <a:pt x="56" y="87"/>
                  </a:cubicBezTo>
                  <a:cubicBezTo>
                    <a:pt x="56" y="89"/>
                    <a:pt x="56" y="91"/>
                    <a:pt x="55" y="92"/>
                  </a:cubicBezTo>
                  <a:cubicBezTo>
                    <a:pt x="54" y="94"/>
                    <a:pt x="54" y="94"/>
                    <a:pt x="52" y="94"/>
                  </a:cubicBezTo>
                  <a:cubicBezTo>
                    <a:pt x="52" y="94"/>
                    <a:pt x="52" y="94"/>
                    <a:pt x="51" y="94"/>
                  </a:cubicBezTo>
                  <a:cubicBezTo>
                    <a:pt x="50" y="94"/>
                    <a:pt x="49" y="94"/>
                    <a:pt x="48" y="94"/>
                  </a:cubicBezTo>
                  <a:cubicBezTo>
                    <a:pt x="40" y="94"/>
                    <a:pt x="35" y="100"/>
                    <a:pt x="34" y="107"/>
                  </a:cubicBezTo>
                  <a:cubicBezTo>
                    <a:pt x="34" y="107"/>
                    <a:pt x="31" y="109"/>
                    <a:pt x="27" y="111"/>
                  </a:cubicBezTo>
                  <a:cubicBezTo>
                    <a:pt x="25" y="111"/>
                    <a:pt x="24" y="112"/>
                    <a:pt x="22" y="112"/>
                  </a:cubicBezTo>
                  <a:cubicBezTo>
                    <a:pt x="21" y="112"/>
                    <a:pt x="21" y="113"/>
                    <a:pt x="20" y="113"/>
                  </a:cubicBezTo>
                  <a:cubicBezTo>
                    <a:pt x="20" y="113"/>
                    <a:pt x="20" y="113"/>
                    <a:pt x="20" y="113"/>
                  </a:cubicBezTo>
                  <a:cubicBezTo>
                    <a:pt x="20" y="113"/>
                    <a:pt x="20" y="113"/>
                    <a:pt x="20" y="113"/>
                  </a:cubicBezTo>
                  <a:cubicBezTo>
                    <a:pt x="20" y="113"/>
                    <a:pt x="20" y="113"/>
                    <a:pt x="20" y="113"/>
                  </a:cubicBezTo>
                  <a:cubicBezTo>
                    <a:pt x="20" y="113"/>
                    <a:pt x="19" y="113"/>
                    <a:pt x="19" y="113"/>
                  </a:cubicBezTo>
                  <a:cubicBezTo>
                    <a:pt x="16" y="113"/>
                    <a:pt x="13" y="113"/>
                    <a:pt x="9" y="113"/>
                  </a:cubicBezTo>
                  <a:cubicBezTo>
                    <a:pt x="7" y="114"/>
                    <a:pt x="6" y="114"/>
                    <a:pt x="4" y="115"/>
                  </a:cubicBezTo>
                  <a:cubicBezTo>
                    <a:pt x="3" y="115"/>
                    <a:pt x="1" y="117"/>
                    <a:pt x="0" y="120"/>
                  </a:cubicBezTo>
                  <a:cubicBezTo>
                    <a:pt x="1" y="122"/>
                    <a:pt x="2" y="124"/>
                    <a:pt x="3" y="125"/>
                  </a:cubicBezTo>
                  <a:cubicBezTo>
                    <a:pt x="7" y="128"/>
                    <a:pt x="10" y="129"/>
                    <a:pt x="13" y="129"/>
                  </a:cubicBezTo>
                  <a:cubicBezTo>
                    <a:pt x="13" y="129"/>
                    <a:pt x="13" y="129"/>
                    <a:pt x="13" y="129"/>
                  </a:cubicBezTo>
                  <a:cubicBezTo>
                    <a:pt x="14" y="129"/>
                    <a:pt x="14" y="129"/>
                    <a:pt x="15" y="129"/>
                  </a:cubicBezTo>
                  <a:cubicBezTo>
                    <a:pt x="16" y="129"/>
                    <a:pt x="17" y="129"/>
                    <a:pt x="19" y="129"/>
                  </a:cubicBezTo>
                  <a:cubicBezTo>
                    <a:pt x="20" y="129"/>
                    <a:pt x="23" y="132"/>
                    <a:pt x="26" y="136"/>
                  </a:cubicBezTo>
                  <a:cubicBezTo>
                    <a:pt x="28" y="139"/>
                    <a:pt x="30" y="142"/>
                    <a:pt x="33" y="144"/>
                  </a:cubicBezTo>
                  <a:cubicBezTo>
                    <a:pt x="35" y="145"/>
                    <a:pt x="36" y="146"/>
                    <a:pt x="38" y="146"/>
                  </a:cubicBezTo>
                  <a:cubicBezTo>
                    <a:pt x="38" y="146"/>
                    <a:pt x="38" y="146"/>
                    <a:pt x="38" y="145"/>
                  </a:cubicBezTo>
                  <a:cubicBezTo>
                    <a:pt x="42" y="145"/>
                    <a:pt x="46" y="143"/>
                    <a:pt x="48" y="140"/>
                  </a:cubicBezTo>
                  <a:cubicBezTo>
                    <a:pt x="49" y="139"/>
                    <a:pt x="49" y="138"/>
                    <a:pt x="50" y="136"/>
                  </a:cubicBezTo>
                  <a:cubicBezTo>
                    <a:pt x="51" y="138"/>
                    <a:pt x="52" y="139"/>
                    <a:pt x="54" y="140"/>
                  </a:cubicBezTo>
                  <a:cubicBezTo>
                    <a:pt x="56" y="140"/>
                    <a:pt x="57" y="141"/>
                    <a:pt x="59" y="141"/>
                  </a:cubicBezTo>
                  <a:cubicBezTo>
                    <a:pt x="65" y="141"/>
                    <a:pt x="73" y="139"/>
                    <a:pt x="75" y="139"/>
                  </a:cubicBezTo>
                  <a:cubicBezTo>
                    <a:pt x="75" y="139"/>
                    <a:pt x="75" y="139"/>
                    <a:pt x="75" y="139"/>
                  </a:cubicBezTo>
                  <a:cubicBezTo>
                    <a:pt x="76" y="139"/>
                    <a:pt x="76" y="139"/>
                    <a:pt x="76" y="139"/>
                  </a:cubicBezTo>
                  <a:cubicBezTo>
                    <a:pt x="77" y="139"/>
                    <a:pt x="83" y="140"/>
                    <a:pt x="89" y="141"/>
                  </a:cubicBezTo>
                  <a:cubicBezTo>
                    <a:pt x="95" y="142"/>
                    <a:pt x="101" y="144"/>
                    <a:pt x="103" y="145"/>
                  </a:cubicBezTo>
                  <a:cubicBezTo>
                    <a:pt x="106" y="147"/>
                    <a:pt x="111" y="149"/>
                    <a:pt x="115" y="151"/>
                  </a:cubicBezTo>
                  <a:cubicBezTo>
                    <a:pt x="120" y="152"/>
                    <a:pt x="123" y="155"/>
                    <a:pt x="124" y="157"/>
                  </a:cubicBezTo>
                  <a:cubicBezTo>
                    <a:pt x="126" y="159"/>
                    <a:pt x="127" y="167"/>
                    <a:pt x="128" y="174"/>
                  </a:cubicBezTo>
                  <a:cubicBezTo>
                    <a:pt x="128" y="178"/>
                    <a:pt x="129" y="182"/>
                    <a:pt x="129" y="185"/>
                  </a:cubicBezTo>
                  <a:cubicBezTo>
                    <a:pt x="130" y="188"/>
                    <a:pt x="129" y="190"/>
                    <a:pt x="131" y="192"/>
                  </a:cubicBezTo>
                  <a:cubicBezTo>
                    <a:pt x="132" y="193"/>
                    <a:pt x="133" y="194"/>
                    <a:pt x="135" y="194"/>
                  </a:cubicBezTo>
                  <a:cubicBezTo>
                    <a:pt x="135" y="194"/>
                    <a:pt x="135" y="194"/>
                    <a:pt x="135" y="194"/>
                  </a:cubicBezTo>
                  <a:cubicBezTo>
                    <a:pt x="135" y="194"/>
                    <a:pt x="136" y="194"/>
                    <a:pt x="136" y="194"/>
                  </a:cubicBezTo>
                  <a:cubicBezTo>
                    <a:pt x="135" y="196"/>
                    <a:pt x="135" y="198"/>
                    <a:pt x="135" y="200"/>
                  </a:cubicBezTo>
                  <a:cubicBezTo>
                    <a:pt x="135" y="203"/>
                    <a:pt x="136" y="206"/>
                    <a:pt x="137" y="208"/>
                  </a:cubicBezTo>
                  <a:cubicBezTo>
                    <a:pt x="138" y="210"/>
                    <a:pt x="139" y="212"/>
                    <a:pt x="143" y="212"/>
                  </a:cubicBezTo>
                  <a:cubicBezTo>
                    <a:pt x="143" y="212"/>
                    <a:pt x="143" y="212"/>
                    <a:pt x="144" y="212"/>
                  </a:cubicBezTo>
                  <a:cubicBezTo>
                    <a:pt x="145" y="212"/>
                    <a:pt x="146" y="212"/>
                    <a:pt x="147" y="212"/>
                  </a:cubicBezTo>
                  <a:cubicBezTo>
                    <a:pt x="147" y="213"/>
                    <a:pt x="146" y="214"/>
                    <a:pt x="145" y="216"/>
                  </a:cubicBezTo>
                  <a:cubicBezTo>
                    <a:pt x="144" y="218"/>
                    <a:pt x="142" y="220"/>
                    <a:pt x="142" y="223"/>
                  </a:cubicBezTo>
                  <a:cubicBezTo>
                    <a:pt x="142" y="223"/>
                    <a:pt x="142" y="224"/>
                    <a:pt x="142" y="224"/>
                  </a:cubicBezTo>
                  <a:cubicBezTo>
                    <a:pt x="143" y="229"/>
                    <a:pt x="148" y="242"/>
                    <a:pt x="150" y="245"/>
                  </a:cubicBezTo>
                  <a:cubicBezTo>
                    <a:pt x="152" y="248"/>
                    <a:pt x="155" y="249"/>
                    <a:pt x="158" y="251"/>
                  </a:cubicBezTo>
                  <a:cubicBezTo>
                    <a:pt x="159" y="251"/>
                    <a:pt x="159" y="251"/>
                    <a:pt x="159" y="251"/>
                  </a:cubicBezTo>
                  <a:cubicBezTo>
                    <a:pt x="159" y="252"/>
                    <a:pt x="159" y="252"/>
                    <a:pt x="159" y="253"/>
                  </a:cubicBezTo>
                  <a:cubicBezTo>
                    <a:pt x="159" y="254"/>
                    <a:pt x="159" y="255"/>
                    <a:pt x="159" y="256"/>
                  </a:cubicBezTo>
                  <a:cubicBezTo>
                    <a:pt x="160" y="258"/>
                    <a:pt x="162" y="261"/>
                    <a:pt x="163" y="265"/>
                  </a:cubicBezTo>
                  <a:cubicBezTo>
                    <a:pt x="165" y="268"/>
                    <a:pt x="167" y="271"/>
                    <a:pt x="171" y="273"/>
                  </a:cubicBezTo>
                  <a:cubicBezTo>
                    <a:pt x="173" y="274"/>
                    <a:pt x="177" y="277"/>
                    <a:pt x="181" y="280"/>
                  </a:cubicBezTo>
                  <a:cubicBezTo>
                    <a:pt x="185" y="283"/>
                    <a:pt x="189" y="287"/>
                    <a:pt x="189" y="288"/>
                  </a:cubicBezTo>
                  <a:cubicBezTo>
                    <a:pt x="189" y="290"/>
                    <a:pt x="192" y="292"/>
                    <a:pt x="194" y="292"/>
                  </a:cubicBezTo>
                  <a:cubicBezTo>
                    <a:pt x="194" y="292"/>
                    <a:pt x="194" y="291"/>
                    <a:pt x="194" y="291"/>
                  </a:cubicBezTo>
                  <a:cubicBezTo>
                    <a:pt x="198" y="291"/>
                    <a:pt x="200" y="290"/>
                    <a:pt x="203" y="289"/>
                  </a:cubicBezTo>
                  <a:cubicBezTo>
                    <a:pt x="203" y="288"/>
                    <a:pt x="204" y="288"/>
                    <a:pt x="204" y="288"/>
                  </a:cubicBezTo>
                  <a:cubicBezTo>
                    <a:pt x="205" y="289"/>
                    <a:pt x="205" y="290"/>
                    <a:pt x="206" y="291"/>
                  </a:cubicBezTo>
                  <a:cubicBezTo>
                    <a:pt x="207" y="294"/>
                    <a:pt x="209" y="298"/>
                    <a:pt x="213" y="298"/>
                  </a:cubicBezTo>
                  <a:cubicBezTo>
                    <a:pt x="214" y="298"/>
                    <a:pt x="215" y="299"/>
                    <a:pt x="216" y="299"/>
                  </a:cubicBezTo>
                  <a:cubicBezTo>
                    <a:pt x="216" y="299"/>
                    <a:pt x="216" y="299"/>
                    <a:pt x="216" y="299"/>
                  </a:cubicBezTo>
                  <a:cubicBezTo>
                    <a:pt x="221" y="299"/>
                    <a:pt x="225" y="296"/>
                    <a:pt x="229" y="291"/>
                  </a:cubicBezTo>
                  <a:cubicBezTo>
                    <a:pt x="236" y="285"/>
                    <a:pt x="234" y="276"/>
                    <a:pt x="234" y="272"/>
                  </a:cubicBezTo>
                  <a:cubicBezTo>
                    <a:pt x="235" y="271"/>
                    <a:pt x="235" y="269"/>
                    <a:pt x="235" y="268"/>
                  </a:cubicBezTo>
                  <a:cubicBezTo>
                    <a:pt x="235" y="268"/>
                    <a:pt x="235" y="268"/>
                    <a:pt x="235" y="268"/>
                  </a:cubicBezTo>
                  <a:cubicBezTo>
                    <a:pt x="237" y="269"/>
                    <a:pt x="238" y="269"/>
                    <a:pt x="239" y="269"/>
                  </a:cubicBezTo>
                  <a:cubicBezTo>
                    <a:pt x="239" y="269"/>
                    <a:pt x="239" y="269"/>
                    <a:pt x="240" y="269"/>
                  </a:cubicBezTo>
                  <a:cubicBezTo>
                    <a:pt x="242" y="269"/>
                    <a:pt x="244" y="268"/>
                    <a:pt x="246" y="266"/>
                  </a:cubicBezTo>
                  <a:cubicBezTo>
                    <a:pt x="247" y="264"/>
                    <a:pt x="248" y="262"/>
                    <a:pt x="248" y="259"/>
                  </a:cubicBezTo>
                  <a:cubicBezTo>
                    <a:pt x="248" y="259"/>
                    <a:pt x="248" y="258"/>
                    <a:pt x="248" y="258"/>
                  </a:cubicBezTo>
                  <a:cubicBezTo>
                    <a:pt x="248" y="254"/>
                    <a:pt x="246" y="251"/>
                    <a:pt x="246" y="250"/>
                  </a:cubicBezTo>
                  <a:cubicBezTo>
                    <a:pt x="246" y="249"/>
                    <a:pt x="247" y="249"/>
                    <a:pt x="247" y="249"/>
                  </a:cubicBezTo>
                  <a:cubicBezTo>
                    <a:pt x="247" y="249"/>
                    <a:pt x="247" y="248"/>
                    <a:pt x="249" y="248"/>
                  </a:cubicBezTo>
                  <a:cubicBezTo>
                    <a:pt x="254" y="247"/>
                    <a:pt x="258" y="245"/>
                    <a:pt x="261" y="242"/>
                  </a:cubicBezTo>
                  <a:cubicBezTo>
                    <a:pt x="264" y="240"/>
                    <a:pt x="266" y="239"/>
                    <a:pt x="267" y="239"/>
                  </a:cubicBezTo>
                  <a:cubicBezTo>
                    <a:pt x="267" y="239"/>
                    <a:pt x="267" y="239"/>
                    <a:pt x="267" y="239"/>
                  </a:cubicBezTo>
                  <a:cubicBezTo>
                    <a:pt x="267" y="239"/>
                    <a:pt x="267" y="239"/>
                    <a:pt x="267" y="239"/>
                  </a:cubicBezTo>
                  <a:cubicBezTo>
                    <a:pt x="271" y="239"/>
                    <a:pt x="278" y="241"/>
                    <a:pt x="284" y="241"/>
                  </a:cubicBezTo>
                  <a:cubicBezTo>
                    <a:pt x="286" y="241"/>
                    <a:pt x="287" y="240"/>
                    <a:pt x="288" y="240"/>
                  </a:cubicBezTo>
                  <a:cubicBezTo>
                    <a:pt x="290" y="240"/>
                    <a:pt x="291" y="240"/>
                    <a:pt x="293" y="238"/>
                  </a:cubicBezTo>
                  <a:cubicBezTo>
                    <a:pt x="294" y="236"/>
                    <a:pt x="296" y="232"/>
                    <a:pt x="298" y="229"/>
                  </a:cubicBezTo>
                  <a:cubicBezTo>
                    <a:pt x="299" y="227"/>
                    <a:pt x="301" y="226"/>
                    <a:pt x="302" y="225"/>
                  </a:cubicBezTo>
                  <a:cubicBezTo>
                    <a:pt x="302" y="224"/>
                    <a:pt x="303" y="224"/>
                    <a:pt x="303" y="223"/>
                  </a:cubicBezTo>
                  <a:cubicBezTo>
                    <a:pt x="303" y="223"/>
                    <a:pt x="303" y="223"/>
                    <a:pt x="303" y="223"/>
                  </a:cubicBezTo>
                  <a:cubicBezTo>
                    <a:pt x="303" y="223"/>
                    <a:pt x="303" y="223"/>
                    <a:pt x="303" y="223"/>
                  </a:cubicBezTo>
                  <a:cubicBezTo>
                    <a:pt x="308" y="223"/>
                    <a:pt x="320" y="222"/>
                    <a:pt x="332" y="219"/>
                  </a:cubicBezTo>
                  <a:cubicBezTo>
                    <a:pt x="337" y="218"/>
                    <a:pt x="343" y="216"/>
                    <a:pt x="348" y="213"/>
                  </a:cubicBezTo>
                  <a:cubicBezTo>
                    <a:pt x="352" y="211"/>
                    <a:pt x="356" y="210"/>
                    <a:pt x="357" y="209"/>
                  </a:cubicBezTo>
                  <a:cubicBezTo>
                    <a:pt x="357" y="209"/>
                    <a:pt x="357" y="209"/>
                    <a:pt x="357" y="209"/>
                  </a:cubicBezTo>
                  <a:cubicBezTo>
                    <a:pt x="358" y="210"/>
                    <a:pt x="360" y="210"/>
                    <a:pt x="362" y="210"/>
                  </a:cubicBezTo>
                  <a:cubicBezTo>
                    <a:pt x="363" y="210"/>
                    <a:pt x="365" y="210"/>
                    <a:pt x="367" y="209"/>
                  </a:cubicBezTo>
                  <a:cubicBezTo>
                    <a:pt x="368" y="209"/>
                    <a:pt x="369" y="209"/>
                    <a:pt x="370" y="208"/>
                  </a:cubicBezTo>
                  <a:cubicBezTo>
                    <a:pt x="370" y="208"/>
                    <a:pt x="372" y="206"/>
                    <a:pt x="372" y="204"/>
                  </a:cubicBezTo>
                  <a:cubicBezTo>
                    <a:pt x="372" y="203"/>
                    <a:pt x="371" y="202"/>
                    <a:pt x="371" y="201"/>
                  </a:cubicBezTo>
                  <a:cubicBezTo>
                    <a:pt x="371" y="202"/>
                    <a:pt x="372" y="202"/>
                    <a:pt x="373" y="202"/>
                  </a:cubicBezTo>
                  <a:cubicBezTo>
                    <a:pt x="373" y="202"/>
                    <a:pt x="373" y="202"/>
                    <a:pt x="373" y="202"/>
                  </a:cubicBezTo>
                  <a:cubicBezTo>
                    <a:pt x="374" y="202"/>
                    <a:pt x="375" y="201"/>
                    <a:pt x="377" y="201"/>
                  </a:cubicBezTo>
                  <a:cubicBezTo>
                    <a:pt x="384" y="199"/>
                    <a:pt x="387" y="194"/>
                    <a:pt x="386" y="189"/>
                  </a:cubicBezTo>
                  <a:cubicBezTo>
                    <a:pt x="386" y="187"/>
                    <a:pt x="386" y="185"/>
                    <a:pt x="384" y="183"/>
                  </a:cubicBezTo>
                  <a:cubicBezTo>
                    <a:pt x="383" y="182"/>
                    <a:pt x="382" y="176"/>
                    <a:pt x="380" y="172"/>
                  </a:cubicBezTo>
                  <a:cubicBezTo>
                    <a:pt x="380" y="171"/>
                    <a:pt x="380" y="170"/>
                    <a:pt x="380" y="170"/>
                  </a:cubicBezTo>
                  <a:cubicBezTo>
                    <a:pt x="380" y="169"/>
                    <a:pt x="380" y="169"/>
                    <a:pt x="380" y="168"/>
                  </a:cubicBezTo>
                  <a:cubicBezTo>
                    <a:pt x="381" y="168"/>
                    <a:pt x="382" y="167"/>
                    <a:pt x="385" y="167"/>
                  </a:cubicBezTo>
                  <a:cubicBezTo>
                    <a:pt x="386" y="167"/>
                    <a:pt x="386" y="167"/>
                    <a:pt x="387" y="167"/>
                  </a:cubicBezTo>
                  <a:cubicBezTo>
                    <a:pt x="387" y="167"/>
                    <a:pt x="387" y="167"/>
                    <a:pt x="387" y="167"/>
                  </a:cubicBezTo>
                  <a:cubicBezTo>
                    <a:pt x="391" y="167"/>
                    <a:pt x="395" y="168"/>
                    <a:pt x="399" y="168"/>
                  </a:cubicBezTo>
                  <a:cubicBezTo>
                    <a:pt x="401" y="168"/>
                    <a:pt x="403" y="167"/>
                    <a:pt x="405" y="166"/>
                  </a:cubicBezTo>
                  <a:cubicBezTo>
                    <a:pt x="407" y="165"/>
                    <a:pt x="409" y="162"/>
                    <a:pt x="409" y="159"/>
                  </a:cubicBezTo>
                  <a:cubicBezTo>
                    <a:pt x="409" y="159"/>
                    <a:pt x="409" y="159"/>
                    <a:pt x="409" y="159"/>
                  </a:cubicBezTo>
                  <a:cubicBezTo>
                    <a:pt x="405" y="159"/>
                    <a:pt x="405" y="159"/>
                    <a:pt x="405" y="159"/>
                  </a:cubicBezTo>
                  <a:cubicBezTo>
                    <a:pt x="409" y="159"/>
                    <a:pt x="409" y="159"/>
                    <a:pt x="409" y="159"/>
                  </a:cubicBezTo>
                  <a:cubicBezTo>
                    <a:pt x="409" y="157"/>
                    <a:pt x="409" y="155"/>
                    <a:pt x="409" y="153"/>
                  </a:cubicBezTo>
                  <a:cubicBezTo>
                    <a:pt x="408" y="147"/>
                    <a:pt x="409" y="140"/>
                    <a:pt x="411" y="137"/>
                  </a:cubicBezTo>
                  <a:cubicBezTo>
                    <a:pt x="412" y="136"/>
                    <a:pt x="413" y="134"/>
                    <a:pt x="414" y="133"/>
                  </a:cubicBezTo>
                  <a:cubicBezTo>
                    <a:pt x="415" y="131"/>
                    <a:pt x="417" y="130"/>
                    <a:pt x="417" y="127"/>
                  </a:cubicBezTo>
                  <a:cubicBezTo>
                    <a:pt x="417" y="125"/>
                    <a:pt x="416" y="123"/>
                    <a:pt x="414" y="123"/>
                  </a:cubicBezTo>
                  <a:cubicBezTo>
                    <a:pt x="413" y="122"/>
                    <a:pt x="411" y="122"/>
                    <a:pt x="410" y="122"/>
                  </a:cubicBezTo>
                  <a:cubicBezTo>
                    <a:pt x="410" y="122"/>
                    <a:pt x="409" y="122"/>
                    <a:pt x="409" y="122"/>
                  </a:cubicBezTo>
                  <a:cubicBezTo>
                    <a:pt x="408" y="122"/>
                    <a:pt x="408" y="122"/>
                    <a:pt x="408" y="121"/>
                  </a:cubicBezTo>
                  <a:cubicBezTo>
                    <a:pt x="408" y="121"/>
                    <a:pt x="407" y="121"/>
                    <a:pt x="406" y="118"/>
                  </a:cubicBezTo>
                  <a:cubicBezTo>
                    <a:pt x="406" y="117"/>
                    <a:pt x="406" y="116"/>
                    <a:pt x="406" y="115"/>
                  </a:cubicBezTo>
                  <a:cubicBezTo>
                    <a:pt x="406" y="111"/>
                    <a:pt x="409" y="107"/>
                    <a:pt x="411" y="105"/>
                  </a:cubicBezTo>
                  <a:cubicBezTo>
                    <a:pt x="413" y="103"/>
                    <a:pt x="418" y="97"/>
                    <a:pt x="424" y="90"/>
                  </a:cubicBezTo>
                  <a:cubicBezTo>
                    <a:pt x="430" y="84"/>
                    <a:pt x="437" y="78"/>
                    <a:pt x="441" y="77"/>
                  </a:cubicBezTo>
                  <a:cubicBezTo>
                    <a:pt x="449" y="74"/>
                    <a:pt x="455" y="67"/>
                    <a:pt x="456" y="59"/>
                  </a:cubicBezTo>
                  <a:cubicBezTo>
                    <a:pt x="456" y="56"/>
                    <a:pt x="454" y="53"/>
                    <a:pt x="451" y="52"/>
                  </a:cubicBezTo>
                  <a:cubicBezTo>
                    <a:pt x="447" y="50"/>
                    <a:pt x="440" y="47"/>
                    <a:pt x="433" y="47"/>
                  </a:cubicBezTo>
                  <a:cubicBezTo>
                    <a:pt x="428" y="47"/>
                    <a:pt x="422" y="49"/>
                    <a:pt x="418" y="54"/>
                  </a:cubicBezTo>
                  <a:cubicBezTo>
                    <a:pt x="414" y="58"/>
                    <a:pt x="410" y="61"/>
                    <a:pt x="408" y="64"/>
                  </a:cubicBezTo>
                  <a:cubicBezTo>
                    <a:pt x="405" y="66"/>
                    <a:pt x="403" y="67"/>
                    <a:pt x="400" y="67"/>
                  </a:cubicBezTo>
                  <a:cubicBezTo>
                    <a:pt x="399" y="67"/>
                    <a:pt x="398" y="67"/>
                    <a:pt x="397" y="67"/>
                  </a:cubicBezTo>
                  <a:cubicBezTo>
                    <a:pt x="394" y="66"/>
                    <a:pt x="391" y="63"/>
                    <a:pt x="389" y="58"/>
                  </a:cubicBezTo>
                  <a:cubicBezTo>
                    <a:pt x="387" y="54"/>
                    <a:pt x="385" y="48"/>
                    <a:pt x="382" y="43"/>
                  </a:cubicBezTo>
                  <a:cubicBezTo>
                    <a:pt x="378" y="39"/>
                    <a:pt x="377" y="32"/>
                    <a:pt x="377" y="26"/>
                  </a:cubicBezTo>
                  <a:cubicBezTo>
                    <a:pt x="376" y="22"/>
                    <a:pt x="376" y="19"/>
                    <a:pt x="375" y="17"/>
                  </a:cubicBezTo>
                  <a:cubicBezTo>
                    <a:pt x="374" y="14"/>
                    <a:pt x="371" y="11"/>
                    <a:pt x="368" y="11"/>
                  </a:cubicBezTo>
                  <a:cubicBezTo>
                    <a:pt x="368" y="11"/>
                    <a:pt x="368" y="11"/>
                    <a:pt x="368" y="11"/>
                  </a:cubicBezTo>
                  <a:cubicBezTo>
                    <a:pt x="367" y="11"/>
                    <a:pt x="366" y="11"/>
                    <a:pt x="366" y="11"/>
                  </a:cubicBezTo>
                  <a:cubicBezTo>
                    <a:pt x="361" y="12"/>
                    <a:pt x="359" y="12"/>
                    <a:pt x="358" y="13"/>
                  </a:cubicBezTo>
                  <a:cubicBezTo>
                    <a:pt x="356" y="12"/>
                    <a:pt x="352" y="12"/>
                    <a:pt x="347" y="12"/>
                  </a:cubicBezTo>
                  <a:cubicBezTo>
                    <a:pt x="345" y="12"/>
                    <a:pt x="342" y="12"/>
                    <a:pt x="340" y="12"/>
                  </a:cubicBezTo>
                  <a:cubicBezTo>
                    <a:pt x="337" y="13"/>
                    <a:pt x="334" y="14"/>
                    <a:pt x="332" y="16"/>
                  </a:cubicBezTo>
                  <a:cubicBezTo>
                    <a:pt x="332" y="15"/>
                    <a:pt x="332" y="15"/>
                    <a:pt x="332" y="14"/>
                  </a:cubicBezTo>
                  <a:cubicBezTo>
                    <a:pt x="332" y="11"/>
                    <a:pt x="330" y="10"/>
                    <a:pt x="328" y="9"/>
                  </a:cubicBezTo>
                  <a:cubicBezTo>
                    <a:pt x="327" y="8"/>
                    <a:pt x="325" y="7"/>
                    <a:pt x="324" y="7"/>
                  </a:cubicBezTo>
                  <a:cubicBezTo>
                    <a:pt x="313" y="6"/>
                    <a:pt x="297" y="0"/>
                    <a:pt x="284" y="0"/>
                  </a:cubicBezTo>
                  <a:cubicBezTo>
                    <a:pt x="283" y="0"/>
                    <a:pt x="282" y="0"/>
                    <a:pt x="28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6655" name="Freeform 64"/>
            <p:cNvSpPr>
              <a:spLocks/>
            </p:cNvSpPr>
            <p:nvPr/>
          </p:nvSpPr>
          <p:spPr bwMode="auto">
            <a:xfrm>
              <a:off x="3748209" y="1497534"/>
              <a:ext cx="14101" cy="3711"/>
            </a:xfrm>
            <a:custGeom>
              <a:avLst/>
              <a:gdLst>
                <a:gd name="T0" fmla="*/ 2 w 8"/>
                <a:gd name="T1" fmla="*/ 0 h 2"/>
                <a:gd name="T2" fmla="*/ 2 w 8"/>
                <a:gd name="T3" fmla="*/ 0 h 2"/>
                <a:gd name="T4" fmla="*/ 1 w 8"/>
                <a:gd name="T5" fmla="*/ 1 h 2"/>
                <a:gd name="T6" fmla="*/ 0 w 8"/>
                <a:gd name="T7" fmla="*/ 2 h 2"/>
                <a:gd name="T8" fmla="*/ 2 w 8"/>
                <a:gd name="T9" fmla="*/ 2 h 2"/>
                <a:gd name="T10" fmla="*/ 2 w 8"/>
                <a:gd name="T11" fmla="*/ 2 h 2"/>
                <a:gd name="T12" fmla="*/ 5 w 8"/>
                <a:gd name="T13" fmla="*/ 2 h 2"/>
                <a:gd name="T14" fmla="*/ 8 w 8"/>
                <a:gd name="T15" fmla="*/ 2 h 2"/>
                <a:gd name="T16" fmla="*/ 2 w 8"/>
                <a:gd name="T1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2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1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4" y="2"/>
                    <a:pt x="5" y="2"/>
                  </a:cubicBezTo>
                  <a:cubicBezTo>
                    <a:pt x="5" y="2"/>
                    <a:pt x="6" y="2"/>
                    <a:pt x="8" y="2"/>
                  </a:cubicBezTo>
                  <a:cubicBezTo>
                    <a:pt x="6" y="1"/>
                    <a:pt x="4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6656" name="Freeform 65"/>
            <p:cNvSpPr>
              <a:spLocks/>
            </p:cNvSpPr>
            <p:nvPr/>
          </p:nvSpPr>
          <p:spPr bwMode="auto">
            <a:xfrm>
              <a:off x="3774185" y="1524252"/>
              <a:ext cx="3711" cy="11874"/>
            </a:xfrm>
            <a:custGeom>
              <a:avLst/>
              <a:gdLst>
                <a:gd name="T0" fmla="*/ 1 w 2"/>
                <a:gd name="T1" fmla="*/ 0 h 7"/>
                <a:gd name="T2" fmla="*/ 0 w 2"/>
                <a:gd name="T3" fmla="*/ 6 h 7"/>
                <a:gd name="T4" fmla="*/ 1 w 2"/>
                <a:gd name="T5" fmla="*/ 7 h 7"/>
                <a:gd name="T6" fmla="*/ 2 w 2"/>
                <a:gd name="T7" fmla="*/ 3 h 7"/>
                <a:gd name="T8" fmla="*/ 2 w 2"/>
                <a:gd name="T9" fmla="*/ 3 h 7"/>
                <a:gd name="T10" fmla="*/ 1 w 2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7">
                  <a:moveTo>
                    <a:pt x="1" y="0"/>
                  </a:moveTo>
                  <a:cubicBezTo>
                    <a:pt x="1" y="2"/>
                    <a:pt x="0" y="4"/>
                    <a:pt x="0" y="6"/>
                  </a:cubicBezTo>
                  <a:cubicBezTo>
                    <a:pt x="0" y="6"/>
                    <a:pt x="1" y="6"/>
                    <a:pt x="1" y="7"/>
                  </a:cubicBezTo>
                  <a:cubicBezTo>
                    <a:pt x="2" y="5"/>
                    <a:pt x="2" y="4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2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6657" name="Freeform 66"/>
            <p:cNvSpPr>
              <a:spLocks/>
            </p:cNvSpPr>
            <p:nvPr/>
          </p:nvSpPr>
          <p:spPr bwMode="auto">
            <a:xfrm>
              <a:off x="4112607" y="1504956"/>
              <a:ext cx="12617" cy="11874"/>
            </a:xfrm>
            <a:custGeom>
              <a:avLst/>
              <a:gdLst>
                <a:gd name="T0" fmla="*/ 2 w 7"/>
                <a:gd name="T1" fmla="*/ 0 h 7"/>
                <a:gd name="T2" fmla="*/ 1 w 7"/>
                <a:gd name="T3" fmla="*/ 1 h 7"/>
                <a:gd name="T4" fmla="*/ 0 w 7"/>
                <a:gd name="T5" fmla="*/ 4 h 7"/>
                <a:gd name="T6" fmla="*/ 7 w 7"/>
                <a:gd name="T7" fmla="*/ 7 h 7"/>
                <a:gd name="T8" fmla="*/ 6 w 7"/>
                <a:gd name="T9" fmla="*/ 4 h 7"/>
                <a:gd name="T10" fmla="*/ 6 w 7"/>
                <a:gd name="T11" fmla="*/ 3 h 7"/>
                <a:gd name="T12" fmla="*/ 6 w 7"/>
                <a:gd name="T13" fmla="*/ 3 h 7"/>
                <a:gd name="T14" fmla="*/ 4 w 7"/>
                <a:gd name="T15" fmla="*/ 1 h 7"/>
                <a:gd name="T16" fmla="*/ 2 w 7"/>
                <a:gd name="T1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2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4"/>
                    <a:pt x="0" y="4"/>
                  </a:cubicBezTo>
                  <a:cubicBezTo>
                    <a:pt x="2" y="5"/>
                    <a:pt x="5" y="6"/>
                    <a:pt x="7" y="7"/>
                  </a:cubicBezTo>
                  <a:cubicBezTo>
                    <a:pt x="6" y="6"/>
                    <a:pt x="6" y="5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1"/>
                    <a:pt x="4" y="1"/>
                  </a:cubicBezTo>
                  <a:cubicBezTo>
                    <a:pt x="3" y="0"/>
                    <a:pt x="2" y="0"/>
                    <a:pt x="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6658" name="Freeform 67"/>
            <p:cNvSpPr>
              <a:spLocks/>
            </p:cNvSpPr>
            <p:nvPr/>
          </p:nvSpPr>
          <p:spPr bwMode="auto">
            <a:xfrm>
              <a:off x="4177916" y="1579913"/>
              <a:ext cx="146946" cy="71989"/>
            </a:xfrm>
            <a:custGeom>
              <a:avLst/>
              <a:gdLst>
                <a:gd name="T0" fmla="*/ 11 w 84"/>
                <a:gd name="T1" fmla="*/ 0 h 41"/>
                <a:gd name="T2" fmla="*/ 7 w 84"/>
                <a:gd name="T3" fmla="*/ 0 h 41"/>
                <a:gd name="T4" fmla="*/ 3 w 84"/>
                <a:gd name="T5" fmla="*/ 3 h 41"/>
                <a:gd name="T6" fmla="*/ 2 w 84"/>
                <a:gd name="T7" fmla="*/ 6 h 41"/>
                <a:gd name="T8" fmla="*/ 0 w 84"/>
                <a:gd name="T9" fmla="*/ 11 h 41"/>
                <a:gd name="T10" fmla="*/ 2 w 84"/>
                <a:gd name="T11" fmla="*/ 18 h 41"/>
                <a:gd name="T12" fmla="*/ 7 w 84"/>
                <a:gd name="T13" fmla="*/ 27 h 41"/>
                <a:gd name="T14" fmla="*/ 14 w 84"/>
                <a:gd name="T15" fmla="*/ 32 h 41"/>
                <a:gd name="T16" fmla="*/ 15 w 84"/>
                <a:gd name="T17" fmla="*/ 32 h 41"/>
                <a:gd name="T18" fmla="*/ 20 w 84"/>
                <a:gd name="T19" fmla="*/ 31 h 41"/>
                <a:gd name="T20" fmla="*/ 25 w 84"/>
                <a:gd name="T21" fmla="*/ 32 h 41"/>
                <a:gd name="T22" fmla="*/ 27 w 84"/>
                <a:gd name="T23" fmla="*/ 32 h 41"/>
                <a:gd name="T24" fmla="*/ 27 w 84"/>
                <a:gd name="T25" fmla="*/ 33 h 41"/>
                <a:gd name="T26" fmla="*/ 38 w 84"/>
                <a:gd name="T27" fmla="*/ 41 h 41"/>
                <a:gd name="T28" fmla="*/ 38 w 84"/>
                <a:gd name="T29" fmla="*/ 41 h 41"/>
                <a:gd name="T30" fmla="*/ 44 w 84"/>
                <a:gd name="T31" fmla="*/ 40 h 41"/>
                <a:gd name="T32" fmla="*/ 55 w 84"/>
                <a:gd name="T33" fmla="*/ 37 h 41"/>
                <a:gd name="T34" fmla="*/ 62 w 84"/>
                <a:gd name="T35" fmla="*/ 31 h 41"/>
                <a:gd name="T36" fmla="*/ 68 w 84"/>
                <a:gd name="T37" fmla="*/ 29 h 41"/>
                <a:gd name="T38" fmla="*/ 74 w 84"/>
                <a:gd name="T39" fmla="*/ 29 h 41"/>
                <a:gd name="T40" fmla="*/ 76 w 84"/>
                <a:gd name="T41" fmla="*/ 28 h 41"/>
                <a:gd name="T42" fmla="*/ 80 w 84"/>
                <a:gd name="T43" fmla="*/ 24 h 41"/>
                <a:gd name="T44" fmla="*/ 84 w 84"/>
                <a:gd name="T45" fmla="*/ 14 h 41"/>
                <a:gd name="T46" fmla="*/ 83 w 84"/>
                <a:gd name="T47" fmla="*/ 9 h 41"/>
                <a:gd name="T48" fmla="*/ 64 w 84"/>
                <a:gd name="T49" fmla="*/ 1 h 41"/>
                <a:gd name="T50" fmla="*/ 63 w 84"/>
                <a:gd name="T51" fmla="*/ 1 h 41"/>
                <a:gd name="T52" fmla="*/ 46 w 84"/>
                <a:gd name="T53" fmla="*/ 5 h 41"/>
                <a:gd name="T54" fmla="*/ 46 w 84"/>
                <a:gd name="T55" fmla="*/ 5 h 41"/>
                <a:gd name="T56" fmla="*/ 32 w 84"/>
                <a:gd name="T57" fmla="*/ 7 h 41"/>
                <a:gd name="T58" fmla="*/ 31 w 84"/>
                <a:gd name="T59" fmla="*/ 7 h 41"/>
                <a:gd name="T60" fmla="*/ 30 w 84"/>
                <a:gd name="T61" fmla="*/ 6 h 41"/>
                <a:gd name="T62" fmla="*/ 11 w 84"/>
                <a:gd name="T6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4" h="41">
                  <a:moveTo>
                    <a:pt x="11" y="0"/>
                  </a:moveTo>
                  <a:cubicBezTo>
                    <a:pt x="10" y="0"/>
                    <a:pt x="8" y="0"/>
                    <a:pt x="7" y="0"/>
                  </a:cubicBezTo>
                  <a:cubicBezTo>
                    <a:pt x="6" y="1"/>
                    <a:pt x="4" y="1"/>
                    <a:pt x="3" y="3"/>
                  </a:cubicBezTo>
                  <a:cubicBezTo>
                    <a:pt x="3" y="4"/>
                    <a:pt x="3" y="4"/>
                    <a:pt x="2" y="6"/>
                  </a:cubicBezTo>
                  <a:cubicBezTo>
                    <a:pt x="1" y="7"/>
                    <a:pt x="0" y="9"/>
                    <a:pt x="0" y="11"/>
                  </a:cubicBezTo>
                  <a:cubicBezTo>
                    <a:pt x="0" y="13"/>
                    <a:pt x="0" y="15"/>
                    <a:pt x="2" y="18"/>
                  </a:cubicBezTo>
                  <a:cubicBezTo>
                    <a:pt x="3" y="22"/>
                    <a:pt x="5" y="25"/>
                    <a:pt x="7" y="27"/>
                  </a:cubicBezTo>
                  <a:cubicBezTo>
                    <a:pt x="8" y="29"/>
                    <a:pt x="10" y="32"/>
                    <a:pt x="14" y="32"/>
                  </a:cubicBezTo>
                  <a:cubicBezTo>
                    <a:pt x="14" y="32"/>
                    <a:pt x="15" y="32"/>
                    <a:pt x="15" y="32"/>
                  </a:cubicBezTo>
                  <a:cubicBezTo>
                    <a:pt x="16" y="31"/>
                    <a:pt x="18" y="31"/>
                    <a:pt x="20" y="31"/>
                  </a:cubicBezTo>
                  <a:cubicBezTo>
                    <a:pt x="22" y="31"/>
                    <a:pt x="24" y="31"/>
                    <a:pt x="25" y="32"/>
                  </a:cubicBezTo>
                  <a:cubicBezTo>
                    <a:pt x="26" y="32"/>
                    <a:pt x="26" y="32"/>
                    <a:pt x="27" y="32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8" y="37"/>
                    <a:pt x="32" y="41"/>
                    <a:pt x="38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40" y="41"/>
                    <a:pt x="42" y="41"/>
                    <a:pt x="44" y="40"/>
                  </a:cubicBezTo>
                  <a:cubicBezTo>
                    <a:pt x="48" y="39"/>
                    <a:pt x="52" y="38"/>
                    <a:pt x="55" y="37"/>
                  </a:cubicBezTo>
                  <a:cubicBezTo>
                    <a:pt x="58" y="35"/>
                    <a:pt x="60" y="34"/>
                    <a:pt x="62" y="31"/>
                  </a:cubicBezTo>
                  <a:cubicBezTo>
                    <a:pt x="63" y="31"/>
                    <a:pt x="66" y="30"/>
                    <a:pt x="68" y="29"/>
                  </a:cubicBezTo>
                  <a:cubicBezTo>
                    <a:pt x="71" y="29"/>
                    <a:pt x="74" y="29"/>
                    <a:pt x="74" y="29"/>
                  </a:cubicBezTo>
                  <a:cubicBezTo>
                    <a:pt x="75" y="29"/>
                    <a:pt x="75" y="29"/>
                    <a:pt x="76" y="28"/>
                  </a:cubicBezTo>
                  <a:cubicBezTo>
                    <a:pt x="76" y="28"/>
                    <a:pt x="78" y="26"/>
                    <a:pt x="80" y="24"/>
                  </a:cubicBezTo>
                  <a:cubicBezTo>
                    <a:pt x="82" y="21"/>
                    <a:pt x="84" y="18"/>
                    <a:pt x="84" y="14"/>
                  </a:cubicBezTo>
                  <a:cubicBezTo>
                    <a:pt x="84" y="13"/>
                    <a:pt x="84" y="11"/>
                    <a:pt x="83" y="9"/>
                  </a:cubicBezTo>
                  <a:cubicBezTo>
                    <a:pt x="78" y="4"/>
                    <a:pt x="69" y="2"/>
                    <a:pt x="64" y="1"/>
                  </a:cubicBezTo>
                  <a:cubicBezTo>
                    <a:pt x="63" y="1"/>
                    <a:pt x="63" y="1"/>
                    <a:pt x="63" y="1"/>
                  </a:cubicBezTo>
                  <a:cubicBezTo>
                    <a:pt x="56" y="2"/>
                    <a:pt x="54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39" y="5"/>
                    <a:pt x="34" y="7"/>
                    <a:pt x="32" y="7"/>
                  </a:cubicBezTo>
                  <a:cubicBezTo>
                    <a:pt x="32" y="7"/>
                    <a:pt x="31" y="7"/>
                    <a:pt x="31" y="7"/>
                  </a:cubicBezTo>
                  <a:cubicBezTo>
                    <a:pt x="30" y="7"/>
                    <a:pt x="30" y="7"/>
                    <a:pt x="30" y="6"/>
                  </a:cubicBezTo>
                  <a:cubicBezTo>
                    <a:pt x="25" y="2"/>
                    <a:pt x="17" y="0"/>
                    <a:pt x="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6659" name="Freeform 68"/>
            <p:cNvSpPr>
              <a:spLocks noEditPoints="1"/>
            </p:cNvSpPr>
            <p:nvPr/>
          </p:nvSpPr>
          <p:spPr bwMode="auto">
            <a:xfrm>
              <a:off x="5152364" y="2926922"/>
              <a:ext cx="114292" cy="243426"/>
            </a:xfrm>
            <a:custGeom>
              <a:avLst/>
              <a:gdLst>
                <a:gd name="T0" fmla="*/ 53 w 65"/>
                <a:gd name="T1" fmla="*/ 4 h 139"/>
                <a:gd name="T2" fmla="*/ 54 w 65"/>
                <a:gd name="T3" fmla="*/ 1 h 139"/>
                <a:gd name="T4" fmla="*/ 53 w 65"/>
                <a:gd name="T5" fmla="*/ 4 h 139"/>
                <a:gd name="T6" fmla="*/ 51 w 65"/>
                <a:gd name="T7" fmla="*/ 0 h 139"/>
                <a:gd name="T8" fmla="*/ 44 w 65"/>
                <a:gd name="T9" fmla="*/ 4 h 139"/>
                <a:gd name="T10" fmla="*/ 34 w 65"/>
                <a:gd name="T11" fmla="*/ 22 h 139"/>
                <a:gd name="T12" fmla="*/ 24 w 65"/>
                <a:gd name="T13" fmla="*/ 33 h 139"/>
                <a:gd name="T14" fmla="*/ 21 w 65"/>
                <a:gd name="T15" fmla="*/ 36 h 139"/>
                <a:gd name="T16" fmla="*/ 20 w 65"/>
                <a:gd name="T17" fmla="*/ 36 h 139"/>
                <a:gd name="T18" fmla="*/ 19 w 65"/>
                <a:gd name="T19" fmla="*/ 36 h 139"/>
                <a:gd name="T20" fmla="*/ 9 w 65"/>
                <a:gd name="T21" fmla="*/ 41 h 139"/>
                <a:gd name="T22" fmla="*/ 2 w 65"/>
                <a:gd name="T23" fmla="*/ 53 h 139"/>
                <a:gd name="T24" fmla="*/ 3 w 65"/>
                <a:gd name="T25" fmla="*/ 60 h 139"/>
                <a:gd name="T26" fmla="*/ 6 w 65"/>
                <a:gd name="T27" fmla="*/ 75 h 139"/>
                <a:gd name="T28" fmla="*/ 3 w 65"/>
                <a:gd name="T29" fmla="*/ 87 h 139"/>
                <a:gd name="T30" fmla="*/ 0 w 65"/>
                <a:gd name="T31" fmla="*/ 94 h 139"/>
                <a:gd name="T32" fmla="*/ 5 w 65"/>
                <a:gd name="T33" fmla="*/ 118 h 139"/>
                <a:gd name="T34" fmla="*/ 5 w 65"/>
                <a:gd name="T35" fmla="*/ 120 h 139"/>
                <a:gd name="T36" fmla="*/ 4 w 65"/>
                <a:gd name="T37" fmla="*/ 124 h 139"/>
                <a:gd name="T38" fmla="*/ 8 w 65"/>
                <a:gd name="T39" fmla="*/ 135 h 139"/>
                <a:gd name="T40" fmla="*/ 20 w 65"/>
                <a:gd name="T41" fmla="*/ 139 h 139"/>
                <a:gd name="T42" fmla="*/ 20 w 65"/>
                <a:gd name="T43" fmla="*/ 139 h 139"/>
                <a:gd name="T44" fmla="*/ 33 w 65"/>
                <a:gd name="T45" fmla="*/ 135 h 139"/>
                <a:gd name="T46" fmla="*/ 41 w 65"/>
                <a:gd name="T47" fmla="*/ 122 h 139"/>
                <a:gd name="T48" fmla="*/ 50 w 65"/>
                <a:gd name="T49" fmla="*/ 91 h 139"/>
                <a:gd name="T50" fmla="*/ 55 w 65"/>
                <a:gd name="T51" fmla="*/ 73 h 139"/>
                <a:gd name="T52" fmla="*/ 59 w 65"/>
                <a:gd name="T53" fmla="*/ 58 h 139"/>
                <a:gd name="T54" fmla="*/ 65 w 65"/>
                <a:gd name="T55" fmla="*/ 29 h 139"/>
                <a:gd name="T56" fmla="*/ 65 w 65"/>
                <a:gd name="T57" fmla="*/ 27 h 139"/>
                <a:gd name="T58" fmla="*/ 62 w 65"/>
                <a:gd name="T59" fmla="*/ 12 h 139"/>
                <a:gd name="T60" fmla="*/ 54 w 65"/>
                <a:gd name="T61" fmla="*/ 1 h 139"/>
                <a:gd name="T62" fmla="*/ 54 w 65"/>
                <a:gd name="T63" fmla="*/ 1 h 139"/>
                <a:gd name="T64" fmla="*/ 51 w 65"/>
                <a:gd name="T65" fmla="*/ 0 h 139"/>
                <a:gd name="T66" fmla="*/ 51 w 65"/>
                <a:gd name="T67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5" h="139">
                  <a:moveTo>
                    <a:pt x="53" y="4"/>
                  </a:moveTo>
                  <a:cubicBezTo>
                    <a:pt x="54" y="1"/>
                    <a:pt x="54" y="1"/>
                    <a:pt x="54" y="1"/>
                  </a:cubicBezTo>
                  <a:cubicBezTo>
                    <a:pt x="53" y="4"/>
                    <a:pt x="53" y="4"/>
                    <a:pt x="53" y="4"/>
                  </a:cubicBezTo>
                  <a:moveTo>
                    <a:pt x="51" y="0"/>
                  </a:moveTo>
                  <a:cubicBezTo>
                    <a:pt x="48" y="0"/>
                    <a:pt x="46" y="2"/>
                    <a:pt x="44" y="4"/>
                  </a:cubicBezTo>
                  <a:cubicBezTo>
                    <a:pt x="40" y="9"/>
                    <a:pt x="38" y="17"/>
                    <a:pt x="34" y="22"/>
                  </a:cubicBezTo>
                  <a:cubicBezTo>
                    <a:pt x="31" y="26"/>
                    <a:pt x="27" y="30"/>
                    <a:pt x="24" y="33"/>
                  </a:cubicBezTo>
                  <a:cubicBezTo>
                    <a:pt x="23" y="34"/>
                    <a:pt x="22" y="35"/>
                    <a:pt x="21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6" y="36"/>
                    <a:pt x="12" y="38"/>
                    <a:pt x="9" y="41"/>
                  </a:cubicBezTo>
                  <a:cubicBezTo>
                    <a:pt x="5" y="43"/>
                    <a:pt x="2" y="48"/>
                    <a:pt x="2" y="53"/>
                  </a:cubicBezTo>
                  <a:cubicBezTo>
                    <a:pt x="2" y="55"/>
                    <a:pt x="2" y="58"/>
                    <a:pt x="3" y="60"/>
                  </a:cubicBezTo>
                  <a:cubicBezTo>
                    <a:pt x="5" y="65"/>
                    <a:pt x="6" y="70"/>
                    <a:pt x="6" y="75"/>
                  </a:cubicBezTo>
                  <a:cubicBezTo>
                    <a:pt x="6" y="80"/>
                    <a:pt x="5" y="84"/>
                    <a:pt x="3" y="87"/>
                  </a:cubicBezTo>
                  <a:cubicBezTo>
                    <a:pt x="1" y="89"/>
                    <a:pt x="0" y="91"/>
                    <a:pt x="0" y="94"/>
                  </a:cubicBezTo>
                  <a:cubicBezTo>
                    <a:pt x="1" y="102"/>
                    <a:pt x="5" y="112"/>
                    <a:pt x="5" y="118"/>
                  </a:cubicBezTo>
                  <a:cubicBezTo>
                    <a:pt x="5" y="119"/>
                    <a:pt x="5" y="119"/>
                    <a:pt x="5" y="120"/>
                  </a:cubicBezTo>
                  <a:cubicBezTo>
                    <a:pt x="4" y="121"/>
                    <a:pt x="4" y="123"/>
                    <a:pt x="4" y="124"/>
                  </a:cubicBezTo>
                  <a:cubicBezTo>
                    <a:pt x="4" y="128"/>
                    <a:pt x="5" y="132"/>
                    <a:pt x="8" y="135"/>
                  </a:cubicBezTo>
                  <a:cubicBezTo>
                    <a:pt x="11" y="138"/>
                    <a:pt x="15" y="139"/>
                    <a:pt x="20" y="139"/>
                  </a:cubicBezTo>
                  <a:cubicBezTo>
                    <a:pt x="20" y="139"/>
                    <a:pt x="20" y="139"/>
                    <a:pt x="20" y="139"/>
                  </a:cubicBezTo>
                  <a:cubicBezTo>
                    <a:pt x="25" y="139"/>
                    <a:pt x="30" y="138"/>
                    <a:pt x="33" y="135"/>
                  </a:cubicBezTo>
                  <a:cubicBezTo>
                    <a:pt x="37" y="131"/>
                    <a:pt x="39" y="127"/>
                    <a:pt x="41" y="122"/>
                  </a:cubicBezTo>
                  <a:cubicBezTo>
                    <a:pt x="45" y="110"/>
                    <a:pt x="46" y="99"/>
                    <a:pt x="50" y="91"/>
                  </a:cubicBezTo>
                  <a:cubicBezTo>
                    <a:pt x="52" y="86"/>
                    <a:pt x="54" y="79"/>
                    <a:pt x="55" y="73"/>
                  </a:cubicBezTo>
                  <a:cubicBezTo>
                    <a:pt x="57" y="66"/>
                    <a:pt x="59" y="60"/>
                    <a:pt x="59" y="58"/>
                  </a:cubicBezTo>
                  <a:cubicBezTo>
                    <a:pt x="61" y="53"/>
                    <a:pt x="65" y="39"/>
                    <a:pt x="65" y="29"/>
                  </a:cubicBezTo>
                  <a:cubicBezTo>
                    <a:pt x="65" y="28"/>
                    <a:pt x="65" y="27"/>
                    <a:pt x="65" y="27"/>
                  </a:cubicBezTo>
                  <a:cubicBezTo>
                    <a:pt x="65" y="22"/>
                    <a:pt x="64" y="16"/>
                    <a:pt x="62" y="12"/>
                  </a:cubicBezTo>
                  <a:cubicBezTo>
                    <a:pt x="61" y="7"/>
                    <a:pt x="59" y="3"/>
                    <a:pt x="54" y="1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53" y="1"/>
                    <a:pt x="52" y="0"/>
                    <a:pt x="51" y="0"/>
                  </a:cubicBezTo>
                  <a:cubicBezTo>
                    <a:pt x="51" y="0"/>
                    <a:pt x="51" y="0"/>
                    <a:pt x="5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6660" name="Freeform 69"/>
            <p:cNvSpPr>
              <a:spLocks/>
            </p:cNvSpPr>
            <p:nvPr/>
          </p:nvSpPr>
          <p:spPr bwMode="auto">
            <a:xfrm>
              <a:off x="6233683" y="2872003"/>
              <a:ext cx="31913" cy="33397"/>
            </a:xfrm>
            <a:custGeom>
              <a:avLst/>
              <a:gdLst>
                <a:gd name="T0" fmla="*/ 9 w 18"/>
                <a:gd name="T1" fmla="*/ 0 h 19"/>
                <a:gd name="T2" fmla="*/ 0 w 18"/>
                <a:gd name="T3" fmla="*/ 7 h 19"/>
                <a:gd name="T4" fmla="*/ 0 w 18"/>
                <a:gd name="T5" fmla="*/ 9 h 19"/>
                <a:gd name="T6" fmla="*/ 10 w 18"/>
                <a:gd name="T7" fmla="*/ 19 h 19"/>
                <a:gd name="T8" fmla="*/ 10 w 18"/>
                <a:gd name="T9" fmla="*/ 19 h 19"/>
                <a:gd name="T10" fmla="*/ 18 w 18"/>
                <a:gd name="T11" fmla="*/ 11 h 19"/>
                <a:gd name="T12" fmla="*/ 18 w 18"/>
                <a:gd name="T13" fmla="*/ 10 h 19"/>
                <a:gd name="T14" fmla="*/ 15 w 18"/>
                <a:gd name="T15" fmla="*/ 3 h 19"/>
                <a:gd name="T16" fmla="*/ 9 w 18"/>
                <a:gd name="T17" fmla="*/ 0 h 19"/>
                <a:gd name="T18" fmla="*/ 9 w 18"/>
                <a:gd name="T1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9">
                  <a:moveTo>
                    <a:pt x="9" y="0"/>
                  </a:moveTo>
                  <a:cubicBezTo>
                    <a:pt x="5" y="0"/>
                    <a:pt x="1" y="3"/>
                    <a:pt x="0" y="7"/>
                  </a:cubicBezTo>
                  <a:cubicBezTo>
                    <a:pt x="0" y="8"/>
                    <a:pt x="0" y="9"/>
                    <a:pt x="0" y="9"/>
                  </a:cubicBezTo>
                  <a:cubicBezTo>
                    <a:pt x="0" y="15"/>
                    <a:pt x="5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4" y="19"/>
                    <a:pt x="18" y="16"/>
                    <a:pt x="18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7"/>
                    <a:pt x="17" y="4"/>
                    <a:pt x="15" y="3"/>
                  </a:cubicBezTo>
                  <a:cubicBezTo>
                    <a:pt x="13" y="1"/>
                    <a:pt x="11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6661" name="Freeform 70"/>
            <p:cNvSpPr>
              <a:spLocks/>
            </p:cNvSpPr>
            <p:nvPr/>
          </p:nvSpPr>
          <p:spPr bwMode="auto">
            <a:xfrm>
              <a:off x="3327408" y="2319841"/>
              <a:ext cx="143978" cy="68278"/>
            </a:xfrm>
            <a:custGeom>
              <a:avLst/>
              <a:gdLst>
                <a:gd name="T0" fmla="*/ 25 w 82"/>
                <a:gd name="T1" fmla="*/ 0 h 39"/>
                <a:gd name="T2" fmla="*/ 12 w 82"/>
                <a:gd name="T3" fmla="*/ 3 h 39"/>
                <a:gd name="T4" fmla="*/ 3 w 82"/>
                <a:gd name="T5" fmla="*/ 6 h 39"/>
                <a:gd name="T6" fmla="*/ 1 w 82"/>
                <a:gd name="T7" fmla="*/ 10 h 39"/>
                <a:gd name="T8" fmla="*/ 0 w 82"/>
                <a:gd name="T9" fmla="*/ 11 h 39"/>
                <a:gd name="T10" fmla="*/ 4 w 82"/>
                <a:gd name="T11" fmla="*/ 18 h 39"/>
                <a:gd name="T12" fmla="*/ 10 w 82"/>
                <a:gd name="T13" fmla="*/ 20 h 39"/>
                <a:gd name="T14" fmla="*/ 19 w 82"/>
                <a:gd name="T15" fmla="*/ 19 h 39"/>
                <a:gd name="T16" fmla="*/ 32 w 82"/>
                <a:gd name="T17" fmla="*/ 19 h 39"/>
                <a:gd name="T18" fmla="*/ 39 w 82"/>
                <a:gd name="T19" fmla="*/ 19 h 39"/>
                <a:gd name="T20" fmla="*/ 41 w 82"/>
                <a:gd name="T21" fmla="*/ 20 h 39"/>
                <a:gd name="T22" fmla="*/ 41 w 82"/>
                <a:gd name="T23" fmla="*/ 20 h 39"/>
                <a:gd name="T24" fmla="*/ 51 w 82"/>
                <a:gd name="T25" fmla="*/ 29 h 39"/>
                <a:gd name="T26" fmla="*/ 60 w 82"/>
                <a:gd name="T27" fmla="*/ 35 h 39"/>
                <a:gd name="T28" fmla="*/ 73 w 82"/>
                <a:gd name="T29" fmla="*/ 39 h 39"/>
                <a:gd name="T30" fmla="*/ 78 w 82"/>
                <a:gd name="T31" fmla="*/ 38 h 39"/>
                <a:gd name="T32" fmla="*/ 82 w 82"/>
                <a:gd name="T33" fmla="*/ 34 h 39"/>
                <a:gd name="T34" fmla="*/ 78 w 82"/>
                <a:gd name="T35" fmla="*/ 33 h 39"/>
                <a:gd name="T36" fmla="*/ 82 w 82"/>
                <a:gd name="T37" fmla="*/ 34 h 39"/>
                <a:gd name="T38" fmla="*/ 82 w 82"/>
                <a:gd name="T39" fmla="*/ 33 h 39"/>
                <a:gd name="T40" fmla="*/ 77 w 82"/>
                <a:gd name="T41" fmla="*/ 23 h 39"/>
                <a:gd name="T42" fmla="*/ 66 w 82"/>
                <a:gd name="T43" fmla="*/ 18 h 39"/>
                <a:gd name="T44" fmla="*/ 65 w 82"/>
                <a:gd name="T45" fmla="*/ 18 h 39"/>
                <a:gd name="T46" fmla="*/ 65 w 82"/>
                <a:gd name="T47" fmla="*/ 18 h 39"/>
                <a:gd name="T48" fmla="*/ 65 w 82"/>
                <a:gd name="T49" fmla="*/ 18 h 39"/>
                <a:gd name="T50" fmla="*/ 57 w 82"/>
                <a:gd name="T51" fmla="*/ 15 h 39"/>
                <a:gd name="T52" fmla="*/ 48 w 82"/>
                <a:gd name="T53" fmla="*/ 7 h 39"/>
                <a:gd name="T54" fmla="*/ 25 w 82"/>
                <a:gd name="T5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2" h="39">
                  <a:moveTo>
                    <a:pt x="25" y="0"/>
                  </a:moveTo>
                  <a:cubicBezTo>
                    <a:pt x="22" y="0"/>
                    <a:pt x="17" y="2"/>
                    <a:pt x="12" y="3"/>
                  </a:cubicBezTo>
                  <a:cubicBezTo>
                    <a:pt x="7" y="5"/>
                    <a:pt x="3" y="6"/>
                    <a:pt x="3" y="6"/>
                  </a:cubicBezTo>
                  <a:cubicBezTo>
                    <a:pt x="2" y="7"/>
                    <a:pt x="1" y="8"/>
                    <a:pt x="1" y="10"/>
                  </a:cubicBezTo>
                  <a:cubicBezTo>
                    <a:pt x="0" y="10"/>
                    <a:pt x="0" y="10"/>
                    <a:pt x="0" y="11"/>
                  </a:cubicBezTo>
                  <a:cubicBezTo>
                    <a:pt x="0" y="14"/>
                    <a:pt x="1" y="17"/>
                    <a:pt x="4" y="18"/>
                  </a:cubicBezTo>
                  <a:cubicBezTo>
                    <a:pt x="6" y="19"/>
                    <a:pt x="8" y="20"/>
                    <a:pt x="10" y="20"/>
                  </a:cubicBezTo>
                  <a:cubicBezTo>
                    <a:pt x="13" y="20"/>
                    <a:pt x="16" y="19"/>
                    <a:pt x="19" y="19"/>
                  </a:cubicBezTo>
                  <a:cubicBezTo>
                    <a:pt x="23" y="19"/>
                    <a:pt x="27" y="19"/>
                    <a:pt x="32" y="19"/>
                  </a:cubicBezTo>
                  <a:cubicBezTo>
                    <a:pt x="35" y="19"/>
                    <a:pt x="37" y="19"/>
                    <a:pt x="39" y="19"/>
                  </a:cubicBezTo>
                  <a:cubicBezTo>
                    <a:pt x="40" y="20"/>
                    <a:pt x="41" y="20"/>
                    <a:pt x="41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4" y="23"/>
                    <a:pt x="47" y="26"/>
                    <a:pt x="51" y="29"/>
                  </a:cubicBezTo>
                  <a:cubicBezTo>
                    <a:pt x="55" y="31"/>
                    <a:pt x="59" y="34"/>
                    <a:pt x="60" y="35"/>
                  </a:cubicBezTo>
                  <a:cubicBezTo>
                    <a:pt x="64" y="38"/>
                    <a:pt x="68" y="39"/>
                    <a:pt x="73" y="39"/>
                  </a:cubicBezTo>
                  <a:cubicBezTo>
                    <a:pt x="74" y="39"/>
                    <a:pt x="76" y="39"/>
                    <a:pt x="78" y="38"/>
                  </a:cubicBezTo>
                  <a:cubicBezTo>
                    <a:pt x="79" y="38"/>
                    <a:pt x="81" y="36"/>
                    <a:pt x="82" y="34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82" y="34"/>
                    <a:pt x="82" y="34"/>
                    <a:pt x="82" y="34"/>
                  </a:cubicBezTo>
                  <a:cubicBezTo>
                    <a:pt x="82" y="33"/>
                    <a:pt x="82" y="33"/>
                    <a:pt x="82" y="33"/>
                  </a:cubicBezTo>
                  <a:cubicBezTo>
                    <a:pt x="82" y="29"/>
                    <a:pt x="79" y="26"/>
                    <a:pt x="77" y="23"/>
                  </a:cubicBezTo>
                  <a:cubicBezTo>
                    <a:pt x="74" y="20"/>
                    <a:pt x="71" y="18"/>
                    <a:pt x="66" y="18"/>
                  </a:cubicBezTo>
                  <a:cubicBezTo>
                    <a:pt x="66" y="18"/>
                    <a:pt x="65" y="18"/>
                    <a:pt x="65" y="18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3" y="18"/>
                    <a:pt x="60" y="17"/>
                    <a:pt x="57" y="15"/>
                  </a:cubicBezTo>
                  <a:cubicBezTo>
                    <a:pt x="53" y="13"/>
                    <a:pt x="50" y="10"/>
                    <a:pt x="48" y="7"/>
                  </a:cubicBezTo>
                  <a:cubicBezTo>
                    <a:pt x="40" y="0"/>
                    <a:pt x="29" y="1"/>
                    <a:pt x="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6662" name="Freeform 71"/>
            <p:cNvSpPr>
              <a:spLocks/>
            </p:cNvSpPr>
            <p:nvPr/>
          </p:nvSpPr>
          <p:spPr bwMode="auto">
            <a:xfrm>
              <a:off x="3414982" y="2409641"/>
              <a:ext cx="33397" cy="38592"/>
            </a:xfrm>
            <a:custGeom>
              <a:avLst/>
              <a:gdLst>
                <a:gd name="T0" fmla="*/ 9 w 19"/>
                <a:gd name="T1" fmla="*/ 0 h 22"/>
                <a:gd name="T2" fmla="*/ 7 w 19"/>
                <a:gd name="T3" fmla="*/ 1 h 22"/>
                <a:gd name="T4" fmla="*/ 0 w 19"/>
                <a:gd name="T5" fmla="*/ 11 h 22"/>
                <a:gd name="T6" fmla="*/ 2 w 19"/>
                <a:gd name="T7" fmla="*/ 18 h 22"/>
                <a:gd name="T8" fmla="*/ 9 w 19"/>
                <a:gd name="T9" fmla="*/ 22 h 22"/>
                <a:gd name="T10" fmla="*/ 9 w 19"/>
                <a:gd name="T11" fmla="*/ 22 h 22"/>
                <a:gd name="T12" fmla="*/ 12 w 19"/>
                <a:gd name="T13" fmla="*/ 21 h 22"/>
                <a:gd name="T14" fmla="*/ 19 w 19"/>
                <a:gd name="T15" fmla="*/ 12 h 22"/>
                <a:gd name="T16" fmla="*/ 9 w 19"/>
                <a:gd name="T1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22">
                  <a:moveTo>
                    <a:pt x="9" y="0"/>
                  </a:moveTo>
                  <a:cubicBezTo>
                    <a:pt x="8" y="0"/>
                    <a:pt x="8" y="1"/>
                    <a:pt x="7" y="1"/>
                  </a:cubicBezTo>
                  <a:cubicBezTo>
                    <a:pt x="2" y="2"/>
                    <a:pt x="0" y="7"/>
                    <a:pt x="0" y="11"/>
                  </a:cubicBezTo>
                  <a:cubicBezTo>
                    <a:pt x="0" y="13"/>
                    <a:pt x="1" y="16"/>
                    <a:pt x="2" y="18"/>
                  </a:cubicBezTo>
                  <a:cubicBezTo>
                    <a:pt x="4" y="20"/>
                    <a:pt x="6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0" y="22"/>
                    <a:pt x="11" y="22"/>
                    <a:pt x="12" y="21"/>
                  </a:cubicBezTo>
                  <a:cubicBezTo>
                    <a:pt x="17" y="20"/>
                    <a:pt x="19" y="15"/>
                    <a:pt x="19" y="12"/>
                  </a:cubicBezTo>
                  <a:cubicBezTo>
                    <a:pt x="18" y="7"/>
                    <a:pt x="15" y="1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6663" name="Freeform 72"/>
            <p:cNvSpPr>
              <a:spLocks/>
            </p:cNvSpPr>
            <p:nvPr/>
          </p:nvSpPr>
          <p:spPr bwMode="auto">
            <a:xfrm>
              <a:off x="3409787" y="2290154"/>
              <a:ext cx="31170" cy="28202"/>
            </a:xfrm>
            <a:custGeom>
              <a:avLst/>
              <a:gdLst>
                <a:gd name="T0" fmla="*/ 9 w 18"/>
                <a:gd name="T1" fmla="*/ 0 h 16"/>
                <a:gd name="T2" fmla="*/ 7 w 18"/>
                <a:gd name="T3" fmla="*/ 0 h 16"/>
                <a:gd name="T4" fmla="*/ 0 w 18"/>
                <a:gd name="T5" fmla="*/ 8 h 16"/>
                <a:gd name="T6" fmla="*/ 2 w 18"/>
                <a:gd name="T7" fmla="*/ 13 h 16"/>
                <a:gd name="T8" fmla="*/ 9 w 18"/>
                <a:gd name="T9" fmla="*/ 16 h 16"/>
                <a:gd name="T10" fmla="*/ 9 w 18"/>
                <a:gd name="T11" fmla="*/ 16 h 16"/>
                <a:gd name="T12" fmla="*/ 11 w 18"/>
                <a:gd name="T13" fmla="*/ 15 h 16"/>
                <a:gd name="T14" fmla="*/ 10 w 18"/>
                <a:gd name="T15" fmla="*/ 12 h 16"/>
                <a:gd name="T16" fmla="*/ 11 w 18"/>
                <a:gd name="T17" fmla="*/ 15 h 16"/>
                <a:gd name="T18" fmla="*/ 18 w 18"/>
                <a:gd name="T19" fmla="*/ 8 h 16"/>
                <a:gd name="T20" fmla="*/ 9 w 18"/>
                <a:gd name="T2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16">
                  <a:moveTo>
                    <a:pt x="9" y="0"/>
                  </a:moveTo>
                  <a:cubicBezTo>
                    <a:pt x="8" y="0"/>
                    <a:pt x="8" y="0"/>
                    <a:pt x="7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0"/>
                    <a:pt x="1" y="12"/>
                    <a:pt x="2" y="13"/>
                  </a:cubicBezTo>
                  <a:cubicBezTo>
                    <a:pt x="4" y="15"/>
                    <a:pt x="6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10" y="16"/>
                    <a:pt x="11" y="15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5" y="15"/>
                    <a:pt x="18" y="12"/>
                    <a:pt x="18" y="8"/>
                  </a:cubicBezTo>
                  <a:cubicBezTo>
                    <a:pt x="18" y="3"/>
                    <a:pt x="14" y="0"/>
                    <a:pt x="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6664" name="Freeform 73"/>
            <p:cNvSpPr>
              <a:spLocks noEditPoints="1"/>
            </p:cNvSpPr>
            <p:nvPr/>
          </p:nvSpPr>
          <p:spPr bwMode="auto">
            <a:xfrm>
              <a:off x="5892292" y="2623382"/>
              <a:ext cx="290924" cy="256043"/>
            </a:xfrm>
            <a:custGeom>
              <a:avLst/>
              <a:gdLst>
                <a:gd name="T0" fmla="*/ 90 w 166"/>
                <a:gd name="T1" fmla="*/ 72 h 146"/>
                <a:gd name="T2" fmla="*/ 90 w 166"/>
                <a:gd name="T3" fmla="*/ 72 h 146"/>
                <a:gd name="T4" fmla="*/ 90 w 166"/>
                <a:gd name="T5" fmla="*/ 72 h 146"/>
                <a:gd name="T6" fmla="*/ 7 w 166"/>
                <a:gd name="T7" fmla="*/ 0 h 146"/>
                <a:gd name="T8" fmla="*/ 5 w 166"/>
                <a:gd name="T9" fmla="*/ 0 h 146"/>
                <a:gd name="T10" fmla="*/ 0 w 166"/>
                <a:gd name="T11" fmla="*/ 6 h 146"/>
                <a:gd name="T12" fmla="*/ 3 w 166"/>
                <a:gd name="T13" fmla="*/ 13 h 146"/>
                <a:gd name="T14" fmla="*/ 11 w 166"/>
                <a:gd name="T15" fmla="*/ 23 h 146"/>
                <a:gd name="T16" fmla="*/ 17 w 166"/>
                <a:gd name="T17" fmla="*/ 28 h 146"/>
                <a:gd name="T18" fmla="*/ 28 w 166"/>
                <a:gd name="T19" fmla="*/ 41 h 146"/>
                <a:gd name="T20" fmla="*/ 37 w 166"/>
                <a:gd name="T21" fmla="*/ 56 h 146"/>
                <a:gd name="T22" fmla="*/ 44 w 166"/>
                <a:gd name="T23" fmla="*/ 77 h 146"/>
                <a:gd name="T24" fmla="*/ 54 w 166"/>
                <a:gd name="T25" fmla="*/ 93 h 146"/>
                <a:gd name="T26" fmla="*/ 66 w 166"/>
                <a:gd name="T27" fmla="*/ 103 h 146"/>
                <a:gd name="T28" fmla="*/ 77 w 166"/>
                <a:gd name="T29" fmla="*/ 114 h 146"/>
                <a:gd name="T30" fmla="*/ 85 w 166"/>
                <a:gd name="T31" fmla="*/ 122 h 146"/>
                <a:gd name="T32" fmla="*/ 92 w 166"/>
                <a:gd name="T33" fmla="*/ 134 h 146"/>
                <a:gd name="T34" fmla="*/ 107 w 166"/>
                <a:gd name="T35" fmla="*/ 137 h 146"/>
                <a:gd name="T36" fmla="*/ 111 w 166"/>
                <a:gd name="T37" fmla="*/ 137 h 146"/>
                <a:gd name="T38" fmla="*/ 118 w 166"/>
                <a:gd name="T39" fmla="*/ 136 h 146"/>
                <a:gd name="T40" fmla="*/ 121 w 166"/>
                <a:gd name="T41" fmla="*/ 135 h 146"/>
                <a:gd name="T42" fmla="*/ 121 w 166"/>
                <a:gd name="T43" fmla="*/ 135 h 146"/>
                <a:gd name="T44" fmla="*/ 138 w 166"/>
                <a:gd name="T45" fmla="*/ 144 h 146"/>
                <a:gd name="T46" fmla="*/ 138 w 166"/>
                <a:gd name="T47" fmla="*/ 144 h 146"/>
                <a:gd name="T48" fmla="*/ 141 w 166"/>
                <a:gd name="T49" fmla="*/ 144 h 146"/>
                <a:gd name="T50" fmla="*/ 143 w 166"/>
                <a:gd name="T51" fmla="*/ 144 h 146"/>
                <a:gd name="T52" fmla="*/ 143 w 166"/>
                <a:gd name="T53" fmla="*/ 144 h 146"/>
                <a:gd name="T54" fmla="*/ 159 w 166"/>
                <a:gd name="T55" fmla="*/ 146 h 146"/>
                <a:gd name="T56" fmla="*/ 163 w 166"/>
                <a:gd name="T57" fmla="*/ 145 h 146"/>
                <a:gd name="T58" fmla="*/ 166 w 166"/>
                <a:gd name="T59" fmla="*/ 141 h 146"/>
                <a:gd name="T60" fmla="*/ 162 w 166"/>
                <a:gd name="T61" fmla="*/ 140 h 146"/>
                <a:gd name="T62" fmla="*/ 166 w 166"/>
                <a:gd name="T63" fmla="*/ 141 h 146"/>
                <a:gd name="T64" fmla="*/ 166 w 166"/>
                <a:gd name="T65" fmla="*/ 140 h 146"/>
                <a:gd name="T66" fmla="*/ 161 w 166"/>
                <a:gd name="T67" fmla="*/ 129 h 146"/>
                <a:gd name="T68" fmla="*/ 151 w 166"/>
                <a:gd name="T69" fmla="*/ 124 h 146"/>
                <a:gd name="T70" fmla="*/ 151 w 166"/>
                <a:gd name="T71" fmla="*/ 124 h 146"/>
                <a:gd name="T72" fmla="*/ 141 w 166"/>
                <a:gd name="T73" fmla="*/ 122 h 146"/>
                <a:gd name="T74" fmla="*/ 132 w 166"/>
                <a:gd name="T75" fmla="*/ 119 h 146"/>
                <a:gd name="T76" fmla="*/ 131 w 166"/>
                <a:gd name="T77" fmla="*/ 119 h 146"/>
                <a:gd name="T78" fmla="*/ 129 w 166"/>
                <a:gd name="T79" fmla="*/ 119 h 146"/>
                <a:gd name="T80" fmla="*/ 122 w 166"/>
                <a:gd name="T81" fmla="*/ 123 h 146"/>
                <a:gd name="T82" fmla="*/ 122 w 166"/>
                <a:gd name="T83" fmla="*/ 122 h 146"/>
                <a:gd name="T84" fmla="*/ 108 w 166"/>
                <a:gd name="T85" fmla="*/ 119 h 146"/>
                <a:gd name="T86" fmla="*/ 105 w 166"/>
                <a:gd name="T87" fmla="*/ 118 h 146"/>
                <a:gd name="T88" fmla="*/ 104 w 166"/>
                <a:gd name="T89" fmla="*/ 117 h 146"/>
                <a:gd name="T90" fmla="*/ 95 w 166"/>
                <a:gd name="T91" fmla="*/ 110 h 146"/>
                <a:gd name="T92" fmla="*/ 93 w 166"/>
                <a:gd name="T93" fmla="*/ 110 h 146"/>
                <a:gd name="T94" fmla="*/ 97 w 166"/>
                <a:gd name="T95" fmla="*/ 89 h 146"/>
                <a:gd name="T96" fmla="*/ 99 w 166"/>
                <a:gd name="T97" fmla="*/ 81 h 146"/>
                <a:gd name="T98" fmla="*/ 98 w 166"/>
                <a:gd name="T99" fmla="*/ 75 h 146"/>
                <a:gd name="T100" fmla="*/ 92 w 166"/>
                <a:gd name="T101" fmla="*/ 72 h 146"/>
                <a:gd name="T102" fmla="*/ 91 w 166"/>
                <a:gd name="T103" fmla="*/ 72 h 146"/>
                <a:gd name="T104" fmla="*/ 90 w 166"/>
                <a:gd name="T105" fmla="*/ 72 h 146"/>
                <a:gd name="T106" fmla="*/ 90 w 166"/>
                <a:gd name="T107" fmla="*/ 72 h 146"/>
                <a:gd name="T108" fmla="*/ 90 w 166"/>
                <a:gd name="T109" fmla="*/ 72 h 146"/>
                <a:gd name="T110" fmla="*/ 88 w 166"/>
                <a:gd name="T111" fmla="*/ 71 h 146"/>
                <a:gd name="T112" fmla="*/ 73 w 166"/>
                <a:gd name="T113" fmla="*/ 54 h 146"/>
                <a:gd name="T114" fmla="*/ 50 w 166"/>
                <a:gd name="T115" fmla="*/ 32 h 146"/>
                <a:gd name="T116" fmla="*/ 25 w 166"/>
                <a:gd name="T117" fmla="*/ 8 h 146"/>
                <a:gd name="T118" fmla="*/ 7 w 166"/>
                <a:gd name="T119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6" h="146">
                  <a:moveTo>
                    <a:pt x="90" y="72"/>
                  </a:moveTo>
                  <a:cubicBezTo>
                    <a:pt x="90" y="72"/>
                    <a:pt x="90" y="72"/>
                    <a:pt x="90" y="72"/>
                  </a:cubicBezTo>
                  <a:cubicBezTo>
                    <a:pt x="90" y="72"/>
                    <a:pt x="90" y="72"/>
                    <a:pt x="90" y="72"/>
                  </a:cubicBezTo>
                  <a:moveTo>
                    <a:pt x="7" y="0"/>
                  </a:moveTo>
                  <a:cubicBezTo>
                    <a:pt x="6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9"/>
                    <a:pt x="1" y="11"/>
                    <a:pt x="3" y="13"/>
                  </a:cubicBezTo>
                  <a:cubicBezTo>
                    <a:pt x="5" y="16"/>
                    <a:pt x="9" y="20"/>
                    <a:pt x="11" y="23"/>
                  </a:cubicBezTo>
                  <a:cubicBezTo>
                    <a:pt x="14" y="25"/>
                    <a:pt x="17" y="28"/>
                    <a:pt x="17" y="28"/>
                  </a:cubicBezTo>
                  <a:cubicBezTo>
                    <a:pt x="18" y="30"/>
                    <a:pt x="23" y="35"/>
                    <a:pt x="28" y="41"/>
                  </a:cubicBezTo>
                  <a:cubicBezTo>
                    <a:pt x="33" y="47"/>
                    <a:pt x="37" y="54"/>
                    <a:pt x="37" y="56"/>
                  </a:cubicBezTo>
                  <a:cubicBezTo>
                    <a:pt x="37" y="62"/>
                    <a:pt x="41" y="70"/>
                    <a:pt x="44" y="77"/>
                  </a:cubicBezTo>
                  <a:cubicBezTo>
                    <a:pt x="48" y="84"/>
                    <a:pt x="52" y="90"/>
                    <a:pt x="54" y="93"/>
                  </a:cubicBezTo>
                  <a:cubicBezTo>
                    <a:pt x="56" y="95"/>
                    <a:pt x="61" y="99"/>
                    <a:pt x="66" y="103"/>
                  </a:cubicBezTo>
                  <a:cubicBezTo>
                    <a:pt x="71" y="107"/>
                    <a:pt x="76" y="112"/>
                    <a:pt x="77" y="114"/>
                  </a:cubicBezTo>
                  <a:cubicBezTo>
                    <a:pt x="79" y="118"/>
                    <a:pt x="81" y="121"/>
                    <a:pt x="85" y="122"/>
                  </a:cubicBezTo>
                  <a:cubicBezTo>
                    <a:pt x="85" y="129"/>
                    <a:pt x="90" y="132"/>
                    <a:pt x="92" y="134"/>
                  </a:cubicBezTo>
                  <a:cubicBezTo>
                    <a:pt x="95" y="136"/>
                    <a:pt x="100" y="137"/>
                    <a:pt x="107" y="137"/>
                  </a:cubicBezTo>
                  <a:cubicBezTo>
                    <a:pt x="108" y="137"/>
                    <a:pt x="110" y="137"/>
                    <a:pt x="111" y="137"/>
                  </a:cubicBezTo>
                  <a:cubicBezTo>
                    <a:pt x="113" y="137"/>
                    <a:pt x="116" y="136"/>
                    <a:pt x="118" y="136"/>
                  </a:cubicBezTo>
                  <a:cubicBezTo>
                    <a:pt x="119" y="135"/>
                    <a:pt x="120" y="135"/>
                    <a:pt x="121" y="135"/>
                  </a:cubicBezTo>
                  <a:cubicBezTo>
                    <a:pt x="121" y="135"/>
                    <a:pt x="121" y="135"/>
                    <a:pt x="121" y="135"/>
                  </a:cubicBezTo>
                  <a:cubicBezTo>
                    <a:pt x="126" y="140"/>
                    <a:pt x="131" y="144"/>
                    <a:pt x="138" y="144"/>
                  </a:cubicBezTo>
                  <a:cubicBezTo>
                    <a:pt x="138" y="144"/>
                    <a:pt x="138" y="144"/>
                    <a:pt x="138" y="144"/>
                  </a:cubicBezTo>
                  <a:cubicBezTo>
                    <a:pt x="139" y="144"/>
                    <a:pt x="140" y="144"/>
                    <a:pt x="141" y="144"/>
                  </a:cubicBezTo>
                  <a:cubicBezTo>
                    <a:pt x="142" y="144"/>
                    <a:pt x="142" y="144"/>
                    <a:pt x="143" y="144"/>
                  </a:cubicBezTo>
                  <a:cubicBezTo>
                    <a:pt x="143" y="144"/>
                    <a:pt x="143" y="144"/>
                    <a:pt x="143" y="144"/>
                  </a:cubicBezTo>
                  <a:cubicBezTo>
                    <a:pt x="148" y="144"/>
                    <a:pt x="154" y="146"/>
                    <a:pt x="159" y="146"/>
                  </a:cubicBezTo>
                  <a:cubicBezTo>
                    <a:pt x="160" y="146"/>
                    <a:pt x="162" y="146"/>
                    <a:pt x="163" y="145"/>
                  </a:cubicBezTo>
                  <a:cubicBezTo>
                    <a:pt x="165" y="144"/>
                    <a:pt x="166" y="142"/>
                    <a:pt x="166" y="141"/>
                  </a:cubicBezTo>
                  <a:cubicBezTo>
                    <a:pt x="162" y="140"/>
                    <a:pt x="162" y="140"/>
                    <a:pt x="162" y="140"/>
                  </a:cubicBezTo>
                  <a:cubicBezTo>
                    <a:pt x="166" y="141"/>
                    <a:pt x="166" y="141"/>
                    <a:pt x="166" y="141"/>
                  </a:cubicBezTo>
                  <a:cubicBezTo>
                    <a:pt x="166" y="140"/>
                    <a:pt x="166" y="140"/>
                    <a:pt x="166" y="140"/>
                  </a:cubicBezTo>
                  <a:cubicBezTo>
                    <a:pt x="166" y="135"/>
                    <a:pt x="163" y="132"/>
                    <a:pt x="161" y="129"/>
                  </a:cubicBezTo>
                  <a:cubicBezTo>
                    <a:pt x="158" y="127"/>
                    <a:pt x="155" y="124"/>
                    <a:pt x="151" y="124"/>
                  </a:cubicBezTo>
                  <a:cubicBezTo>
                    <a:pt x="151" y="124"/>
                    <a:pt x="151" y="124"/>
                    <a:pt x="151" y="124"/>
                  </a:cubicBezTo>
                  <a:cubicBezTo>
                    <a:pt x="151" y="124"/>
                    <a:pt x="145" y="123"/>
                    <a:pt x="141" y="122"/>
                  </a:cubicBezTo>
                  <a:cubicBezTo>
                    <a:pt x="136" y="120"/>
                    <a:pt x="132" y="119"/>
                    <a:pt x="132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0" y="119"/>
                    <a:pt x="130" y="119"/>
                    <a:pt x="129" y="119"/>
                  </a:cubicBezTo>
                  <a:cubicBezTo>
                    <a:pt x="127" y="121"/>
                    <a:pt x="125" y="121"/>
                    <a:pt x="122" y="123"/>
                  </a:cubicBezTo>
                  <a:cubicBezTo>
                    <a:pt x="122" y="122"/>
                    <a:pt x="122" y="122"/>
                    <a:pt x="122" y="122"/>
                  </a:cubicBezTo>
                  <a:cubicBezTo>
                    <a:pt x="117" y="119"/>
                    <a:pt x="112" y="119"/>
                    <a:pt x="108" y="119"/>
                  </a:cubicBezTo>
                  <a:cubicBezTo>
                    <a:pt x="107" y="119"/>
                    <a:pt x="105" y="119"/>
                    <a:pt x="105" y="118"/>
                  </a:cubicBezTo>
                  <a:cubicBezTo>
                    <a:pt x="104" y="118"/>
                    <a:pt x="104" y="118"/>
                    <a:pt x="104" y="117"/>
                  </a:cubicBezTo>
                  <a:cubicBezTo>
                    <a:pt x="102" y="113"/>
                    <a:pt x="99" y="110"/>
                    <a:pt x="95" y="110"/>
                  </a:cubicBezTo>
                  <a:cubicBezTo>
                    <a:pt x="94" y="110"/>
                    <a:pt x="93" y="110"/>
                    <a:pt x="93" y="110"/>
                  </a:cubicBezTo>
                  <a:cubicBezTo>
                    <a:pt x="93" y="102"/>
                    <a:pt x="95" y="92"/>
                    <a:pt x="97" y="89"/>
                  </a:cubicBezTo>
                  <a:cubicBezTo>
                    <a:pt x="99" y="87"/>
                    <a:pt x="99" y="84"/>
                    <a:pt x="99" y="81"/>
                  </a:cubicBezTo>
                  <a:cubicBezTo>
                    <a:pt x="99" y="79"/>
                    <a:pt x="99" y="77"/>
                    <a:pt x="98" y="75"/>
                  </a:cubicBezTo>
                  <a:cubicBezTo>
                    <a:pt x="96" y="73"/>
                    <a:pt x="94" y="72"/>
                    <a:pt x="92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2"/>
                    <a:pt x="90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0" y="72"/>
                    <a:pt x="89" y="72"/>
                    <a:pt x="88" y="71"/>
                  </a:cubicBezTo>
                  <a:cubicBezTo>
                    <a:pt x="85" y="68"/>
                    <a:pt x="81" y="60"/>
                    <a:pt x="73" y="54"/>
                  </a:cubicBezTo>
                  <a:cubicBezTo>
                    <a:pt x="64" y="47"/>
                    <a:pt x="58" y="42"/>
                    <a:pt x="50" y="32"/>
                  </a:cubicBezTo>
                  <a:cubicBezTo>
                    <a:pt x="41" y="20"/>
                    <a:pt x="30" y="14"/>
                    <a:pt x="25" y="8"/>
                  </a:cubicBezTo>
                  <a:cubicBezTo>
                    <a:pt x="20" y="2"/>
                    <a:pt x="12" y="0"/>
                    <a:pt x="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6665" name="Freeform 74"/>
            <p:cNvSpPr>
              <a:spLocks/>
            </p:cNvSpPr>
            <p:nvPr/>
          </p:nvSpPr>
          <p:spPr bwMode="auto">
            <a:xfrm>
              <a:off x="6353169" y="2677559"/>
              <a:ext cx="38592" cy="65310"/>
            </a:xfrm>
            <a:custGeom>
              <a:avLst/>
              <a:gdLst>
                <a:gd name="T0" fmla="*/ 15 w 22"/>
                <a:gd name="T1" fmla="*/ 0 h 37"/>
                <a:gd name="T2" fmla="*/ 9 w 22"/>
                <a:gd name="T3" fmla="*/ 4 h 37"/>
                <a:gd name="T4" fmla="*/ 0 w 22"/>
                <a:gd name="T5" fmla="*/ 28 h 37"/>
                <a:gd name="T6" fmla="*/ 1 w 22"/>
                <a:gd name="T7" fmla="*/ 33 h 37"/>
                <a:gd name="T8" fmla="*/ 6 w 22"/>
                <a:gd name="T9" fmla="*/ 37 h 37"/>
                <a:gd name="T10" fmla="*/ 8 w 22"/>
                <a:gd name="T11" fmla="*/ 37 h 37"/>
                <a:gd name="T12" fmla="*/ 18 w 22"/>
                <a:gd name="T13" fmla="*/ 26 h 37"/>
                <a:gd name="T14" fmla="*/ 22 w 22"/>
                <a:gd name="T15" fmla="*/ 10 h 37"/>
                <a:gd name="T16" fmla="*/ 21 w 22"/>
                <a:gd name="T17" fmla="*/ 5 h 37"/>
                <a:gd name="T18" fmla="*/ 18 w 22"/>
                <a:gd name="T19" fmla="*/ 1 h 37"/>
                <a:gd name="T20" fmla="*/ 15 w 22"/>
                <a:gd name="T2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37">
                  <a:moveTo>
                    <a:pt x="15" y="0"/>
                  </a:moveTo>
                  <a:cubicBezTo>
                    <a:pt x="12" y="0"/>
                    <a:pt x="10" y="2"/>
                    <a:pt x="9" y="4"/>
                  </a:cubicBezTo>
                  <a:cubicBezTo>
                    <a:pt x="4" y="10"/>
                    <a:pt x="0" y="20"/>
                    <a:pt x="0" y="28"/>
                  </a:cubicBezTo>
                  <a:cubicBezTo>
                    <a:pt x="0" y="30"/>
                    <a:pt x="0" y="31"/>
                    <a:pt x="1" y="33"/>
                  </a:cubicBezTo>
                  <a:cubicBezTo>
                    <a:pt x="2" y="35"/>
                    <a:pt x="4" y="37"/>
                    <a:pt x="6" y="37"/>
                  </a:cubicBezTo>
                  <a:cubicBezTo>
                    <a:pt x="6" y="37"/>
                    <a:pt x="7" y="37"/>
                    <a:pt x="8" y="37"/>
                  </a:cubicBezTo>
                  <a:cubicBezTo>
                    <a:pt x="14" y="37"/>
                    <a:pt x="16" y="31"/>
                    <a:pt x="18" y="26"/>
                  </a:cubicBezTo>
                  <a:cubicBezTo>
                    <a:pt x="21" y="21"/>
                    <a:pt x="22" y="15"/>
                    <a:pt x="22" y="10"/>
                  </a:cubicBezTo>
                  <a:cubicBezTo>
                    <a:pt x="22" y="8"/>
                    <a:pt x="22" y="6"/>
                    <a:pt x="21" y="5"/>
                  </a:cubicBezTo>
                  <a:cubicBezTo>
                    <a:pt x="21" y="3"/>
                    <a:pt x="20" y="2"/>
                    <a:pt x="18" y="1"/>
                  </a:cubicBezTo>
                  <a:cubicBezTo>
                    <a:pt x="17" y="0"/>
                    <a:pt x="16" y="0"/>
                    <a:pt x="1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6666" name="Freeform 75"/>
            <p:cNvSpPr>
              <a:spLocks/>
            </p:cNvSpPr>
            <p:nvPr/>
          </p:nvSpPr>
          <p:spPr bwMode="auto">
            <a:xfrm>
              <a:off x="6379887" y="1945053"/>
              <a:ext cx="253817" cy="247137"/>
            </a:xfrm>
            <a:custGeom>
              <a:avLst/>
              <a:gdLst>
                <a:gd name="T0" fmla="*/ 109 w 145"/>
                <a:gd name="T1" fmla="*/ 0 h 141"/>
                <a:gd name="T2" fmla="*/ 107 w 145"/>
                <a:gd name="T3" fmla="*/ 1 h 141"/>
                <a:gd name="T4" fmla="*/ 99 w 145"/>
                <a:gd name="T5" fmla="*/ 9 h 141"/>
                <a:gd name="T6" fmla="*/ 97 w 145"/>
                <a:gd name="T7" fmla="*/ 15 h 141"/>
                <a:gd name="T8" fmla="*/ 91 w 145"/>
                <a:gd name="T9" fmla="*/ 19 h 141"/>
                <a:gd name="T10" fmla="*/ 83 w 145"/>
                <a:gd name="T11" fmla="*/ 28 h 141"/>
                <a:gd name="T12" fmla="*/ 85 w 145"/>
                <a:gd name="T13" fmla="*/ 33 h 141"/>
                <a:gd name="T14" fmla="*/ 88 w 145"/>
                <a:gd name="T15" fmla="*/ 36 h 141"/>
                <a:gd name="T16" fmla="*/ 85 w 145"/>
                <a:gd name="T17" fmla="*/ 48 h 141"/>
                <a:gd name="T18" fmla="*/ 82 w 145"/>
                <a:gd name="T19" fmla="*/ 63 h 141"/>
                <a:gd name="T20" fmla="*/ 77 w 145"/>
                <a:gd name="T21" fmla="*/ 76 h 141"/>
                <a:gd name="T22" fmla="*/ 75 w 145"/>
                <a:gd name="T23" fmla="*/ 80 h 141"/>
                <a:gd name="T24" fmla="*/ 75 w 145"/>
                <a:gd name="T25" fmla="*/ 80 h 141"/>
                <a:gd name="T26" fmla="*/ 70 w 145"/>
                <a:gd name="T27" fmla="*/ 81 h 141"/>
                <a:gd name="T28" fmla="*/ 51 w 145"/>
                <a:gd name="T29" fmla="*/ 93 h 141"/>
                <a:gd name="T30" fmla="*/ 49 w 145"/>
                <a:gd name="T31" fmla="*/ 93 h 141"/>
                <a:gd name="T32" fmla="*/ 49 w 145"/>
                <a:gd name="T33" fmla="*/ 93 h 141"/>
                <a:gd name="T34" fmla="*/ 30 w 145"/>
                <a:gd name="T35" fmla="*/ 91 h 141"/>
                <a:gd name="T36" fmla="*/ 24 w 145"/>
                <a:gd name="T37" fmla="*/ 93 h 141"/>
                <a:gd name="T38" fmla="*/ 13 w 145"/>
                <a:gd name="T39" fmla="*/ 105 h 141"/>
                <a:gd name="T40" fmla="*/ 7 w 145"/>
                <a:gd name="T41" fmla="*/ 107 h 141"/>
                <a:gd name="T42" fmla="*/ 0 w 145"/>
                <a:gd name="T43" fmla="*/ 116 h 141"/>
                <a:gd name="T44" fmla="*/ 1 w 145"/>
                <a:gd name="T45" fmla="*/ 119 h 141"/>
                <a:gd name="T46" fmla="*/ 6 w 145"/>
                <a:gd name="T47" fmla="*/ 134 h 141"/>
                <a:gd name="T48" fmla="*/ 15 w 145"/>
                <a:gd name="T49" fmla="*/ 141 h 141"/>
                <a:gd name="T50" fmla="*/ 24 w 145"/>
                <a:gd name="T51" fmla="*/ 137 h 141"/>
                <a:gd name="T52" fmla="*/ 29 w 145"/>
                <a:gd name="T53" fmla="*/ 125 h 141"/>
                <a:gd name="T54" fmla="*/ 29 w 145"/>
                <a:gd name="T55" fmla="*/ 125 h 141"/>
                <a:gd name="T56" fmla="*/ 32 w 145"/>
                <a:gd name="T57" fmla="*/ 126 h 141"/>
                <a:gd name="T58" fmla="*/ 39 w 145"/>
                <a:gd name="T59" fmla="*/ 128 h 141"/>
                <a:gd name="T60" fmla="*/ 40 w 145"/>
                <a:gd name="T61" fmla="*/ 128 h 141"/>
                <a:gd name="T62" fmla="*/ 50 w 145"/>
                <a:gd name="T63" fmla="*/ 119 h 141"/>
                <a:gd name="T64" fmla="*/ 54 w 145"/>
                <a:gd name="T65" fmla="*/ 120 h 141"/>
                <a:gd name="T66" fmla="*/ 58 w 145"/>
                <a:gd name="T67" fmla="*/ 121 h 141"/>
                <a:gd name="T68" fmla="*/ 58 w 145"/>
                <a:gd name="T69" fmla="*/ 121 h 141"/>
                <a:gd name="T70" fmla="*/ 67 w 145"/>
                <a:gd name="T71" fmla="*/ 117 h 141"/>
                <a:gd name="T72" fmla="*/ 69 w 145"/>
                <a:gd name="T73" fmla="*/ 112 h 141"/>
                <a:gd name="T74" fmla="*/ 77 w 145"/>
                <a:gd name="T75" fmla="*/ 109 h 141"/>
                <a:gd name="T76" fmla="*/ 86 w 145"/>
                <a:gd name="T77" fmla="*/ 104 h 141"/>
                <a:gd name="T78" fmla="*/ 93 w 145"/>
                <a:gd name="T79" fmla="*/ 100 h 141"/>
                <a:gd name="T80" fmla="*/ 98 w 145"/>
                <a:gd name="T81" fmla="*/ 97 h 141"/>
                <a:gd name="T82" fmla="*/ 102 w 145"/>
                <a:gd name="T83" fmla="*/ 92 h 141"/>
                <a:gd name="T84" fmla="*/ 103 w 145"/>
                <a:gd name="T85" fmla="*/ 79 h 141"/>
                <a:gd name="T86" fmla="*/ 103 w 145"/>
                <a:gd name="T87" fmla="*/ 72 h 141"/>
                <a:gd name="T88" fmla="*/ 104 w 145"/>
                <a:gd name="T89" fmla="*/ 70 h 141"/>
                <a:gd name="T90" fmla="*/ 107 w 145"/>
                <a:gd name="T91" fmla="*/ 69 h 141"/>
                <a:gd name="T92" fmla="*/ 111 w 145"/>
                <a:gd name="T93" fmla="*/ 62 h 141"/>
                <a:gd name="T94" fmla="*/ 108 w 145"/>
                <a:gd name="T95" fmla="*/ 52 h 141"/>
                <a:gd name="T96" fmla="*/ 103 w 145"/>
                <a:gd name="T97" fmla="*/ 40 h 141"/>
                <a:gd name="T98" fmla="*/ 102 w 145"/>
                <a:gd name="T99" fmla="*/ 37 h 141"/>
                <a:gd name="T100" fmla="*/ 110 w 145"/>
                <a:gd name="T101" fmla="*/ 35 h 141"/>
                <a:gd name="T102" fmla="*/ 129 w 145"/>
                <a:gd name="T103" fmla="*/ 31 h 141"/>
                <a:gd name="T104" fmla="*/ 130 w 145"/>
                <a:gd name="T105" fmla="*/ 31 h 141"/>
                <a:gd name="T106" fmla="*/ 138 w 145"/>
                <a:gd name="T107" fmla="*/ 30 h 141"/>
                <a:gd name="T108" fmla="*/ 145 w 145"/>
                <a:gd name="T109" fmla="*/ 22 h 141"/>
                <a:gd name="T110" fmla="*/ 145 w 145"/>
                <a:gd name="T111" fmla="*/ 19 h 141"/>
                <a:gd name="T112" fmla="*/ 135 w 145"/>
                <a:gd name="T113" fmla="*/ 10 h 141"/>
                <a:gd name="T114" fmla="*/ 124 w 145"/>
                <a:gd name="T115" fmla="*/ 8 h 141"/>
                <a:gd name="T116" fmla="*/ 121 w 145"/>
                <a:gd name="T117" fmla="*/ 8 h 141"/>
                <a:gd name="T118" fmla="*/ 117 w 145"/>
                <a:gd name="T119" fmla="*/ 4 h 141"/>
                <a:gd name="T120" fmla="*/ 109 w 145"/>
                <a:gd name="T121" fmla="*/ 0 h 141"/>
                <a:gd name="T122" fmla="*/ 109 w 145"/>
                <a:gd name="T123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5" h="141">
                  <a:moveTo>
                    <a:pt x="109" y="0"/>
                  </a:moveTo>
                  <a:cubicBezTo>
                    <a:pt x="108" y="0"/>
                    <a:pt x="108" y="1"/>
                    <a:pt x="107" y="1"/>
                  </a:cubicBezTo>
                  <a:cubicBezTo>
                    <a:pt x="103" y="2"/>
                    <a:pt x="100" y="6"/>
                    <a:pt x="99" y="9"/>
                  </a:cubicBezTo>
                  <a:cubicBezTo>
                    <a:pt x="98" y="11"/>
                    <a:pt x="98" y="13"/>
                    <a:pt x="97" y="15"/>
                  </a:cubicBezTo>
                  <a:cubicBezTo>
                    <a:pt x="96" y="16"/>
                    <a:pt x="93" y="17"/>
                    <a:pt x="91" y="19"/>
                  </a:cubicBezTo>
                  <a:cubicBezTo>
                    <a:pt x="88" y="21"/>
                    <a:pt x="83" y="23"/>
                    <a:pt x="83" y="28"/>
                  </a:cubicBezTo>
                  <a:cubicBezTo>
                    <a:pt x="83" y="30"/>
                    <a:pt x="84" y="32"/>
                    <a:pt x="85" y="33"/>
                  </a:cubicBezTo>
                  <a:cubicBezTo>
                    <a:pt x="86" y="34"/>
                    <a:pt x="87" y="35"/>
                    <a:pt x="88" y="36"/>
                  </a:cubicBezTo>
                  <a:cubicBezTo>
                    <a:pt x="85" y="39"/>
                    <a:pt x="85" y="44"/>
                    <a:pt x="85" y="48"/>
                  </a:cubicBezTo>
                  <a:cubicBezTo>
                    <a:pt x="84" y="53"/>
                    <a:pt x="84" y="59"/>
                    <a:pt x="82" y="63"/>
                  </a:cubicBezTo>
                  <a:cubicBezTo>
                    <a:pt x="80" y="68"/>
                    <a:pt x="78" y="73"/>
                    <a:pt x="77" y="76"/>
                  </a:cubicBezTo>
                  <a:cubicBezTo>
                    <a:pt x="76" y="78"/>
                    <a:pt x="75" y="79"/>
                    <a:pt x="75" y="80"/>
                  </a:cubicBezTo>
                  <a:cubicBezTo>
                    <a:pt x="75" y="80"/>
                    <a:pt x="75" y="80"/>
                    <a:pt x="75" y="80"/>
                  </a:cubicBezTo>
                  <a:cubicBezTo>
                    <a:pt x="73" y="80"/>
                    <a:pt x="72" y="81"/>
                    <a:pt x="70" y="81"/>
                  </a:cubicBezTo>
                  <a:cubicBezTo>
                    <a:pt x="64" y="84"/>
                    <a:pt x="55" y="88"/>
                    <a:pt x="51" y="93"/>
                  </a:cubicBezTo>
                  <a:cubicBezTo>
                    <a:pt x="51" y="93"/>
                    <a:pt x="50" y="93"/>
                    <a:pt x="49" y="93"/>
                  </a:cubicBezTo>
                  <a:cubicBezTo>
                    <a:pt x="49" y="93"/>
                    <a:pt x="49" y="93"/>
                    <a:pt x="49" y="93"/>
                  </a:cubicBezTo>
                  <a:cubicBezTo>
                    <a:pt x="44" y="93"/>
                    <a:pt x="36" y="91"/>
                    <a:pt x="30" y="91"/>
                  </a:cubicBezTo>
                  <a:cubicBezTo>
                    <a:pt x="28" y="91"/>
                    <a:pt x="26" y="91"/>
                    <a:pt x="24" y="93"/>
                  </a:cubicBezTo>
                  <a:cubicBezTo>
                    <a:pt x="22" y="97"/>
                    <a:pt x="16" y="102"/>
                    <a:pt x="13" y="105"/>
                  </a:cubicBezTo>
                  <a:cubicBezTo>
                    <a:pt x="13" y="106"/>
                    <a:pt x="10" y="106"/>
                    <a:pt x="7" y="107"/>
                  </a:cubicBezTo>
                  <a:cubicBezTo>
                    <a:pt x="4" y="108"/>
                    <a:pt x="0" y="111"/>
                    <a:pt x="0" y="116"/>
                  </a:cubicBezTo>
                  <a:cubicBezTo>
                    <a:pt x="0" y="117"/>
                    <a:pt x="0" y="118"/>
                    <a:pt x="1" y="119"/>
                  </a:cubicBezTo>
                  <a:cubicBezTo>
                    <a:pt x="2" y="125"/>
                    <a:pt x="4" y="130"/>
                    <a:pt x="6" y="134"/>
                  </a:cubicBezTo>
                  <a:cubicBezTo>
                    <a:pt x="8" y="137"/>
                    <a:pt x="10" y="141"/>
                    <a:pt x="15" y="141"/>
                  </a:cubicBezTo>
                  <a:cubicBezTo>
                    <a:pt x="18" y="141"/>
                    <a:pt x="22" y="140"/>
                    <a:pt x="24" y="137"/>
                  </a:cubicBezTo>
                  <a:cubicBezTo>
                    <a:pt x="27" y="135"/>
                    <a:pt x="29" y="131"/>
                    <a:pt x="29" y="125"/>
                  </a:cubicBezTo>
                  <a:cubicBezTo>
                    <a:pt x="29" y="125"/>
                    <a:pt x="29" y="125"/>
                    <a:pt x="29" y="125"/>
                  </a:cubicBezTo>
                  <a:cubicBezTo>
                    <a:pt x="29" y="125"/>
                    <a:pt x="31" y="126"/>
                    <a:pt x="32" y="126"/>
                  </a:cubicBezTo>
                  <a:cubicBezTo>
                    <a:pt x="34" y="127"/>
                    <a:pt x="36" y="128"/>
                    <a:pt x="39" y="128"/>
                  </a:cubicBezTo>
                  <a:cubicBezTo>
                    <a:pt x="39" y="128"/>
                    <a:pt x="40" y="128"/>
                    <a:pt x="40" y="128"/>
                  </a:cubicBezTo>
                  <a:cubicBezTo>
                    <a:pt x="45" y="127"/>
                    <a:pt x="48" y="123"/>
                    <a:pt x="50" y="119"/>
                  </a:cubicBezTo>
                  <a:cubicBezTo>
                    <a:pt x="51" y="119"/>
                    <a:pt x="52" y="120"/>
                    <a:pt x="54" y="120"/>
                  </a:cubicBezTo>
                  <a:cubicBezTo>
                    <a:pt x="55" y="121"/>
                    <a:pt x="57" y="121"/>
                    <a:pt x="58" y="121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62" y="121"/>
                    <a:pt x="65" y="119"/>
                    <a:pt x="67" y="117"/>
                  </a:cubicBezTo>
                  <a:cubicBezTo>
                    <a:pt x="68" y="115"/>
                    <a:pt x="69" y="113"/>
                    <a:pt x="69" y="112"/>
                  </a:cubicBezTo>
                  <a:cubicBezTo>
                    <a:pt x="70" y="111"/>
                    <a:pt x="74" y="110"/>
                    <a:pt x="77" y="109"/>
                  </a:cubicBezTo>
                  <a:cubicBezTo>
                    <a:pt x="80" y="107"/>
                    <a:pt x="84" y="106"/>
                    <a:pt x="86" y="104"/>
                  </a:cubicBezTo>
                  <a:cubicBezTo>
                    <a:pt x="87" y="103"/>
                    <a:pt x="90" y="101"/>
                    <a:pt x="93" y="100"/>
                  </a:cubicBezTo>
                  <a:cubicBezTo>
                    <a:pt x="95" y="99"/>
                    <a:pt x="97" y="98"/>
                    <a:pt x="98" y="97"/>
                  </a:cubicBezTo>
                  <a:cubicBezTo>
                    <a:pt x="100" y="96"/>
                    <a:pt x="101" y="95"/>
                    <a:pt x="102" y="92"/>
                  </a:cubicBezTo>
                  <a:cubicBezTo>
                    <a:pt x="102" y="89"/>
                    <a:pt x="102" y="84"/>
                    <a:pt x="103" y="79"/>
                  </a:cubicBezTo>
                  <a:cubicBezTo>
                    <a:pt x="103" y="76"/>
                    <a:pt x="103" y="74"/>
                    <a:pt x="103" y="72"/>
                  </a:cubicBezTo>
                  <a:cubicBezTo>
                    <a:pt x="104" y="71"/>
                    <a:pt x="104" y="71"/>
                    <a:pt x="104" y="70"/>
                  </a:cubicBezTo>
                  <a:cubicBezTo>
                    <a:pt x="105" y="70"/>
                    <a:pt x="106" y="70"/>
                    <a:pt x="107" y="69"/>
                  </a:cubicBezTo>
                  <a:cubicBezTo>
                    <a:pt x="109" y="68"/>
                    <a:pt x="111" y="65"/>
                    <a:pt x="111" y="62"/>
                  </a:cubicBezTo>
                  <a:cubicBezTo>
                    <a:pt x="111" y="59"/>
                    <a:pt x="110" y="56"/>
                    <a:pt x="108" y="52"/>
                  </a:cubicBezTo>
                  <a:cubicBezTo>
                    <a:pt x="106" y="48"/>
                    <a:pt x="104" y="43"/>
                    <a:pt x="103" y="40"/>
                  </a:cubicBezTo>
                  <a:cubicBezTo>
                    <a:pt x="103" y="39"/>
                    <a:pt x="102" y="38"/>
                    <a:pt x="102" y="37"/>
                  </a:cubicBezTo>
                  <a:cubicBezTo>
                    <a:pt x="105" y="36"/>
                    <a:pt x="107" y="35"/>
                    <a:pt x="110" y="35"/>
                  </a:cubicBezTo>
                  <a:cubicBezTo>
                    <a:pt x="119" y="34"/>
                    <a:pt x="127" y="32"/>
                    <a:pt x="129" y="31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1" y="31"/>
                    <a:pt x="135" y="31"/>
                    <a:pt x="138" y="30"/>
                  </a:cubicBezTo>
                  <a:cubicBezTo>
                    <a:pt x="141" y="29"/>
                    <a:pt x="145" y="27"/>
                    <a:pt x="145" y="22"/>
                  </a:cubicBezTo>
                  <a:cubicBezTo>
                    <a:pt x="145" y="21"/>
                    <a:pt x="145" y="20"/>
                    <a:pt x="145" y="19"/>
                  </a:cubicBezTo>
                  <a:cubicBezTo>
                    <a:pt x="143" y="14"/>
                    <a:pt x="139" y="11"/>
                    <a:pt x="135" y="10"/>
                  </a:cubicBezTo>
                  <a:cubicBezTo>
                    <a:pt x="131" y="8"/>
                    <a:pt x="127" y="8"/>
                    <a:pt x="124" y="8"/>
                  </a:cubicBezTo>
                  <a:cubicBezTo>
                    <a:pt x="123" y="8"/>
                    <a:pt x="122" y="8"/>
                    <a:pt x="121" y="8"/>
                  </a:cubicBezTo>
                  <a:cubicBezTo>
                    <a:pt x="120" y="7"/>
                    <a:pt x="119" y="6"/>
                    <a:pt x="117" y="4"/>
                  </a:cubicBezTo>
                  <a:cubicBezTo>
                    <a:pt x="115" y="3"/>
                    <a:pt x="113" y="1"/>
                    <a:pt x="109" y="0"/>
                  </a:cubicBezTo>
                  <a:cubicBezTo>
                    <a:pt x="109" y="0"/>
                    <a:pt x="109" y="0"/>
                    <a:pt x="10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6667" name="Freeform 76"/>
            <p:cNvSpPr>
              <a:spLocks/>
            </p:cNvSpPr>
            <p:nvPr/>
          </p:nvSpPr>
          <p:spPr bwMode="auto">
            <a:xfrm>
              <a:off x="6090447" y="2597406"/>
              <a:ext cx="154368" cy="198155"/>
            </a:xfrm>
            <a:custGeom>
              <a:avLst/>
              <a:gdLst>
                <a:gd name="T0" fmla="*/ 70 w 88"/>
                <a:gd name="T1" fmla="*/ 0 h 113"/>
                <a:gd name="T2" fmla="*/ 61 w 88"/>
                <a:gd name="T3" fmla="*/ 4 h 113"/>
                <a:gd name="T4" fmla="*/ 56 w 88"/>
                <a:gd name="T5" fmla="*/ 13 h 113"/>
                <a:gd name="T6" fmla="*/ 56 w 88"/>
                <a:gd name="T7" fmla="*/ 14 h 113"/>
                <a:gd name="T8" fmla="*/ 57 w 88"/>
                <a:gd name="T9" fmla="*/ 20 h 113"/>
                <a:gd name="T10" fmla="*/ 58 w 88"/>
                <a:gd name="T11" fmla="*/ 20 h 113"/>
                <a:gd name="T12" fmla="*/ 55 w 88"/>
                <a:gd name="T13" fmla="*/ 21 h 113"/>
                <a:gd name="T14" fmla="*/ 54 w 88"/>
                <a:gd name="T15" fmla="*/ 21 h 113"/>
                <a:gd name="T16" fmla="*/ 54 w 88"/>
                <a:gd name="T17" fmla="*/ 20 h 113"/>
                <a:gd name="T18" fmla="*/ 39 w 88"/>
                <a:gd name="T19" fmla="*/ 29 h 113"/>
                <a:gd name="T20" fmla="*/ 36 w 88"/>
                <a:gd name="T21" fmla="*/ 34 h 113"/>
                <a:gd name="T22" fmla="*/ 35 w 88"/>
                <a:gd name="T23" fmla="*/ 36 h 113"/>
                <a:gd name="T24" fmla="*/ 35 w 88"/>
                <a:gd name="T25" fmla="*/ 36 h 113"/>
                <a:gd name="T26" fmla="*/ 26 w 88"/>
                <a:gd name="T27" fmla="*/ 41 h 113"/>
                <a:gd name="T28" fmla="*/ 16 w 88"/>
                <a:gd name="T29" fmla="*/ 53 h 113"/>
                <a:gd name="T30" fmla="*/ 13 w 88"/>
                <a:gd name="T31" fmla="*/ 51 h 113"/>
                <a:gd name="T32" fmla="*/ 6 w 88"/>
                <a:gd name="T33" fmla="*/ 48 h 113"/>
                <a:gd name="T34" fmla="*/ 6 w 88"/>
                <a:gd name="T35" fmla="*/ 48 h 113"/>
                <a:gd name="T36" fmla="*/ 2 w 88"/>
                <a:gd name="T37" fmla="*/ 50 h 113"/>
                <a:gd name="T38" fmla="*/ 0 w 88"/>
                <a:gd name="T39" fmla="*/ 58 h 113"/>
                <a:gd name="T40" fmla="*/ 5 w 88"/>
                <a:gd name="T41" fmla="*/ 86 h 113"/>
                <a:gd name="T42" fmla="*/ 17 w 88"/>
                <a:gd name="T43" fmla="*/ 103 h 113"/>
                <a:gd name="T44" fmla="*/ 29 w 88"/>
                <a:gd name="T45" fmla="*/ 110 h 113"/>
                <a:gd name="T46" fmla="*/ 31 w 88"/>
                <a:gd name="T47" fmla="*/ 110 h 113"/>
                <a:gd name="T48" fmla="*/ 43 w 88"/>
                <a:gd name="T49" fmla="*/ 111 h 113"/>
                <a:gd name="T50" fmla="*/ 55 w 88"/>
                <a:gd name="T51" fmla="*/ 113 h 113"/>
                <a:gd name="T52" fmla="*/ 63 w 88"/>
                <a:gd name="T53" fmla="*/ 112 h 113"/>
                <a:gd name="T54" fmla="*/ 68 w 88"/>
                <a:gd name="T55" fmla="*/ 104 h 113"/>
                <a:gd name="T56" fmla="*/ 68 w 88"/>
                <a:gd name="T57" fmla="*/ 104 h 113"/>
                <a:gd name="T58" fmla="*/ 68 w 88"/>
                <a:gd name="T59" fmla="*/ 94 h 113"/>
                <a:gd name="T60" fmla="*/ 72 w 88"/>
                <a:gd name="T61" fmla="*/ 80 h 113"/>
                <a:gd name="T62" fmla="*/ 80 w 88"/>
                <a:gd name="T63" fmla="*/ 71 h 113"/>
                <a:gd name="T64" fmla="*/ 84 w 88"/>
                <a:gd name="T65" fmla="*/ 60 h 113"/>
                <a:gd name="T66" fmla="*/ 83 w 88"/>
                <a:gd name="T67" fmla="*/ 54 h 113"/>
                <a:gd name="T68" fmla="*/ 76 w 88"/>
                <a:gd name="T69" fmla="*/ 36 h 113"/>
                <a:gd name="T70" fmla="*/ 77 w 88"/>
                <a:gd name="T71" fmla="*/ 35 h 113"/>
                <a:gd name="T72" fmla="*/ 84 w 88"/>
                <a:gd name="T73" fmla="*/ 30 h 113"/>
                <a:gd name="T74" fmla="*/ 88 w 88"/>
                <a:gd name="T75" fmla="*/ 22 h 113"/>
                <a:gd name="T76" fmla="*/ 87 w 88"/>
                <a:gd name="T77" fmla="*/ 19 h 113"/>
                <a:gd name="T78" fmla="*/ 84 w 88"/>
                <a:gd name="T79" fmla="*/ 17 h 113"/>
                <a:gd name="T80" fmla="*/ 81 w 88"/>
                <a:gd name="T81" fmla="*/ 18 h 113"/>
                <a:gd name="T82" fmla="*/ 79 w 88"/>
                <a:gd name="T83" fmla="*/ 19 h 113"/>
                <a:gd name="T84" fmla="*/ 79 w 88"/>
                <a:gd name="T85" fmla="*/ 19 h 113"/>
                <a:gd name="T86" fmla="*/ 79 w 88"/>
                <a:gd name="T87" fmla="*/ 19 h 113"/>
                <a:gd name="T88" fmla="*/ 77 w 88"/>
                <a:gd name="T89" fmla="*/ 18 h 113"/>
                <a:gd name="T90" fmla="*/ 75 w 88"/>
                <a:gd name="T91" fmla="*/ 6 h 113"/>
                <a:gd name="T92" fmla="*/ 74 w 88"/>
                <a:gd name="T93" fmla="*/ 2 h 113"/>
                <a:gd name="T94" fmla="*/ 70 w 88"/>
                <a:gd name="T95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8" h="113">
                  <a:moveTo>
                    <a:pt x="70" y="0"/>
                  </a:moveTo>
                  <a:cubicBezTo>
                    <a:pt x="66" y="0"/>
                    <a:pt x="64" y="2"/>
                    <a:pt x="61" y="4"/>
                  </a:cubicBezTo>
                  <a:cubicBezTo>
                    <a:pt x="59" y="7"/>
                    <a:pt x="57" y="9"/>
                    <a:pt x="56" y="13"/>
                  </a:cubicBezTo>
                  <a:cubicBezTo>
                    <a:pt x="56" y="13"/>
                    <a:pt x="56" y="14"/>
                    <a:pt x="56" y="14"/>
                  </a:cubicBezTo>
                  <a:cubicBezTo>
                    <a:pt x="56" y="16"/>
                    <a:pt x="57" y="18"/>
                    <a:pt x="57" y="20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7" y="20"/>
                    <a:pt x="56" y="21"/>
                    <a:pt x="55" y="21"/>
                  </a:cubicBezTo>
                  <a:cubicBezTo>
                    <a:pt x="55" y="21"/>
                    <a:pt x="55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46" y="20"/>
                    <a:pt x="41" y="25"/>
                    <a:pt x="39" y="29"/>
                  </a:cubicBezTo>
                  <a:cubicBezTo>
                    <a:pt x="38" y="31"/>
                    <a:pt x="37" y="33"/>
                    <a:pt x="36" y="34"/>
                  </a:cubicBezTo>
                  <a:cubicBezTo>
                    <a:pt x="36" y="35"/>
                    <a:pt x="36" y="36"/>
                    <a:pt x="35" y="36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3" y="38"/>
                    <a:pt x="31" y="39"/>
                    <a:pt x="26" y="41"/>
                  </a:cubicBezTo>
                  <a:cubicBezTo>
                    <a:pt x="19" y="43"/>
                    <a:pt x="17" y="49"/>
                    <a:pt x="16" y="53"/>
                  </a:cubicBezTo>
                  <a:cubicBezTo>
                    <a:pt x="15" y="52"/>
                    <a:pt x="14" y="52"/>
                    <a:pt x="13" y="51"/>
                  </a:cubicBezTo>
                  <a:cubicBezTo>
                    <a:pt x="11" y="50"/>
                    <a:pt x="9" y="48"/>
                    <a:pt x="6" y="48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4" y="48"/>
                    <a:pt x="3" y="49"/>
                    <a:pt x="2" y="50"/>
                  </a:cubicBezTo>
                  <a:cubicBezTo>
                    <a:pt x="0" y="53"/>
                    <a:pt x="0" y="55"/>
                    <a:pt x="0" y="58"/>
                  </a:cubicBezTo>
                  <a:cubicBezTo>
                    <a:pt x="0" y="66"/>
                    <a:pt x="2" y="76"/>
                    <a:pt x="5" y="86"/>
                  </a:cubicBezTo>
                  <a:cubicBezTo>
                    <a:pt x="8" y="93"/>
                    <a:pt x="13" y="99"/>
                    <a:pt x="17" y="103"/>
                  </a:cubicBezTo>
                  <a:cubicBezTo>
                    <a:pt x="22" y="107"/>
                    <a:pt x="25" y="110"/>
                    <a:pt x="29" y="110"/>
                  </a:cubicBezTo>
                  <a:cubicBezTo>
                    <a:pt x="30" y="110"/>
                    <a:pt x="30" y="110"/>
                    <a:pt x="31" y="110"/>
                  </a:cubicBezTo>
                  <a:cubicBezTo>
                    <a:pt x="34" y="110"/>
                    <a:pt x="40" y="110"/>
                    <a:pt x="43" y="111"/>
                  </a:cubicBezTo>
                  <a:cubicBezTo>
                    <a:pt x="46" y="112"/>
                    <a:pt x="50" y="113"/>
                    <a:pt x="55" y="113"/>
                  </a:cubicBezTo>
                  <a:cubicBezTo>
                    <a:pt x="58" y="113"/>
                    <a:pt x="60" y="113"/>
                    <a:pt x="63" y="112"/>
                  </a:cubicBezTo>
                  <a:cubicBezTo>
                    <a:pt x="66" y="111"/>
                    <a:pt x="68" y="108"/>
                    <a:pt x="68" y="104"/>
                  </a:cubicBezTo>
                  <a:cubicBezTo>
                    <a:pt x="68" y="104"/>
                    <a:pt x="68" y="104"/>
                    <a:pt x="68" y="104"/>
                  </a:cubicBezTo>
                  <a:cubicBezTo>
                    <a:pt x="68" y="101"/>
                    <a:pt x="68" y="97"/>
                    <a:pt x="68" y="94"/>
                  </a:cubicBezTo>
                  <a:cubicBezTo>
                    <a:pt x="68" y="89"/>
                    <a:pt x="69" y="83"/>
                    <a:pt x="72" y="80"/>
                  </a:cubicBezTo>
                  <a:cubicBezTo>
                    <a:pt x="75" y="77"/>
                    <a:pt x="78" y="74"/>
                    <a:pt x="80" y="71"/>
                  </a:cubicBezTo>
                  <a:cubicBezTo>
                    <a:pt x="83" y="68"/>
                    <a:pt x="85" y="65"/>
                    <a:pt x="84" y="60"/>
                  </a:cubicBezTo>
                  <a:cubicBezTo>
                    <a:pt x="84" y="58"/>
                    <a:pt x="84" y="56"/>
                    <a:pt x="83" y="54"/>
                  </a:cubicBezTo>
                  <a:cubicBezTo>
                    <a:pt x="80" y="45"/>
                    <a:pt x="76" y="39"/>
                    <a:pt x="76" y="36"/>
                  </a:cubicBezTo>
                  <a:cubicBezTo>
                    <a:pt x="76" y="36"/>
                    <a:pt x="76" y="36"/>
                    <a:pt x="77" y="35"/>
                  </a:cubicBezTo>
                  <a:cubicBezTo>
                    <a:pt x="79" y="33"/>
                    <a:pt x="81" y="31"/>
                    <a:pt x="84" y="30"/>
                  </a:cubicBezTo>
                  <a:cubicBezTo>
                    <a:pt x="86" y="28"/>
                    <a:pt x="88" y="26"/>
                    <a:pt x="88" y="22"/>
                  </a:cubicBezTo>
                  <a:cubicBezTo>
                    <a:pt x="88" y="21"/>
                    <a:pt x="88" y="20"/>
                    <a:pt x="87" y="19"/>
                  </a:cubicBezTo>
                  <a:cubicBezTo>
                    <a:pt x="87" y="18"/>
                    <a:pt x="85" y="17"/>
                    <a:pt x="84" y="17"/>
                  </a:cubicBezTo>
                  <a:cubicBezTo>
                    <a:pt x="82" y="17"/>
                    <a:pt x="82" y="18"/>
                    <a:pt x="81" y="18"/>
                  </a:cubicBezTo>
                  <a:cubicBezTo>
                    <a:pt x="80" y="19"/>
                    <a:pt x="79" y="19"/>
                    <a:pt x="79" y="19"/>
                  </a:cubicBezTo>
                  <a:cubicBezTo>
                    <a:pt x="79" y="19"/>
                    <a:pt x="79" y="19"/>
                    <a:pt x="79" y="19"/>
                  </a:cubicBezTo>
                  <a:cubicBezTo>
                    <a:pt x="79" y="19"/>
                    <a:pt x="79" y="19"/>
                    <a:pt x="79" y="19"/>
                  </a:cubicBezTo>
                  <a:cubicBezTo>
                    <a:pt x="78" y="19"/>
                    <a:pt x="78" y="19"/>
                    <a:pt x="77" y="18"/>
                  </a:cubicBezTo>
                  <a:cubicBezTo>
                    <a:pt x="77" y="16"/>
                    <a:pt x="76" y="12"/>
                    <a:pt x="75" y="6"/>
                  </a:cubicBezTo>
                  <a:cubicBezTo>
                    <a:pt x="75" y="4"/>
                    <a:pt x="75" y="3"/>
                    <a:pt x="74" y="2"/>
                  </a:cubicBezTo>
                  <a:cubicBezTo>
                    <a:pt x="72" y="1"/>
                    <a:pt x="71" y="0"/>
                    <a:pt x="7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6668" name="Freeform 77"/>
            <p:cNvSpPr>
              <a:spLocks/>
            </p:cNvSpPr>
            <p:nvPr/>
          </p:nvSpPr>
          <p:spPr bwMode="auto">
            <a:xfrm>
              <a:off x="6246299" y="2288670"/>
              <a:ext cx="40076" cy="60857"/>
            </a:xfrm>
            <a:custGeom>
              <a:avLst/>
              <a:gdLst>
                <a:gd name="T0" fmla="*/ 17 w 23"/>
                <a:gd name="T1" fmla="*/ 0 h 35"/>
                <a:gd name="T2" fmla="*/ 17 w 23"/>
                <a:gd name="T3" fmla="*/ 0 h 35"/>
                <a:gd name="T4" fmla="*/ 15 w 23"/>
                <a:gd name="T5" fmla="*/ 0 h 35"/>
                <a:gd name="T6" fmla="*/ 4 w 23"/>
                <a:gd name="T7" fmla="*/ 10 h 35"/>
                <a:gd name="T8" fmla="*/ 0 w 23"/>
                <a:gd name="T9" fmla="*/ 25 h 35"/>
                <a:gd name="T10" fmla="*/ 1 w 23"/>
                <a:gd name="T11" fmla="*/ 31 h 35"/>
                <a:gd name="T12" fmla="*/ 7 w 23"/>
                <a:gd name="T13" fmla="*/ 35 h 35"/>
                <a:gd name="T14" fmla="*/ 7 w 23"/>
                <a:gd name="T15" fmla="*/ 35 h 35"/>
                <a:gd name="T16" fmla="*/ 8 w 23"/>
                <a:gd name="T17" fmla="*/ 35 h 35"/>
                <a:gd name="T18" fmla="*/ 19 w 23"/>
                <a:gd name="T19" fmla="*/ 24 h 35"/>
                <a:gd name="T20" fmla="*/ 23 w 23"/>
                <a:gd name="T21" fmla="*/ 9 h 35"/>
                <a:gd name="T22" fmla="*/ 22 w 23"/>
                <a:gd name="T23" fmla="*/ 3 h 35"/>
                <a:gd name="T24" fmla="*/ 17 w 23"/>
                <a:gd name="T2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" h="35"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6" y="0"/>
                    <a:pt x="15" y="0"/>
                  </a:cubicBezTo>
                  <a:cubicBezTo>
                    <a:pt x="10" y="1"/>
                    <a:pt x="6" y="6"/>
                    <a:pt x="4" y="10"/>
                  </a:cubicBezTo>
                  <a:cubicBezTo>
                    <a:pt x="1" y="15"/>
                    <a:pt x="0" y="21"/>
                    <a:pt x="0" y="25"/>
                  </a:cubicBezTo>
                  <a:cubicBezTo>
                    <a:pt x="0" y="27"/>
                    <a:pt x="0" y="29"/>
                    <a:pt x="1" y="31"/>
                  </a:cubicBezTo>
                  <a:cubicBezTo>
                    <a:pt x="2" y="33"/>
                    <a:pt x="4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14" y="34"/>
                    <a:pt x="16" y="29"/>
                    <a:pt x="19" y="24"/>
                  </a:cubicBezTo>
                  <a:cubicBezTo>
                    <a:pt x="21" y="19"/>
                    <a:pt x="23" y="13"/>
                    <a:pt x="23" y="9"/>
                  </a:cubicBezTo>
                  <a:cubicBezTo>
                    <a:pt x="23" y="7"/>
                    <a:pt x="23" y="5"/>
                    <a:pt x="22" y="3"/>
                  </a:cubicBezTo>
                  <a:cubicBezTo>
                    <a:pt x="21" y="2"/>
                    <a:pt x="19" y="0"/>
                    <a:pt x="1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6669" name="Freeform 78"/>
            <p:cNvSpPr>
              <a:spLocks/>
            </p:cNvSpPr>
            <p:nvPr/>
          </p:nvSpPr>
          <p:spPr bwMode="auto">
            <a:xfrm>
              <a:off x="6237393" y="2395540"/>
              <a:ext cx="86090" cy="146946"/>
            </a:xfrm>
            <a:custGeom>
              <a:avLst/>
              <a:gdLst>
                <a:gd name="T0" fmla="*/ 21 w 49"/>
                <a:gd name="T1" fmla="*/ 0 h 84"/>
                <a:gd name="T2" fmla="*/ 16 w 49"/>
                <a:gd name="T3" fmla="*/ 5 h 84"/>
                <a:gd name="T4" fmla="*/ 13 w 49"/>
                <a:gd name="T5" fmla="*/ 16 h 84"/>
                <a:gd name="T6" fmla="*/ 5 w 49"/>
                <a:gd name="T7" fmla="*/ 22 h 84"/>
                <a:gd name="T8" fmla="*/ 0 w 49"/>
                <a:gd name="T9" fmla="*/ 32 h 84"/>
                <a:gd name="T10" fmla="*/ 2 w 49"/>
                <a:gd name="T11" fmla="*/ 39 h 84"/>
                <a:gd name="T12" fmla="*/ 12 w 49"/>
                <a:gd name="T13" fmla="*/ 52 h 84"/>
                <a:gd name="T14" fmla="*/ 16 w 49"/>
                <a:gd name="T15" fmla="*/ 56 h 84"/>
                <a:gd name="T16" fmla="*/ 17 w 49"/>
                <a:gd name="T17" fmla="*/ 57 h 84"/>
                <a:gd name="T18" fmla="*/ 1 w 49"/>
                <a:gd name="T19" fmla="*/ 78 h 84"/>
                <a:gd name="T20" fmla="*/ 1 w 49"/>
                <a:gd name="T21" fmla="*/ 79 h 84"/>
                <a:gd name="T22" fmla="*/ 2 w 49"/>
                <a:gd name="T23" fmla="*/ 82 h 84"/>
                <a:gd name="T24" fmla="*/ 5 w 49"/>
                <a:gd name="T25" fmla="*/ 84 h 84"/>
                <a:gd name="T26" fmla="*/ 6 w 49"/>
                <a:gd name="T27" fmla="*/ 84 h 84"/>
                <a:gd name="T28" fmla="*/ 12 w 49"/>
                <a:gd name="T29" fmla="*/ 81 h 84"/>
                <a:gd name="T30" fmla="*/ 29 w 49"/>
                <a:gd name="T31" fmla="*/ 62 h 84"/>
                <a:gd name="T32" fmla="*/ 36 w 49"/>
                <a:gd name="T33" fmla="*/ 58 h 84"/>
                <a:gd name="T34" fmla="*/ 41 w 49"/>
                <a:gd name="T35" fmla="*/ 58 h 84"/>
                <a:gd name="T36" fmla="*/ 46 w 49"/>
                <a:gd name="T37" fmla="*/ 54 h 84"/>
                <a:gd name="T38" fmla="*/ 48 w 49"/>
                <a:gd name="T39" fmla="*/ 50 h 84"/>
                <a:gd name="T40" fmla="*/ 48 w 49"/>
                <a:gd name="T41" fmla="*/ 46 h 84"/>
                <a:gd name="T42" fmla="*/ 46 w 49"/>
                <a:gd name="T43" fmla="*/ 44 h 84"/>
                <a:gd name="T44" fmla="*/ 33 w 49"/>
                <a:gd name="T45" fmla="*/ 41 h 84"/>
                <a:gd name="T46" fmla="*/ 29 w 49"/>
                <a:gd name="T47" fmla="*/ 40 h 84"/>
                <a:gd name="T48" fmla="*/ 24 w 49"/>
                <a:gd name="T49" fmla="*/ 41 h 84"/>
                <a:gd name="T50" fmla="*/ 24 w 49"/>
                <a:gd name="T51" fmla="*/ 38 h 84"/>
                <a:gd name="T52" fmla="*/ 30 w 49"/>
                <a:gd name="T53" fmla="*/ 29 h 84"/>
                <a:gd name="T54" fmla="*/ 36 w 49"/>
                <a:gd name="T55" fmla="*/ 19 h 84"/>
                <a:gd name="T56" fmla="*/ 36 w 49"/>
                <a:gd name="T57" fmla="*/ 16 h 84"/>
                <a:gd name="T58" fmla="*/ 29 w 49"/>
                <a:gd name="T59" fmla="*/ 4 h 84"/>
                <a:gd name="T60" fmla="*/ 22 w 49"/>
                <a:gd name="T61" fmla="*/ 0 h 84"/>
                <a:gd name="T62" fmla="*/ 21 w 49"/>
                <a:gd name="T63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9" h="84">
                  <a:moveTo>
                    <a:pt x="21" y="0"/>
                  </a:moveTo>
                  <a:cubicBezTo>
                    <a:pt x="19" y="0"/>
                    <a:pt x="16" y="3"/>
                    <a:pt x="16" y="5"/>
                  </a:cubicBezTo>
                  <a:cubicBezTo>
                    <a:pt x="15" y="10"/>
                    <a:pt x="16" y="13"/>
                    <a:pt x="13" y="16"/>
                  </a:cubicBezTo>
                  <a:cubicBezTo>
                    <a:pt x="10" y="18"/>
                    <a:pt x="8" y="20"/>
                    <a:pt x="5" y="22"/>
                  </a:cubicBezTo>
                  <a:cubicBezTo>
                    <a:pt x="2" y="25"/>
                    <a:pt x="0" y="28"/>
                    <a:pt x="0" y="32"/>
                  </a:cubicBezTo>
                  <a:cubicBezTo>
                    <a:pt x="0" y="34"/>
                    <a:pt x="1" y="36"/>
                    <a:pt x="2" y="39"/>
                  </a:cubicBezTo>
                  <a:cubicBezTo>
                    <a:pt x="4" y="44"/>
                    <a:pt x="8" y="48"/>
                    <a:pt x="12" y="52"/>
                  </a:cubicBezTo>
                  <a:cubicBezTo>
                    <a:pt x="13" y="53"/>
                    <a:pt x="15" y="55"/>
                    <a:pt x="16" y="56"/>
                  </a:cubicBezTo>
                  <a:cubicBezTo>
                    <a:pt x="16" y="56"/>
                    <a:pt x="17" y="57"/>
                    <a:pt x="17" y="57"/>
                  </a:cubicBezTo>
                  <a:cubicBezTo>
                    <a:pt x="13" y="61"/>
                    <a:pt x="3" y="69"/>
                    <a:pt x="1" y="78"/>
                  </a:cubicBezTo>
                  <a:cubicBezTo>
                    <a:pt x="1" y="78"/>
                    <a:pt x="1" y="79"/>
                    <a:pt x="1" y="79"/>
                  </a:cubicBezTo>
                  <a:cubicBezTo>
                    <a:pt x="1" y="80"/>
                    <a:pt x="1" y="81"/>
                    <a:pt x="2" y="82"/>
                  </a:cubicBezTo>
                  <a:cubicBezTo>
                    <a:pt x="3" y="84"/>
                    <a:pt x="4" y="84"/>
                    <a:pt x="5" y="84"/>
                  </a:cubicBezTo>
                  <a:cubicBezTo>
                    <a:pt x="6" y="84"/>
                    <a:pt x="6" y="84"/>
                    <a:pt x="6" y="84"/>
                  </a:cubicBezTo>
                  <a:cubicBezTo>
                    <a:pt x="9" y="84"/>
                    <a:pt x="10" y="82"/>
                    <a:pt x="12" y="81"/>
                  </a:cubicBezTo>
                  <a:cubicBezTo>
                    <a:pt x="18" y="76"/>
                    <a:pt x="26" y="67"/>
                    <a:pt x="29" y="62"/>
                  </a:cubicBezTo>
                  <a:cubicBezTo>
                    <a:pt x="31" y="59"/>
                    <a:pt x="33" y="59"/>
                    <a:pt x="36" y="58"/>
                  </a:cubicBezTo>
                  <a:cubicBezTo>
                    <a:pt x="38" y="58"/>
                    <a:pt x="39" y="58"/>
                    <a:pt x="41" y="58"/>
                  </a:cubicBezTo>
                  <a:cubicBezTo>
                    <a:pt x="43" y="57"/>
                    <a:pt x="45" y="56"/>
                    <a:pt x="46" y="54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9" y="49"/>
                    <a:pt x="49" y="47"/>
                    <a:pt x="48" y="46"/>
                  </a:cubicBezTo>
                  <a:cubicBezTo>
                    <a:pt x="48" y="45"/>
                    <a:pt x="47" y="45"/>
                    <a:pt x="46" y="44"/>
                  </a:cubicBezTo>
                  <a:cubicBezTo>
                    <a:pt x="46" y="44"/>
                    <a:pt x="38" y="43"/>
                    <a:pt x="33" y="41"/>
                  </a:cubicBezTo>
                  <a:cubicBezTo>
                    <a:pt x="31" y="40"/>
                    <a:pt x="30" y="40"/>
                    <a:pt x="29" y="40"/>
                  </a:cubicBezTo>
                  <a:cubicBezTo>
                    <a:pt x="27" y="40"/>
                    <a:pt x="25" y="40"/>
                    <a:pt x="24" y="41"/>
                  </a:cubicBezTo>
                  <a:cubicBezTo>
                    <a:pt x="24" y="40"/>
                    <a:pt x="24" y="39"/>
                    <a:pt x="24" y="38"/>
                  </a:cubicBezTo>
                  <a:cubicBezTo>
                    <a:pt x="26" y="33"/>
                    <a:pt x="28" y="31"/>
                    <a:pt x="30" y="29"/>
                  </a:cubicBezTo>
                  <a:cubicBezTo>
                    <a:pt x="33" y="27"/>
                    <a:pt x="37" y="24"/>
                    <a:pt x="36" y="19"/>
                  </a:cubicBezTo>
                  <a:cubicBezTo>
                    <a:pt x="36" y="18"/>
                    <a:pt x="36" y="17"/>
                    <a:pt x="36" y="16"/>
                  </a:cubicBezTo>
                  <a:cubicBezTo>
                    <a:pt x="35" y="10"/>
                    <a:pt x="32" y="6"/>
                    <a:pt x="29" y="4"/>
                  </a:cubicBezTo>
                  <a:cubicBezTo>
                    <a:pt x="26" y="1"/>
                    <a:pt x="24" y="1"/>
                    <a:pt x="22" y="0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5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41" name="Freeform 87"/>
          <p:cNvSpPr>
            <a:spLocks/>
          </p:cNvSpPr>
          <p:nvPr/>
        </p:nvSpPr>
        <p:spPr bwMode="auto">
          <a:xfrm>
            <a:off x="5538715" y="1428620"/>
            <a:ext cx="1766039" cy="627937"/>
          </a:xfrm>
          <a:custGeom>
            <a:avLst/>
            <a:gdLst/>
            <a:ahLst/>
            <a:cxnLst/>
            <a:rect l="l" t="t" r="r" b="b"/>
            <a:pathLst>
              <a:path w="1766039" h="627937">
                <a:moveTo>
                  <a:pt x="48289" y="0"/>
                </a:moveTo>
                <a:cubicBezTo>
                  <a:pt x="708766" y="0"/>
                  <a:pt x="708766" y="0"/>
                  <a:pt x="708766" y="0"/>
                </a:cubicBezTo>
                <a:cubicBezTo>
                  <a:pt x="714997" y="0"/>
                  <a:pt x="747709" y="0"/>
                  <a:pt x="758613" y="0"/>
                </a:cubicBezTo>
                <a:lnTo>
                  <a:pt x="803818" y="4589"/>
                </a:lnTo>
                <a:cubicBezTo>
                  <a:pt x="809799" y="1557"/>
                  <a:pt x="816540" y="0"/>
                  <a:pt x="823614" y="0"/>
                </a:cubicBezTo>
                <a:cubicBezTo>
                  <a:pt x="1484090" y="0"/>
                  <a:pt x="1484090" y="0"/>
                  <a:pt x="1484090" y="0"/>
                </a:cubicBezTo>
                <a:cubicBezTo>
                  <a:pt x="1490321" y="0"/>
                  <a:pt x="1523034" y="0"/>
                  <a:pt x="1533938" y="0"/>
                </a:cubicBezTo>
                <a:cubicBezTo>
                  <a:pt x="1661671" y="0"/>
                  <a:pt x="1766039" y="104397"/>
                  <a:pt x="1766039" y="232165"/>
                </a:cubicBezTo>
                <a:cubicBezTo>
                  <a:pt x="1766039" y="361492"/>
                  <a:pt x="1661671" y="465889"/>
                  <a:pt x="1533938" y="465889"/>
                </a:cubicBezTo>
                <a:cubicBezTo>
                  <a:pt x="1523034" y="465889"/>
                  <a:pt x="1490321" y="465889"/>
                  <a:pt x="1484090" y="465889"/>
                </a:cubicBezTo>
                <a:cubicBezTo>
                  <a:pt x="878134" y="465889"/>
                  <a:pt x="878134" y="465889"/>
                  <a:pt x="878134" y="465889"/>
                </a:cubicBezTo>
                <a:lnTo>
                  <a:pt x="878446" y="466305"/>
                </a:lnTo>
                <a:lnTo>
                  <a:pt x="775324" y="466305"/>
                </a:lnTo>
                <a:lnTo>
                  <a:pt x="775324" y="464191"/>
                </a:lnTo>
                <a:cubicBezTo>
                  <a:pt x="769857" y="465685"/>
                  <a:pt x="764258" y="465889"/>
                  <a:pt x="758613" y="465889"/>
                </a:cubicBezTo>
                <a:cubicBezTo>
                  <a:pt x="747709" y="465889"/>
                  <a:pt x="714997" y="465889"/>
                  <a:pt x="708766" y="465889"/>
                </a:cubicBezTo>
                <a:cubicBezTo>
                  <a:pt x="102810" y="465889"/>
                  <a:pt x="102810" y="465889"/>
                  <a:pt x="102810" y="465889"/>
                </a:cubicBezTo>
                <a:lnTo>
                  <a:pt x="106899" y="471342"/>
                </a:lnTo>
                <a:cubicBezTo>
                  <a:pt x="107483" y="472121"/>
                  <a:pt x="107483" y="472121"/>
                  <a:pt x="107483" y="472121"/>
                </a:cubicBezTo>
                <a:cubicBezTo>
                  <a:pt x="0" y="627937"/>
                  <a:pt x="0" y="627937"/>
                  <a:pt x="0" y="627937"/>
                </a:cubicBezTo>
                <a:cubicBezTo>
                  <a:pt x="0" y="416028"/>
                  <a:pt x="0" y="416028"/>
                  <a:pt x="0" y="416028"/>
                </a:cubicBezTo>
                <a:cubicBezTo>
                  <a:pt x="0" y="302282"/>
                  <a:pt x="0" y="302282"/>
                  <a:pt x="0" y="302282"/>
                </a:cubicBezTo>
                <a:cubicBezTo>
                  <a:pt x="0" y="49861"/>
                  <a:pt x="0" y="49861"/>
                  <a:pt x="0" y="49861"/>
                </a:cubicBezTo>
                <a:cubicBezTo>
                  <a:pt x="0" y="21814"/>
                  <a:pt x="21808" y="0"/>
                  <a:pt x="48289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42" name="Freeform 98"/>
          <p:cNvSpPr>
            <a:spLocks/>
          </p:cNvSpPr>
          <p:nvPr/>
        </p:nvSpPr>
        <p:spPr bwMode="auto">
          <a:xfrm>
            <a:off x="5519586" y="3462159"/>
            <a:ext cx="1768019" cy="627937"/>
          </a:xfrm>
          <a:custGeom>
            <a:avLst/>
            <a:gdLst/>
            <a:ahLst/>
            <a:cxnLst/>
            <a:rect l="l" t="t" r="r" b="b"/>
            <a:pathLst>
              <a:path w="1768019" h="627937">
                <a:moveTo>
                  <a:pt x="0" y="0"/>
                </a:moveTo>
                <a:cubicBezTo>
                  <a:pt x="0" y="0"/>
                  <a:pt x="0" y="0"/>
                  <a:pt x="109087" y="155816"/>
                </a:cubicBezTo>
                <a:cubicBezTo>
                  <a:pt x="109087" y="155816"/>
                  <a:pt x="109087" y="155816"/>
                  <a:pt x="109477" y="156595"/>
                </a:cubicBezTo>
                <a:lnTo>
                  <a:pt x="112204" y="162048"/>
                </a:lnTo>
                <a:cubicBezTo>
                  <a:pt x="112204" y="162048"/>
                  <a:pt x="112204" y="162048"/>
                  <a:pt x="710626" y="162048"/>
                </a:cubicBezTo>
                <a:cubicBezTo>
                  <a:pt x="715301" y="162048"/>
                  <a:pt x="748027" y="162048"/>
                  <a:pt x="760495" y="162048"/>
                </a:cubicBezTo>
                <a:cubicBezTo>
                  <a:pt x="767994" y="162048"/>
                  <a:pt x="775414" y="162408"/>
                  <a:pt x="782623" y="164295"/>
                </a:cubicBezTo>
                <a:lnTo>
                  <a:pt x="1433803" y="164295"/>
                </a:lnTo>
                <a:lnTo>
                  <a:pt x="1433803" y="162048"/>
                </a:lnTo>
                <a:lnTo>
                  <a:pt x="1485950" y="162048"/>
                </a:lnTo>
                <a:cubicBezTo>
                  <a:pt x="1490626" y="162048"/>
                  <a:pt x="1523352" y="162048"/>
                  <a:pt x="1535819" y="162048"/>
                </a:cubicBezTo>
                <a:cubicBezTo>
                  <a:pt x="1663607" y="162048"/>
                  <a:pt x="1768019" y="266445"/>
                  <a:pt x="1768019" y="395772"/>
                </a:cubicBezTo>
                <a:cubicBezTo>
                  <a:pt x="1768019" y="523541"/>
                  <a:pt x="1663607" y="627937"/>
                  <a:pt x="1535819" y="627937"/>
                </a:cubicBezTo>
                <a:cubicBezTo>
                  <a:pt x="1523352" y="627937"/>
                  <a:pt x="1490626" y="627937"/>
                  <a:pt x="1485950" y="627937"/>
                </a:cubicBezTo>
                <a:cubicBezTo>
                  <a:pt x="1485931" y="627937"/>
                  <a:pt x="1482401" y="627937"/>
                  <a:pt x="825193" y="627937"/>
                </a:cubicBezTo>
                <a:cubicBezTo>
                  <a:pt x="817776" y="627937"/>
                  <a:pt x="810795" y="626412"/>
                  <a:pt x="804622" y="623459"/>
                </a:cubicBezTo>
                <a:lnTo>
                  <a:pt x="760495" y="627937"/>
                </a:lnTo>
                <a:cubicBezTo>
                  <a:pt x="748027" y="627937"/>
                  <a:pt x="715301" y="627937"/>
                  <a:pt x="710626" y="627937"/>
                </a:cubicBezTo>
                <a:cubicBezTo>
                  <a:pt x="710626" y="627937"/>
                  <a:pt x="710626" y="627937"/>
                  <a:pt x="49868" y="627937"/>
                </a:cubicBezTo>
                <a:cubicBezTo>
                  <a:pt x="21817" y="627937"/>
                  <a:pt x="0" y="606123"/>
                  <a:pt x="0" y="578076"/>
                </a:cubicBezTo>
                <a:cubicBezTo>
                  <a:pt x="0" y="578076"/>
                  <a:pt x="0" y="578076"/>
                  <a:pt x="0" y="325655"/>
                </a:cubicBezTo>
                <a:cubicBezTo>
                  <a:pt x="0" y="325655"/>
                  <a:pt x="0" y="325655"/>
                  <a:pt x="0" y="211909"/>
                </a:cubicBezTo>
                <a:cubicBezTo>
                  <a:pt x="0" y="211909"/>
                  <a:pt x="0" y="211909"/>
                  <a:pt x="0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6730" name="Freeform 139"/>
          <p:cNvSpPr>
            <a:spLocks/>
          </p:cNvSpPr>
          <p:nvPr/>
        </p:nvSpPr>
        <p:spPr bwMode="auto">
          <a:xfrm>
            <a:off x="4485337" y="3594738"/>
            <a:ext cx="308692" cy="308032"/>
          </a:xfrm>
          <a:custGeom>
            <a:avLst/>
            <a:gdLst>
              <a:gd name="T0" fmla="*/ 8 w 198"/>
              <a:gd name="T1" fmla="*/ 99 h 198"/>
              <a:gd name="T2" fmla="*/ 17 w 198"/>
              <a:gd name="T3" fmla="*/ 99 h 198"/>
              <a:gd name="T4" fmla="*/ 9 w 198"/>
              <a:gd name="T5" fmla="*/ 99 h 198"/>
              <a:gd name="T6" fmla="*/ 17 w 198"/>
              <a:gd name="T7" fmla="*/ 99 h 198"/>
              <a:gd name="T8" fmla="*/ 17 w 198"/>
              <a:gd name="T9" fmla="*/ 99 h 198"/>
              <a:gd name="T10" fmla="*/ 9 w 198"/>
              <a:gd name="T11" fmla="*/ 99 h 198"/>
              <a:gd name="T12" fmla="*/ 17 w 198"/>
              <a:gd name="T13" fmla="*/ 99 h 198"/>
              <a:gd name="T14" fmla="*/ 41 w 198"/>
              <a:gd name="T15" fmla="*/ 41 h 198"/>
              <a:gd name="T16" fmla="*/ 99 w 198"/>
              <a:gd name="T17" fmla="*/ 17 h 198"/>
              <a:gd name="T18" fmla="*/ 181 w 198"/>
              <a:gd name="T19" fmla="*/ 99 h 198"/>
              <a:gd name="T20" fmla="*/ 99 w 198"/>
              <a:gd name="T21" fmla="*/ 181 h 198"/>
              <a:gd name="T22" fmla="*/ 99 w 198"/>
              <a:gd name="T23" fmla="*/ 188 h 198"/>
              <a:gd name="T24" fmla="*/ 99 w 198"/>
              <a:gd name="T25" fmla="*/ 181 h 198"/>
              <a:gd name="T26" fmla="*/ 99 w 198"/>
              <a:gd name="T27" fmla="*/ 181 h 198"/>
              <a:gd name="T28" fmla="*/ 99 w 198"/>
              <a:gd name="T29" fmla="*/ 188 h 198"/>
              <a:gd name="T30" fmla="*/ 99 w 198"/>
              <a:gd name="T31" fmla="*/ 181 h 198"/>
              <a:gd name="T32" fmla="*/ 98 w 198"/>
              <a:gd name="T33" fmla="*/ 181 h 198"/>
              <a:gd name="T34" fmla="*/ 99 w 198"/>
              <a:gd name="T35" fmla="*/ 189 h 198"/>
              <a:gd name="T36" fmla="*/ 99 w 198"/>
              <a:gd name="T37" fmla="*/ 181 h 198"/>
              <a:gd name="T38" fmla="*/ 41 w 198"/>
              <a:gd name="T39" fmla="*/ 157 h 198"/>
              <a:gd name="T40" fmla="*/ 17 w 198"/>
              <a:gd name="T41" fmla="*/ 99 h 198"/>
              <a:gd name="T42" fmla="*/ 17 w 198"/>
              <a:gd name="T43" fmla="*/ 99 h 198"/>
              <a:gd name="T44" fmla="*/ 17 w 198"/>
              <a:gd name="T45" fmla="*/ 99 h 198"/>
              <a:gd name="T46" fmla="*/ 8 w 198"/>
              <a:gd name="T47" fmla="*/ 99 h 198"/>
              <a:gd name="T48" fmla="*/ 0 w 198"/>
              <a:gd name="T49" fmla="*/ 99 h 198"/>
              <a:gd name="T50" fmla="*/ 99 w 198"/>
              <a:gd name="T51" fmla="*/ 198 h 198"/>
              <a:gd name="T52" fmla="*/ 99 w 198"/>
              <a:gd name="T53" fmla="*/ 198 h 198"/>
              <a:gd name="T54" fmla="*/ 100 w 198"/>
              <a:gd name="T55" fmla="*/ 198 h 198"/>
              <a:gd name="T56" fmla="*/ 99 w 198"/>
              <a:gd name="T57" fmla="*/ 190 h 198"/>
              <a:gd name="T58" fmla="*/ 99 w 198"/>
              <a:gd name="T59" fmla="*/ 198 h 198"/>
              <a:gd name="T60" fmla="*/ 100 w 198"/>
              <a:gd name="T61" fmla="*/ 198 h 198"/>
              <a:gd name="T62" fmla="*/ 99 w 198"/>
              <a:gd name="T63" fmla="*/ 190 h 198"/>
              <a:gd name="T64" fmla="*/ 99 w 198"/>
              <a:gd name="T65" fmla="*/ 198 h 198"/>
              <a:gd name="T66" fmla="*/ 99 w 198"/>
              <a:gd name="T67" fmla="*/ 190 h 198"/>
              <a:gd name="T68" fmla="*/ 99 w 198"/>
              <a:gd name="T69" fmla="*/ 198 h 198"/>
              <a:gd name="T70" fmla="*/ 99 w 198"/>
              <a:gd name="T71" fmla="*/ 198 h 198"/>
              <a:gd name="T72" fmla="*/ 99 w 198"/>
              <a:gd name="T73" fmla="*/ 190 h 198"/>
              <a:gd name="T74" fmla="*/ 99 w 198"/>
              <a:gd name="T75" fmla="*/ 198 h 198"/>
              <a:gd name="T76" fmla="*/ 99 w 198"/>
              <a:gd name="T77" fmla="*/ 198 h 198"/>
              <a:gd name="T78" fmla="*/ 198 w 198"/>
              <a:gd name="T79" fmla="*/ 99 h 198"/>
              <a:gd name="T80" fmla="*/ 99 w 198"/>
              <a:gd name="T81" fmla="*/ 0 h 198"/>
              <a:gd name="T82" fmla="*/ 0 w 198"/>
              <a:gd name="T83" fmla="*/ 99 h 198"/>
              <a:gd name="T84" fmla="*/ 0 w 198"/>
              <a:gd name="T85" fmla="*/ 99 h 198"/>
              <a:gd name="T86" fmla="*/ 8 w 198"/>
              <a:gd name="T87" fmla="*/ 99 h 198"/>
              <a:gd name="T88" fmla="*/ 0 w 198"/>
              <a:gd name="T89" fmla="*/ 99 h 198"/>
              <a:gd name="T90" fmla="*/ 8 w 198"/>
              <a:gd name="T91" fmla="*/ 99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98" h="198">
                <a:moveTo>
                  <a:pt x="8" y="99"/>
                </a:moveTo>
                <a:cubicBezTo>
                  <a:pt x="17" y="99"/>
                  <a:pt x="17" y="99"/>
                  <a:pt x="17" y="99"/>
                </a:cubicBezTo>
                <a:cubicBezTo>
                  <a:pt x="9" y="99"/>
                  <a:pt x="9" y="99"/>
                  <a:pt x="9" y="99"/>
                </a:cubicBezTo>
                <a:cubicBezTo>
                  <a:pt x="17" y="99"/>
                  <a:pt x="17" y="99"/>
                  <a:pt x="17" y="99"/>
                </a:cubicBezTo>
                <a:cubicBezTo>
                  <a:pt x="17" y="99"/>
                  <a:pt x="17" y="99"/>
                  <a:pt x="17" y="99"/>
                </a:cubicBezTo>
                <a:cubicBezTo>
                  <a:pt x="9" y="99"/>
                  <a:pt x="9" y="99"/>
                  <a:pt x="9" y="99"/>
                </a:cubicBezTo>
                <a:cubicBezTo>
                  <a:pt x="17" y="99"/>
                  <a:pt x="17" y="99"/>
                  <a:pt x="17" y="99"/>
                </a:cubicBezTo>
                <a:cubicBezTo>
                  <a:pt x="17" y="76"/>
                  <a:pt x="26" y="56"/>
                  <a:pt x="41" y="41"/>
                </a:cubicBezTo>
                <a:cubicBezTo>
                  <a:pt x="56" y="26"/>
                  <a:pt x="76" y="17"/>
                  <a:pt x="99" y="17"/>
                </a:cubicBezTo>
                <a:cubicBezTo>
                  <a:pt x="144" y="17"/>
                  <a:pt x="181" y="54"/>
                  <a:pt x="181" y="99"/>
                </a:cubicBezTo>
                <a:cubicBezTo>
                  <a:pt x="181" y="144"/>
                  <a:pt x="144" y="181"/>
                  <a:pt x="99" y="181"/>
                </a:cubicBezTo>
                <a:cubicBezTo>
                  <a:pt x="99" y="188"/>
                  <a:pt x="99" y="188"/>
                  <a:pt x="99" y="188"/>
                </a:cubicBezTo>
                <a:cubicBezTo>
                  <a:pt x="99" y="181"/>
                  <a:pt x="99" y="181"/>
                  <a:pt x="99" y="181"/>
                </a:cubicBezTo>
                <a:cubicBezTo>
                  <a:pt x="99" y="181"/>
                  <a:pt x="99" y="181"/>
                  <a:pt x="99" y="181"/>
                </a:cubicBezTo>
                <a:cubicBezTo>
                  <a:pt x="99" y="188"/>
                  <a:pt x="99" y="188"/>
                  <a:pt x="99" y="188"/>
                </a:cubicBezTo>
                <a:cubicBezTo>
                  <a:pt x="99" y="181"/>
                  <a:pt x="99" y="181"/>
                  <a:pt x="99" y="181"/>
                </a:cubicBezTo>
                <a:cubicBezTo>
                  <a:pt x="99" y="181"/>
                  <a:pt x="99" y="181"/>
                  <a:pt x="98" y="181"/>
                </a:cubicBezTo>
                <a:cubicBezTo>
                  <a:pt x="99" y="189"/>
                  <a:pt x="99" y="189"/>
                  <a:pt x="99" y="189"/>
                </a:cubicBezTo>
                <a:cubicBezTo>
                  <a:pt x="99" y="181"/>
                  <a:pt x="99" y="181"/>
                  <a:pt x="99" y="181"/>
                </a:cubicBezTo>
                <a:cubicBezTo>
                  <a:pt x="76" y="181"/>
                  <a:pt x="56" y="171"/>
                  <a:pt x="41" y="157"/>
                </a:cubicBezTo>
                <a:cubicBezTo>
                  <a:pt x="26" y="142"/>
                  <a:pt x="17" y="121"/>
                  <a:pt x="17" y="99"/>
                </a:cubicBezTo>
                <a:cubicBezTo>
                  <a:pt x="17" y="99"/>
                  <a:pt x="17" y="99"/>
                  <a:pt x="17" y="99"/>
                </a:cubicBezTo>
                <a:cubicBezTo>
                  <a:pt x="17" y="99"/>
                  <a:pt x="17" y="99"/>
                  <a:pt x="17" y="99"/>
                </a:cubicBezTo>
                <a:cubicBezTo>
                  <a:pt x="8" y="99"/>
                  <a:pt x="8" y="99"/>
                  <a:pt x="8" y="99"/>
                </a:cubicBezTo>
                <a:cubicBezTo>
                  <a:pt x="0" y="99"/>
                  <a:pt x="0" y="99"/>
                  <a:pt x="0" y="99"/>
                </a:cubicBezTo>
                <a:cubicBezTo>
                  <a:pt x="0" y="154"/>
                  <a:pt x="44" y="198"/>
                  <a:pt x="99" y="198"/>
                </a:cubicBezTo>
                <a:cubicBezTo>
                  <a:pt x="99" y="198"/>
                  <a:pt x="99" y="198"/>
                  <a:pt x="99" y="198"/>
                </a:cubicBezTo>
                <a:cubicBezTo>
                  <a:pt x="100" y="198"/>
                  <a:pt x="100" y="198"/>
                  <a:pt x="100" y="198"/>
                </a:cubicBezTo>
                <a:cubicBezTo>
                  <a:pt x="99" y="190"/>
                  <a:pt x="99" y="190"/>
                  <a:pt x="99" y="190"/>
                </a:cubicBezTo>
                <a:cubicBezTo>
                  <a:pt x="99" y="198"/>
                  <a:pt x="99" y="198"/>
                  <a:pt x="99" y="198"/>
                </a:cubicBezTo>
                <a:cubicBezTo>
                  <a:pt x="100" y="198"/>
                  <a:pt x="100" y="198"/>
                  <a:pt x="100" y="198"/>
                </a:cubicBezTo>
                <a:cubicBezTo>
                  <a:pt x="99" y="190"/>
                  <a:pt x="99" y="190"/>
                  <a:pt x="99" y="190"/>
                </a:cubicBezTo>
                <a:cubicBezTo>
                  <a:pt x="99" y="198"/>
                  <a:pt x="99" y="198"/>
                  <a:pt x="99" y="198"/>
                </a:cubicBezTo>
                <a:cubicBezTo>
                  <a:pt x="99" y="190"/>
                  <a:pt x="99" y="190"/>
                  <a:pt x="99" y="190"/>
                </a:cubicBezTo>
                <a:cubicBezTo>
                  <a:pt x="99" y="198"/>
                  <a:pt x="99" y="198"/>
                  <a:pt x="99" y="198"/>
                </a:cubicBezTo>
                <a:cubicBezTo>
                  <a:pt x="99" y="198"/>
                  <a:pt x="99" y="198"/>
                  <a:pt x="99" y="198"/>
                </a:cubicBezTo>
                <a:cubicBezTo>
                  <a:pt x="99" y="190"/>
                  <a:pt x="99" y="190"/>
                  <a:pt x="99" y="190"/>
                </a:cubicBezTo>
                <a:cubicBezTo>
                  <a:pt x="99" y="198"/>
                  <a:pt x="99" y="198"/>
                  <a:pt x="99" y="198"/>
                </a:cubicBezTo>
                <a:cubicBezTo>
                  <a:pt x="99" y="198"/>
                  <a:pt x="99" y="198"/>
                  <a:pt x="99" y="198"/>
                </a:cubicBezTo>
                <a:cubicBezTo>
                  <a:pt x="154" y="198"/>
                  <a:pt x="198" y="154"/>
                  <a:pt x="198" y="99"/>
                </a:cubicBezTo>
                <a:cubicBezTo>
                  <a:pt x="198" y="44"/>
                  <a:pt x="154" y="0"/>
                  <a:pt x="99" y="0"/>
                </a:cubicBezTo>
                <a:cubicBezTo>
                  <a:pt x="44" y="0"/>
                  <a:pt x="0" y="44"/>
                  <a:pt x="0" y="99"/>
                </a:cubicBezTo>
                <a:cubicBezTo>
                  <a:pt x="0" y="99"/>
                  <a:pt x="0" y="99"/>
                  <a:pt x="0" y="99"/>
                </a:cubicBezTo>
                <a:cubicBezTo>
                  <a:pt x="8" y="99"/>
                  <a:pt x="8" y="99"/>
                  <a:pt x="8" y="99"/>
                </a:cubicBezTo>
                <a:cubicBezTo>
                  <a:pt x="0" y="99"/>
                  <a:pt x="0" y="99"/>
                  <a:pt x="0" y="99"/>
                </a:cubicBezTo>
                <a:lnTo>
                  <a:pt x="8" y="9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05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6732" name="Freeform 141"/>
          <p:cNvSpPr>
            <a:spLocks/>
          </p:cNvSpPr>
          <p:nvPr/>
        </p:nvSpPr>
        <p:spPr bwMode="auto">
          <a:xfrm>
            <a:off x="5340835" y="3097402"/>
            <a:ext cx="310011" cy="310010"/>
          </a:xfrm>
          <a:custGeom>
            <a:avLst/>
            <a:gdLst>
              <a:gd name="T0" fmla="*/ 54 w 199"/>
              <a:gd name="T1" fmla="*/ 178 h 199"/>
              <a:gd name="T2" fmla="*/ 59 w 199"/>
              <a:gd name="T3" fmla="*/ 170 h 199"/>
              <a:gd name="T4" fmla="*/ 18 w 199"/>
              <a:gd name="T5" fmla="*/ 99 h 199"/>
              <a:gd name="T6" fmla="*/ 29 w 199"/>
              <a:gd name="T7" fmla="*/ 59 h 199"/>
              <a:gd name="T8" fmla="*/ 100 w 199"/>
              <a:gd name="T9" fmla="*/ 18 h 199"/>
              <a:gd name="T10" fmla="*/ 140 w 199"/>
              <a:gd name="T11" fmla="*/ 29 h 199"/>
              <a:gd name="T12" fmla="*/ 181 w 199"/>
              <a:gd name="T13" fmla="*/ 100 h 199"/>
              <a:gd name="T14" fmla="*/ 170 w 199"/>
              <a:gd name="T15" fmla="*/ 140 h 199"/>
              <a:gd name="T16" fmla="*/ 100 w 199"/>
              <a:gd name="T17" fmla="*/ 181 h 199"/>
              <a:gd name="T18" fmla="*/ 59 w 199"/>
              <a:gd name="T19" fmla="*/ 170 h 199"/>
              <a:gd name="T20" fmla="*/ 54 w 199"/>
              <a:gd name="T21" fmla="*/ 178 h 199"/>
              <a:gd name="T22" fmla="*/ 50 w 199"/>
              <a:gd name="T23" fmla="*/ 185 h 199"/>
              <a:gd name="T24" fmla="*/ 100 w 199"/>
              <a:gd name="T25" fmla="*/ 199 h 199"/>
              <a:gd name="T26" fmla="*/ 186 w 199"/>
              <a:gd name="T27" fmla="*/ 149 h 199"/>
              <a:gd name="T28" fmla="*/ 199 w 199"/>
              <a:gd name="T29" fmla="*/ 100 h 199"/>
              <a:gd name="T30" fmla="*/ 149 w 199"/>
              <a:gd name="T31" fmla="*/ 13 h 199"/>
              <a:gd name="T32" fmla="*/ 100 w 199"/>
              <a:gd name="T33" fmla="*/ 0 h 199"/>
              <a:gd name="T34" fmla="*/ 14 w 199"/>
              <a:gd name="T35" fmla="*/ 50 h 199"/>
              <a:gd name="T36" fmla="*/ 0 w 199"/>
              <a:gd name="T37" fmla="*/ 99 h 199"/>
              <a:gd name="T38" fmla="*/ 50 w 199"/>
              <a:gd name="T39" fmla="*/ 185 h 199"/>
              <a:gd name="T40" fmla="*/ 54 w 199"/>
              <a:gd name="T41" fmla="*/ 178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99" h="199">
                <a:moveTo>
                  <a:pt x="54" y="178"/>
                </a:moveTo>
                <a:cubicBezTo>
                  <a:pt x="59" y="170"/>
                  <a:pt x="59" y="170"/>
                  <a:pt x="59" y="170"/>
                </a:cubicBezTo>
                <a:cubicBezTo>
                  <a:pt x="33" y="155"/>
                  <a:pt x="18" y="128"/>
                  <a:pt x="18" y="99"/>
                </a:cubicBezTo>
                <a:cubicBezTo>
                  <a:pt x="18" y="85"/>
                  <a:pt x="21" y="71"/>
                  <a:pt x="29" y="59"/>
                </a:cubicBezTo>
                <a:cubicBezTo>
                  <a:pt x="44" y="32"/>
                  <a:pt x="71" y="18"/>
                  <a:pt x="100" y="18"/>
                </a:cubicBezTo>
                <a:cubicBezTo>
                  <a:pt x="114" y="18"/>
                  <a:pt x="128" y="21"/>
                  <a:pt x="140" y="29"/>
                </a:cubicBezTo>
                <a:cubicBezTo>
                  <a:pt x="167" y="44"/>
                  <a:pt x="181" y="71"/>
                  <a:pt x="181" y="100"/>
                </a:cubicBezTo>
                <a:cubicBezTo>
                  <a:pt x="181" y="113"/>
                  <a:pt x="178" y="127"/>
                  <a:pt x="170" y="140"/>
                </a:cubicBezTo>
                <a:cubicBezTo>
                  <a:pt x="155" y="167"/>
                  <a:pt x="128" y="181"/>
                  <a:pt x="100" y="181"/>
                </a:cubicBezTo>
                <a:cubicBezTo>
                  <a:pt x="86" y="181"/>
                  <a:pt x="72" y="178"/>
                  <a:pt x="59" y="170"/>
                </a:cubicBezTo>
                <a:cubicBezTo>
                  <a:pt x="54" y="178"/>
                  <a:pt x="54" y="178"/>
                  <a:pt x="54" y="178"/>
                </a:cubicBezTo>
                <a:cubicBezTo>
                  <a:pt x="50" y="185"/>
                  <a:pt x="50" y="185"/>
                  <a:pt x="50" y="185"/>
                </a:cubicBezTo>
                <a:cubicBezTo>
                  <a:pt x="66" y="194"/>
                  <a:pt x="83" y="199"/>
                  <a:pt x="100" y="199"/>
                </a:cubicBezTo>
                <a:cubicBezTo>
                  <a:pt x="134" y="199"/>
                  <a:pt x="167" y="181"/>
                  <a:pt x="186" y="149"/>
                </a:cubicBezTo>
                <a:cubicBezTo>
                  <a:pt x="195" y="133"/>
                  <a:pt x="199" y="116"/>
                  <a:pt x="199" y="100"/>
                </a:cubicBezTo>
                <a:cubicBezTo>
                  <a:pt x="199" y="65"/>
                  <a:pt x="181" y="32"/>
                  <a:pt x="149" y="13"/>
                </a:cubicBezTo>
                <a:cubicBezTo>
                  <a:pt x="134" y="4"/>
                  <a:pt x="117" y="0"/>
                  <a:pt x="100" y="0"/>
                </a:cubicBezTo>
                <a:cubicBezTo>
                  <a:pt x="65" y="0"/>
                  <a:pt x="32" y="18"/>
                  <a:pt x="14" y="50"/>
                </a:cubicBezTo>
                <a:cubicBezTo>
                  <a:pt x="5" y="65"/>
                  <a:pt x="0" y="83"/>
                  <a:pt x="0" y="99"/>
                </a:cubicBezTo>
                <a:cubicBezTo>
                  <a:pt x="0" y="134"/>
                  <a:pt x="18" y="167"/>
                  <a:pt x="50" y="185"/>
                </a:cubicBezTo>
                <a:lnTo>
                  <a:pt x="54" y="17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05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6670" name="Freeform 79"/>
          <p:cNvSpPr>
            <a:spLocks/>
          </p:cNvSpPr>
          <p:nvPr/>
        </p:nvSpPr>
        <p:spPr bwMode="auto">
          <a:xfrm>
            <a:off x="3634456" y="1755781"/>
            <a:ext cx="2007155" cy="2005835"/>
          </a:xfrm>
          <a:custGeom>
            <a:avLst/>
            <a:gdLst>
              <a:gd name="T0" fmla="*/ 1275 w 1288"/>
              <a:gd name="T1" fmla="*/ 644 h 1287"/>
              <a:gd name="T2" fmla="*/ 1263 w 1288"/>
              <a:gd name="T3" fmla="*/ 644 h 1287"/>
              <a:gd name="T4" fmla="*/ 1082 w 1288"/>
              <a:gd name="T5" fmla="*/ 1081 h 1287"/>
              <a:gd name="T6" fmla="*/ 644 w 1288"/>
              <a:gd name="T7" fmla="*/ 1263 h 1287"/>
              <a:gd name="T8" fmla="*/ 206 w 1288"/>
              <a:gd name="T9" fmla="*/ 1081 h 1287"/>
              <a:gd name="T10" fmla="*/ 25 w 1288"/>
              <a:gd name="T11" fmla="*/ 644 h 1287"/>
              <a:gd name="T12" fmla="*/ 206 w 1288"/>
              <a:gd name="T13" fmla="*/ 206 h 1287"/>
              <a:gd name="T14" fmla="*/ 644 w 1288"/>
              <a:gd name="T15" fmla="*/ 25 h 1287"/>
              <a:gd name="T16" fmla="*/ 1082 w 1288"/>
              <a:gd name="T17" fmla="*/ 206 h 1287"/>
              <a:gd name="T18" fmla="*/ 1263 w 1288"/>
              <a:gd name="T19" fmla="*/ 644 h 1287"/>
              <a:gd name="T20" fmla="*/ 1275 w 1288"/>
              <a:gd name="T21" fmla="*/ 644 h 1287"/>
              <a:gd name="T22" fmla="*/ 1288 w 1288"/>
              <a:gd name="T23" fmla="*/ 644 h 1287"/>
              <a:gd name="T24" fmla="*/ 1099 w 1288"/>
              <a:gd name="T25" fmla="*/ 189 h 1287"/>
              <a:gd name="T26" fmla="*/ 644 w 1288"/>
              <a:gd name="T27" fmla="*/ 0 h 1287"/>
              <a:gd name="T28" fmla="*/ 189 w 1288"/>
              <a:gd name="T29" fmla="*/ 189 h 1287"/>
              <a:gd name="T30" fmla="*/ 0 w 1288"/>
              <a:gd name="T31" fmla="*/ 644 h 1287"/>
              <a:gd name="T32" fmla="*/ 189 w 1288"/>
              <a:gd name="T33" fmla="*/ 1099 h 1287"/>
              <a:gd name="T34" fmla="*/ 644 w 1288"/>
              <a:gd name="T35" fmla="*/ 1287 h 1287"/>
              <a:gd name="T36" fmla="*/ 1099 w 1288"/>
              <a:gd name="T37" fmla="*/ 1099 h 1287"/>
              <a:gd name="T38" fmla="*/ 1288 w 1288"/>
              <a:gd name="T39" fmla="*/ 644 h 1287"/>
              <a:gd name="T40" fmla="*/ 1275 w 1288"/>
              <a:gd name="T41" fmla="*/ 644 h 1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288" h="1287">
                <a:moveTo>
                  <a:pt x="1275" y="644"/>
                </a:moveTo>
                <a:cubicBezTo>
                  <a:pt x="1263" y="644"/>
                  <a:pt x="1263" y="644"/>
                  <a:pt x="1263" y="644"/>
                </a:cubicBezTo>
                <a:cubicBezTo>
                  <a:pt x="1263" y="815"/>
                  <a:pt x="1194" y="969"/>
                  <a:pt x="1082" y="1081"/>
                </a:cubicBezTo>
                <a:cubicBezTo>
                  <a:pt x="970" y="1193"/>
                  <a:pt x="815" y="1263"/>
                  <a:pt x="644" y="1263"/>
                </a:cubicBezTo>
                <a:cubicBezTo>
                  <a:pt x="473" y="1263"/>
                  <a:pt x="318" y="1193"/>
                  <a:pt x="206" y="1081"/>
                </a:cubicBezTo>
                <a:cubicBezTo>
                  <a:pt x="94" y="969"/>
                  <a:pt x="25" y="815"/>
                  <a:pt x="25" y="644"/>
                </a:cubicBezTo>
                <a:cubicBezTo>
                  <a:pt x="25" y="473"/>
                  <a:pt x="94" y="318"/>
                  <a:pt x="206" y="206"/>
                </a:cubicBezTo>
                <a:cubicBezTo>
                  <a:pt x="318" y="94"/>
                  <a:pt x="473" y="25"/>
                  <a:pt x="644" y="25"/>
                </a:cubicBezTo>
                <a:cubicBezTo>
                  <a:pt x="815" y="25"/>
                  <a:pt x="970" y="94"/>
                  <a:pt x="1082" y="206"/>
                </a:cubicBezTo>
                <a:cubicBezTo>
                  <a:pt x="1194" y="318"/>
                  <a:pt x="1263" y="473"/>
                  <a:pt x="1263" y="644"/>
                </a:cubicBezTo>
                <a:cubicBezTo>
                  <a:pt x="1275" y="644"/>
                  <a:pt x="1275" y="644"/>
                  <a:pt x="1275" y="644"/>
                </a:cubicBezTo>
                <a:cubicBezTo>
                  <a:pt x="1288" y="644"/>
                  <a:pt x="1288" y="644"/>
                  <a:pt x="1288" y="644"/>
                </a:cubicBezTo>
                <a:cubicBezTo>
                  <a:pt x="1288" y="466"/>
                  <a:pt x="1215" y="305"/>
                  <a:pt x="1099" y="189"/>
                </a:cubicBezTo>
                <a:cubicBezTo>
                  <a:pt x="983" y="72"/>
                  <a:pt x="822" y="0"/>
                  <a:pt x="644" y="0"/>
                </a:cubicBezTo>
                <a:cubicBezTo>
                  <a:pt x="466" y="0"/>
                  <a:pt x="305" y="72"/>
                  <a:pt x="189" y="189"/>
                </a:cubicBezTo>
                <a:cubicBezTo>
                  <a:pt x="73" y="305"/>
                  <a:pt x="0" y="466"/>
                  <a:pt x="0" y="644"/>
                </a:cubicBezTo>
                <a:cubicBezTo>
                  <a:pt x="0" y="821"/>
                  <a:pt x="73" y="982"/>
                  <a:pt x="189" y="1099"/>
                </a:cubicBezTo>
                <a:cubicBezTo>
                  <a:pt x="305" y="1215"/>
                  <a:pt x="466" y="1287"/>
                  <a:pt x="644" y="1287"/>
                </a:cubicBezTo>
                <a:cubicBezTo>
                  <a:pt x="822" y="1287"/>
                  <a:pt x="983" y="1215"/>
                  <a:pt x="1099" y="1099"/>
                </a:cubicBezTo>
                <a:cubicBezTo>
                  <a:pt x="1215" y="982"/>
                  <a:pt x="1288" y="821"/>
                  <a:pt x="1288" y="644"/>
                </a:cubicBezTo>
                <a:lnTo>
                  <a:pt x="1275" y="644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6671" name="Freeform 80"/>
          <p:cNvSpPr>
            <a:spLocks/>
          </p:cNvSpPr>
          <p:nvPr/>
        </p:nvSpPr>
        <p:spPr bwMode="auto">
          <a:xfrm>
            <a:off x="3755822" y="855431"/>
            <a:ext cx="1763764" cy="623319"/>
          </a:xfrm>
          <a:custGeom>
            <a:avLst/>
            <a:gdLst>
              <a:gd name="T0" fmla="*/ 983 w 1132"/>
              <a:gd name="T1" fmla="*/ 0 h 400"/>
              <a:gd name="T2" fmla="*/ 952 w 1132"/>
              <a:gd name="T3" fmla="*/ 0 h 400"/>
              <a:gd name="T4" fmla="*/ 180 w 1132"/>
              <a:gd name="T5" fmla="*/ 0 h 400"/>
              <a:gd name="T6" fmla="*/ 149 w 1132"/>
              <a:gd name="T7" fmla="*/ 0 h 400"/>
              <a:gd name="T8" fmla="*/ 0 w 1132"/>
              <a:gd name="T9" fmla="*/ 150 h 400"/>
              <a:gd name="T10" fmla="*/ 149 w 1132"/>
              <a:gd name="T11" fmla="*/ 299 h 400"/>
              <a:gd name="T12" fmla="*/ 180 w 1132"/>
              <a:gd name="T13" fmla="*/ 299 h 400"/>
              <a:gd name="T14" fmla="*/ 497 w 1132"/>
              <a:gd name="T15" fmla="*/ 299 h 400"/>
              <a:gd name="T16" fmla="*/ 566 w 1132"/>
              <a:gd name="T17" fmla="*/ 400 h 400"/>
              <a:gd name="T18" fmla="*/ 635 w 1132"/>
              <a:gd name="T19" fmla="*/ 299 h 400"/>
              <a:gd name="T20" fmla="*/ 952 w 1132"/>
              <a:gd name="T21" fmla="*/ 299 h 400"/>
              <a:gd name="T22" fmla="*/ 983 w 1132"/>
              <a:gd name="T23" fmla="*/ 299 h 400"/>
              <a:gd name="T24" fmla="*/ 1132 w 1132"/>
              <a:gd name="T25" fmla="*/ 150 h 400"/>
              <a:gd name="T26" fmla="*/ 983 w 1132"/>
              <a:gd name="T27" fmla="*/ 0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32" h="400">
                <a:moveTo>
                  <a:pt x="983" y="0"/>
                </a:moveTo>
                <a:cubicBezTo>
                  <a:pt x="976" y="0"/>
                  <a:pt x="955" y="0"/>
                  <a:pt x="952" y="0"/>
                </a:cubicBezTo>
                <a:cubicBezTo>
                  <a:pt x="180" y="0"/>
                  <a:pt x="180" y="0"/>
                  <a:pt x="180" y="0"/>
                </a:cubicBezTo>
                <a:cubicBezTo>
                  <a:pt x="177" y="0"/>
                  <a:pt x="156" y="0"/>
                  <a:pt x="149" y="0"/>
                </a:cubicBezTo>
                <a:cubicBezTo>
                  <a:pt x="66" y="0"/>
                  <a:pt x="0" y="67"/>
                  <a:pt x="0" y="150"/>
                </a:cubicBezTo>
                <a:cubicBezTo>
                  <a:pt x="0" y="232"/>
                  <a:pt x="66" y="299"/>
                  <a:pt x="149" y="299"/>
                </a:cubicBezTo>
                <a:cubicBezTo>
                  <a:pt x="156" y="299"/>
                  <a:pt x="177" y="299"/>
                  <a:pt x="180" y="299"/>
                </a:cubicBezTo>
                <a:cubicBezTo>
                  <a:pt x="497" y="299"/>
                  <a:pt x="497" y="299"/>
                  <a:pt x="497" y="299"/>
                </a:cubicBezTo>
                <a:cubicBezTo>
                  <a:pt x="566" y="400"/>
                  <a:pt x="566" y="400"/>
                  <a:pt x="566" y="400"/>
                </a:cubicBezTo>
                <a:cubicBezTo>
                  <a:pt x="635" y="299"/>
                  <a:pt x="635" y="299"/>
                  <a:pt x="635" y="299"/>
                </a:cubicBezTo>
                <a:cubicBezTo>
                  <a:pt x="952" y="299"/>
                  <a:pt x="952" y="299"/>
                  <a:pt x="952" y="299"/>
                </a:cubicBezTo>
                <a:cubicBezTo>
                  <a:pt x="955" y="299"/>
                  <a:pt x="976" y="299"/>
                  <a:pt x="983" y="299"/>
                </a:cubicBezTo>
                <a:cubicBezTo>
                  <a:pt x="1066" y="299"/>
                  <a:pt x="1132" y="232"/>
                  <a:pt x="1132" y="150"/>
                </a:cubicBezTo>
                <a:cubicBezTo>
                  <a:pt x="1132" y="67"/>
                  <a:pt x="1066" y="0"/>
                  <a:pt x="983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6683" name="Freeform 92"/>
          <p:cNvSpPr>
            <a:spLocks/>
          </p:cNvSpPr>
          <p:nvPr/>
        </p:nvSpPr>
        <p:spPr bwMode="auto">
          <a:xfrm>
            <a:off x="1954190" y="1428620"/>
            <a:ext cx="1783162" cy="627937"/>
          </a:xfrm>
          <a:custGeom>
            <a:avLst/>
            <a:gdLst/>
            <a:ahLst/>
            <a:cxnLst/>
            <a:rect l="l" t="t" r="r" b="b"/>
            <a:pathLst>
              <a:path w="1783162" h="627937">
                <a:moveTo>
                  <a:pt x="232101" y="0"/>
                </a:moveTo>
                <a:cubicBezTo>
                  <a:pt x="243005" y="0"/>
                  <a:pt x="275718" y="0"/>
                  <a:pt x="281949" y="0"/>
                </a:cubicBezTo>
                <a:cubicBezTo>
                  <a:pt x="281949" y="0"/>
                  <a:pt x="281949" y="0"/>
                  <a:pt x="942425" y="0"/>
                </a:cubicBezTo>
                <a:cubicBezTo>
                  <a:pt x="951672" y="0"/>
                  <a:pt x="960349" y="2660"/>
                  <a:pt x="967260" y="8055"/>
                </a:cubicBezTo>
                <a:cubicBezTo>
                  <a:pt x="985452" y="2516"/>
                  <a:pt x="1004719" y="0"/>
                  <a:pt x="1024549" y="0"/>
                </a:cubicBezTo>
                <a:cubicBezTo>
                  <a:pt x="1035453" y="0"/>
                  <a:pt x="1068165" y="0"/>
                  <a:pt x="1074396" y="0"/>
                </a:cubicBezTo>
                <a:cubicBezTo>
                  <a:pt x="1074396" y="0"/>
                  <a:pt x="1074396" y="0"/>
                  <a:pt x="1734873" y="0"/>
                </a:cubicBezTo>
                <a:cubicBezTo>
                  <a:pt x="1761354" y="0"/>
                  <a:pt x="1783162" y="21814"/>
                  <a:pt x="1783162" y="49861"/>
                </a:cubicBezTo>
                <a:cubicBezTo>
                  <a:pt x="1783162" y="49861"/>
                  <a:pt x="1783162" y="49861"/>
                  <a:pt x="1783162" y="302282"/>
                </a:cubicBezTo>
                <a:cubicBezTo>
                  <a:pt x="1783162" y="302282"/>
                  <a:pt x="1783162" y="302282"/>
                  <a:pt x="1783162" y="416028"/>
                </a:cubicBezTo>
                <a:cubicBezTo>
                  <a:pt x="1783162" y="416028"/>
                  <a:pt x="1783162" y="416028"/>
                  <a:pt x="1783162" y="627937"/>
                </a:cubicBezTo>
                <a:cubicBezTo>
                  <a:pt x="1783162" y="627937"/>
                  <a:pt x="1783162" y="627937"/>
                  <a:pt x="1675679" y="472121"/>
                </a:cubicBezTo>
                <a:cubicBezTo>
                  <a:pt x="1675679" y="472121"/>
                  <a:pt x="1675679" y="472121"/>
                  <a:pt x="1676263" y="471342"/>
                </a:cubicBezTo>
                <a:lnTo>
                  <a:pt x="1680352" y="465889"/>
                </a:lnTo>
                <a:cubicBezTo>
                  <a:pt x="1680352" y="465889"/>
                  <a:pt x="1680352" y="465889"/>
                  <a:pt x="1074396" y="465889"/>
                </a:cubicBezTo>
                <a:cubicBezTo>
                  <a:pt x="1068165" y="465889"/>
                  <a:pt x="1035453" y="465889"/>
                  <a:pt x="1024549" y="465889"/>
                </a:cubicBezTo>
                <a:cubicBezTo>
                  <a:pt x="1013014" y="465889"/>
                  <a:pt x="1001670" y="465037"/>
                  <a:pt x="990715" y="462452"/>
                </a:cubicBezTo>
                <a:lnTo>
                  <a:pt x="990715" y="466305"/>
                </a:lnTo>
                <a:lnTo>
                  <a:pt x="887593" y="466305"/>
                </a:lnTo>
                <a:lnTo>
                  <a:pt x="887905" y="465889"/>
                </a:lnTo>
                <a:cubicBezTo>
                  <a:pt x="887905" y="465889"/>
                  <a:pt x="887905" y="465889"/>
                  <a:pt x="281949" y="465889"/>
                </a:cubicBezTo>
                <a:cubicBezTo>
                  <a:pt x="275718" y="465889"/>
                  <a:pt x="243005" y="465889"/>
                  <a:pt x="232101" y="465889"/>
                </a:cubicBezTo>
                <a:cubicBezTo>
                  <a:pt x="104368" y="465889"/>
                  <a:pt x="0" y="361492"/>
                  <a:pt x="0" y="232165"/>
                </a:cubicBezTo>
                <a:cubicBezTo>
                  <a:pt x="0" y="104397"/>
                  <a:pt x="104368" y="0"/>
                  <a:pt x="232101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6711" name="Freeform 120"/>
          <p:cNvSpPr>
            <a:spLocks/>
          </p:cNvSpPr>
          <p:nvPr/>
        </p:nvSpPr>
        <p:spPr bwMode="auto">
          <a:xfrm>
            <a:off x="3755822" y="4061733"/>
            <a:ext cx="1763764" cy="601552"/>
          </a:xfrm>
          <a:custGeom>
            <a:avLst/>
            <a:gdLst>
              <a:gd name="T0" fmla="*/ 983 w 1132"/>
              <a:gd name="T1" fmla="*/ 87 h 386"/>
              <a:gd name="T2" fmla="*/ 952 w 1132"/>
              <a:gd name="T3" fmla="*/ 87 h 386"/>
              <a:gd name="T4" fmla="*/ 621 w 1132"/>
              <a:gd name="T5" fmla="*/ 87 h 386"/>
              <a:gd name="T6" fmla="*/ 566 w 1132"/>
              <a:gd name="T7" fmla="*/ 0 h 386"/>
              <a:gd name="T8" fmla="*/ 511 w 1132"/>
              <a:gd name="T9" fmla="*/ 87 h 386"/>
              <a:gd name="T10" fmla="*/ 180 w 1132"/>
              <a:gd name="T11" fmla="*/ 87 h 386"/>
              <a:gd name="T12" fmla="*/ 149 w 1132"/>
              <a:gd name="T13" fmla="*/ 87 h 386"/>
              <a:gd name="T14" fmla="*/ 0 w 1132"/>
              <a:gd name="T15" fmla="*/ 236 h 386"/>
              <a:gd name="T16" fmla="*/ 149 w 1132"/>
              <a:gd name="T17" fmla="*/ 386 h 386"/>
              <a:gd name="T18" fmla="*/ 180 w 1132"/>
              <a:gd name="T19" fmla="*/ 386 h 386"/>
              <a:gd name="T20" fmla="*/ 952 w 1132"/>
              <a:gd name="T21" fmla="*/ 386 h 386"/>
              <a:gd name="T22" fmla="*/ 983 w 1132"/>
              <a:gd name="T23" fmla="*/ 386 h 386"/>
              <a:gd name="T24" fmla="*/ 1132 w 1132"/>
              <a:gd name="T25" fmla="*/ 236 h 386"/>
              <a:gd name="T26" fmla="*/ 983 w 1132"/>
              <a:gd name="T27" fmla="*/ 87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32" h="386">
                <a:moveTo>
                  <a:pt x="983" y="87"/>
                </a:moveTo>
                <a:cubicBezTo>
                  <a:pt x="976" y="87"/>
                  <a:pt x="955" y="87"/>
                  <a:pt x="952" y="87"/>
                </a:cubicBezTo>
                <a:cubicBezTo>
                  <a:pt x="621" y="87"/>
                  <a:pt x="621" y="87"/>
                  <a:pt x="621" y="87"/>
                </a:cubicBezTo>
                <a:cubicBezTo>
                  <a:pt x="566" y="0"/>
                  <a:pt x="566" y="0"/>
                  <a:pt x="566" y="0"/>
                </a:cubicBezTo>
                <a:cubicBezTo>
                  <a:pt x="511" y="87"/>
                  <a:pt x="511" y="87"/>
                  <a:pt x="511" y="87"/>
                </a:cubicBezTo>
                <a:cubicBezTo>
                  <a:pt x="180" y="87"/>
                  <a:pt x="180" y="87"/>
                  <a:pt x="180" y="87"/>
                </a:cubicBezTo>
                <a:cubicBezTo>
                  <a:pt x="177" y="87"/>
                  <a:pt x="156" y="87"/>
                  <a:pt x="149" y="87"/>
                </a:cubicBezTo>
                <a:cubicBezTo>
                  <a:pt x="66" y="87"/>
                  <a:pt x="0" y="154"/>
                  <a:pt x="0" y="236"/>
                </a:cubicBezTo>
                <a:cubicBezTo>
                  <a:pt x="0" y="319"/>
                  <a:pt x="66" y="386"/>
                  <a:pt x="149" y="386"/>
                </a:cubicBezTo>
                <a:cubicBezTo>
                  <a:pt x="156" y="386"/>
                  <a:pt x="177" y="386"/>
                  <a:pt x="180" y="386"/>
                </a:cubicBezTo>
                <a:cubicBezTo>
                  <a:pt x="952" y="386"/>
                  <a:pt x="952" y="386"/>
                  <a:pt x="952" y="386"/>
                </a:cubicBezTo>
                <a:cubicBezTo>
                  <a:pt x="955" y="386"/>
                  <a:pt x="976" y="386"/>
                  <a:pt x="983" y="386"/>
                </a:cubicBezTo>
                <a:cubicBezTo>
                  <a:pt x="1066" y="386"/>
                  <a:pt x="1132" y="319"/>
                  <a:pt x="1132" y="236"/>
                </a:cubicBezTo>
                <a:cubicBezTo>
                  <a:pt x="1132" y="154"/>
                  <a:pt x="1066" y="87"/>
                  <a:pt x="983" y="87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6721" name="Freeform 130"/>
          <p:cNvSpPr>
            <a:spLocks/>
          </p:cNvSpPr>
          <p:nvPr/>
        </p:nvSpPr>
        <p:spPr bwMode="auto">
          <a:xfrm>
            <a:off x="5332920" y="2102070"/>
            <a:ext cx="322543" cy="322543"/>
          </a:xfrm>
          <a:custGeom>
            <a:avLst/>
            <a:gdLst>
              <a:gd name="T0" fmla="*/ 149 w 207"/>
              <a:gd name="T1" fmla="*/ 182 h 207"/>
              <a:gd name="T2" fmla="*/ 25 w 207"/>
              <a:gd name="T3" fmla="*/ 148 h 207"/>
              <a:gd name="T4" fmla="*/ 58 w 207"/>
              <a:gd name="T5" fmla="*/ 25 h 207"/>
              <a:gd name="T6" fmla="*/ 182 w 207"/>
              <a:gd name="T7" fmla="*/ 58 h 207"/>
              <a:gd name="T8" fmla="*/ 149 w 207"/>
              <a:gd name="T9" fmla="*/ 182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207">
                <a:moveTo>
                  <a:pt x="149" y="182"/>
                </a:moveTo>
                <a:cubicBezTo>
                  <a:pt x="106" y="207"/>
                  <a:pt x="50" y="192"/>
                  <a:pt x="25" y="148"/>
                </a:cubicBezTo>
                <a:cubicBezTo>
                  <a:pt x="0" y="105"/>
                  <a:pt x="15" y="50"/>
                  <a:pt x="58" y="25"/>
                </a:cubicBezTo>
                <a:cubicBezTo>
                  <a:pt x="102" y="0"/>
                  <a:pt x="157" y="15"/>
                  <a:pt x="182" y="58"/>
                </a:cubicBezTo>
                <a:cubicBezTo>
                  <a:pt x="207" y="101"/>
                  <a:pt x="192" y="157"/>
                  <a:pt x="149" y="1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05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6722" name="Freeform 131"/>
          <p:cNvSpPr>
            <a:spLocks/>
          </p:cNvSpPr>
          <p:nvPr/>
        </p:nvSpPr>
        <p:spPr bwMode="auto">
          <a:xfrm>
            <a:off x="5338856" y="2108006"/>
            <a:ext cx="310671" cy="308691"/>
          </a:xfrm>
          <a:custGeom>
            <a:avLst/>
            <a:gdLst>
              <a:gd name="T0" fmla="*/ 145 w 199"/>
              <a:gd name="T1" fmla="*/ 178 h 198"/>
              <a:gd name="T2" fmla="*/ 141 w 199"/>
              <a:gd name="T3" fmla="*/ 170 h 198"/>
              <a:gd name="T4" fmla="*/ 100 w 199"/>
              <a:gd name="T5" fmla="*/ 181 h 198"/>
              <a:gd name="T6" fmla="*/ 29 w 199"/>
              <a:gd name="T7" fmla="*/ 140 h 198"/>
              <a:gd name="T8" fmla="*/ 18 w 199"/>
              <a:gd name="T9" fmla="*/ 99 h 198"/>
              <a:gd name="T10" fmla="*/ 59 w 199"/>
              <a:gd name="T11" fmla="*/ 28 h 198"/>
              <a:gd name="T12" fmla="*/ 100 w 199"/>
              <a:gd name="T13" fmla="*/ 17 h 198"/>
              <a:gd name="T14" fmla="*/ 170 w 199"/>
              <a:gd name="T15" fmla="*/ 58 h 198"/>
              <a:gd name="T16" fmla="*/ 181 w 199"/>
              <a:gd name="T17" fmla="*/ 99 h 198"/>
              <a:gd name="T18" fmla="*/ 141 w 199"/>
              <a:gd name="T19" fmla="*/ 170 h 198"/>
              <a:gd name="T20" fmla="*/ 145 w 199"/>
              <a:gd name="T21" fmla="*/ 178 h 198"/>
              <a:gd name="T22" fmla="*/ 149 w 199"/>
              <a:gd name="T23" fmla="*/ 185 h 198"/>
              <a:gd name="T24" fmla="*/ 199 w 199"/>
              <a:gd name="T25" fmla="*/ 99 h 198"/>
              <a:gd name="T26" fmla="*/ 186 w 199"/>
              <a:gd name="T27" fmla="*/ 50 h 198"/>
              <a:gd name="T28" fmla="*/ 100 w 199"/>
              <a:gd name="T29" fmla="*/ 0 h 198"/>
              <a:gd name="T30" fmla="*/ 50 w 199"/>
              <a:gd name="T31" fmla="*/ 13 h 198"/>
              <a:gd name="T32" fmla="*/ 0 w 199"/>
              <a:gd name="T33" fmla="*/ 99 h 198"/>
              <a:gd name="T34" fmla="*/ 14 w 199"/>
              <a:gd name="T35" fmla="*/ 149 h 198"/>
              <a:gd name="T36" fmla="*/ 100 w 199"/>
              <a:gd name="T37" fmla="*/ 198 h 198"/>
              <a:gd name="T38" fmla="*/ 149 w 199"/>
              <a:gd name="T39" fmla="*/ 185 h 198"/>
              <a:gd name="T40" fmla="*/ 145 w 199"/>
              <a:gd name="T41" fmla="*/ 178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99" h="198">
                <a:moveTo>
                  <a:pt x="145" y="178"/>
                </a:moveTo>
                <a:cubicBezTo>
                  <a:pt x="141" y="170"/>
                  <a:pt x="141" y="170"/>
                  <a:pt x="141" y="170"/>
                </a:cubicBezTo>
                <a:cubicBezTo>
                  <a:pt x="128" y="177"/>
                  <a:pt x="114" y="181"/>
                  <a:pt x="100" y="181"/>
                </a:cubicBezTo>
                <a:cubicBezTo>
                  <a:pt x="72" y="181"/>
                  <a:pt x="44" y="166"/>
                  <a:pt x="29" y="140"/>
                </a:cubicBezTo>
                <a:cubicBezTo>
                  <a:pt x="21" y="127"/>
                  <a:pt x="18" y="113"/>
                  <a:pt x="18" y="99"/>
                </a:cubicBezTo>
                <a:cubicBezTo>
                  <a:pt x="18" y="71"/>
                  <a:pt x="33" y="44"/>
                  <a:pt x="59" y="28"/>
                </a:cubicBezTo>
                <a:cubicBezTo>
                  <a:pt x="72" y="21"/>
                  <a:pt x="86" y="17"/>
                  <a:pt x="100" y="17"/>
                </a:cubicBezTo>
                <a:cubicBezTo>
                  <a:pt x="128" y="17"/>
                  <a:pt x="155" y="32"/>
                  <a:pt x="170" y="58"/>
                </a:cubicBezTo>
                <a:cubicBezTo>
                  <a:pt x="178" y="71"/>
                  <a:pt x="181" y="85"/>
                  <a:pt x="181" y="99"/>
                </a:cubicBezTo>
                <a:cubicBezTo>
                  <a:pt x="181" y="127"/>
                  <a:pt x="167" y="155"/>
                  <a:pt x="141" y="170"/>
                </a:cubicBezTo>
                <a:cubicBezTo>
                  <a:pt x="145" y="178"/>
                  <a:pt x="145" y="178"/>
                  <a:pt x="145" y="178"/>
                </a:cubicBezTo>
                <a:cubicBezTo>
                  <a:pt x="149" y="185"/>
                  <a:pt x="149" y="185"/>
                  <a:pt x="149" y="185"/>
                </a:cubicBezTo>
                <a:cubicBezTo>
                  <a:pt x="181" y="167"/>
                  <a:pt x="199" y="133"/>
                  <a:pt x="199" y="99"/>
                </a:cubicBezTo>
                <a:cubicBezTo>
                  <a:pt x="199" y="82"/>
                  <a:pt x="195" y="65"/>
                  <a:pt x="186" y="50"/>
                </a:cubicBezTo>
                <a:cubicBezTo>
                  <a:pt x="167" y="18"/>
                  <a:pt x="134" y="0"/>
                  <a:pt x="100" y="0"/>
                </a:cubicBezTo>
                <a:cubicBezTo>
                  <a:pt x="83" y="0"/>
                  <a:pt x="66" y="4"/>
                  <a:pt x="50" y="13"/>
                </a:cubicBezTo>
                <a:cubicBezTo>
                  <a:pt x="18" y="32"/>
                  <a:pt x="0" y="65"/>
                  <a:pt x="0" y="99"/>
                </a:cubicBezTo>
                <a:cubicBezTo>
                  <a:pt x="0" y="116"/>
                  <a:pt x="5" y="133"/>
                  <a:pt x="14" y="149"/>
                </a:cubicBezTo>
                <a:cubicBezTo>
                  <a:pt x="32" y="181"/>
                  <a:pt x="66" y="198"/>
                  <a:pt x="100" y="198"/>
                </a:cubicBezTo>
                <a:cubicBezTo>
                  <a:pt x="117" y="198"/>
                  <a:pt x="134" y="194"/>
                  <a:pt x="149" y="185"/>
                </a:cubicBezTo>
                <a:lnTo>
                  <a:pt x="145" y="1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05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6723" name="Oval 132"/>
          <p:cNvSpPr>
            <a:spLocks noChangeArrowheads="1"/>
          </p:cNvSpPr>
          <p:nvPr/>
        </p:nvSpPr>
        <p:spPr bwMode="auto">
          <a:xfrm>
            <a:off x="4495890" y="1627819"/>
            <a:ext cx="282308" cy="28230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05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6724" name="Freeform 133"/>
          <p:cNvSpPr>
            <a:spLocks/>
          </p:cNvSpPr>
          <p:nvPr/>
        </p:nvSpPr>
        <p:spPr bwMode="auto">
          <a:xfrm>
            <a:off x="4482039" y="1613968"/>
            <a:ext cx="308692" cy="310010"/>
          </a:xfrm>
          <a:custGeom>
            <a:avLst/>
            <a:gdLst>
              <a:gd name="T0" fmla="*/ 190 w 198"/>
              <a:gd name="T1" fmla="*/ 99 h 199"/>
              <a:gd name="T2" fmla="*/ 181 w 198"/>
              <a:gd name="T3" fmla="*/ 99 h 199"/>
              <a:gd name="T4" fmla="*/ 189 w 198"/>
              <a:gd name="T5" fmla="*/ 99 h 199"/>
              <a:gd name="T6" fmla="*/ 181 w 198"/>
              <a:gd name="T7" fmla="*/ 99 h 199"/>
              <a:gd name="T8" fmla="*/ 181 w 198"/>
              <a:gd name="T9" fmla="*/ 99 h 199"/>
              <a:gd name="T10" fmla="*/ 189 w 198"/>
              <a:gd name="T11" fmla="*/ 99 h 199"/>
              <a:gd name="T12" fmla="*/ 181 w 198"/>
              <a:gd name="T13" fmla="*/ 99 h 199"/>
              <a:gd name="T14" fmla="*/ 181 w 198"/>
              <a:gd name="T15" fmla="*/ 99 h 199"/>
              <a:gd name="T16" fmla="*/ 157 w 198"/>
              <a:gd name="T17" fmla="*/ 157 h 199"/>
              <a:gd name="T18" fmla="*/ 99 w 198"/>
              <a:gd name="T19" fmla="*/ 181 h 199"/>
              <a:gd name="T20" fmla="*/ 17 w 198"/>
              <a:gd name="T21" fmla="*/ 99 h 199"/>
              <a:gd name="T22" fmla="*/ 41 w 198"/>
              <a:gd name="T23" fmla="*/ 42 h 199"/>
              <a:gd name="T24" fmla="*/ 99 w 198"/>
              <a:gd name="T25" fmla="*/ 18 h 199"/>
              <a:gd name="T26" fmla="*/ 99 w 198"/>
              <a:gd name="T27" fmla="*/ 18 h 199"/>
              <a:gd name="T28" fmla="*/ 99 w 198"/>
              <a:gd name="T29" fmla="*/ 9 h 199"/>
              <a:gd name="T30" fmla="*/ 99 w 198"/>
              <a:gd name="T31" fmla="*/ 18 h 199"/>
              <a:gd name="T32" fmla="*/ 99 w 198"/>
              <a:gd name="T33" fmla="*/ 18 h 199"/>
              <a:gd name="T34" fmla="*/ 99 w 198"/>
              <a:gd name="T35" fmla="*/ 9 h 199"/>
              <a:gd name="T36" fmla="*/ 99 w 198"/>
              <a:gd name="T37" fmla="*/ 18 h 199"/>
              <a:gd name="T38" fmla="*/ 99 w 198"/>
              <a:gd name="T39" fmla="*/ 18 h 199"/>
              <a:gd name="T40" fmla="*/ 99 w 198"/>
              <a:gd name="T41" fmla="*/ 18 h 199"/>
              <a:gd name="T42" fmla="*/ 99 w 198"/>
              <a:gd name="T43" fmla="*/ 9 h 199"/>
              <a:gd name="T44" fmla="*/ 99 w 198"/>
              <a:gd name="T45" fmla="*/ 18 h 199"/>
              <a:gd name="T46" fmla="*/ 99 w 198"/>
              <a:gd name="T47" fmla="*/ 18 h 199"/>
              <a:gd name="T48" fmla="*/ 99 w 198"/>
              <a:gd name="T49" fmla="*/ 9 h 199"/>
              <a:gd name="T50" fmla="*/ 99 w 198"/>
              <a:gd name="T51" fmla="*/ 18 h 199"/>
              <a:gd name="T52" fmla="*/ 157 w 198"/>
              <a:gd name="T53" fmla="*/ 42 h 199"/>
              <a:gd name="T54" fmla="*/ 181 w 198"/>
              <a:gd name="T55" fmla="*/ 99 h 199"/>
              <a:gd name="T56" fmla="*/ 190 w 198"/>
              <a:gd name="T57" fmla="*/ 99 h 199"/>
              <a:gd name="T58" fmla="*/ 198 w 198"/>
              <a:gd name="T59" fmla="*/ 99 h 199"/>
              <a:gd name="T60" fmla="*/ 99 w 198"/>
              <a:gd name="T61" fmla="*/ 0 h 199"/>
              <a:gd name="T62" fmla="*/ 99 w 198"/>
              <a:gd name="T63" fmla="*/ 0 h 199"/>
              <a:gd name="T64" fmla="*/ 99 w 198"/>
              <a:gd name="T65" fmla="*/ 9 h 199"/>
              <a:gd name="T66" fmla="*/ 99 w 198"/>
              <a:gd name="T67" fmla="*/ 0 h 199"/>
              <a:gd name="T68" fmla="*/ 99 w 198"/>
              <a:gd name="T69" fmla="*/ 0 h 199"/>
              <a:gd name="T70" fmla="*/ 99 w 198"/>
              <a:gd name="T71" fmla="*/ 0 h 199"/>
              <a:gd name="T72" fmla="*/ 0 w 198"/>
              <a:gd name="T73" fmla="*/ 99 h 199"/>
              <a:gd name="T74" fmla="*/ 99 w 198"/>
              <a:gd name="T75" fmla="*/ 199 h 199"/>
              <a:gd name="T76" fmla="*/ 198 w 198"/>
              <a:gd name="T77" fmla="*/ 99 h 199"/>
              <a:gd name="T78" fmla="*/ 190 w 198"/>
              <a:gd name="T79" fmla="*/ 99 h 199"/>
              <a:gd name="T80" fmla="*/ 198 w 198"/>
              <a:gd name="T81" fmla="*/ 99 h 199"/>
              <a:gd name="T82" fmla="*/ 198 w 198"/>
              <a:gd name="T83" fmla="*/ 99 h 199"/>
              <a:gd name="T84" fmla="*/ 190 w 198"/>
              <a:gd name="T85" fmla="*/ 99 h 199"/>
              <a:gd name="T86" fmla="*/ 198 w 198"/>
              <a:gd name="T87" fmla="*/ 99 h 199"/>
              <a:gd name="T88" fmla="*/ 198 w 198"/>
              <a:gd name="T89" fmla="*/ 99 h 199"/>
              <a:gd name="T90" fmla="*/ 190 w 198"/>
              <a:gd name="T91" fmla="*/ 99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98" h="199">
                <a:moveTo>
                  <a:pt x="190" y="99"/>
                </a:moveTo>
                <a:cubicBezTo>
                  <a:pt x="181" y="99"/>
                  <a:pt x="181" y="99"/>
                  <a:pt x="181" y="99"/>
                </a:cubicBezTo>
                <a:cubicBezTo>
                  <a:pt x="189" y="99"/>
                  <a:pt x="189" y="99"/>
                  <a:pt x="189" y="99"/>
                </a:cubicBezTo>
                <a:cubicBezTo>
                  <a:pt x="181" y="99"/>
                  <a:pt x="181" y="99"/>
                  <a:pt x="181" y="99"/>
                </a:cubicBezTo>
                <a:cubicBezTo>
                  <a:pt x="181" y="99"/>
                  <a:pt x="181" y="99"/>
                  <a:pt x="181" y="99"/>
                </a:cubicBezTo>
                <a:cubicBezTo>
                  <a:pt x="189" y="99"/>
                  <a:pt x="189" y="99"/>
                  <a:pt x="189" y="99"/>
                </a:cubicBezTo>
                <a:cubicBezTo>
                  <a:pt x="181" y="99"/>
                  <a:pt x="181" y="99"/>
                  <a:pt x="181" y="99"/>
                </a:cubicBezTo>
                <a:cubicBezTo>
                  <a:pt x="181" y="99"/>
                  <a:pt x="181" y="99"/>
                  <a:pt x="181" y="99"/>
                </a:cubicBezTo>
                <a:cubicBezTo>
                  <a:pt x="181" y="122"/>
                  <a:pt x="172" y="142"/>
                  <a:pt x="157" y="157"/>
                </a:cubicBezTo>
                <a:cubicBezTo>
                  <a:pt x="142" y="172"/>
                  <a:pt x="122" y="181"/>
                  <a:pt x="99" y="181"/>
                </a:cubicBezTo>
                <a:cubicBezTo>
                  <a:pt x="54" y="181"/>
                  <a:pt x="17" y="144"/>
                  <a:pt x="17" y="99"/>
                </a:cubicBezTo>
                <a:cubicBezTo>
                  <a:pt x="17" y="77"/>
                  <a:pt x="27" y="56"/>
                  <a:pt x="41" y="42"/>
                </a:cubicBezTo>
                <a:cubicBezTo>
                  <a:pt x="56" y="27"/>
                  <a:pt x="76" y="18"/>
                  <a:pt x="99" y="18"/>
                </a:cubicBezTo>
                <a:cubicBezTo>
                  <a:pt x="99" y="18"/>
                  <a:pt x="99" y="18"/>
                  <a:pt x="99" y="18"/>
                </a:cubicBezTo>
                <a:cubicBezTo>
                  <a:pt x="99" y="9"/>
                  <a:pt x="99" y="9"/>
                  <a:pt x="99" y="9"/>
                </a:cubicBezTo>
                <a:cubicBezTo>
                  <a:pt x="99" y="18"/>
                  <a:pt x="99" y="18"/>
                  <a:pt x="99" y="18"/>
                </a:cubicBezTo>
                <a:cubicBezTo>
                  <a:pt x="99" y="18"/>
                  <a:pt x="99" y="18"/>
                  <a:pt x="99" y="18"/>
                </a:cubicBezTo>
                <a:cubicBezTo>
                  <a:pt x="99" y="9"/>
                  <a:pt x="99" y="9"/>
                  <a:pt x="99" y="9"/>
                </a:cubicBezTo>
                <a:cubicBezTo>
                  <a:pt x="99" y="18"/>
                  <a:pt x="99" y="18"/>
                  <a:pt x="99" y="18"/>
                </a:cubicBezTo>
                <a:cubicBezTo>
                  <a:pt x="99" y="18"/>
                  <a:pt x="99" y="18"/>
                  <a:pt x="99" y="18"/>
                </a:cubicBezTo>
                <a:cubicBezTo>
                  <a:pt x="99" y="18"/>
                  <a:pt x="99" y="18"/>
                  <a:pt x="99" y="18"/>
                </a:cubicBezTo>
                <a:cubicBezTo>
                  <a:pt x="99" y="9"/>
                  <a:pt x="99" y="9"/>
                  <a:pt x="99" y="9"/>
                </a:cubicBezTo>
                <a:cubicBezTo>
                  <a:pt x="99" y="18"/>
                  <a:pt x="99" y="18"/>
                  <a:pt x="99" y="18"/>
                </a:cubicBezTo>
                <a:cubicBezTo>
                  <a:pt x="99" y="18"/>
                  <a:pt x="99" y="18"/>
                  <a:pt x="99" y="18"/>
                </a:cubicBezTo>
                <a:cubicBezTo>
                  <a:pt x="99" y="9"/>
                  <a:pt x="99" y="9"/>
                  <a:pt x="99" y="9"/>
                </a:cubicBezTo>
                <a:cubicBezTo>
                  <a:pt x="99" y="18"/>
                  <a:pt x="99" y="18"/>
                  <a:pt x="99" y="18"/>
                </a:cubicBezTo>
                <a:cubicBezTo>
                  <a:pt x="122" y="18"/>
                  <a:pt x="142" y="27"/>
                  <a:pt x="157" y="42"/>
                </a:cubicBezTo>
                <a:cubicBezTo>
                  <a:pt x="172" y="56"/>
                  <a:pt x="181" y="77"/>
                  <a:pt x="181" y="99"/>
                </a:cubicBezTo>
                <a:cubicBezTo>
                  <a:pt x="190" y="99"/>
                  <a:pt x="190" y="99"/>
                  <a:pt x="190" y="99"/>
                </a:cubicBezTo>
                <a:cubicBezTo>
                  <a:pt x="198" y="99"/>
                  <a:pt x="198" y="99"/>
                  <a:pt x="198" y="99"/>
                </a:cubicBezTo>
                <a:cubicBezTo>
                  <a:pt x="198" y="44"/>
                  <a:pt x="154" y="0"/>
                  <a:pt x="99" y="0"/>
                </a:cubicBezTo>
                <a:cubicBezTo>
                  <a:pt x="99" y="0"/>
                  <a:pt x="99" y="0"/>
                  <a:pt x="99" y="0"/>
                </a:cubicBezTo>
                <a:cubicBezTo>
                  <a:pt x="99" y="9"/>
                  <a:pt x="99" y="9"/>
                  <a:pt x="99" y="9"/>
                </a:cubicBezTo>
                <a:cubicBezTo>
                  <a:pt x="99" y="0"/>
                  <a:pt x="99" y="0"/>
                  <a:pt x="99" y="0"/>
                </a:cubicBezTo>
                <a:cubicBezTo>
                  <a:pt x="99" y="0"/>
                  <a:pt x="99" y="0"/>
                  <a:pt x="99" y="0"/>
                </a:cubicBezTo>
                <a:cubicBezTo>
                  <a:pt x="99" y="0"/>
                  <a:pt x="99" y="0"/>
                  <a:pt x="99" y="0"/>
                </a:cubicBezTo>
                <a:cubicBezTo>
                  <a:pt x="44" y="0"/>
                  <a:pt x="0" y="44"/>
                  <a:pt x="0" y="99"/>
                </a:cubicBezTo>
                <a:cubicBezTo>
                  <a:pt x="0" y="154"/>
                  <a:pt x="44" y="199"/>
                  <a:pt x="99" y="199"/>
                </a:cubicBezTo>
                <a:cubicBezTo>
                  <a:pt x="154" y="199"/>
                  <a:pt x="198" y="154"/>
                  <a:pt x="198" y="99"/>
                </a:cubicBezTo>
                <a:cubicBezTo>
                  <a:pt x="190" y="99"/>
                  <a:pt x="190" y="99"/>
                  <a:pt x="190" y="99"/>
                </a:cubicBezTo>
                <a:cubicBezTo>
                  <a:pt x="198" y="99"/>
                  <a:pt x="198" y="99"/>
                  <a:pt x="198" y="99"/>
                </a:cubicBezTo>
                <a:cubicBezTo>
                  <a:pt x="198" y="99"/>
                  <a:pt x="198" y="99"/>
                  <a:pt x="198" y="99"/>
                </a:cubicBezTo>
                <a:cubicBezTo>
                  <a:pt x="190" y="99"/>
                  <a:pt x="190" y="99"/>
                  <a:pt x="190" y="99"/>
                </a:cubicBezTo>
                <a:cubicBezTo>
                  <a:pt x="198" y="99"/>
                  <a:pt x="198" y="99"/>
                  <a:pt x="198" y="99"/>
                </a:cubicBezTo>
                <a:cubicBezTo>
                  <a:pt x="198" y="99"/>
                  <a:pt x="198" y="99"/>
                  <a:pt x="198" y="99"/>
                </a:cubicBezTo>
                <a:lnTo>
                  <a:pt x="190" y="9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05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6725" name="Freeform 134"/>
          <p:cNvSpPr>
            <a:spLocks/>
          </p:cNvSpPr>
          <p:nvPr/>
        </p:nvSpPr>
        <p:spPr bwMode="auto">
          <a:xfrm>
            <a:off x="3619286" y="2103389"/>
            <a:ext cx="321883" cy="322543"/>
          </a:xfrm>
          <a:custGeom>
            <a:avLst/>
            <a:gdLst>
              <a:gd name="T0" fmla="*/ 149 w 207"/>
              <a:gd name="T1" fmla="*/ 25 h 207"/>
              <a:gd name="T2" fmla="*/ 182 w 207"/>
              <a:gd name="T3" fmla="*/ 149 h 207"/>
              <a:gd name="T4" fmla="*/ 58 w 207"/>
              <a:gd name="T5" fmla="*/ 182 h 207"/>
              <a:gd name="T6" fmla="*/ 25 w 207"/>
              <a:gd name="T7" fmla="*/ 58 h 207"/>
              <a:gd name="T8" fmla="*/ 149 w 207"/>
              <a:gd name="T9" fmla="*/ 25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207">
                <a:moveTo>
                  <a:pt x="149" y="25"/>
                </a:moveTo>
                <a:cubicBezTo>
                  <a:pt x="192" y="50"/>
                  <a:pt x="207" y="106"/>
                  <a:pt x="182" y="149"/>
                </a:cubicBezTo>
                <a:cubicBezTo>
                  <a:pt x="157" y="192"/>
                  <a:pt x="101" y="207"/>
                  <a:pt x="58" y="182"/>
                </a:cubicBezTo>
                <a:cubicBezTo>
                  <a:pt x="15" y="157"/>
                  <a:pt x="0" y="102"/>
                  <a:pt x="25" y="58"/>
                </a:cubicBezTo>
                <a:cubicBezTo>
                  <a:pt x="50" y="15"/>
                  <a:pt x="105" y="0"/>
                  <a:pt x="149" y="2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05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6726" name="Freeform 135"/>
          <p:cNvSpPr>
            <a:spLocks/>
          </p:cNvSpPr>
          <p:nvPr/>
        </p:nvSpPr>
        <p:spPr bwMode="auto">
          <a:xfrm>
            <a:off x="3625222" y="2109325"/>
            <a:ext cx="310011" cy="310670"/>
          </a:xfrm>
          <a:custGeom>
            <a:avLst/>
            <a:gdLst>
              <a:gd name="T0" fmla="*/ 145 w 199"/>
              <a:gd name="T1" fmla="*/ 21 h 199"/>
              <a:gd name="T2" fmla="*/ 140 w 199"/>
              <a:gd name="T3" fmla="*/ 29 h 199"/>
              <a:gd name="T4" fmla="*/ 181 w 199"/>
              <a:gd name="T5" fmla="*/ 100 h 199"/>
              <a:gd name="T6" fmla="*/ 170 w 199"/>
              <a:gd name="T7" fmla="*/ 141 h 199"/>
              <a:gd name="T8" fmla="*/ 99 w 199"/>
              <a:gd name="T9" fmla="*/ 181 h 199"/>
              <a:gd name="T10" fmla="*/ 59 w 199"/>
              <a:gd name="T11" fmla="*/ 170 h 199"/>
              <a:gd name="T12" fmla="*/ 18 w 199"/>
              <a:gd name="T13" fmla="*/ 100 h 199"/>
              <a:gd name="T14" fmla="*/ 29 w 199"/>
              <a:gd name="T15" fmla="*/ 59 h 199"/>
              <a:gd name="T16" fmla="*/ 99 w 199"/>
              <a:gd name="T17" fmla="*/ 18 h 199"/>
              <a:gd name="T18" fmla="*/ 140 w 199"/>
              <a:gd name="T19" fmla="*/ 29 h 199"/>
              <a:gd name="T20" fmla="*/ 145 w 199"/>
              <a:gd name="T21" fmla="*/ 21 h 199"/>
              <a:gd name="T22" fmla="*/ 149 w 199"/>
              <a:gd name="T23" fmla="*/ 14 h 199"/>
              <a:gd name="T24" fmla="*/ 99 w 199"/>
              <a:gd name="T25" fmla="*/ 0 h 199"/>
              <a:gd name="T26" fmla="*/ 13 w 199"/>
              <a:gd name="T27" fmla="*/ 50 h 199"/>
              <a:gd name="T28" fmla="*/ 0 w 199"/>
              <a:gd name="T29" fmla="*/ 100 h 199"/>
              <a:gd name="T30" fmla="*/ 50 w 199"/>
              <a:gd name="T31" fmla="*/ 186 h 199"/>
              <a:gd name="T32" fmla="*/ 99 w 199"/>
              <a:gd name="T33" fmla="*/ 199 h 199"/>
              <a:gd name="T34" fmla="*/ 185 w 199"/>
              <a:gd name="T35" fmla="*/ 149 h 199"/>
              <a:gd name="T36" fmla="*/ 199 w 199"/>
              <a:gd name="T37" fmla="*/ 100 h 199"/>
              <a:gd name="T38" fmla="*/ 149 w 199"/>
              <a:gd name="T39" fmla="*/ 14 h 199"/>
              <a:gd name="T40" fmla="*/ 145 w 199"/>
              <a:gd name="T41" fmla="*/ 21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99" h="199">
                <a:moveTo>
                  <a:pt x="145" y="21"/>
                </a:moveTo>
                <a:cubicBezTo>
                  <a:pt x="140" y="29"/>
                  <a:pt x="140" y="29"/>
                  <a:pt x="140" y="29"/>
                </a:cubicBezTo>
                <a:cubicBezTo>
                  <a:pt x="166" y="44"/>
                  <a:pt x="181" y="72"/>
                  <a:pt x="181" y="100"/>
                </a:cubicBezTo>
                <a:cubicBezTo>
                  <a:pt x="181" y="114"/>
                  <a:pt x="178" y="128"/>
                  <a:pt x="170" y="141"/>
                </a:cubicBezTo>
                <a:cubicBezTo>
                  <a:pt x="155" y="167"/>
                  <a:pt x="128" y="181"/>
                  <a:pt x="99" y="181"/>
                </a:cubicBezTo>
                <a:cubicBezTo>
                  <a:pt x="85" y="181"/>
                  <a:pt x="71" y="178"/>
                  <a:pt x="59" y="170"/>
                </a:cubicBezTo>
                <a:cubicBezTo>
                  <a:pt x="32" y="155"/>
                  <a:pt x="18" y="128"/>
                  <a:pt x="18" y="100"/>
                </a:cubicBezTo>
                <a:cubicBezTo>
                  <a:pt x="18" y="86"/>
                  <a:pt x="21" y="72"/>
                  <a:pt x="29" y="59"/>
                </a:cubicBezTo>
                <a:cubicBezTo>
                  <a:pt x="44" y="33"/>
                  <a:pt x="71" y="18"/>
                  <a:pt x="99" y="18"/>
                </a:cubicBezTo>
                <a:cubicBezTo>
                  <a:pt x="113" y="18"/>
                  <a:pt x="127" y="21"/>
                  <a:pt x="140" y="29"/>
                </a:cubicBezTo>
                <a:cubicBezTo>
                  <a:pt x="145" y="21"/>
                  <a:pt x="145" y="21"/>
                  <a:pt x="145" y="21"/>
                </a:cubicBezTo>
                <a:cubicBezTo>
                  <a:pt x="149" y="14"/>
                  <a:pt x="149" y="14"/>
                  <a:pt x="149" y="14"/>
                </a:cubicBezTo>
                <a:cubicBezTo>
                  <a:pt x="133" y="5"/>
                  <a:pt x="116" y="0"/>
                  <a:pt x="99" y="0"/>
                </a:cubicBezTo>
                <a:cubicBezTo>
                  <a:pt x="65" y="0"/>
                  <a:pt x="32" y="18"/>
                  <a:pt x="13" y="50"/>
                </a:cubicBezTo>
                <a:cubicBezTo>
                  <a:pt x="4" y="66"/>
                  <a:pt x="0" y="83"/>
                  <a:pt x="0" y="100"/>
                </a:cubicBezTo>
                <a:cubicBezTo>
                  <a:pt x="0" y="134"/>
                  <a:pt x="18" y="167"/>
                  <a:pt x="50" y="186"/>
                </a:cubicBezTo>
                <a:cubicBezTo>
                  <a:pt x="65" y="195"/>
                  <a:pt x="82" y="199"/>
                  <a:pt x="99" y="199"/>
                </a:cubicBezTo>
                <a:cubicBezTo>
                  <a:pt x="134" y="199"/>
                  <a:pt x="167" y="181"/>
                  <a:pt x="185" y="149"/>
                </a:cubicBezTo>
                <a:cubicBezTo>
                  <a:pt x="194" y="134"/>
                  <a:pt x="199" y="117"/>
                  <a:pt x="199" y="100"/>
                </a:cubicBezTo>
                <a:cubicBezTo>
                  <a:pt x="199" y="66"/>
                  <a:pt x="181" y="32"/>
                  <a:pt x="149" y="14"/>
                </a:cubicBezTo>
                <a:lnTo>
                  <a:pt x="145" y="2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05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6727" name="Freeform 136"/>
          <p:cNvSpPr>
            <a:spLocks/>
          </p:cNvSpPr>
          <p:nvPr/>
        </p:nvSpPr>
        <p:spPr bwMode="auto">
          <a:xfrm>
            <a:off x="3620605" y="3094103"/>
            <a:ext cx="322543" cy="321224"/>
          </a:xfrm>
          <a:custGeom>
            <a:avLst/>
            <a:gdLst>
              <a:gd name="T0" fmla="*/ 58 w 207"/>
              <a:gd name="T1" fmla="*/ 25 h 206"/>
              <a:gd name="T2" fmla="*/ 182 w 207"/>
              <a:gd name="T3" fmla="*/ 58 h 206"/>
              <a:gd name="T4" fmla="*/ 149 w 207"/>
              <a:gd name="T5" fmla="*/ 181 h 206"/>
              <a:gd name="T6" fmla="*/ 25 w 207"/>
              <a:gd name="T7" fmla="*/ 148 h 206"/>
              <a:gd name="T8" fmla="*/ 58 w 207"/>
              <a:gd name="T9" fmla="*/ 25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206">
                <a:moveTo>
                  <a:pt x="58" y="25"/>
                </a:moveTo>
                <a:cubicBezTo>
                  <a:pt x="101" y="0"/>
                  <a:pt x="157" y="14"/>
                  <a:pt x="182" y="58"/>
                </a:cubicBezTo>
                <a:cubicBezTo>
                  <a:pt x="207" y="101"/>
                  <a:pt x="192" y="156"/>
                  <a:pt x="149" y="181"/>
                </a:cubicBezTo>
                <a:cubicBezTo>
                  <a:pt x="105" y="206"/>
                  <a:pt x="50" y="192"/>
                  <a:pt x="25" y="148"/>
                </a:cubicBezTo>
                <a:cubicBezTo>
                  <a:pt x="0" y="105"/>
                  <a:pt x="15" y="50"/>
                  <a:pt x="58" y="2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05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6728" name="Freeform 137"/>
          <p:cNvSpPr>
            <a:spLocks/>
          </p:cNvSpPr>
          <p:nvPr/>
        </p:nvSpPr>
        <p:spPr bwMode="auto">
          <a:xfrm>
            <a:off x="3626541" y="3100700"/>
            <a:ext cx="310011" cy="308691"/>
          </a:xfrm>
          <a:custGeom>
            <a:avLst/>
            <a:gdLst>
              <a:gd name="T0" fmla="*/ 54 w 199"/>
              <a:gd name="T1" fmla="*/ 21 h 198"/>
              <a:gd name="T2" fmla="*/ 58 w 199"/>
              <a:gd name="T3" fmla="*/ 28 h 198"/>
              <a:gd name="T4" fmla="*/ 99 w 199"/>
              <a:gd name="T5" fmla="*/ 17 h 198"/>
              <a:gd name="T6" fmla="*/ 170 w 199"/>
              <a:gd name="T7" fmla="*/ 58 h 198"/>
              <a:gd name="T8" fmla="*/ 181 w 199"/>
              <a:gd name="T9" fmla="*/ 99 h 198"/>
              <a:gd name="T10" fmla="*/ 140 w 199"/>
              <a:gd name="T11" fmla="*/ 170 h 198"/>
              <a:gd name="T12" fmla="*/ 99 w 199"/>
              <a:gd name="T13" fmla="*/ 181 h 198"/>
              <a:gd name="T14" fmla="*/ 59 w 199"/>
              <a:gd name="T15" fmla="*/ 170 h 198"/>
              <a:gd name="T16" fmla="*/ 28 w 199"/>
              <a:gd name="T17" fmla="*/ 140 h 198"/>
              <a:gd name="T18" fmla="*/ 18 w 199"/>
              <a:gd name="T19" fmla="*/ 99 h 198"/>
              <a:gd name="T20" fmla="*/ 58 w 199"/>
              <a:gd name="T21" fmla="*/ 28 h 198"/>
              <a:gd name="T22" fmla="*/ 54 w 199"/>
              <a:gd name="T23" fmla="*/ 21 h 198"/>
              <a:gd name="T24" fmla="*/ 50 w 199"/>
              <a:gd name="T25" fmla="*/ 13 h 198"/>
              <a:gd name="T26" fmla="*/ 0 w 199"/>
              <a:gd name="T27" fmla="*/ 99 h 198"/>
              <a:gd name="T28" fmla="*/ 13 w 199"/>
              <a:gd name="T29" fmla="*/ 149 h 198"/>
              <a:gd name="T30" fmla="*/ 99 w 199"/>
              <a:gd name="T31" fmla="*/ 198 h 198"/>
              <a:gd name="T32" fmla="*/ 149 w 199"/>
              <a:gd name="T33" fmla="*/ 185 h 198"/>
              <a:gd name="T34" fmla="*/ 199 w 199"/>
              <a:gd name="T35" fmla="*/ 99 h 198"/>
              <a:gd name="T36" fmla="*/ 185 w 199"/>
              <a:gd name="T37" fmla="*/ 49 h 198"/>
              <a:gd name="T38" fmla="*/ 99 w 199"/>
              <a:gd name="T39" fmla="*/ 0 h 198"/>
              <a:gd name="T40" fmla="*/ 50 w 199"/>
              <a:gd name="T41" fmla="*/ 13 h 198"/>
              <a:gd name="T42" fmla="*/ 54 w 199"/>
              <a:gd name="T43" fmla="*/ 21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99" h="198">
                <a:moveTo>
                  <a:pt x="54" y="21"/>
                </a:moveTo>
                <a:cubicBezTo>
                  <a:pt x="58" y="28"/>
                  <a:pt x="58" y="28"/>
                  <a:pt x="58" y="28"/>
                </a:cubicBezTo>
                <a:cubicBezTo>
                  <a:pt x="71" y="21"/>
                  <a:pt x="85" y="17"/>
                  <a:pt x="99" y="17"/>
                </a:cubicBezTo>
                <a:cubicBezTo>
                  <a:pt x="127" y="17"/>
                  <a:pt x="155" y="32"/>
                  <a:pt x="170" y="58"/>
                </a:cubicBezTo>
                <a:cubicBezTo>
                  <a:pt x="178" y="71"/>
                  <a:pt x="181" y="85"/>
                  <a:pt x="181" y="99"/>
                </a:cubicBezTo>
                <a:cubicBezTo>
                  <a:pt x="181" y="127"/>
                  <a:pt x="166" y="155"/>
                  <a:pt x="140" y="170"/>
                </a:cubicBezTo>
                <a:cubicBezTo>
                  <a:pt x="127" y="177"/>
                  <a:pt x="113" y="181"/>
                  <a:pt x="99" y="181"/>
                </a:cubicBezTo>
                <a:cubicBezTo>
                  <a:pt x="85" y="181"/>
                  <a:pt x="71" y="177"/>
                  <a:pt x="59" y="170"/>
                </a:cubicBezTo>
                <a:cubicBezTo>
                  <a:pt x="47" y="163"/>
                  <a:pt x="36" y="153"/>
                  <a:pt x="28" y="140"/>
                </a:cubicBezTo>
                <a:cubicBezTo>
                  <a:pt x="21" y="127"/>
                  <a:pt x="18" y="113"/>
                  <a:pt x="18" y="99"/>
                </a:cubicBezTo>
                <a:cubicBezTo>
                  <a:pt x="18" y="71"/>
                  <a:pt x="32" y="43"/>
                  <a:pt x="58" y="28"/>
                </a:cubicBezTo>
                <a:cubicBezTo>
                  <a:pt x="54" y="21"/>
                  <a:pt x="54" y="21"/>
                  <a:pt x="54" y="21"/>
                </a:cubicBezTo>
                <a:cubicBezTo>
                  <a:pt x="50" y="13"/>
                  <a:pt x="50" y="13"/>
                  <a:pt x="50" y="13"/>
                </a:cubicBezTo>
                <a:cubicBezTo>
                  <a:pt x="18" y="31"/>
                  <a:pt x="0" y="65"/>
                  <a:pt x="0" y="99"/>
                </a:cubicBezTo>
                <a:cubicBezTo>
                  <a:pt x="0" y="116"/>
                  <a:pt x="4" y="133"/>
                  <a:pt x="13" y="149"/>
                </a:cubicBezTo>
                <a:cubicBezTo>
                  <a:pt x="32" y="180"/>
                  <a:pt x="65" y="198"/>
                  <a:pt x="99" y="198"/>
                </a:cubicBezTo>
                <a:cubicBezTo>
                  <a:pt x="116" y="198"/>
                  <a:pt x="133" y="194"/>
                  <a:pt x="149" y="185"/>
                </a:cubicBezTo>
                <a:cubicBezTo>
                  <a:pt x="181" y="167"/>
                  <a:pt x="199" y="133"/>
                  <a:pt x="199" y="99"/>
                </a:cubicBezTo>
                <a:cubicBezTo>
                  <a:pt x="199" y="82"/>
                  <a:pt x="194" y="65"/>
                  <a:pt x="185" y="49"/>
                </a:cubicBezTo>
                <a:cubicBezTo>
                  <a:pt x="167" y="18"/>
                  <a:pt x="133" y="0"/>
                  <a:pt x="99" y="0"/>
                </a:cubicBezTo>
                <a:cubicBezTo>
                  <a:pt x="82" y="0"/>
                  <a:pt x="65" y="4"/>
                  <a:pt x="50" y="13"/>
                </a:cubicBezTo>
                <a:lnTo>
                  <a:pt x="54" y="2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05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6729" name="Oval 138"/>
          <p:cNvSpPr>
            <a:spLocks noChangeArrowheads="1"/>
          </p:cNvSpPr>
          <p:nvPr/>
        </p:nvSpPr>
        <p:spPr bwMode="auto">
          <a:xfrm>
            <a:off x="4497870" y="3607270"/>
            <a:ext cx="281648" cy="28164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05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6731" name="Freeform 140"/>
          <p:cNvSpPr>
            <a:spLocks/>
          </p:cNvSpPr>
          <p:nvPr/>
        </p:nvSpPr>
        <p:spPr bwMode="auto">
          <a:xfrm>
            <a:off x="5334239" y="3091466"/>
            <a:ext cx="322543" cy="322543"/>
          </a:xfrm>
          <a:custGeom>
            <a:avLst/>
            <a:gdLst>
              <a:gd name="T0" fmla="*/ 58 w 207"/>
              <a:gd name="T1" fmla="*/ 182 h 207"/>
              <a:gd name="T2" fmla="*/ 25 w 207"/>
              <a:gd name="T3" fmla="*/ 58 h 207"/>
              <a:gd name="T4" fmla="*/ 149 w 207"/>
              <a:gd name="T5" fmla="*/ 25 h 207"/>
              <a:gd name="T6" fmla="*/ 182 w 207"/>
              <a:gd name="T7" fmla="*/ 149 h 207"/>
              <a:gd name="T8" fmla="*/ 58 w 207"/>
              <a:gd name="T9" fmla="*/ 182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207">
                <a:moveTo>
                  <a:pt x="58" y="182"/>
                </a:moveTo>
                <a:cubicBezTo>
                  <a:pt x="15" y="157"/>
                  <a:pt x="0" y="101"/>
                  <a:pt x="25" y="58"/>
                </a:cubicBezTo>
                <a:cubicBezTo>
                  <a:pt x="50" y="15"/>
                  <a:pt x="106" y="0"/>
                  <a:pt x="149" y="25"/>
                </a:cubicBezTo>
                <a:cubicBezTo>
                  <a:pt x="192" y="50"/>
                  <a:pt x="207" y="105"/>
                  <a:pt x="182" y="149"/>
                </a:cubicBezTo>
                <a:cubicBezTo>
                  <a:pt x="157" y="192"/>
                  <a:pt x="102" y="207"/>
                  <a:pt x="58" y="1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05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6733" name="Rectangle 142"/>
          <p:cNvSpPr>
            <a:spLocks noChangeArrowheads="1"/>
          </p:cNvSpPr>
          <p:nvPr/>
        </p:nvSpPr>
        <p:spPr bwMode="auto">
          <a:xfrm>
            <a:off x="4547339" y="1690959"/>
            <a:ext cx="13144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i="0" u="none" strike="noStrike" cap="none" spc="-15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01</a:t>
            </a:r>
            <a:endParaRPr kumimoji="0" lang="zh-CN" altLang="zh-CN" sz="800" i="0" u="none" strike="noStrike" cap="none" spc="-150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734" name="Rectangle 143"/>
          <p:cNvSpPr>
            <a:spLocks noChangeArrowheads="1"/>
          </p:cNvSpPr>
          <p:nvPr/>
        </p:nvSpPr>
        <p:spPr bwMode="auto">
          <a:xfrm>
            <a:off x="5395315" y="2180881"/>
            <a:ext cx="13144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i="0" u="none" strike="noStrike" cap="none" spc="-15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02</a:t>
            </a:r>
            <a:endParaRPr kumimoji="0" lang="zh-CN" altLang="zh-CN" sz="800" i="0" u="none" strike="noStrike" cap="none" spc="-150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735" name="Rectangle 144"/>
          <p:cNvSpPr>
            <a:spLocks noChangeArrowheads="1"/>
          </p:cNvSpPr>
          <p:nvPr/>
        </p:nvSpPr>
        <p:spPr bwMode="auto">
          <a:xfrm>
            <a:off x="5400699" y="3176212"/>
            <a:ext cx="13144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i="0" u="none" strike="noStrike" cap="none" spc="-15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03</a:t>
            </a:r>
            <a:endParaRPr kumimoji="0" lang="zh-CN" altLang="zh-CN" sz="800" i="0" u="none" strike="noStrike" cap="none" spc="-150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736" name="Rectangle 145"/>
          <p:cNvSpPr>
            <a:spLocks noChangeArrowheads="1"/>
          </p:cNvSpPr>
          <p:nvPr/>
        </p:nvSpPr>
        <p:spPr bwMode="auto">
          <a:xfrm>
            <a:off x="4547339" y="3670251"/>
            <a:ext cx="13144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i="0" u="none" strike="noStrike" cap="none" spc="-15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04</a:t>
            </a:r>
            <a:endParaRPr kumimoji="0" lang="zh-CN" altLang="zh-CN" sz="800" i="0" u="none" strike="noStrike" cap="none" spc="-150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737" name="Rectangle 146"/>
          <p:cNvSpPr>
            <a:spLocks noChangeArrowheads="1"/>
          </p:cNvSpPr>
          <p:nvPr/>
        </p:nvSpPr>
        <p:spPr bwMode="auto">
          <a:xfrm>
            <a:off x="3692501" y="3182308"/>
            <a:ext cx="13144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i="0" u="none" strike="noStrike" cap="none" spc="-15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05</a:t>
            </a:r>
            <a:endParaRPr kumimoji="0" lang="zh-CN" altLang="zh-CN" sz="800" i="0" u="none" strike="noStrike" cap="none" spc="-150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738" name="Rectangle 147"/>
          <p:cNvSpPr>
            <a:spLocks noChangeArrowheads="1"/>
          </p:cNvSpPr>
          <p:nvPr/>
        </p:nvSpPr>
        <p:spPr bwMode="auto">
          <a:xfrm>
            <a:off x="3685085" y="2186977"/>
            <a:ext cx="13144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i="0" u="none" strike="noStrike" cap="none" spc="-15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06</a:t>
            </a:r>
            <a:endParaRPr kumimoji="0" lang="zh-CN" altLang="zh-CN" sz="800" i="0" u="none" strike="noStrike" cap="none" spc="-150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1" name="标题 1"/>
          <p:cNvSpPr txBox="1">
            <a:spLocks/>
          </p:cNvSpPr>
          <p:nvPr/>
        </p:nvSpPr>
        <p:spPr>
          <a:xfrm>
            <a:off x="4016173" y="937817"/>
            <a:ext cx="1300970" cy="3145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20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6" name="标题 1"/>
          <p:cNvSpPr txBox="1">
            <a:spLocks/>
          </p:cNvSpPr>
          <p:nvPr/>
        </p:nvSpPr>
        <p:spPr>
          <a:xfrm>
            <a:off x="5548328" y="1504746"/>
            <a:ext cx="1300970" cy="3145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20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7" name="标题 1"/>
          <p:cNvSpPr txBox="1">
            <a:spLocks/>
          </p:cNvSpPr>
          <p:nvPr/>
        </p:nvSpPr>
        <p:spPr>
          <a:xfrm>
            <a:off x="5548328" y="3718221"/>
            <a:ext cx="1300970" cy="3145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20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0" name="标题 1"/>
          <p:cNvSpPr txBox="1">
            <a:spLocks/>
          </p:cNvSpPr>
          <p:nvPr/>
        </p:nvSpPr>
        <p:spPr>
          <a:xfrm>
            <a:off x="4016173" y="4289137"/>
            <a:ext cx="1300970" cy="3145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20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6" name="Freeform 98"/>
          <p:cNvSpPr>
            <a:spLocks/>
          </p:cNvSpPr>
          <p:nvPr/>
        </p:nvSpPr>
        <p:spPr bwMode="auto">
          <a:xfrm flipH="1">
            <a:off x="1886543" y="3462159"/>
            <a:ext cx="1802291" cy="627937"/>
          </a:xfrm>
          <a:custGeom>
            <a:avLst/>
            <a:gdLst/>
            <a:ahLst/>
            <a:cxnLst/>
            <a:rect l="l" t="t" r="r" b="b"/>
            <a:pathLst>
              <a:path w="1802291" h="627937">
                <a:moveTo>
                  <a:pt x="0" y="0"/>
                </a:moveTo>
                <a:cubicBezTo>
                  <a:pt x="0" y="211909"/>
                  <a:pt x="0" y="211909"/>
                  <a:pt x="0" y="211909"/>
                </a:cubicBezTo>
                <a:cubicBezTo>
                  <a:pt x="0" y="325655"/>
                  <a:pt x="0" y="325655"/>
                  <a:pt x="0" y="325655"/>
                </a:cubicBezTo>
                <a:cubicBezTo>
                  <a:pt x="0" y="578076"/>
                  <a:pt x="0" y="578076"/>
                  <a:pt x="0" y="578076"/>
                </a:cubicBezTo>
                <a:cubicBezTo>
                  <a:pt x="0" y="606123"/>
                  <a:pt x="21808" y="627937"/>
                  <a:pt x="48289" y="627937"/>
                </a:cubicBezTo>
                <a:cubicBezTo>
                  <a:pt x="708766" y="627937"/>
                  <a:pt x="708766" y="627937"/>
                  <a:pt x="708766" y="627937"/>
                </a:cubicBezTo>
                <a:cubicBezTo>
                  <a:pt x="714997" y="627937"/>
                  <a:pt x="747709" y="627937"/>
                  <a:pt x="758613" y="627937"/>
                </a:cubicBezTo>
                <a:cubicBezTo>
                  <a:pt x="782855" y="627937"/>
                  <a:pt x="806255" y="624177"/>
                  <a:pt x="827919" y="616133"/>
                </a:cubicBezTo>
                <a:cubicBezTo>
                  <a:pt x="836066" y="623744"/>
                  <a:pt x="847166" y="627937"/>
                  <a:pt x="859465" y="627937"/>
                </a:cubicBezTo>
                <a:cubicBezTo>
                  <a:pt x="1517495" y="627937"/>
                  <a:pt x="1520211" y="627937"/>
                  <a:pt x="1520222" y="627937"/>
                </a:cubicBezTo>
                <a:cubicBezTo>
                  <a:pt x="1524898" y="627937"/>
                  <a:pt x="1557624" y="627937"/>
                  <a:pt x="1570091" y="627937"/>
                </a:cubicBezTo>
                <a:cubicBezTo>
                  <a:pt x="1697879" y="627937"/>
                  <a:pt x="1802291" y="523541"/>
                  <a:pt x="1802291" y="395772"/>
                </a:cubicBezTo>
                <a:cubicBezTo>
                  <a:pt x="1802291" y="266445"/>
                  <a:pt x="1697879" y="162048"/>
                  <a:pt x="1570091" y="162048"/>
                </a:cubicBezTo>
                <a:cubicBezTo>
                  <a:pt x="1557624" y="162048"/>
                  <a:pt x="1524898" y="162048"/>
                  <a:pt x="1520222" y="162048"/>
                </a:cubicBezTo>
                <a:lnTo>
                  <a:pt x="1468075" y="162048"/>
                </a:lnTo>
                <a:lnTo>
                  <a:pt x="1468075" y="164295"/>
                </a:lnTo>
                <a:lnTo>
                  <a:pt x="809596" y="164295"/>
                </a:lnTo>
                <a:cubicBezTo>
                  <a:pt x="809596" y="165613"/>
                  <a:pt x="809596" y="166895"/>
                  <a:pt x="809596" y="168142"/>
                </a:cubicBezTo>
                <a:cubicBezTo>
                  <a:pt x="793242" y="164016"/>
                  <a:pt x="776148" y="162048"/>
                  <a:pt x="758613" y="162048"/>
                </a:cubicBezTo>
                <a:cubicBezTo>
                  <a:pt x="747709" y="162048"/>
                  <a:pt x="714997" y="162048"/>
                  <a:pt x="708766" y="162048"/>
                </a:cubicBezTo>
                <a:cubicBezTo>
                  <a:pt x="102810" y="162048"/>
                  <a:pt x="102810" y="162048"/>
                  <a:pt x="102810" y="162048"/>
                </a:cubicBezTo>
                <a:lnTo>
                  <a:pt x="106899" y="156595"/>
                </a:lnTo>
                <a:cubicBezTo>
                  <a:pt x="107483" y="155816"/>
                  <a:pt x="107483" y="155816"/>
                  <a:pt x="107483" y="155816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38" name="标题 1"/>
          <p:cNvSpPr txBox="1">
            <a:spLocks/>
          </p:cNvSpPr>
          <p:nvPr/>
        </p:nvSpPr>
        <p:spPr>
          <a:xfrm>
            <a:off x="2303985" y="1504746"/>
            <a:ext cx="1300970" cy="3145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20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9" name="标题 1"/>
          <p:cNvSpPr txBox="1">
            <a:spLocks/>
          </p:cNvSpPr>
          <p:nvPr/>
        </p:nvSpPr>
        <p:spPr>
          <a:xfrm>
            <a:off x="2303985" y="3718221"/>
            <a:ext cx="1300970" cy="3145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20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5" name="文本框 104"/>
          <p:cNvSpPr txBox="1"/>
          <p:nvPr/>
        </p:nvSpPr>
        <p:spPr>
          <a:xfrm>
            <a:off x="2627784" y="155416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单击添加您的文本</a:t>
            </a:r>
            <a:endParaRPr lang="zh-CN" altLang="en-US" sz="2000" i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6205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6"/>
          <p:cNvSpPr>
            <a:spLocks/>
          </p:cNvSpPr>
          <p:nvPr/>
        </p:nvSpPr>
        <p:spPr bwMode="auto">
          <a:xfrm>
            <a:off x="3452790" y="1238361"/>
            <a:ext cx="3694771" cy="870495"/>
          </a:xfrm>
          <a:custGeom>
            <a:avLst/>
            <a:gdLst/>
            <a:ahLst/>
            <a:cxnLst/>
            <a:rect l="l" t="t" r="r" b="b"/>
            <a:pathLst>
              <a:path w="4339387" h="1022367">
                <a:moveTo>
                  <a:pt x="636501" y="0"/>
                </a:moveTo>
                <a:cubicBezTo>
                  <a:pt x="636501" y="0"/>
                  <a:pt x="636501" y="0"/>
                  <a:pt x="1806551" y="0"/>
                </a:cubicBezTo>
                <a:lnTo>
                  <a:pt x="1811498" y="0"/>
                </a:lnTo>
                <a:lnTo>
                  <a:pt x="1823247" y="0"/>
                </a:lnTo>
                <a:lnTo>
                  <a:pt x="1844252" y="0"/>
                </a:lnTo>
                <a:lnTo>
                  <a:pt x="1846127" y="0"/>
                </a:lnTo>
                <a:lnTo>
                  <a:pt x="1883847" y="0"/>
                </a:lnTo>
                <a:lnTo>
                  <a:pt x="1940119" y="0"/>
                </a:lnTo>
                <a:lnTo>
                  <a:pt x="1995056" y="0"/>
                </a:lnTo>
                <a:lnTo>
                  <a:pt x="2018652" y="0"/>
                </a:lnTo>
                <a:lnTo>
                  <a:pt x="2123156" y="0"/>
                </a:lnTo>
                <a:lnTo>
                  <a:pt x="2157919" y="0"/>
                </a:lnTo>
                <a:lnTo>
                  <a:pt x="2186307" y="0"/>
                </a:lnTo>
                <a:lnTo>
                  <a:pt x="2257342" y="0"/>
                </a:lnTo>
                <a:lnTo>
                  <a:pt x="2333304" y="0"/>
                </a:lnTo>
                <a:lnTo>
                  <a:pt x="2336725" y="0"/>
                </a:lnTo>
                <a:lnTo>
                  <a:pt x="2424919" y="0"/>
                </a:lnTo>
                <a:lnTo>
                  <a:pt x="2521674" y="0"/>
                </a:lnTo>
                <a:lnTo>
                  <a:pt x="2522390" y="0"/>
                </a:lnTo>
                <a:lnTo>
                  <a:pt x="2629599" y="0"/>
                </a:lnTo>
                <a:lnTo>
                  <a:pt x="2723494" y="0"/>
                </a:lnTo>
                <a:lnTo>
                  <a:pt x="2747012" y="0"/>
                </a:lnTo>
                <a:lnTo>
                  <a:pt x="2875091" y="0"/>
                </a:lnTo>
                <a:lnTo>
                  <a:pt x="2939227" y="0"/>
                </a:lnTo>
                <a:lnTo>
                  <a:pt x="3014302" y="0"/>
                </a:lnTo>
                <a:lnTo>
                  <a:pt x="3165106" y="0"/>
                </a:lnTo>
                <a:lnTo>
                  <a:pt x="3169337" y="0"/>
                </a:lnTo>
                <a:cubicBezTo>
                  <a:pt x="3482089" y="0"/>
                  <a:pt x="3866615" y="0"/>
                  <a:pt x="4339387" y="0"/>
                </a:cubicBezTo>
                <a:cubicBezTo>
                  <a:pt x="4339387" y="0"/>
                  <a:pt x="4339387" y="0"/>
                  <a:pt x="4339387" y="1022367"/>
                </a:cubicBezTo>
                <a:cubicBezTo>
                  <a:pt x="4339387" y="1022367"/>
                  <a:pt x="4339387" y="1022367"/>
                  <a:pt x="3169337" y="1022367"/>
                </a:cubicBezTo>
                <a:cubicBezTo>
                  <a:pt x="3169333" y="1022367"/>
                  <a:pt x="3169075" y="1022367"/>
                  <a:pt x="3152641" y="1022367"/>
                </a:cubicBezTo>
                <a:cubicBezTo>
                  <a:pt x="3145063" y="1022367"/>
                  <a:pt x="3137437" y="1022367"/>
                  <a:pt x="3129762" y="1022367"/>
                </a:cubicBezTo>
                <a:cubicBezTo>
                  <a:pt x="3119868" y="1022367"/>
                  <a:pt x="3107500" y="1022367"/>
                  <a:pt x="3092041" y="1022367"/>
                </a:cubicBezTo>
                <a:lnTo>
                  <a:pt x="3035770" y="1022367"/>
                </a:lnTo>
                <a:cubicBezTo>
                  <a:pt x="3010101" y="1022367"/>
                  <a:pt x="2983927" y="1022367"/>
                  <a:pt x="2957237" y="1022367"/>
                </a:cubicBezTo>
                <a:cubicBezTo>
                  <a:pt x="2926937" y="1022367"/>
                  <a:pt x="2892308" y="1022367"/>
                  <a:pt x="2852733" y="1022367"/>
                </a:cubicBezTo>
                <a:cubicBezTo>
                  <a:pt x="2831974" y="1022367"/>
                  <a:pt x="2810925" y="1022367"/>
                  <a:pt x="2789582" y="1022367"/>
                </a:cubicBezTo>
                <a:cubicBezTo>
                  <a:pt x="2767243" y="1022367"/>
                  <a:pt x="2743591" y="1022367"/>
                  <a:pt x="2718547" y="1022367"/>
                </a:cubicBezTo>
                <a:cubicBezTo>
                  <a:pt x="2692506" y="1022367"/>
                  <a:pt x="2666048" y="1022367"/>
                  <a:pt x="2639164" y="1022367"/>
                </a:cubicBezTo>
                <a:cubicBezTo>
                  <a:pt x="2611260" y="1022367"/>
                  <a:pt x="2581888" y="1022367"/>
                  <a:pt x="2550969" y="1022367"/>
                </a:cubicBezTo>
                <a:cubicBezTo>
                  <a:pt x="2519052" y="1022367"/>
                  <a:pt x="2486565" y="1022367"/>
                  <a:pt x="2453499" y="1022367"/>
                </a:cubicBezTo>
                <a:cubicBezTo>
                  <a:pt x="2419411" y="1022367"/>
                  <a:pt x="2383701" y="1022367"/>
                  <a:pt x="2346289" y="1022367"/>
                </a:cubicBezTo>
                <a:cubicBezTo>
                  <a:pt x="2307896" y="1022367"/>
                  <a:pt x="2268763" y="1022367"/>
                  <a:pt x="2228877" y="1022367"/>
                </a:cubicBezTo>
                <a:cubicBezTo>
                  <a:pt x="2187987" y="1022367"/>
                  <a:pt x="2145320" y="1022367"/>
                  <a:pt x="2100797" y="1022367"/>
                </a:cubicBezTo>
                <a:cubicBezTo>
                  <a:pt x="2055324" y="1022367"/>
                  <a:pt x="2008927" y="1022367"/>
                  <a:pt x="1961587" y="1022367"/>
                </a:cubicBezTo>
                <a:cubicBezTo>
                  <a:pt x="1913277" y="1022367"/>
                  <a:pt x="1863035" y="1022367"/>
                  <a:pt x="1810782" y="1022367"/>
                </a:cubicBezTo>
                <a:lnTo>
                  <a:pt x="1806551" y="1022367"/>
                </a:lnTo>
                <a:cubicBezTo>
                  <a:pt x="1493800" y="1022367"/>
                  <a:pt x="1109273" y="1022367"/>
                  <a:pt x="636501" y="1022367"/>
                </a:cubicBezTo>
                <a:cubicBezTo>
                  <a:pt x="491642" y="1022367"/>
                  <a:pt x="386290" y="895120"/>
                  <a:pt x="272159" y="763484"/>
                </a:cubicBezTo>
                <a:cubicBezTo>
                  <a:pt x="193145" y="666952"/>
                  <a:pt x="105352" y="570419"/>
                  <a:pt x="0" y="513378"/>
                </a:cubicBezTo>
                <a:cubicBezTo>
                  <a:pt x="114131" y="456336"/>
                  <a:pt x="201924" y="355415"/>
                  <a:pt x="285328" y="254495"/>
                </a:cubicBezTo>
                <a:cubicBezTo>
                  <a:pt x="390680" y="122860"/>
                  <a:pt x="496032" y="0"/>
                  <a:pt x="636501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9" name="Freeform 12"/>
          <p:cNvSpPr>
            <a:spLocks/>
          </p:cNvSpPr>
          <p:nvPr/>
        </p:nvSpPr>
        <p:spPr bwMode="auto">
          <a:xfrm>
            <a:off x="3452790" y="2235809"/>
            <a:ext cx="3694771" cy="870495"/>
          </a:xfrm>
          <a:custGeom>
            <a:avLst/>
            <a:gdLst/>
            <a:ahLst/>
            <a:cxnLst/>
            <a:rect l="l" t="t" r="r" b="b"/>
            <a:pathLst>
              <a:path w="4339387" h="1022367">
                <a:moveTo>
                  <a:pt x="636501" y="0"/>
                </a:moveTo>
                <a:cubicBezTo>
                  <a:pt x="636501" y="0"/>
                  <a:pt x="636501" y="0"/>
                  <a:pt x="1806551" y="0"/>
                </a:cubicBezTo>
                <a:lnTo>
                  <a:pt x="1811498" y="0"/>
                </a:lnTo>
                <a:lnTo>
                  <a:pt x="1823247" y="0"/>
                </a:lnTo>
                <a:lnTo>
                  <a:pt x="1844252" y="0"/>
                </a:lnTo>
                <a:lnTo>
                  <a:pt x="1846127" y="0"/>
                </a:lnTo>
                <a:lnTo>
                  <a:pt x="1883847" y="0"/>
                </a:lnTo>
                <a:lnTo>
                  <a:pt x="1940119" y="0"/>
                </a:lnTo>
                <a:lnTo>
                  <a:pt x="1995056" y="0"/>
                </a:lnTo>
                <a:lnTo>
                  <a:pt x="2018652" y="0"/>
                </a:lnTo>
                <a:lnTo>
                  <a:pt x="2123156" y="0"/>
                </a:lnTo>
                <a:lnTo>
                  <a:pt x="2157919" y="0"/>
                </a:lnTo>
                <a:lnTo>
                  <a:pt x="2186307" y="0"/>
                </a:lnTo>
                <a:lnTo>
                  <a:pt x="2257342" y="0"/>
                </a:lnTo>
                <a:lnTo>
                  <a:pt x="2333304" y="0"/>
                </a:lnTo>
                <a:lnTo>
                  <a:pt x="2336725" y="0"/>
                </a:lnTo>
                <a:lnTo>
                  <a:pt x="2424919" y="0"/>
                </a:lnTo>
                <a:lnTo>
                  <a:pt x="2521674" y="0"/>
                </a:lnTo>
                <a:lnTo>
                  <a:pt x="2522390" y="0"/>
                </a:lnTo>
                <a:lnTo>
                  <a:pt x="2629599" y="0"/>
                </a:lnTo>
                <a:lnTo>
                  <a:pt x="2723494" y="0"/>
                </a:lnTo>
                <a:lnTo>
                  <a:pt x="2747012" y="0"/>
                </a:lnTo>
                <a:lnTo>
                  <a:pt x="2875091" y="0"/>
                </a:lnTo>
                <a:lnTo>
                  <a:pt x="2939227" y="0"/>
                </a:lnTo>
                <a:lnTo>
                  <a:pt x="3014302" y="0"/>
                </a:lnTo>
                <a:lnTo>
                  <a:pt x="3165106" y="0"/>
                </a:lnTo>
                <a:lnTo>
                  <a:pt x="3169337" y="0"/>
                </a:lnTo>
                <a:cubicBezTo>
                  <a:pt x="3482089" y="0"/>
                  <a:pt x="3866615" y="0"/>
                  <a:pt x="4339387" y="0"/>
                </a:cubicBezTo>
                <a:cubicBezTo>
                  <a:pt x="4339387" y="0"/>
                  <a:pt x="4339387" y="0"/>
                  <a:pt x="4339387" y="1022367"/>
                </a:cubicBezTo>
                <a:cubicBezTo>
                  <a:pt x="4339387" y="1022367"/>
                  <a:pt x="4339387" y="1022367"/>
                  <a:pt x="3169337" y="1022367"/>
                </a:cubicBezTo>
                <a:cubicBezTo>
                  <a:pt x="3169333" y="1022367"/>
                  <a:pt x="3169075" y="1022367"/>
                  <a:pt x="3152641" y="1022367"/>
                </a:cubicBezTo>
                <a:cubicBezTo>
                  <a:pt x="3145063" y="1022367"/>
                  <a:pt x="3137437" y="1022367"/>
                  <a:pt x="3129762" y="1022367"/>
                </a:cubicBezTo>
                <a:cubicBezTo>
                  <a:pt x="3119868" y="1022367"/>
                  <a:pt x="3107500" y="1022367"/>
                  <a:pt x="3092041" y="1022367"/>
                </a:cubicBezTo>
                <a:lnTo>
                  <a:pt x="3035770" y="1022367"/>
                </a:lnTo>
                <a:cubicBezTo>
                  <a:pt x="3010101" y="1022367"/>
                  <a:pt x="2983927" y="1022367"/>
                  <a:pt x="2957237" y="1022367"/>
                </a:cubicBezTo>
                <a:cubicBezTo>
                  <a:pt x="2926937" y="1022367"/>
                  <a:pt x="2892308" y="1022367"/>
                  <a:pt x="2852733" y="1022367"/>
                </a:cubicBezTo>
                <a:cubicBezTo>
                  <a:pt x="2831974" y="1022367"/>
                  <a:pt x="2810925" y="1022367"/>
                  <a:pt x="2789582" y="1022367"/>
                </a:cubicBezTo>
                <a:cubicBezTo>
                  <a:pt x="2767243" y="1022367"/>
                  <a:pt x="2743591" y="1022367"/>
                  <a:pt x="2718547" y="1022367"/>
                </a:cubicBezTo>
                <a:cubicBezTo>
                  <a:pt x="2692506" y="1022367"/>
                  <a:pt x="2666048" y="1022367"/>
                  <a:pt x="2639164" y="1022367"/>
                </a:cubicBezTo>
                <a:cubicBezTo>
                  <a:pt x="2611260" y="1022367"/>
                  <a:pt x="2581888" y="1022367"/>
                  <a:pt x="2550969" y="1022367"/>
                </a:cubicBezTo>
                <a:cubicBezTo>
                  <a:pt x="2519052" y="1022367"/>
                  <a:pt x="2486565" y="1022367"/>
                  <a:pt x="2453499" y="1022367"/>
                </a:cubicBezTo>
                <a:cubicBezTo>
                  <a:pt x="2419411" y="1022367"/>
                  <a:pt x="2383701" y="1022367"/>
                  <a:pt x="2346289" y="1022367"/>
                </a:cubicBezTo>
                <a:cubicBezTo>
                  <a:pt x="2307896" y="1022367"/>
                  <a:pt x="2268763" y="1022367"/>
                  <a:pt x="2228877" y="1022367"/>
                </a:cubicBezTo>
                <a:cubicBezTo>
                  <a:pt x="2187987" y="1022367"/>
                  <a:pt x="2145320" y="1022367"/>
                  <a:pt x="2100797" y="1022367"/>
                </a:cubicBezTo>
                <a:cubicBezTo>
                  <a:pt x="2055324" y="1022367"/>
                  <a:pt x="2008927" y="1022367"/>
                  <a:pt x="1961587" y="1022367"/>
                </a:cubicBezTo>
                <a:cubicBezTo>
                  <a:pt x="1913277" y="1022367"/>
                  <a:pt x="1863035" y="1022367"/>
                  <a:pt x="1810782" y="1022367"/>
                </a:cubicBezTo>
                <a:lnTo>
                  <a:pt x="1806551" y="1022367"/>
                </a:lnTo>
                <a:cubicBezTo>
                  <a:pt x="1493800" y="1022367"/>
                  <a:pt x="1109273" y="1022367"/>
                  <a:pt x="636501" y="1022367"/>
                </a:cubicBezTo>
                <a:cubicBezTo>
                  <a:pt x="491642" y="1022367"/>
                  <a:pt x="386290" y="899508"/>
                  <a:pt x="272159" y="767872"/>
                </a:cubicBezTo>
                <a:cubicBezTo>
                  <a:pt x="193145" y="671340"/>
                  <a:pt x="105352" y="570420"/>
                  <a:pt x="0" y="513378"/>
                </a:cubicBezTo>
                <a:cubicBezTo>
                  <a:pt x="114131" y="460723"/>
                  <a:pt x="201924" y="355415"/>
                  <a:pt x="285328" y="254495"/>
                </a:cubicBezTo>
                <a:cubicBezTo>
                  <a:pt x="390680" y="122860"/>
                  <a:pt x="496032" y="0"/>
                  <a:pt x="636501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0" name="Freeform 18"/>
          <p:cNvSpPr>
            <a:spLocks/>
          </p:cNvSpPr>
          <p:nvPr/>
        </p:nvSpPr>
        <p:spPr bwMode="auto">
          <a:xfrm>
            <a:off x="3452790" y="3236423"/>
            <a:ext cx="3694771" cy="872078"/>
          </a:xfrm>
          <a:custGeom>
            <a:avLst/>
            <a:gdLst/>
            <a:ahLst/>
            <a:cxnLst/>
            <a:rect l="l" t="t" r="r" b="b"/>
            <a:pathLst>
              <a:path w="4339387" h="1024226">
                <a:moveTo>
                  <a:pt x="636501" y="0"/>
                </a:moveTo>
                <a:cubicBezTo>
                  <a:pt x="636501" y="0"/>
                  <a:pt x="636501" y="0"/>
                  <a:pt x="1806551" y="0"/>
                </a:cubicBezTo>
                <a:lnTo>
                  <a:pt x="1811498" y="0"/>
                </a:lnTo>
                <a:lnTo>
                  <a:pt x="1823247" y="0"/>
                </a:lnTo>
                <a:lnTo>
                  <a:pt x="1844252" y="0"/>
                </a:lnTo>
                <a:lnTo>
                  <a:pt x="1846127" y="0"/>
                </a:lnTo>
                <a:lnTo>
                  <a:pt x="1883847" y="0"/>
                </a:lnTo>
                <a:lnTo>
                  <a:pt x="1940119" y="0"/>
                </a:lnTo>
                <a:lnTo>
                  <a:pt x="1995056" y="0"/>
                </a:lnTo>
                <a:lnTo>
                  <a:pt x="2018652" y="0"/>
                </a:lnTo>
                <a:lnTo>
                  <a:pt x="2123156" y="0"/>
                </a:lnTo>
                <a:lnTo>
                  <a:pt x="2157919" y="0"/>
                </a:lnTo>
                <a:lnTo>
                  <a:pt x="2186307" y="0"/>
                </a:lnTo>
                <a:lnTo>
                  <a:pt x="2257342" y="0"/>
                </a:lnTo>
                <a:lnTo>
                  <a:pt x="2333304" y="0"/>
                </a:lnTo>
                <a:lnTo>
                  <a:pt x="2336725" y="0"/>
                </a:lnTo>
                <a:lnTo>
                  <a:pt x="2424919" y="0"/>
                </a:lnTo>
                <a:lnTo>
                  <a:pt x="2521674" y="0"/>
                </a:lnTo>
                <a:lnTo>
                  <a:pt x="2522390" y="0"/>
                </a:lnTo>
                <a:lnTo>
                  <a:pt x="2629599" y="0"/>
                </a:lnTo>
                <a:lnTo>
                  <a:pt x="2723494" y="0"/>
                </a:lnTo>
                <a:lnTo>
                  <a:pt x="2747012" y="0"/>
                </a:lnTo>
                <a:lnTo>
                  <a:pt x="2875091" y="0"/>
                </a:lnTo>
                <a:lnTo>
                  <a:pt x="2939227" y="0"/>
                </a:lnTo>
                <a:lnTo>
                  <a:pt x="3014302" y="0"/>
                </a:lnTo>
                <a:lnTo>
                  <a:pt x="3165106" y="0"/>
                </a:lnTo>
                <a:lnTo>
                  <a:pt x="3169337" y="0"/>
                </a:lnTo>
                <a:cubicBezTo>
                  <a:pt x="3482089" y="0"/>
                  <a:pt x="3866615" y="0"/>
                  <a:pt x="4339387" y="0"/>
                </a:cubicBezTo>
                <a:cubicBezTo>
                  <a:pt x="4339387" y="0"/>
                  <a:pt x="4339387" y="0"/>
                  <a:pt x="4339387" y="1024226"/>
                </a:cubicBezTo>
                <a:cubicBezTo>
                  <a:pt x="4339387" y="1024226"/>
                  <a:pt x="4339387" y="1024226"/>
                  <a:pt x="3169337" y="1024226"/>
                </a:cubicBezTo>
                <a:cubicBezTo>
                  <a:pt x="3169333" y="1024226"/>
                  <a:pt x="3169075" y="1024226"/>
                  <a:pt x="3152641" y="1024226"/>
                </a:cubicBezTo>
                <a:cubicBezTo>
                  <a:pt x="3145063" y="1024226"/>
                  <a:pt x="3137437" y="1024226"/>
                  <a:pt x="3129762" y="1024226"/>
                </a:cubicBezTo>
                <a:cubicBezTo>
                  <a:pt x="3119868" y="1024226"/>
                  <a:pt x="3107500" y="1024226"/>
                  <a:pt x="3092041" y="1024226"/>
                </a:cubicBezTo>
                <a:lnTo>
                  <a:pt x="3035770" y="1024226"/>
                </a:lnTo>
                <a:cubicBezTo>
                  <a:pt x="3010101" y="1024226"/>
                  <a:pt x="2983927" y="1024226"/>
                  <a:pt x="2957237" y="1024226"/>
                </a:cubicBezTo>
                <a:cubicBezTo>
                  <a:pt x="2926937" y="1024226"/>
                  <a:pt x="2892308" y="1024226"/>
                  <a:pt x="2852733" y="1024226"/>
                </a:cubicBezTo>
                <a:cubicBezTo>
                  <a:pt x="2831974" y="1024226"/>
                  <a:pt x="2810925" y="1024226"/>
                  <a:pt x="2789582" y="1024226"/>
                </a:cubicBezTo>
                <a:cubicBezTo>
                  <a:pt x="2767243" y="1024226"/>
                  <a:pt x="2743591" y="1024226"/>
                  <a:pt x="2718547" y="1024226"/>
                </a:cubicBezTo>
                <a:cubicBezTo>
                  <a:pt x="2692506" y="1024226"/>
                  <a:pt x="2666048" y="1024226"/>
                  <a:pt x="2639164" y="1024226"/>
                </a:cubicBezTo>
                <a:cubicBezTo>
                  <a:pt x="2611260" y="1024226"/>
                  <a:pt x="2581888" y="1024226"/>
                  <a:pt x="2550969" y="1024226"/>
                </a:cubicBezTo>
                <a:cubicBezTo>
                  <a:pt x="2519052" y="1024226"/>
                  <a:pt x="2486565" y="1024226"/>
                  <a:pt x="2453499" y="1024226"/>
                </a:cubicBezTo>
                <a:cubicBezTo>
                  <a:pt x="2419411" y="1024226"/>
                  <a:pt x="2383701" y="1024226"/>
                  <a:pt x="2346289" y="1024226"/>
                </a:cubicBezTo>
                <a:cubicBezTo>
                  <a:pt x="2307896" y="1024226"/>
                  <a:pt x="2268763" y="1024226"/>
                  <a:pt x="2228877" y="1024226"/>
                </a:cubicBezTo>
                <a:cubicBezTo>
                  <a:pt x="2187987" y="1024226"/>
                  <a:pt x="2145320" y="1024226"/>
                  <a:pt x="2100797" y="1024226"/>
                </a:cubicBezTo>
                <a:cubicBezTo>
                  <a:pt x="2055324" y="1024226"/>
                  <a:pt x="2008927" y="1024226"/>
                  <a:pt x="1961587" y="1024226"/>
                </a:cubicBezTo>
                <a:cubicBezTo>
                  <a:pt x="1913277" y="1024226"/>
                  <a:pt x="1863035" y="1024226"/>
                  <a:pt x="1810782" y="1024226"/>
                </a:cubicBezTo>
                <a:lnTo>
                  <a:pt x="1806551" y="1024226"/>
                </a:lnTo>
                <a:cubicBezTo>
                  <a:pt x="1493800" y="1024226"/>
                  <a:pt x="1109273" y="1024226"/>
                  <a:pt x="636501" y="1024226"/>
                </a:cubicBezTo>
                <a:cubicBezTo>
                  <a:pt x="491642" y="1024226"/>
                  <a:pt x="386290" y="896747"/>
                  <a:pt x="272159" y="764873"/>
                </a:cubicBezTo>
                <a:cubicBezTo>
                  <a:pt x="193145" y="668165"/>
                  <a:pt x="105352" y="571457"/>
                  <a:pt x="0" y="514311"/>
                </a:cubicBezTo>
                <a:cubicBezTo>
                  <a:pt x="114131" y="457165"/>
                  <a:pt x="201924" y="356062"/>
                  <a:pt x="285328" y="250562"/>
                </a:cubicBezTo>
                <a:cubicBezTo>
                  <a:pt x="390680" y="123083"/>
                  <a:pt x="496032" y="0"/>
                  <a:pt x="636501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" name="Freeform 7"/>
          <p:cNvSpPr>
            <a:spLocks/>
          </p:cNvSpPr>
          <p:nvPr/>
        </p:nvSpPr>
        <p:spPr bwMode="auto">
          <a:xfrm>
            <a:off x="2330643" y="1238361"/>
            <a:ext cx="1125311" cy="870495"/>
          </a:xfrm>
          <a:custGeom>
            <a:avLst/>
            <a:gdLst>
              <a:gd name="T0" fmla="*/ 237 w 301"/>
              <a:gd name="T1" fmla="*/ 58 h 233"/>
              <a:gd name="T2" fmla="*/ 156 w 301"/>
              <a:gd name="T3" fmla="*/ 0 h 233"/>
              <a:gd name="T4" fmla="*/ 0 w 301"/>
              <a:gd name="T5" fmla="*/ 0 h 233"/>
              <a:gd name="T6" fmla="*/ 0 w 301"/>
              <a:gd name="T7" fmla="*/ 233 h 233"/>
              <a:gd name="T8" fmla="*/ 156 w 301"/>
              <a:gd name="T9" fmla="*/ 233 h 233"/>
              <a:gd name="T10" fmla="*/ 239 w 301"/>
              <a:gd name="T11" fmla="*/ 174 h 233"/>
              <a:gd name="T12" fmla="*/ 301 w 301"/>
              <a:gd name="T13" fmla="*/ 117 h 233"/>
              <a:gd name="T14" fmla="*/ 237 w 301"/>
              <a:gd name="T15" fmla="*/ 58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01" h="233">
                <a:moveTo>
                  <a:pt x="237" y="58"/>
                </a:moveTo>
                <a:cubicBezTo>
                  <a:pt x="212" y="28"/>
                  <a:pt x="189" y="0"/>
                  <a:pt x="15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33"/>
                  <a:pt x="0" y="233"/>
                  <a:pt x="0" y="233"/>
                </a:cubicBezTo>
                <a:cubicBezTo>
                  <a:pt x="156" y="233"/>
                  <a:pt x="156" y="233"/>
                  <a:pt x="156" y="233"/>
                </a:cubicBezTo>
                <a:cubicBezTo>
                  <a:pt x="190" y="233"/>
                  <a:pt x="214" y="204"/>
                  <a:pt x="239" y="174"/>
                </a:cubicBezTo>
                <a:cubicBezTo>
                  <a:pt x="258" y="152"/>
                  <a:pt x="277" y="130"/>
                  <a:pt x="301" y="117"/>
                </a:cubicBezTo>
                <a:cubicBezTo>
                  <a:pt x="275" y="104"/>
                  <a:pt x="256" y="81"/>
                  <a:pt x="237" y="58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6" name="Freeform 8"/>
          <p:cNvSpPr>
            <a:spLocks/>
          </p:cNvSpPr>
          <p:nvPr/>
        </p:nvSpPr>
        <p:spPr bwMode="auto">
          <a:xfrm>
            <a:off x="2580712" y="1493179"/>
            <a:ext cx="430499" cy="357694"/>
          </a:xfrm>
          <a:custGeom>
            <a:avLst/>
            <a:gdLst/>
            <a:ahLst/>
            <a:cxnLst/>
            <a:rect l="l" t="t" r="r" b="b"/>
            <a:pathLst>
              <a:path w="505607" h="420100">
                <a:moveTo>
                  <a:pt x="127938" y="68777"/>
                </a:moveTo>
                <a:cubicBezTo>
                  <a:pt x="97388" y="68777"/>
                  <a:pt x="79931" y="90797"/>
                  <a:pt x="79931" y="126030"/>
                </a:cubicBezTo>
                <a:cubicBezTo>
                  <a:pt x="79931" y="297787"/>
                  <a:pt x="79931" y="297787"/>
                  <a:pt x="79931" y="297787"/>
                </a:cubicBezTo>
                <a:cubicBezTo>
                  <a:pt x="79931" y="333020"/>
                  <a:pt x="97388" y="355040"/>
                  <a:pt x="127938" y="355040"/>
                </a:cubicBezTo>
                <a:cubicBezTo>
                  <a:pt x="158488" y="355040"/>
                  <a:pt x="180309" y="333020"/>
                  <a:pt x="180309" y="297787"/>
                </a:cubicBezTo>
                <a:lnTo>
                  <a:pt x="180309" y="126030"/>
                </a:lnTo>
                <a:cubicBezTo>
                  <a:pt x="180309" y="90797"/>
                  <a:pt x="158488" y="68777"/>
                  <a:pt x="127938" y="68777"/>
                </a:cubicBezTo>
                <a:close/>
                <a:moveTo>
                  <a:pt x="431253" y="3717"/>
                </a:moveTo>
                <a:lnTo>
                  <a:pt x="505607" y="3717"/>
                </a:lnTo>
                <a:lnTo>
                  <a:pt x="505607" y="420099"/>
                </a:lnTo>
                <a:lnTo>
                  <a:pt x="431253" y="420099"/>
                </a:lnTo>
                <a:lnTo>
                  <a:pt x="431253" y="87365"/>
                </a:lnTo>
                <a:lnTo>
                  <a:pt x="347605" y="158001"/>
                </a:lnTo>
                <a:lnTo>
                  <a:pt x="347605" y="78071"/>
                </a:lnTo>
                <a:close/>
                <a:moveTo>
                  <a:pt x="127331" y="0"/>
                </a:moveTo>
                <a:cubicBezTo>
                  <a:pt x="197583" y="0"/>
                  <a:pt x="254662" y="43760"/>
                  <a:pt x="254662" y="122529"/>
                </a:cubicBezTo>
                <a:cubicBezTo>
                  <a:pt x="254662" y="297571"/>
                  <a:pt x="254662" y="297571"/>
                  <a:pt x="254662" y="297571"/>
                </a:cubicBezTo>
                <a:cubicBezTo>
                  <a:pt x="254662" y="376340"/>
                  <a:pt x="197583" y="420100"/>
                  <a:pt x="127331" y="420100"/>
                </a:cubicBezTo>
                <a:cubicBezTo>
                  <a:pt x="61470" y="420100"/>
                  <a:pt x="0" y="376340"/>
                  <a:pt x="0" y="297571"/>
                </a:cubicBezTo>
                <a:cubicBezTo>
                  <a:pt x="0" y="122529"/>
                  <a:pt x="0" y="122529"/>
                  <a:pt x="0" y="122529"/>
                </a:cubicBezTo>
                <a:cubicBezTo>
                  <a:pt x="0" y="43760"/>
                  <a:pt x="61470" y="0"/>
                  <a:pt x="12733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3967172" y="1290591"/>
            <a:ext cx="23741" cy="762870"/>
          </a:xfrm>
          <a:prstGeom prst="rect">
            <a:avLst/>
          </a:pr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Freeform 13"/>
          <p:cNvSpPr>
            <a:spLocks/>
          </p:cNvSpPr>
          <p:nvPr/>
        </p:nvSpPr>
        <p:spPr bwMode="auto">
          <a:xfrm>
            <a:off x="2330643" y="2235809"/>
            <a:ext cx="1125311" cy="870495"/>
          </a:xfrm>
          <a:custGeom>
            <a:avLst/>
            <a:gdLst>
              <a:gd name="T0" fmla="*/ 237 w 301"/>
              <a:gd name="T1" fmla="*/ 58 h 233"/>
              <a:gd name="T2" fmla="*/ 156 w 301"/>
              <a:gd name="T3" fmla="*/ 0 h 233"/>
              <a:gd name="T4" fmla="*/ 0 w 301"/>
              <a:gd name="T5" fmla="*/ 0 h 233"/>
              <a:gd name="T6" fmla="*/ 0 w 301"/>
              <a:gd name="T7" fmla="*/ 233 h 233"/>
              <a:gd name="T8" fmla="*/ 156 w 301"/>
              <a:gd name="T9" fmla="*/ 233 h 233"/>
              <a:gd name="T10" fmla="*/ 239 w 301"/>
              <a:gd name="T11" fmla="*/ 175 h 233"/>
              <a:gd name="T12" fmla="*/ 301 w 301"/>
              <a:gd name="T13" fmla="*/ 117 h 233"/>
              <a:gd name="T14" fmla="*/ 237 w 301"/>
              <a:gd name="T15" fmla="*/ 58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01" h="233">
                <a:moveTo>
                  <a:pt x="237" y="58"/>
                </a:moveTo>
                <a:cubicBezTo>
                  <a:pt x="212" y="28"/>
                  <a:pt x="189" y="0"/>
                  <a:pt x="15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33"/>
                  <a:pt x="0" y="233"/>
                  <a:pt x="0" y="233"/>
                </a:cubicBezTo>
                <a:cubicBezTo>
                  <a:pt x="156" y="233"/>
                  <a:pt x="156" y="233"/>
                  <a:pt x="156" y="233"/>
                </a:cubicBezTo>
                <a:cubicBezTo>
                  <a:pt x="190" y="233"/>
                  <a:pt x="214" y="205"/>
                  <a:pt x="239" y="175"/>
                </a:cubicBezTo>
                <a:cubicBezTo>
                  <a:pt x="258" y="153"/>
                  <a:pt x="277" y="130"/>
                  <a:pt x="301" y="117"/>
                </a:cubicBezTo>
                <a:cubicBezTo>
                  <a:pt x="275" y="105"/>
                  <a:pt x="256" y="81"/>
                  <a:pt x="237" y="58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2" name="Freeform 14"/>
          <p:cNvSpPr>
            <a:spLocks/>
          </p:cNvSpPr>
          <p:nvPr/>
        </p:nvSpPr>
        <p:spPr bwMode="auto">
          <a:xfrm>
            <a:off x="2580712" y="2493792"/>
            <a:ext cx="490642" cy="359277"/>
          </a:xfrm>
          <a:custGeom>
            <a:avLst/>
            <a:gdLst/>
            <a:ahLst/>
            <a:cxnLst/>
            <a:rect l="l" t="t" r="r" b="b"/>
            <a:pathLst>
              <a:path w="576243" h="421959">
                <a:moveTo>
                  <a:pt x="127938" y="65060"/>
                </a:moveTo>
                <a:cubicBezTo>
                  <a:pt x="97388" y="65060"/>
                  <a:pt x="79931" y="87080"/>
                  <a:pt x="79931" y="122313"/>
                </a:cubicBezTo>
                <a:cubicBezTo>
                  <a:pt x="79931" y="298475"/>
                  <a:pt x="79931" y="298475"/>
                  <a:pt x="79931" y="298475"/>
                </a:cubicBezTo>
                <a:cubicBezTo>
                  <a:pt x="79931" y="333707"/>
                  <a:pt x="97388" y="351323"/>
                  <a:pt x="127938" y="351323"/>
                </a:cubicBezTo>
                <a:cubicBezTo>
                  <a:pt x="158488" y="351323"/>
                  <a:pt x="180309" y="333707"/>
                  <a:pt x="180309" y="298475"/>
                </a:cubicBezTo>
                <a:lnTo>
                  <a:pt x="180309" y="122313"/>
                </a:lnTo>
                <a:cubicBezTo>
                  <a:pt x="180309" y="87080"/>
                  <a:pt x="158488" y="65060"/>
                  <a:pt x="127938" y="65060"/>
                </a:cubicBezTo>
                <a:close/>
                <a:moveTo>
                  <a:pt x="448912" y="0"/>
                </a:moveTo>
                <a:cubicBezTo>
                  <a:pt x="523554" y="0"/>
                  <a:pt x="576243" y="43830"/>
                  <a:pt x="576243" y="118340"/>
                </a:cubicBezTo>
                <a:cubicBezTo>
                  <a:pt x="576243" y="157787"/>
                  <a:pt x="558680" y="179702"/>
                  <a:pt x="527945" y="214766"/>
                </a:cubicBezTo>
                <a:cubicBezTo>
                  <a:pt x="413786" y="350638"/>
                  <a:pt x="413786" y="350638"/>
                  <a:pt x="413786" y="350638"/>
                </a:cubicBezTo>
                <a:cubicBezTo>
                  <a:pt x="576243" y="350638"/>
                  <a:pt x="576243" y="350638"/>
                  <a:pt x="576243" y="350638"/>
                </a:cubicBezTo>
                <a:cubicBezTo>
                  <a:pt x="576243" y="416382"/>
                  <a:pt x="576243" y="416382"/>
                  <a:pt x="576243" y="416382"/>
                </a:cubicBezTo>
                <a:lnTo>
                  <a:pt x="321581" y="416382"/>
                </a:lnTo>
                <a:cubicBezTo>
                  <a:pt x="321581" y="350638"/>
                  <a:pt x="321581" y="350638"/>
                  <a:pt x="321581" y="350638"/>
                </a:cubicBezTo>
                <a:cubicBezTo>
                  <a:pt x="475256" y="166553"/>
                  <a:pt x="475256" y="166553"/>
                  <a:pt x="475256" y="166553"/>
                </a:cubicBezTo>
                <a:cubicBezTo>
                  <a:pt x="492819" y="149021"/>
                  <a:pt x="497210" y="135872"/>
                  <a:pt x="497210" y="118340"/>
                </a:cubicBezTo>
                <a:cubicBezTo>
                  <a:pt x="497210" y="87659"/>
                  <a:pt x="479647" y="65745"/>
                  <a:pt x="448912" y="65745"/>
                </a:cubicBezTo>
                <a:cubicBezTo>
                  <a:pt x="422568" y="65745"/>
                  <a:pt x="396223" y="78894"/>
                  <a:pt x="396223" y="118340"/>
                </a:cubicBezTo>
                <a:cubicBezTo>
                  <a:pt x="321581" y="118340"/>
                  <a:pt x="321581" y="118340"/>
                  <a:pt x="321581" y="118340"/>
                </a:cubicBezTo>
                <a:cubicBezTo>
                  <a:pt x="321581" y="43830"/>
                  <a:pt x="378661" y="0"/>
                  <a:pt x="448912" y="0"/>
                </a:cubicBezTo>
                <a:close/>
                <a:moveTo>
                  <a:pt x="127331" y="0"/>
                </a:moveTo>
                <a:cubicBezTo>
                  <a:pt x="197583" y="0"/>
                  <a:pt x="254662" y="43954"/>
                  <a:pt x="254662" y="123072"/>
                </a:cubicBezTo>
                <a:cubicBezTo>
                  <a:pt x="254662" y="298888"/>
                  <a:pt x="254662" y="298888"/>
                  <a:pt x="254662" y="298888"/>
                </a:cubicBezTo>
                <a:cubicBezTo>
                  <a:pt x="254662" y="378005"/>
                  <a:pt x="197583" y="421959"/>
                  <a:pt x="127331" y="421959"/>
                </a:cubicBezTo>
                <a:cubicBezTo>
                  <a:pt x="61470" y="421959"/>
                  <a:pt x="0" y="378005"/>
                  <a:pt x="0" y="298888"/>
                </a:cubicBezTo>
                <a:cubicBezTo>
                  <a:pt x="0" y="123072"/>
                  <a:pt x="0" y="123072"/>
                  <a:pt x="0" y="123072"/>
                </a:cubicBezTo>
                <a:cubicBezTo>
                  <a:pt x="0" y="43954"/>
                  <a:pt x="61470" y="0"/>
                  <a:pt x="12733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Rectangle 17"/>
          <p:cNvSpPr>
            <a:spLocks noChangeArrowheads="1"/>
          </p:cNvSpPr>
          <p:nvPr/>
        </p:nvSpPr>
        <p:spPr bwMode="auto">
          <a:xfrm>
            <a:off x="3967172" y="2291204"/>
            <a:ext cx="23741" cy="762870"/>
          </a:xfrm>
          <a:prstGeom prst="rect">
            <a:avLst/>
          </a:pr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Freeform 19"/>
          <p:cNvSpPr>
            <a:spLocks/>
          </p:cNvSpPr>
          <p:nvPr/>
        </p:nvSpPr>
        <p:spPr bwMode="auto">
          <a:xfrm>
            <a:off x="2330643" y="3236423"/>
            <a:ext cx="1125311" cy="872078"/>
          </a:xfrm>
          <a:custGeom>
            <a:avLst/>
            <a:gdLst>
              <a:gd name="T0" fmla="*/ 237 w 301"/>
              <a:gd name="T1" fmla="*/ 57 h 233"/>
              <a:gd name="T2" fmla="*/ 156 w 301"/>
              <a:gd name="T3" fmla="*/ 0 h 233"/>
              <a:gd name="T4" fmla="*/ 0 w 301"/>
              <a:gd name="T5" fmla="*/ 0 h 233"/>
              <a:gd name="T6" fmla="*/ 0 w 301"/>
              <a:gd name="T7" fmla="*/ 233 h 233"/>
              <a:gd name="T8" fmla="*/ 156 w 301"/>
              <a:gd name="T9" fmla="*/ 233 h 233"/>
              <a:gd name="T10" fmla="*/ 239 w 301"/>
              <a:gd name="T11" fmla="*/ 174 h 233"/>
              <a:gd name="T12" fmla="*/ 301 w 301"/>
              <a:gd name="T13" fmla="*/ 117 h 233"/>
              <a:gd name="T14" fmla="*/ 237 w 301"/>
              <a:gd name="T15" fmla="*/ 57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01" h="233">
                <a:moveTo>
                  <a:pt x="237" y="57"/>
                </a:moveTo>
                <a:cubicBezTo>
                  <a:pt x="212" y="28"/>
                  <a:pt x="189" y="0"/>
                  <a:pt x="15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33"/>
                  <a:pt x="0" y="233"/>
                  <a:pt x="0" y="233"/>
                </a:cubicBezTo>
                <a:cubicBezTo>
                  <a:pt x="156" y="233"/>
                  <a:pt x="156" y="233"/>
                  <a:pt x="156" y="233"/>
                </a:cubicBezTo>
                <a:cubicBezTo>
                  <a:pt x="190" y="233"/>
                  <a:pt x="214" y="204"/>
                  <a:pt x="239" y="174"/>
                </a:cubicBezTo>
                <a:cubicBezTo>
                  <a:pt x="258" y="152"/>
                  <a:pt x="277" y="130"/>
                  <a:pt x="301" y="117"/>
                </a:cubicBezTo>
                <a:cubicBezTo>
                  <a:pt x="275" y="104"/>
                  <a:pt x="256" y="81"/>
                  <a:pt x="237" y="57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8" name="Freeform 20"/>
          <p:cNvSpPr>
            <a:spLocks/>
          </p:cNvSpPr>
          <p:nvPr/>
        </p:nvSpPr>
        <p:spPr bwMode="auto">
          <a:xfrm>
            <a:off x="2580712" y="3491240"/>
            <a:ext cx="490642" cy="359277"/>
          </a:xfrm>
          <a:custGeom>
            <a:avLst/>
            <a:gdLst/>
            <a:ahLst/>
            <a:cxnLst/>
            <a:rect l="l" t="t" r="r" b="b"/>
            <a:pathLst>
              <a:path w="576243" h="421959">
                <a:moveTo>
                  <a:pt x="127938" y="70637"/>
                </a:moveTo>
                <a:cubicBezTo>
                  <a:pt x="97388" y="70637"/>
                  <a:pt x="79931" y="92514"/>
                  <a:pt x="79931" y="127518"/>
                </a:cubicBezTo>
                <a:cubicBezTo>
                  <a:pt x="79931" y="298160"/>
                  <a:pt x="79931" y="298160"/>
                  <a:pt x="79931" y="298160"/>
                </a:cubicBezTo>
                <a:cubicBezTo>
                  <a:pt x="79931" y="333164"/>
                  <a:pt x="97388" y="355041"/>
                  <a:pt x="127938" y="355041"/>
                </a:cubicBezTo>
                <a:cubicBezTo>
                  <a:pt x="158488" y="355041"/>
                  <a:pt x="180309" y="333164"/>
                  <a:pt x="180309" y="298160"/>
                </a:cubicBezTo>
                <a:lnTo>
                  <a:pt x="180309" y="127518"/>
                </a:lnTo>
                <a:cubicBezTo>
                  <a:pt x="180309" y="92514"/>
                  <a:pt x="158488" y="70637"/>
                  <a:pt x="127938" y="70637"/>
                </a:cubicBezTo>
                <a:close/>
                <a:moveTo>
                  <a:pt x="444265" y="0"/>
                </a:moveTo>
                <a:cubicBezTo>
                  <a:pt x="519053" y="0"/>
                  <a:pt x="571844" y="48350"/>
                  <a:pt x="571844" y="118676"/>
                </a:cubicBezTo>
                <a:cubicBezTo>
                  <a:pt x="571844" y="162630"/>
                  <a:pt x="549848" y="189003"/>
                  <a:pt x="523452" y="206584"/>
                </a:cubicBezTo>
                <a:cubicBezTo>
                  <a:pt x="549848" y="219770"/>
                  <a:pt x="576243" y="250538"/>
                  <a:pt x="576243" y="298888"/>
                </a:cubicBezTo>
                <a:cubicBezTo>
                  <a:pt x="576243" y="382400"/>
                  <a:pt x="514653" y="421959"/>
                  <a:pt x="444265" y="421959"/>
                </a:cubicBezTo>
                <a:cubicBezTo>
                  <a:pt x="378276" y="421959"/>
                  <a:pt x="312287" y="386796"/>
                  <a:pt x="312287" y="298888"/>
                </a:cubicBezTo>
                <a:cubicBezTo>
                  <a:pt x="387075" y="298888"/>
                  <a:pt x="387075" y="298888"/>
                  <a:pt x="387075" y="298888"/>
                </a:cubicBezTo>
                <a:cubicBezTo>
                  <a:pt x="387075" y="338446"/>
                  <a:pt x="413470" y="356028"/>
                  <a:pt x="444265" y="356028"/>
                </a:cubicBezTo>
                <a:cubicBezTo>
                  <a:pt x="475060" y="356028"/>
                  <a:pt x="501456" y="334051"/>
                  <a:pt x="501456" y="298888"/>
                </a:cubicBezTo>
                <a:cubicBezTo>
                  <a:pt x="501456" y="263725"/>
                  <a:pt x="479459" y="241747"/>
                  <a:pt x="439866" y="241747"/>
                </a:cubicBezTo>
                <a:lnTo>
                  <a:pt x="432167" y="241747"/>
                </a:lnTo>
                <a:cubicBezTo>
                  <a:pt x="431067" y="241747"/>
                  <a:pt x="431067" y="241747"/>
                  <a:pt x="431067" y="241747"/>
                </a:cubicBezTo>
                <a:cubicBezTo>
                  <a:pt x="431067" y="175816"/>
                  <a:pt x="431067" y="175816"/>
                  <a:pt x="431067" y="175816"/>
                </a:cubicBezTo>
                <a:lnTo>
                  <a:pt x="438766" y="175816"/>
                </a:lnTo>
                <a:cubicBezTo>
                  <a:pt x="439866" y="175816"/>
                  <a:pt x="439866" y="175816"/>
                  <a:pt x="439866" y="175816"/>
                </a:cubicBezTo>
                <a:cubicBezTo>
                  <a:pt x="479459" y="175816"/>
                  <a:pt x="492657" y="149444"/>
                  <a:pt x="492657" y="123072"/>
                </a:cubicBezTo>
                <a:cubicBezTo>
                  <a:pt x="492657" y="87908"/>
                  <a:pt x="470661" y="70327"/>
                  <a:pt x="444265" y="70327"/>
                </a:cubicBezTo>
                <a:cubicBezTo>
                  <a:pt x="413470" y="70327"/>
                  <a:pt x="391474" y="87908"/>
                  <a:pt x="391474" y="118676"/>
                </a:cubicBezTo>
                <a:cubicBezTo>
                  <a:pt x="316686" y="118676"/>
                  <a:pt x="316686" y="118676"/>
                  <a:pt x="316686" y="118676"/>
                </a:cubicBezTo>
                <a:cubicBezTo>
                  <a:pt x="316686" y="43954"/>
                  <a:pt x="373877" y="0"/>
                  <a:pt x="444265" y="0"/>
                </a:cubicBezTo>
                <a:close/>
                <a:moveTo>
                  <a:pt x="127331" y="0"/>
                </a:moveTo>
                <a:cubicBezTo>
                  <a:pt x="197583" y="0"/>
                  <a:pt x="254662" y="43954"/>
                  <a:pt x="254662" y="123072"/>
                </a:cubicBezTo>
                <a:cubicBezTo>
                  <a:pt x="254662" y="298888"/>
                  <a:pt x="254662" y="298888"/>
                  <a:pt x="254662" y="298888"/>
                </a:cubicBezTo>
                <a:cubicBezTo>
                  <a:pt x="254662" y="378005"/>
                  <a:pt x="197583" y="421959"/>
                  <a:pt x="127331" y="421959"/>
                </a:cubicBezTo>
                <a:cubicBezTo>
                  <a:pt x="61470" y="421959"/>
                  <a:pt x="0" y="378005"/>
                  <a:pt x="0" y="298888"/>
                </a:cubicBezTo>
                <a:cubicBezTo>
                  <a:pt x="0" y="123072"/>
                  <a:pt x="0" y="123072"/>
                  <a:pt x="0" y="123072"/>
                </a:cubicBezTo>
                <a:cubicBezTo>
                  <a:pt x="0" y="43954"/>
                  <a:pt x="61470" y="0"/>
                  <a:pt x="12733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3967172" y="3288653"/>
            <a:ext cx="23741" cy="762870"/>
          </a:xfrm>
          <a:prstGeom prst="rect">
            <a:avLst/>
          </a:pr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Rectangle 24"/>
          <p:cNvSpPr>
            <a:spLocks noChangeArrowheads="1"/>
          </p:cNvSpPr>
          <p:nvPr/>
        </p:nvSpPr>
        <p:spPr bwMode="auto">
          <a:xfrm>
            <a:off x="2378475" y="3277985"/>
            <a:ext cx="74871" cy="788954"/>
          </a:xfrm>
          <a:prstGeom prst="rect">
            <a:avLst/>
          </a:pr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Rectangle 25"/>
          <p:cNvSpPr>
            <a:spLocks noChangeArrowheads="1"/>
          </p:cNvSpPr>
          <p:nvPr/>
        </p:nvSpPr>
        <p:spPr bwMode="auto">
          <a:xfrm>
            <a:off x="2378475" y="2277295"/>
            <a:ext cx="74871" cy="787524"/>
          </a:xfrm>
          <a:prstGeom prst="rect">
            <a:avLst/>
          </a:pr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Rectangle 26"/>
          <p:cNvSpPr>
            <a:spLocks noChangeArrowheads="1"/>
          </p:cNvSpPr>
          <p:nvPr/>
        </p:nvSpPr>
        <p:spPr bwMode="auto">
          <a:xfrm>
            <a:off x="2378475" y="1279847"/>
            <a:ext cx="74871" cy="787524"/>
          </a:xfrm>
          <a:prstGeom prst="rect">
            <a:avLst/>
          </a:pr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标题 1"/>
          <p:cNvSpPr txBox="1">
            <a:spLocks/>
          </p:cNvSpPr>
          <p:nvPr/>
        </p:nvSpPr>
        <p:spPr>
          <a:xfrm>
            <a:off x="4663295" y="1408752"/>
            <a:ext cx="1693172" cy="5556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24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标题 1"/>
          <p:cNvSpPr txBox="1">
            <a:spLocks/>
          </p:cNvSpPr>
          <p:nvPr/>
        </p:nvSpPr>
        <p:spPr>
          <a:xfrm>
            <a:off x="4663295" y="2395597"/>
            <a:ext cx="1693172" cy="5556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24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标题 1"/>
          <p:cNvSpPr txBox="1">
            <a:spLocks/>
          </p:cNvSpPr>
          <p:nvPr/>
        </p:nvSpPr>
        <p:spPr>
          <a:xfrm>
            <a:off x="4663295" y="3394629"/>
            <a:ext cx="1693172" cy="5556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24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627784" y="155416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单击添加您的文本</a:t>
            </a:r>
            <a:endParaRPr lang="zh-CN" altLang="en-US" sz="2000" i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58269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 noEditPoints="1"/>
          </p:cNvSpPr>
          <p:nvPr/>
        </p:nvSpPr>
        <p:spPr bwMode="auto">
          <a:xfrm>
            <a:off x="3639579" y="2029177"/>
            <a:ext cx="1848041" cy="2011914"/>
          </a:xfrm>
          <a:custGeom>
            <a:avLst/>
            <a:gdLst>
              <a:gd name="T0" fmla="*/ 1089 w 1212"/>
              <a:gd name="T1" fmla="*/ 1319 h 1319"/>
              <a:gd name="T2" fmla="*/ 123 w 1212"/>
              <a:gd name="T3" fmla="*/ 1319 h 1319"/>
              <a:gd name="T4" fmla="*/ 120 w 1212"/>
              <a:gd name="T5" fmla="*/ 1317 h 1319"/>
              <a:gd name="T6" fmla="*/ 36 w 1212"/>
              <a:gd name="T7" fmla="*/ 1121 h 1319"/>
              <a:gd name="T8" fmla="*/ 36 w 1212"/>
              <a:gd name="T9" fmla="*/ 1119 h 1319"/>
              <a:gd name="T10" fmla="*/ 432 w 1212"/>
              <a:gd name="T11" fmla="*/ 524 h 1319"/>
              <a:gd name="T12" fmla="*/ 432 w 1212"/>
              <a:gd name="T13" fmla="*/ 136 h 1319"/>
              <a:gd name="T14" fmla="*/ 407 w 1212"/>
              <a:gd name="T15" fmla="*/ 52 h 1319"/>
              <a:gd name="T16" fmla="*/ 455 w 1212"/>
              <a:gd name="T17" fmla="*/ 1 h 1319"/>
              <a:gd name="T18" fmla="*/ 458 w 1212"/>
              <a:gd name="T19" fmla="*/ 0 h 1319"/>
              <a:gd name="T20" fmla="*/ 754 w 1212"/>
              <a:gd name="T21" fmla="*/ 0 h 1319"/>
              <a:gd name="T22" fmla="*/ 757 w 1212"/>
              <a:gd name="T23" fmla="*/ 1 h 1319"/>
              <a:gd name="T24" fmla="*/ 805 w 1212"/>
              <a:gd name="T25" fmla="*/ 52 h 1319"/>
              <a:gd name="T26" fmla="*/ 780 w 1212"/>
              <a:gd name="T27" fmla="*/ 136 h 1319"/>
              <a:gd name="T28" fmla="*/ 780 w 1212"/>
              <a:gd name="T29" fmla="*/ 524 h 1319"/>
              <a:gd name="T30" fmla="*/ 1176 w 1212"/>
              <a:gd name="T31" fmla="*/ 1119 h 1319"/>
              <a:gd name="T32" fmla="*/ 1176 w 1212"/>
              <a:gd name="T33" fmla="*/ 1121 h 1319"/>
              <a:gd name="T34" fmla="*/ 1092 w 1212"/>
              <a:gd name="T35" fmla="*/ 1317 h 1319"/>
              <a:gd name="T36" fmla="*/ 1089 w 1212"/>
              <a:gd name="T37" fmla="*/ 1319 h 1319"/>
              <a:gd name="T38" fmla="*/ 130 w 1212"/>
              <a:gd name="T39" fmla="*/ 1291 h 1319"/>
              <a:gd name="T40" fmla="*/ 1082 w 1212"/>
              <a:gd name="T41" fmla="*/ 1291 h 1319"/>
              <a:gd name="T42" fmla="*/ 1150 w 1212"/>
              <a:gd name="T43" fmla="*/ 1131 h 1319"/>
              <a:gd name="T44" fmla="*/ 752 w 1212"/>
              <a:gd name="T45" fmla="*/ 532 h 1319"/>
              <a:gd name="T46" fmla="*/ 752 w 1212"/>
              <a:gd name="T47" fmla="*/ 126 h 1319"/>
              <a:gd name="T48" fmla="*/ 755 w 1212"/>
              <a:gd name="T49" fmla="*/ 122 h 1319"/>
              <a:gd name="T50" fmla="*/ 778 w 1212"/>
              <a:gd name="T51" fmla="*/ 59 h 1319"/>
              <a:gd name="T52" fmla="*/ 749 w 1212"/>
              <a:gd name="T53" fmla="*/ 28 h 1319"/>
              <a:gd name="T54" fmla="*/ 463 w 1212"/>
              <a:gd name="T55" fmla="*/ 28 h 1319"/>
              <a:gd name="T56" fmla="*/ 434 w 1212"/>
              <a:gd name="T57" fmla="*/ 59 h 1319"/>
              <a:gd name="T58" fmla="*/ 457 w 1212"/>
              <a:gd name="T59" fmla="*/ 122 h 1319"/>
              <a:gd name="T60" fmla="*/ 460 w 1212"/>
              <a:gd name="T61" fmla="*/ 126 h 1319"/>
              <a:gd name="T62" fmla="*/ 460 w 1212"/>
              <a:gd name="T63" fmla="*/ 532 h 1319"/>
              <a:gd name="T64" fmla="*/ 62 w 1212"/>
              <a:gd name="T65" fmla="*/ 1131 h 1319"/>
              <a:gd name="T66" fmla="*/ 130 w 1212"/>
              <a:gd name="T67" fmla="*/ 1291 h 13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212" h="1319">
                <a:moveTo>
                  <a:pt x="1089" y="1319"/>
                </a:moveTo>
                <a:cubicBezTo>
                  <a:pt x="123" y="1319"/>
                  <a:pt x="123" y="1319"/>
                  <a:pt x="123" y="1319"/>
                </a:cubicBezTo>
                <a:cubicBezTo>
                  <a:pt x="120" y="1317"/>
                  <a:pt x="120" y="1317"/>
                  <a:pt x="120" y="1317"/>
                </a:cubicBezTo>
                <a:cubicBezTo>
                  <a:pt x="0" y="1256"/>
                  <a:pt x="35" y="1123"/>
                  <a:pt x="36" y="1121"/>
                </a:cubicBezTo>
                <a:cubicBezTo>
                  <a:pt x="36" y="1119"/>
                  <a:pt x="36" y="1119"/>
                  <a:pt x="36" y="1119"/>
                </a:cubicBezTo>
                <a:cubicBezTo>
                  <a:pt x="432" y="524"/>
                  <a:pt x="432" y="524"/>
                  <a:pt x="432" y="524"/>
                </a:cubicBezTo>
                <a:cubicBezTo>
                  <a:pt x="432" y="136"/>
                  <a:pt x="432" y="136"/>
                  <a:pt x="432" y="136"/>
                </a:cubicBezTo>
                <a:cubicBezTo>
                  <a:pt x="409" y="105"/>
                  <a:pt x="400" y="77"/>
                  <a:pt x="407" y="52"/>
                </a:cubicBezTo>
                <a:cubicBezTo>
                  <a:pt x="417" y="16"/>
                  <a:pt x="454" y="2"/>
                  <a:pt x="455" y="1"/>
                </a:cubicBezTo>
                <a:cubicBezTo>
                  <a:pt x="458" y="0"/>
                  <a:pt x="458" y="0"/>
                  <a:pt x="458" y="0"/>
                </a:cubicBezTo>
                <a:cubicBezTo>
                  <a:pt x="754" y="0"/>
                  <a:pt x="754" y="0"/>
                  <a:pt x="754" y="0"/>
                </a:cubicBezTo>
                <a:cubicBezTo>
                  <a:pt x="757" y="1"/>
                  <a:pt x="757" y="1"/>
                  <a:pt x="757" y="1"/>
                </a:cubicBezTo>
                <a:cubicBezTo>
                  <a:pt x="758" y="2"/>
                  <a:pt x="795" y="16"/>
                  <a:pt x="805" y="52"/>
                </a:cubicBezTo>
                <a:cubicBezTo>
                  <a:pt x="812" y="77"/>
                  <a:pt x="803" y="105"/>
                  <a:pt x="780" y="136"/>
                </a:cubicBezTo>
                <a:cubicBezTo>
                  <a:pt x="780" y="524"/>
                  <a:pt x="780" y="524"/>
                  <a:pt x="780" y="524"/>
                </a:cubicBezTo>
                <a:cubicBezTo>
                  <a:pt x="1176" y="1119"/>
                  <a:pt x="1176" y="1119"/>
                  <a:pt x="1176" y="1119"/>
                </a:cubicBezTo>
                <a:cubicBezTo>
                  <a:pt x="1176" y="1121"/>
                  <a:pt x="1176" y="1121"/>
                  <a:pt x="1176" y="1121"/>
                </a:cubicBezTo>
                <a:cubicBezTo>
                  <a:pt x="1177" y="1123"/>
                  <a:pt x="1212" y="1256"/>
                  <a:pt x="1092" y="1317"/>
                </a:cubicBezTo>
                <a:lnTo>
                  <a:pt x="1089" y="1319"/>
                </a:lnTo>
                <a:close/>
                <a:moveTo>
                  <a:pt x="130" y="1291"/>
                </a:moveTo>
                <a:cubicBezTo>
                  <a:pt x="1082" y="1291"/>
                  <a:pt x="1082" y="1291"/>
                  <a:pt x="1082" y="1291"/>
                </a:cubicBezTo>
                <a:cubicBezTo>
                  <a:pt x="1173" y="1242"/>
                  <a:pt x="1154" y="1147"/>
                  <a:pt x="1150" y="1131"/>
                </a:cubicBezTo>
                <a:cubicBezTo>
                  <a:pt x="752" y="532"/>
                  <a:pt x="752" y="532"/>
                  <a:pt x="752" y="532"/>
                </a:cubicBezTo>
                <a:cubicBezTo>
                  <a:pt x="752" y="126"/>
                  <a:pt x="752" y="126"/>
                  <a:pt x="752" y="126"/>
                </a:cubicBezTo>
                <a:cubicBezTo>
                  <a:pt x="755" y="122"/>
                  <a:pt x="755" y="122"/>
                  <a:pt x="755" y="122"/>
                </a:cubicBezTo>
                <a:cubicBezTo>
                  <a:pt x="775" y="98"/>
                  <a:pt x="782" y="76"/>
                  <a:pt x="778" y="59"/>
                </a:cubicBezTo>
                <a:cubicBezTo>
                  <a:pt x="773" y="41"/>
                  <a:pt x="755" y="31"/>
                  <a:pt x="749" y="28"/>
                </a:cubicBezTo>
                <a:cubicBezTo>
                  <a:pt x="463" y="28"/>
                  <a:pt x="463" y="28"/>
                  <a:pt x="463" y="28"/>
                </a:cubicBezTo>
                <a:cubicBezTo>
                  <a:pt x="457" y="31"/>
                  <a:pt x="439" y="41"/>
                  <a:pt x="434" y="59"/>
                </a:cubicBezTo>
                <a:cubicBezTo>
                  <a:pt x="430" y="77"/>
                  <a:pt x="437" y="98"/>
                  <a:pt x="457" y="122"/>
                </a:cubicBezTo>
                <a:cubicBezTo>
                  <a:pt x="460" y="126"/>
                  <a:pt x="460" y="126"/>
                  <a:pt x="460" y="126"/>
                </a:cubicBezTo>
                <a:cubicBezTo>
                  <a:pt x="460" y="532"/>
                  <a:pt x="460" y="532"/>
                  <a:pt x="460" y="532"/>
                </a:cubicBezTo>
                <a:cubicBezTo>
                  <a:pt x="62" y="1131"/>
                  <a:pt x="62" y="1131"/>
                  <a:pt x="62" y="1131"/>
                </a:cubicBezTo>
                <a:cubicBezTo>
                  <a:pt x="58" y="1146"/>
                  <a:pt x="40" y="1242"/>
                  <a:pt x="130" y="1291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" name="Freeform 7"/>
          <p:cNvSpPr>
            <a:spLocks/>
          </p:cNvSpPr>
          <p:nvPr/>
        </p:nvSpPr>
        <p:spPr bwMode="auto">
          <a:xfrm>
            <a:off x="3797470" y="3169103"/>
            <a:ext cx="1533456" cy="776298"/>
          </a:xfrm>
          <a:custGeom>
            <a:avLst/>
            <a:gdLst>
              <a:gd name="T0" fmla="*/ 977 w 1006"/>
              <a:gd name="T1" fmla="*/ 356 h 509"/>
              <a:gd name="T2" fmla="*/ 744 w 1006"/>
              <a:gd name="T3" fmla="*/ 0 h 509"/>
              <a:gd name="T4" fmla="*/ 261 w 1006"/>
              <a:gd name="T5" fmla="*/ 0 h 509"/>
              <a:gd name="T6" fmla="*/ 29 w 1006"/>
              <a:gd name="T7" fmla="*/ 356 h 509"/>
              <a:gd name="T8" fmla="*/ 95 w 1006"/>
              <a:gd name="T9" fmla="*/ 509 h 509"/>
              <a:gd name="T10" fmla="*/ 911 w 1006"/>
              <a:gd name="T11" fmla="*/ 509 h 509"/>
              <a:gd name="T12" fmla="*/ 977 w 1006"/>
              <a:gd name="T13" fmla="*/ 356 h 5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06" h="509">
                <a:moveTo>
                  <a:pt x="977" y="356"/>
                </a:moveTo>
                <a:cubicBezTo>
                  <a:pt x="744" y="0"/>
                  <a:pt x="744" y="0"/>
                  <a:pt x="744" y="0"/>
                </a:cubicBezTo>
                <a:cubicBezTo>
                  <a:pt x="261" y="0"/>
                  <a:pt x="261" y="0"/>
                  <a:pt x="261" y="0"/>
                </a:cubicBezTo>
                <a:cubicBezTo>
                  <a:pt x="29" y="356"/>
                  <a:pt x="29" y="356"/>
                  <a:pt x="29" y="356"/>
                </a:cubicBezTo>
                <a:cubicBezTo>
                  <a:pt x="29" y="356"/>
                  <a:pt x="0" y="460"/>
                  <a:pt x="95" y="509"/>
                </a:cubicBezTo>
                <a:cubicBezTo>
                  <a:pt x="911" y="509"/>
                  <a:pt x="911" y="509"/>
                  <a:pt x="911" y="509"/>
                </a:cubicBezTo>
                <a:cubicBezTo>
                  <a:pt x="1006" y="460"/>
                  <a:pt x="977" y="356"/>
                  <a:pt x="977" y="356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6" name="Oval 8"/>
          <p:cNvSpPr>
            <a:spLocks noChangeArrowheads="1"/>
          </p:cNvSpPr>
          <p:nvPr/>
        </p:nvSpPr>
        <p:spPr bwMode="auto">
          <a:xfrm>
            <a:off x="4194589" y="3134414"/>
            <a:ext cx="736824" cy="69376"/>
          </a:xfrm>
          <a:prstGeom prst="ellipse">
            <a:avLst/>
          </a:pr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" name="Oval 9"/>
          <p:cNvSpPr>
            <a:spLocks noChangeArrowheads="1"/>
          </p:cNvSpPr>
          <p:nvPr/>
        </p:nvSpPr>
        <p:spPr bwMode="auto">
          <a:xfrm>
            <a:off x="4594101" y="3403547"/>
            <a:ext cx="169852" cy="16865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" name="Oval 10"/>
          <p:cNvSpPr>
            <a:spLocks noChangeArrowheads="1"/>
          </p:cNvSpPr>
          <p:nvPr/>
        </p:nvSpPr>
        <p:spPr bwMode="auto">
          <a:xfrm>
            <a:off x="4707735" y="3834159"/>
            <a:ext cx="44257" cy="4425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9" name="Oval 11"/>
          <p:cNvSpPr>
            <a:spLocks noChangeArrowheads="1"/>
          </p:cNvSpPr>
          <p:nvPr/>
        </p:nvSpPr>
        <p:spPr bwMode="auto">
          <a:xfrm>
            <a:off x="4431426" y="3487277"/>
            <a:ext cx="93299" cy="9329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0" name="Oval 12"/>
          <p:cNvSpPr>
            <a:spLocks noChangeArrowheads="1"/>
          </p:cNvSpPr>
          <p:nvPr/>
        </p:nvSpPr>
        <p:spPr bwMode="auto">
          <a:xfrm>
            <a:off x="4472095" y="3325797"/>
            <a:ext cx="87318" cy="8731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1" name="Oval 13"/>
          <p:cNvSpPr>
            <a:spLocks noChangeArrowheads="1"/>
          </p:cNvSpPr>
          <p:nvPr/>
        </p:nvSpPr>
        <p:spPr bwMode="auto">
          <a:xfrm>
            <a:off x="4714911" y="3251636"/>
            <a:ext cx="125595" cy="12679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2" name="Oval 14"/>
          <p:cNvSpPr>
            <a:spLocks noChangeArrowheads="1"/>
          </p:cNvSpPr>
          <p:nvPr/>
        </p:nvSpPr>
        <p:spPr bwMode="auto">
          <a:xfrm>
            <a:off x="4525921" y="3678660"/>
            <a:ext cx="74161" cy="76553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3" name="Oval 15"/>
          <p:cNvSpPr>
            <a:spLocks noChangeArrowheads="1"/>
          </p:cNvSpPr>
          <p:nvPr/>
        </p:nvSpPr>
        <p:spPr bwMode="auto">
          <a:xfrm>
            <a:off x="4513959" y="2879636"/>
            <a:ext cx="99280" cy="9808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4" name="Oval 16"/>
          <p:cNvSpPr>
            <a:spLocks noChangeArrowheads="1"/>
          </p:cNvSpPr>
          <p:nvPr/>
        </p:nvSpPr>
        <p:spPr bwMode="auto">
          <a:xfrm>
            <a:off x="4582140" y="2420317"/>
            <a:ext cx="148322" cy="14712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5" name="Oval 17"/>
          <p:cNvSpPr>
            <a:spLocks noChangeArrowheads="1"/>
          </p:cNvSpPr>
          <p:nvPr/>
        </p:nvSpPr>
        <p:spPr bwMode="auto">
          <a:xfrm>
            <a:off x="4440995" y="2148792"/>
            <a:ext cx="74161" cy="7416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6" name="Oval 18"/>
          <p:cNvSpPr>
            <a:spLocks noChangeArrowheads="1"/>
          </p:cNvSpPr>
          <p:nvPr/>
        </p:nvSpPr>
        <p:spPr bwMode="auto">
          <a:xfrm>
            <a:off x="4564197" y="1108147"/>
            <a:ext cx="150714" cy="15071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7" name="Oval 19"/>
          <p:cNvSpPr>
            <a:spLocks noChangeArrowheads="1"/>
          </p:cNvSpPr>
          <p:nvPr/>
        </p:nvSpPr>
        <p:spPr bwMode="auto">
          <a:xfrm>
            <a:off x="4790269" y="1428713"/>
            <a:ext cx="74161" cy="76553"/>
          </a:xfrm>
          <a:prstGeom prst="ellipse">
            <a:avLst/>
          </a:prstGeom>
          <a:solidFill>
            <a:srgbClr val="D1F5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8" name="Oval 20"/>
          <p:cNvSpPr>
            <a:spLocks noChangeArrowheads="1"/>
          </p:cNvSpPr>
          <p:nvPr/>
        </p:nvSpPr>
        <p:spPr bwMode="auto">
          <a:xfrm>
            <a:off x="4657497" y="1828225"/>
            <a:ext cx="44257" cy="4425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9" name="Oval 21"/>
          <p:cNvSpPr>
            <a:spLocks noChangeArrowheads="1"/>
          </p:cNvSpPr>
          <p:nvPr/>
        </p:nvSpPr>
        <p:spPr bwMode="auto">
          <a:xfrm>
            <a:off x="4541471" y="609355"/>
            <a:ext cx="45453" cy="4425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0" name="Oval 22"/>
          <p:cNvSpPr>
            <a:spLocks noChangeArrowheads="1"/>
          </p:cNvSpPr>
          <p:nvPr/>
        </p:nvSpPr>
        <p:spPr bwMode="auto">
          <a:xfrm>
            <a:off x="4326165" y="1373690"/>
            <a:ext cx="129183" cy="131576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1" name="Oval 23"/>
          <p:cNvSpPr>
            <a:spLocks noChangeArrowheads="1"/>
          </p:cNvSpPr>
          <p:nvPr/>
        </p:nvSpPr>
        <p:spPr bwMode="auto">
          <a:xfrm>
            <a:off x="4492429" y="1682296"/>
            <a:ext cx="84926" cy="86122"/>
          </a:xfrm>
          <a:prstGeom prst="ellipse">
            <a:avLst/>
          </a:prstGeom>
          <a:solidFill>
            <a:srgbClr val="D1F5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2" name="Oval 24"/>
          <p:cNvSpPr>
            <a:spLocks noChangeArrowheads="1"/>
          </p:cNvSpPr>
          <p:nvPr/>
        </p:nvSpPr>
        <p:spPr bwMode="auto">
          <a:xfrm>
            <a:off x="4192197" y="1079439"/>
            <a:ext cx="145929" cy="14593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3" name="Oval 25"/>
          <p:cNvSpPr>
            <a:spLocks noChangeArrowheads="1"/>
          </p:cNvSpPr>
          <p:nvPr/>
        </p:nvSpPr>
        <p:spPr bwMode="auto">
          <a:xfrm>
            <a:off x="4615632" y="809111"/>
            <a:ext cx="126791" cy="127988"/>
          </a:xfrm>
          <a:prstGeom prst="ellipse">
            <a:avLst/>
          </a:pr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4" name="Oval 26"/>
          <p:cNvSpPr>
            <a:spLocks noChangeArrowheads="1"/>
          </p:cNvSpPr>
          <p:nvPr/>
        </p:nvSpPr>
        <p:spPr bwMode="auto">
          <a:xfrm>
            <a:off x="4381188" y="889253"/>
            <a:ext cx="74161" cy="7416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5" name="Freeform 27"/>
          <p:cNvSpPr>
            <a:spLocks/>
          </p:cNvSpPr>
          <p:nvPr/>
        </p:nvSpPr>
        <p:spPr bwMode="auto">
          <a:xfrm>
            <a:off x="4420660" y="750500"/>
            <a:ext cx="314585" cy="1099256"/>
          </a:xfrm>
          <a:custGeom>
            <a:avLst/>
            <a:gdLst>
              <a:gd name="T0" fmla="*/ 93 w 206"/>
              <a:gd name="T1" fmla="*/ 721 h 721"/>
              <a:gd name="T2" fmla="*/ 114 w 206"/>
              <a:gd name="T3" fmla="*/ 690 h 721"/>
              <a:gd name="T4" fmla="*/ 156 w 206"/>
              <a:gd name="T5" fmla="*/ 604 h 721"/>
              <a:gd name="T6" fmla="*/ 175 w 206"/>
              <a:gd name="T7" fmla="*/ 544 h 721"/>
              <a:gd name="T8" fmla="*/ 182 w 206"/>
              <a:gd name="T9" fmla="*/ 475 h 721"/>
              <a:gd name="T10" fmla="*/ 180 w 206"/>
              <a:gd name="T11" fmla="*/ 457 h 721"/>
              <a:gd name="T12" fmla="*/ 178 w 206"/>
              <a:gd name="T13" fmla="*/ 449 h 721"/>
              <a:gd name="T14" fmla="*/ 175 w 206"/>
              <a:gd name="T15" fmla="*/ 442 h 721"/>
              <a:gd name="T16" fmla="*/ 156 w 206"/>
              <a:gd name="T17" fmla="*/ 416 h 721"/>
              <a:gd name="T18" fmla="*/ 87 w 206"/>
              <a:gd name="T19" fmla="*/ 388 h 721"/>
              <a:gd name="T20" fmla="*/ 48 w 206"/>
              <a:gd name="T21" fmla="*/ 373 h 721"/>
              <a:gd name="T22" fmla="*/ 12 w 206"/>
              <a:gd name="T23" fmla="*/ 342 h 721"/>
              <a:gd name="T24" fmla="*/ 0 w 206"/>
              <a:gd name="T25" fmla="*/ 298 h 721"/>
              <a:gd name="T26" fmla="*/ 0 w 206"/>
              <a:gd name="T27" fmla="*/ 292 h 721"/>
              <a:gd name="T28" fmla="*/ 0 w 206"/>
              <a:gd name="T29" fmla="*/ 287 h 721"/>
              <a:gd name="T30" fmla="*/ 1 w 206"/>
              <a:gd name="T31" fmla="*/ 278 h 721"/>
              <a:gd name="T32" fmla="*/ 3 w 206"/>
              <a:gd name="T33" fmla="*/ 258 h 721"/>
              <a:gd name="T34" fmla="*/ 9 w 206"/>
              <a:gd name="T35" fmla="*/ 221 h 721"/>
              <a:gd name="T36" fmla="*/ 18 w 206"/>
              <a:gd name="T37" fmla="*/ 186 h 721"/>
              <a:gd name="T38" fmla="*/ 38 w 206"/>
              <a:gd name="T39" fmla="*/ 123 h 721"/>
              <a:gd name="T40" fmla="*/ 76 w 206"/>
              <a:gd name="T41" fmla="*/ 33 h 721"/>
              <a:gd name="T42" fmla="*/ 93 w 206"/>
              <a:gd name="T43" fmla="*/ 0 h 721"/>
              <a:gd name="T44" fmla="*/ 82 w 206"/>
              <a:gd name="T45" fmla="*/ 35 h 721"/>
              <a:gd name="T46" fmla="*/ 53 w 206"/>
              <a:gd name="T47" fmla="*/ 128 h 721"/>
              <a:gd name="T48" fmla="*/ 38 w 206"/>
              <a:gd name="T49" fmla="*/ 191 h 721"/>
              <a:gd name="T50" fmla="*/ 28 w 206"/>
              <a:gd name="T51" fmla="*/ 260 h 721"/>
              <a:gd name="T52" fmla="*/ 26 w 206"/>
              <a:gd name="T53" fmla="*/ 279 h 721"/>
              <a:gd name="T54" fmla="*/ 26 w 206"/>
              <a:gd name="T55" fmla="*/ 288 h 721"/>
              <a:gd name="T56" fmla="*/ 26 w 206"/>
              <a:gd name="T57" fmla="*/ 293 h 721"/>
              <a:gd name="T58" fmla="*/ 26 w 206"/>
              <a:gd name="T59" fmla="*/ 297 h 721"/>
              <a:gd name="T60" fmla="*/ 35 w 206"/>
              <a:gd name="T61" fmla="*/ 327 h 721"/>
              <a:gd name="T62" fmla="*/ 96 w 206"/>
              <a:gd name="T63" fmla="*/ 361 h 721"/>
              <a:gd name="T64" fmla="*/ 173 w 206"/>
              <a:gd name="T65" fmla="*/ 395 h 721"/>
              <a:gd name="T66" fmla="*/ 200 w 206"/>
              <a:gd name="T67" fmla="*/ 432 h 721"/>
              <a:gd name="T68" fmla="*/ 203 w 206"/>
              <a:gd name="T69" fmla="*/ 443 h 721"/>
              <a:gd name="T70" fmla="*/ 205 w 206"/>
              <a:gd name="T71" fmla="*/ 454 h 721"/>
              <a:gd name="T72" fmla="*/ 206 w 206"/>
              <a:gd name="T73" fmla="*/ 474 h 721"/>
              <a:gd name="T74" fmla="*/ 195 w 206"/>
              <a:gd name="T75" fmla="*/ 549 h 721"/>
              <a:gd name="T76" fmla="*/ 171 w 206"/>
              <a:gd name="T77" fmla="*/ 611 h 721"/>
              <a:gd name="T78" fmla="*/ 143 w 206"/>
              <a:gd name="T79" fmla="*/ 659 h 721"/>
              <a:gd name="T80" fmla="*/ 118 w 206"/>
              <a:gd name="T81" fmla="*/ 694 h 721"/>
              <a:gd name="T82" fmla="*/ 93 w 206"/>
              <a:gd name="T83" fmla="*/ 721 h 7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6" h="721">
                <a:moveTo>
                  <a:pt x="93" y="721"/>
                </a:moveTo>
                <a:cubicBezTo>
                  <a:pt x="93" y="721"/>
                  <a:pt x="101" y="710"/>
                  <a:pt x="114" y="690"/>
                </a:cubicBezTo>
                <a:cubicBezTo>
                  <a:pt x="126" y="670"/>
                  <a:pt x="142" y="641"/>
                  <a:pt x="156" y="604"/>
                </a:cubicBezTo>
                <a:cubicBezTo>
                  <a:pt x="164" y="586"/>
                  <a:pt x="169" y="565"/>
                  <a:pt x="175" y="544"/>
                </a:cubicBezTo>
                <a:cubicBezTo>
                  <a:pt x="179" y="522"/>
                  <a:pt x="181" y="498"/>
                  <a:pt x="182" y="475"/>
                </a:cubicBezTo>
                <a:cubicBezTo>
                  <a:pt x="181" y="469"/>
                  <a:pt x="181" y="462"/>
                  <a:pt x="180" y="457"/>
                </a:cubicBezTo>
                <a:cubicBezTo>
                  <a:pt x="179" y="455"/>
                  <a:pt x="179" y="452"/>
                  <a:pt x="178" y="449"/>
                </a:cubicBezTo>
                <a:cubicBezTo>
                  <a:pt x="177" y="447"/>
                  <a:pt x="176" y="444"/>
                  <a:pt x="175" y="442"/>
                </a:cubicBezTo>
                <a:cubicBezTo>
                  <a:pt x="171" y="432"/>
                  <a:pt x="165" y="423"/>
                  <a:pt x="156" y="416"/>
                </a:cubicBezTo>
                <a:cubicBezTo>
                  <a:pt x="138" y="402"/>
                  <a:pt x="113" y="396"/>
                  <a:pt x="87" y="388"/>
                </a:cubicBezTo>
                <a:cubicBezTo>
                  <a:pt x="74" y="384"/>
                  <a:pt x="61" y="379"/>
                  <a:pt x="48" y="373"/>
                </a:cubicBezTo>
                <a:cubicBezTo>
                  <a:pt x="35" y="366"/>
                  <a:pt x="21" y="356"/>
                  <a:pt x="12" y="342"/>
                </a:cubicBezTo>
                <a:cubicBezTo>
                  <a:pt x="4" y="328"/>
                  <a:pt x="0" y="312"/>
                  <a:pt x="0" y="298"/>
                </a:cubicBezTo>
                <a:cubicBezTo>
                  <a:pt x="0" y="296"/>
                  <a:pt x="0" y="295"/>
                  <a:pt x="0" y="292"/>
                </a:cubicBezTo>
                <a:cubicBezTo>
                  <a:pt x="0" y="287"/>
                  <a:pt x="0" y="287"/>
                  <a:pt x="0" y="287"/>
                </a:cubicBezTo>
                <a:cubicBezTo>
                  <a:pt x="1" y="278"/>
                  <a:pt x="1" y="278"/>
                  <a:pt x="1" y="278"/>
                </a:cubicBezTo>
                <a:cubicBezTo>
                  <a:pt x="1" y="272"/>
                  <a:pt x="2" y="265"/>
                  <a:pt x="3" y="258"/>
                </a:cubicBezTo>
                <a:cubicBezTo>
                  <a:pt x="4" y="245"/>
                  <a:pt x="7" y="233"/>
                  <a:pt x="9" y="221"/>
                </a:cubicBezTo>
                <a:cubicBezTo>
                  <a:pt x="12" y="209"/>
                  <a:pt x="15" y="197"/>
                  <a:pt x="18" y="186"/>
                </a:cubicBezTo>
                <a:cubicBezTo>
                  <a:pt x="24" y="163"/>
                  <a:pt x="31" y="142"/>
                  <a:pt x="38" y="123"/>
                </a:cubicBezTo>
                <a:cubicBezTo>
                  <a:pt x="52" y="85"/>
                  <a:pt x="66" y="54"/>
                  <a:pt x="76" y="33"/>
                </a:cubicBezTo>
                <a:cubicBezTo>
                  <a:pt x="87" y="12"/>
                  <a:pt x="93" y="0"/>
                  <a:pt x="93" y="0"/>
                </a:cubicBezTo>
                <a:cubicBezTo>
                  <a:pt x="93" y="0"/>
                  <a:pt x="89" y="13"/>
                  <a:pt x="82" y="35"/>
                </a:cubicBezTo>
                <a:cubicBezTo>
                  <a:pt x="74" y="58"/>
                  <a:pt x="64" y="89"/>
                  <a:pt x="53" y="128"/>
                </a:cubicBezTo>
                <a:cubicBezTo>
                  <a:pt x="48" y="147"/>
                  <a:pt x="43" y="168"/>
                  <a:pt x="38" y="191"/>
                </a:cubicBezTo>
                <a:cubicBezTo>
                  <a:pt x="34" y="213"/>
                  <a:pt x="30" y="237"/>
                  <a:pt x="28" y="260"/>
                </a:cubicBezTo>
                <a:cubicBezTo>
                  <a:pt x="27" y="266"/>
                  <a:pt x="26" y="272"/>
                  <a:pt x="26" y="279"/>
                </a:cubicBezTo>
                <a:cubicBezTo>
                  <a:pt x="26" y="288"/>
                  <a:pt x="26" y="288"/>
                  <a:pt x="26" y="288"/>
                </a:cubicBezTo>
                <a:cubicBezTo>
                  <a:pt x="26" y="293"/>
                  <a:pt x="26" y="293"/>
                  <a:pt x="26" y="293"/>
                </a:cubicBezTo>
                <a:cubicBezTo>
                  <a:pt x="26" y="294"/>
                  <a:pt x="26" y="296"/>
                  <a:pt x="26" y="297"/>
                </a:cubicBezTo>
                <a:cubicBezTo>
                  <a:pt x="27" y="308"/>
                  <a:pt x="30" y="319"/>
                  <a:pt x="35" y="327"/>
                </a:cubicBezTo>
                <a:cubicBezTo>
                  <a:pt x="46" y="345"/>
                  <a:pt x="71" y="353"/>
                  <a:pt x="96" y="361"/>
                </a:cubicBezTo>
                <a:cubicBezTo>
                  <a:pt x="121" y="369"/>
                  <a:pt x="149" y="376"/>
                  <a:pt x="173" y="395"/>
                </a:cubicBezTo>
                <a:cubicBezTo>
                  <a:pt x="185" y="404"/>
                  <a:pt x="195" y="418"/>
                  <a:pt x="200" y="432"/>
                </a:cubicBezTo>
                <a:cubicBezTo>
                  <a:pt x="201" y="436"/>
                  <a:pt x="202" y="439"/>
                  <a:pt x="203" y="443"/>
                </a:cubicBezTo>
                <a:cubicBezTo>
                  <a:pt x="204" y="446"/>
                  <a:pt x="205" y="450"/>
                  <a:pt x="205" y="454"/>
                </a:cubicBezTo>
                <a:cubicBezTo>
                  <a:pt x="206" y="462"/>
                  <a:pt x="206" y="468"/>
                  <a:pt x="206" y="474"/>
                </a:cubicBezTo>
                <a:cubicBezTo>
                  <a:pt x="206" y="501"/>
                  <a:pt x="201" y="526"/>
                  <a:pt x="195" y="549"/>
                </a:cubicBezTo>
                <a:cubicBezTo>
                  <a:pt x="188" y="572"/>
                  <a:pt x="180" y="592"/>
                  <a:pt x="171" y="611"/>
                </a:cubicBezTo>
                <a:cubicBezTo>
                  <a:pt x="162" y="629"/>
                  <a:pt x="153" y="645"/>
                  <a:pt x="143" y="659"/>
                </a:cubicBezTo>
                <a:cubicBezTo>
                  <a:pt x="134" y="673"/>
                  <a:pt x="126" y="684"/>
                  <a:pt x="118" y="694"/>
                </a:cubicBezTo>
                <a:cubicBezTo>
                  <a:pt x="103" y="712"/>
                  <a:pt x="93" y="721"/>
                  <a:pt x="93" y="7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6" name="Freeform 28"/>
          <p:cNvSpPr>
            <a:spLocks noEditPoints="1"/>
          </p:cNvSpPr>
          <p:nvPr/>
        </p:nvSpPr>
        <p:spPr bwMode="auto">
          <a:xfrm>
            <a:off x="6189200" y="2503102"/>
            <a:ext cx="1049337" cy="1139825"/>
          </a:xfrm>
          <a:custGeom>
            <a:avLst/>
            <a:gdLst>
              <a:gd name="T0" fmla="*/ 51 w 518"/>
              <a:gd name="T1" fmla="*/ 563 h 563"/>
              <a:gd name="T2" fmla="*/ 15 w 518"/>
              <a:gd name="T3" fmla="*/ 479 h 563"/>
              <a:gd name="T4" fmla="*/ 16 w 518"/>
              <a:gd name="T5" fmla="*/ 478 h 563"/>
              <a:gd name="T6" fmla="*/ 185 w 518"/>
              <a:gd name="T7" fmla="*/ 223 h 563"/>
              <a:gd name="T8" fmla="*/ 185 w 518"/>
              <a:gd name="T9" fmla="*/ 58 h 563"/>
              <a:gd name="T10" fmla="*/ 174 w 518"/>
              <a:gd name="T11" fmla="*/ 22 h 563"/>
              <a:gd name="T12" fmla="*/ 195 w 518"/>
              <a:gd name="T13" fmla="*/ 0 h 563"/>
              <a:gd name="T14" fmla="*/ 196 w 518"/>
              <a:gd name="T15" fmla="*/ 0 h 563"/>
              <a:gd name="T16" fmla="*/ 323 w 518"/>
              <a:gd name="T17" fmla="*/ 0 h 563"/>
              <a:gd name="T18" fmla="*/ 324 w 518"/>
              <a:gd name="T19" fmla="*/ 0 h 563"/>
              <a:gd name="T20" fmla="*/ 344 w 518"/>
              <a:gd name="T21" fmla="*/ 22 h 563"/>
              <a:gd name="T22" fmla="*/ 334 w 518"/>
              <a:gd name="T23" fmla="*/ 58 h 563"/>
              <a:gd name="T24" fmla="*/ 334 w 518"/>
              <a:gd name="T25" fmla="*/ 223 h 563"/>
              <a:gd name="T26" fmla="*/ 503 w 518"/>
              <a:gd name="T27" fmla="*/ 478 h 563"/>
              <a:gd name="T28" fmla="*/ 503 w 518"/>
              <a:gd name="T29" fmla="*/ 479 h 563"/>
              <a:gd name="T30" fmla="*/ 467 w 518"/>
              <a:gd name="T31" fmla="*/ 563 h 563"/>
              <a:gd name="T32" fmla="*/ 466 w 518"/>
              <a:gd name="T33" fmla="*/ 563 h 563"/>
              <a:gd name="T34" fmla="*/ 53 w 518"/>
              <a:gd name="T35" fmla="*/ 563 h 563"/>
              <a:gd name="T36" fmla="*/ 51 w 518"/>
              <a:gd name="T37" fmla="*/ 563 h 563"/>
              <a:gd name="T38" fmla="*/ 492 w 518"/>
              <a:gd name="T39" fmla="*/ 483 h 563"/>
              <a:gd name="T40" fmla="*/ 322 w 518"/>
              <a:gd name="T41" fmla="*/ 227 h 563"/>
              <a:gd name="T42" fmla="*/ 322 w 518"/>
              <a:gd name="T43" fmla="*/ 53 h 563"/>
              <a:gd name="T44" fmla="*/ 323 w 518"/>
              <a:gd name="T45" fmla="*/ 52 h 563"/>
              <a:gd name="T46" fmla="*/ 333 w 518"/>
              <a:gd name="T47" fmla="*/ 25 h 563"/>
              <a:gd name="T48" fmla="*/ 320 w 518"/>
              <a:gd name="T49" fmla="*/ 12 h 563"/>
              <a:gd name="T50" fmla="*/ 198 w 518"/>
              <a:gd name="T51" fmla="*/ 12 h 563"/>
              <a:gd name="T52" fmla="*/ 186 w 518"/>
              <a:gd name="T53" fmla="*/ 25 h 563"/>
              <a:gd name="T54" fmla="*/ 196 w 518"/>
              <a:gd name="T55" fmla="*/ 52 h 563"/>
              <a:gd name="T56" fmla="*/ 197 w 518"/>
              <a:gd name="T57" fmla="*/ 53 h 563"/>
              <a:gd name="T58" fmla="*/ 197 w 518"/>
              <a:gd name="T59" fmla="*/ 227 h 563"/>
              <a:gd name="T60" fmla="*/ 27 w 518"/>
              <a:gd name="T61" fmla="*/ 483 h 563"/>
              <a:gd name="T62" fmla="*/ 56 w 518"/>
              <a:gd name="T63" fmla="*/ 551 h 563"/>
              <a:gd name="T64" fmla="*/ 463 w 518"/>
              <a:gd name="T65" fmla="*/ 551 h 563"/>
              <a:gd name="T66" fmla="*/ 492 w 518"/>
              <a:gd name="T67" fmla="*/ 483 h 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18" h="563">
                <a:moveTo>
                  <a:pt x="51" y="563"/>
                </a:moveTo>
                <a:cubicBezTo>
                  <a:pt x="0" y="536"/>
                  <a:pt x="15" y="479"/>
                  <a:pt x="15" y="479"/>
                </a:cubicBezTo>
                <a:cubicBezTo>
                  <a:pt x="16" y="478"/>
                  <a:pt x="16" y="478"/>
                  <a:pt x="16" y="478"/>
                </a:cubicBezTo>
                <a:cubicBezTo>
                  <a:pt x="185" y="223"/>
                  <a:pt x="185" y="223"/>
                  <a:pt x="185" y="223"/>
                </a:cubicBezTo>
                <a:cubicBezTo>
                  <a:pt x="185" y="58"/>
                  <a:pt x="185" y="58"/>
                  <a:pt x="185" y="58"/>
                </a:cubicBezTo>
                <a:cubicBezTo>
                  <a:pt x="175" y="45"/>
                  <a:pt x="171" y="32"/>
                  <a:pt x="174" y="22"/>
                </a:cubicBezTo>
                <a:cubicBezTo>
                  <a:pt x="178" y="6"/>
                  <a:pt x="194" y="0"/>
                  <a:pt x="195" y="0"/>
                </a:cubicBezTo>
                <a:cubicBezTo>
                  <a:pt x="196" y="0"/>
                  <a:pt x="196" y="0"/>
                  <a:pt x="196" y="0"/>
                </a:cubicBezTo>
                <a:cubicBezTo>
                  <a:pt x="323" y="0"/>
                  <a:pt x="323" y="0"/>
                  <a:pt x="323" y="0"/>
                </a:cubicBezTo>
                <a:cubicBezTo>
                  <a:pt x="324" y="0"/>
                  <a:pt x="324" y="0"/>
                  <a:pt x="324" y="0"/>
                </a:cubicBezTo>
                <a:cubicBezTo>
                  <a:pt x="324" y="0"/>
                  <a:pt x="340" y="6"/>
                  <a:pt x="344" y="22"/>
                </a:cubicBezTo>
                <a:cubicBezTo>
                  <a:pt x="347" y="32"/>
                  <a:pt x="344" y="45"/>
                  <a:pt x="334" y="58"/>
                </a:cubicBezTo>
                <a:cubicBezTo>
                  <a:pt x="334" y="223"/>
                  <a:pt x="334" y="223"/>
                  <a:pt x="334" y="223"/>
                </a:cubicBezTo>
                <a:cubicBezTo>
                  <a:pt x="503" y="478"/>
                  <a:pt x="503" y="478"/>
                  <a:pt x="503" y="478"/>
                </a:cubicBezTo>
                <a:cubicBezTo>
                  <a:pt x="503" y="479"/>
                  <a:pt x="503" y="479"/>
                  <a:pt x="503" y="479"/>
                </a:cubicBezTo>
                <a:cubicBezTo>
                  <a:pt x="503" y="479"/>
                  <a:pt x="518" y="536"/>
                  <a:pt x="467" y="563"/>
                </a:cubicBezTo>
                <a:cubicBezTo>
                  <a:pt x="466" y="563"/>
                  <a:pt x="466" y="563"/>
                  <a:pt x="466" y="563"/>
                </a:cubicBezTo>
                <a:cubicBezTo>
                  <a:pt x="53" y="563"/>
                  <a:pt x="53" y="563"/>
                  <a:pt x="53" y="563"/>
                </a:cubicBezTo>
                <a:lnTo>
                  <a:pt x="51" y="563"/>
                </a:lnTo>
                <a:close/>
                <a:moveTo>
                  <a:pt x="492" y="483"/>
                </a:moveTo>
                <a:cubicBezTo>
                  <a:pt x="322" y="227"/>
                  <a:pt x="322" y="227"/>
                  <a:pt x="322" y="227"/>
                </a:cubicBezTo>
                <a:cubicBezTo>
                  <a:pt x="322" y="53"/>
                  <a:pt x="322" y="53"/>
                  <a:pt x="322" y="53"/>
                </a:cubicBezTo>
                <a:cubicBezTo>
                  <a:pt x="323" y="52"/>
                  <a:pt x="323" y="52"/>
                  <a:pt x="323" y="52"/>
                </a:cubicBezTo>
                <a:cubicBezTo>
                  <a:pt x="331" y="41"/>
                  <a:pt x="335" y="32"/>
                  <a:pt x="333" y="25"/>
                </a:cubicBezTo>
                <a:cubicBezTo>
                  <a:pt x="331" y="17"/>
                  <a:pt x="323" y="13"/>
                  <a:pt x="320" y="12"/>
                </a:cubicBezTo>
                <a:cubicBezTo>
                  <a:pt x="198" y="12"/>
                  <a:pt x="198" y="12"/>
                  <a:pt x="198" y="12"/>
                </a:cubicBezTo>
                <a:cubicBezTo>
                  <a:pt x="196" y="13"/>
                  <a:pt x="188" y="17"/>
                  <a:pt x="186" y="25"/>
                </a:cubicBezTo>
                <a:cubicBezTo>
                  <a:pt x="184" y="32"/>
                  <a:pt x="187" y="41"/>
                  <a:pt x="196" y="52"/>
                </a:cubicBezTo>
                <a:cubicBezTo>
                  <a:pt x="197" y="53"/>
                  <a:pt x="197" y="53"/>
                  <a:pt x="197" y="53"/>
                </a:cubicBezTo>
                <a:cubicBezTo>
                  <a:pt x="197" y="227"/>
                  <a:pt x="197" y="227"/>
                  <a:pt x="197" y="227"/>
                </a:cubicBezTo>
                <a:cubicBezTo>
                  <a:pt x="27" y="483"/>
                  <a:pt x="27" y="483"/>
                  <a:pt x="27" y="483"/>
                </a:cubicBezTo>
                <a:cubicBezTo>
                  <a:pt x="25" y="490"/>
                  <a:pt x="17" y="531"/>
                  <a:pt x="56" y="551"/>
                </a:cubicBezTo>
                <a:cubicBezTo>
                  <a:pt x="463" y="551"/>
                  <a:pt x="463" y="551"/>
                  <a:pt x="463" y="551"/>
                </a:cubicBezTo>
                <a:cubicBezTo>
                  <a:pt x="501" y="531"/>
                  <a:pt x="493" y="490"/>
                  <a:pt x="492" y="483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7" name="Freeform 29"/>
          <p:cNvSpPr>
            <a:spLocks/>
          </p:cNvSpPr>
          <p:nvPr/>
        </p:nvSpPr>
        <p:spPr bwMode="auto">
          <a:xfrm>
            <a:off x="6278100" y="3149215"/>
            <a:ext cx="869950" cy="439738"/>
          </a:xfrm>
          <a:custGeom>
            <a:avLst/>
            <a:gdLst>
              <a:gd name="T0" fmla="*/ 13 w 430"/>
              <a:gd name="T1" fmla="*/ 152 h 217"/>
              <a:gd name="T2" fmla="*/ 112 w 430"/>
              <a:gd name="T3" fmla="*/ 0 h 217"/>
              <a:gd name="T4" fmla="*/ 319 w 430"/>
              <a:gd name="T5" fmla="*/ 0 h 217"/>
              <a:gd name="T6" fmla="*/ 418 w 430"/>
              <a:gd name="T7" fmla="*/ 152 h 217"/>
              <a:gd name="T8" fmla="*/ 390 w 430"/>
              <a:gd name="T9" fmla="*/ 217 h 217"/>
              <a:gd name="T10" fmla="*/ 41 w 430"/>
              <a:gd name="T11" fmla="*/ 217 h 217"/>
              <a:gd name="T12" fmla="*/ 13 w 430"/>
              <a:gd name="T13" fmla="*/ 152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30" h="217">
                <a:moveTo>
                  <a:pt x="13" y="152"/>
                </a:moveTo>
                <a:cubicBezTo>
                  <a:pt x="112" y="0"/>
                  <a:pt x="112" y="0"/>
                  <a:pt x="112" y="0"/>
                </a:cubicBezTo>
                <a:cubicBezTo>
                  <a:pt x="319" y="0"/>
                  <a:pt x="319" y="0"/>
                  <a:pt x="319" y="0"/>
                </a:cubicBezTo>
                <a:cubicBezTo>
                  <a:pt x="418" y="152"/>
                  <a:pt x="418" y="152"/>
                  <a:pt x="418" y="152"/>
                </a:cubicBezTo>
                <a:cubicBezTo>
                  <a:pt x="418" y="152"/>
                  <a:pt x="430" y="196"/>
                  <a:pt x="390" y="217"/>
                </a:cubicBezTo>
                <a:cubicBezTo>
                  <a:pt x="41" y="217"/>
                  <a:pt x="41" y="217"/>
                  <a:pt x="41" y="217"/>
                </a:cubicBezTo>
                <a:cubicBezTo>
                  <a:pt x="0" y="196"/>
                  <a:pt x="13" y="152"/>
                  <a:pt x="13" y="152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8" name="Oval 30"/>
          <p:cNvSpPr>
            <a:spLocks noChangeArrowheads="1"/>
          </p:cNvSpPr>
          <p:nvPr/>
        </p:nvSpPr>
        <p:spPr bwMode="auto">
          <a:xfrm>
            <a:off x="6505113" y="3128577"/>
            <a:ext cx="419100" cy="41275"/>
          </a:xfrm>
          <a:prstGeom prst="ellipse">
            <a:avLst/>
          </a:pr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9" name="Oval 31"/>
          <p:cNvSpPr>
            <a:spLocks noChangeArrowheads="1"/>
          </p:cNvSpPr>
          <p:nvPr/>
        </p:nvSpPr>
        <p:spPr bwMode="auto">
          <a:xfrm>
            <a:off x="6600363" y="3282565"/>
            <a:ext cx="96837" cy="9525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0" name="Oval 32"/>
          <p:cNvSpPr>
            <a:spLocks noChangeArrowheads="1"/>
          </p:cNvSpPr>
          <p:nvPr/>
        </p:nvSpPr>
        <p:spPr bwMode="auto">
          <a:xfrm>
            <a:off x="6606713" y="3525452"/>
            <a:ext cx="25400" cy="2698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1" name="Oval 33"/>
          <p:cNvSpPr>
            <a:spLocks noChangeArrowheads="1"/>
          </p:cNvSpPr>
          <p:nvPr/>
        </p:nvSpPr>
        <p:spPr bwMode="auto">
          <a:xfrm>
            <a:off x="6735300" y="3328602"/>
            <a:ext cx="53975" cy="5397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1744" name="Oval 34"/>
          <p:cNvSpPr>
            <a:spLocks noChangeArrowheads="1"/>
          </p:cNvSpPr>
          <p:nvPr/>
        </p:nvSpPr>
        <p:spPr bwMode="auto">
          <a:xfrm>
            <a:off x="6717838" y="3238115"/>
            <a:ext cx="47625" cy="49213"/>
          </a:xfrm>
          <a:prstGeom prst="ellipse">
            <a:avLst/>
          </a:prstGeom>
          <a:solidFill>
            <a:srgbClr val="F6D5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1745" name="Oval 35"/>
          <p:cNvSpPr>
            <a:spLocks noChangeArrowheads="1"/>
          </p:cNvSpPr>
          <p:nvPr/>
        </p:nvSpPr>
        <p:spPr bwMode="auto">
          <a:xfrm>
            <a:off x="6557500" y="3195252"/>
            <a:ext cx="71437" cy="71438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1747" name="Oval 36"/>
          <p:cNvSpPr>
            <a:spLocks noChangeArrowheads="1"/>
          </p:cNvSpPr>
          <p:nvPr/>
        </p:nvSpPr>
        <p:spPr bwMode="auto">
          <a:xfrm>
            <a:off x="6694025" y="3438140"/>
            <a:ext cx="41275" cy="42863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1748" name="Oval 37"/>
          <p:cNvSpPr>
            <a:spLocks noChangeArrowheads="1"/>
          </p:cNvSpPr>
          <p:nvPr/>
        </p:nvSpPr>
        <p:spPr bwMode="auto">
          <a:xfrm>
            <a:off x="6687675" y="2982527"/>
            <a:ext cx="53975" cy="5715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1749" name="Oval 38"/>
          <p:cNvSpPr>
            <a:spLocks noChangeArrowheads="1"/>
          </p:cNvSpPr>
          <p:nvPr/>
        </p:nvSpPr>
        <p:spPr bwMode="auto">
          <a:xfrm>
            <a:off x="6621000" y="2723765"/>
            <a:ext cx="82550" cy="8255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1750" name="Oval 39"/>
          <p:cNvSpPr>
            <a:spLocks noChangeArrowheads="1"/>
          </p:cNvSpPr>
          <p:nvPr/>
        </p:nvSpPr>
        <p:spPr bwMode="auto">
          <a:xfrm>
            <a:off x="6741650" y="2569777"/>
            <a:ext cx="42862" cy="4286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1751" name="Oval 40"/>
          <p:cNvSpPr>
            <a:spLocks noChangeArrowheads="1"/>
          </p:cNvSpPr>
          <p:nvPr/>
        </p:nvSpPr>
        <p:spPr bwMode="auto">
          <a:xfrm>
            <a:off x="6628938" y="1979227"/>
            <a:ext cx="84137" cy="87313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1752" name="Oval 41"/>
          <p:cNvSpPr>
            <a:spLocks noChangeArrowheads="1"/>
          </p:cNvSpPr>
          <p:nvPr/>
        </p:nvSpPr>
        <p:spPr bwMode="auto">
          <a:xfrm>
            <a:off x="6543213" y="2161790"/>
            <a:ext cx="42862" cy="41275"/>
          </a:xfrm>
          <a:prstGeom prst="ellipse">
            <a:avLst/>
          </a:prstGeom>
          <a:solidFill>
            <a:srgbClr val="F6D5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1753" name="Oval 42"/>
          <p:cNvSpPr>
            <a:spLocks noChangeArrowheads="1"/>
          </p:cNvSpPr>
          <p:nvPr/>
        </p:nvSpPr>
        <p:spPr bwMode="auto">
          <a:xfrm>
            <a:off x="6636875" y="2387215"/>
            <a:ext cx="23812" cy="25400"/>
          </a:xfrm>
          <a:prstGeom prst="ellipse">
            <a:avLst/>
          </a:prstGeom>
          <a:solidFill>
            <a:srgbClr val="FFA67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1754" name="Oval 43"/>
          <p:cNvSpPr>
            <a:spLocks noChangeArrowheads="1"/>
          </p:cNvSpPr>
          <p:nvPr/>
        </p:nvSpPr>
        <p:spPr bwMode="auto">
          <a:xfrm>
            <a:off x="6701963" y="1695065"/>
            <a:ext cx="23812" cy="2698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1755" name="Oval 44"/>
          <p:cNvSpPr>
            <a:spLocks noChangeArrowheads="1"/>
          </p:cNvSpPr>
          <p:nvPr/>
        </p:nvSpPr>
        <p:spPr bwMode="auto">
          <a:xfrm>
            <a:off x="6776575" y="2130040"/>
            <a:ext cx="73025" cy="7302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1756" name="Oval 45"/>
          <p:cNvSpPr>
            <a:spLocks noChangeArrowheads="1"/>
          </p:cNvSpPr>
          <p:nvPr/>
        </p:nvSpPr>
        <p:spPr bwMode="auto">
          <a:xfrm>
            <a:off x="6705138" y="2304665"/>
            <a:ext cx="49212" cy="49213"/>
          </a:xfrm>
          <a:prstGeom prst="ellipse">
            <a:avLst/>
          </a:prstGeom>
          <a:solidFill>
            <a:srgbClr val="F6D5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1757" name="Oval 46"/>
          <p:cNvSpPr>
            <a:spLocks noChangeArrowheads="1"/>
          </p:cNvSpPr>
          <p:nvPr/>
        </p:nvSpPr>
        <p:spPr bwMode="auto">
          <a:xfrm>
            <a:off x="6843250" y="1963352"/>
            <a:ext cx="82550" cy="8255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1758" name="Oval 47"/>
          <p:cNvSpPr>
            <a:spLocks noChangeArrowheads="1"/>
          </p:cNvSpPr>
          <p:nvPr/>
        </p:nvSpPr>
        <p:spPr bwMode="auto">
          <a:xfrm>
            <a:off x="6613063" y="1810952"/>
            <a:ext cx="71437" cy="7143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1759" name="Oval 48"/>
          <p:cNvSpPr>
            <a:spLocks noChangeArrowheads="1"/>
          </p:cNvSpPr>
          <p:nvPr/>
        </p:nvSpPr>
        <p:spPr bwMode="auto">
          <a:xfrm>
            <a:off x="6776575" y="1855402"/>
            <a:ext cx="42862" cy="4286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1760" name="Freeform 49"/>
          <p:cNvSpPr>
            <a:spLocks/>
          </p:cNvSpPr>
          <p:nvPr/>
        </p:nvSpPr>
        <p:spPr bwMode="auto">
          <a:xfrm>
            <a:off x="6616238" y="1776027"/>
            <a:ext cx="177800" cy="623888"/>
          </a:xfrm>
          <a:custGeom>
            <a:avLst/>
            <a:gdLst>
              <a:gd name="T0" fmla="*/ 48 w 88"/>
              <a:gd name="T1" fmla="*/ 308 h 308"/>
              <a:gd name="T2" fmla="*/ 40 w 88"/>
              <a:gd name="T3" fmla="*/ 295 h 308"/>
              <a:gd name="T4" fmla="*/ 22 w 88"/>
              <a:gd name="T5" fmla="*/ 258 h 308"/>
              <a:gd name="T6" fmla="*/ 14 w 88"/>
              <a:gd name="T7" fmla="*/ 232 h 308"/>
              <a:gd name="T8" fmla="*/ 11 w 88"/>
              <a:gd name="T9" fmla="*/ 203 h 308"/>
              <a:gd name="T10" fmla="*/ 12 w 88"/>
              <a:gd name="T11" fmla="*/ 195 h 308"/>
              <a:gd name="T12" fmla="*/ 12 w 88"/>
              <a:gd name="T13" fmla="*/ 192 h 308"/>
              <a:gd name="T14" fmla="*/ 13 w 88"/>
              <a:gd name="T15" fmla="*/ 189 h 308"/>
              <a:gd name="T16" fmla="*/ 22 w 88"/>
              <a:gd name="T17" fmla="*/ 178 h 308"/>
              <a:gd name="T18" fmla="*/ 51 w 88"/>
              <a:gd name="T19" fmla="*/ 166 h 308"/>
              <a:gd name="T20" fmla="*/ 68 w 88"/>
              <a:gd name="T21" fmla="*/ 159 h 308"/>
              <a:gd name="T22" fmla="*/ 83 w 88"/>
              <a:gd name="T23" fmla="*/ 146 h 308"/>
              <a:gd name="T24" fmla="*/ 88 w 88"/>
              <a:gd name="T25" fmla="*/ 127 h 308"/>
              <a:gd name="T26" fmla="*/ 88 w 88"/>
              <a:gd name="T27" fmla="*/ 125 h 308"/>
              <a:gd name="T28" fmla="*/ 88 w 88"/>
              <a:gd name="T29" fmla="*/ 123 h 308"/>
              <a:gd name="T30" fmla="*/ 88 w 88"/>
              <a:gd name="T31" fmla="*/ 119 h 308"/>
              <a:gd name="T32" fmla="*/ 87 w 88"/>
              <a:gd name="T33" fmla="*/ 110 h 308"/>
              <a:gd name="T34" fmla="*/ 85 w 88"/>
              <a:gd name="T35" fmla="*/ 94 h 308"/>
              <a:gd name="T36" fmla="*/ 81 w 88"/>
              <a:gd name="T37" fmla="*/ 79 h 308"/>
              <a:gd name="T38" fmla="*/ 72 w 88"/>
              <a:gd name="T39" fmla="*/ 52 h 308"/>
              <a:gd name="T40" fmla="*/ 56 w 88"/>
              <a:gd name="T41" fmla="*/ 14 h 308"/>
              <a:gd name="T42" fmla="*/ 48 w 88"/>
              <a:gd name="T43" fmla="*/ 0 h 308"/>
              <a:gd name="T44" fmla="*/ 54 w 88"/>
              <a:gd name="T45" fmla="*/ 15 h 308"/>
              <a:gd name="T46" fmla="*/ 66 w 88"/>
              <a:gd name="T47" fmla="*/ 55 h 308"/>
              <a:gd name="T48" fmla="*/ 72 w 88"/>
              <a:gd name="T49" fmla="*/ 81 h 308"/>
              <a:gd name="T50" fmla="*/ 77 w 88"/>
              <a:gd name="T51" fmla="*/ 111 h 308"/>
              <a:gd name="T52" fmla="*/ 77 w 88"/>
              <a:gd name="T53" fmla="*/ 119 h 308"/>
              <a:gd name="T54" fmla="*/ 77 w 88"/>
              <a:gd name="T55" fmla="*/ 123 h 308"/>
              <a:gd name="T56" fmla="*/ 77 w 88"/>
              <a:gd name="T57" fmla="*/ 125 h 308"/>
              <a:gd name="T58" fmla="*/ 77 w 88"/>
              <a:gd name="T59" fmla="*/ 127 h 308"/>
              <a:gd name="T60" fmla="*/ 73 w 88"/>
              <a:gd name="T61" fmla="*/ 140 h 308"/>
              <a:gd name="T62" fmla="*/ 48 w 88"/>
              <a:gd name="T63" fmla="*/ 154 h 308"/>
              <a:gd name="T64" fmla="*/ 14 w 88"/>
              <a:gd name="T65" fmla="*/ 169 h 308"/>
              <a:gd name="T66" fmla="*/ 3 w 88"/>
              <a:gd name="T67" fmla="*/ 185 h 308"/>
              <a:gd name="T68" fmla="*/ 2 w 88"/>
              <a:gd name="T69" fmla="*/ 189 h 308"/>
              <a:gd name="T70" fmla="*/ 1 w 88"/>
              <a:gd name="T71" fmla="*/ 194 h 308"/>
              <a:gd name="T72" fmla="*/ 0 w 88"/>
              <a:gd name="T73" fmla="*/ 202 h 308"/>
              <a:gd name="T74" fmla="*/ 5 w 88"/>
              <a:gd name="T75" fmla="*/ 234 h 308"/>
              <a:gd name="T76" fmla="*/ 15 w 88"/>
              <a:gd name="T77" fmla="*/ 261 h 308"/>
              <a:gd name="T78" fmla="*/ 27 w 88"/>
              <a:gd name="T79" fmla="*/ 282 h 308"/>
              <a:gd name="T80" fmla="*/ 38 w 88"/>
              <a:gd name="T81" fmla="*/ 296 h 308"/>
              <a:gd name="T82" fmla="*/ 48 w 88"/>
              <a:gd name="T83" fmla="*/ 308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88" h="308">
                <a:moveTo>
                  <a:pt x="48" y="308"/>
                </a:moveTo>
                <a:cubicBezTo>
                  <a:pt x="48" y="308"/>
                  <a:pt x="45" y="304"/>
                  <a:pt x="40" y="295"/>
                </a:cubicBezTo>
                <a:cubicBezTo>
                  <a:pt x="35" y="286"/>
                  <a:pt x="28" y="274"/>
                  <a:pt x="22" y="258"/>
                </a:cubicBezTo>
                <a:cubicBezTo>
                  <a:pt x="18" y="250"/>
                  <a:pt x="16" y="242"/>
                  <a:pt x="14" y="232"/>
                </a:cubicBezTo>
                <a:cubicBezTo>
                  <a:pt x="12" y="223"/>
                  <a:pt x="11" y="213"/>
                  <a:pt x="11" y="203"/>
                </a:cubicBezTo>
                <a:cubicBezTo>
                  <a:pt x="11" y="200"/>
                  <a:pt x="11" y="197"/>
                  <a:pt x="12" y="195"/>
                </a:cubicBezTo>
                <a:cubicBezTo>
                  <a:pt x="12" y="194"/>
                  <a:pt x="12" y="193"/>
                  <a:pt x="12" y="192"/>
                </a:cubicBezTo>
                <a:cubicBezTo>
                  <a:pt x="13" y="191"/>
                  <a:pt x="13" y="190"/>
                  <a:pt x="13" y="189"/>
                </a:cubicBezTo>
                <a:cubicBezTo>
                  <a:pt x="15" y="184"/>
                  <a:pt x="18" y="181"/>
                  <a:pt x="22" y="178"/>
                </a:cubicBezTo>
                <a:cubicBezTo>
                  <a:pt x="29" y="172"/>
                  <a:pt x="40" y="169"/>
                  <a:pt x="51" y="166"/>
                </a:cubicBezTo>
                <a:cubicBezTo>
                  <a:pt x="57" y="164"/>
                  <a:pt x="62" y="162"/>
                  <a:pt x="68" y="159"/>
                </a:cubicBezTo>
                <a:cubicBezTo>
                  <a:pt x="74" y="156"/>
                  <a:pt x="79" y="152"/>
                  <a:pt x="83" y="146"/>
                </a:cubicBezTo>
                <a:cubicBezTo>
                  <a:pt x="87" y="140"/>
                  <a:pt x="88" y="133"/>
                  <a:pt x="88" y="127"/>
                </a:cubicBezTo>
                <a:cubicBezTo>
                  <a:pt x="88" y="126"/>
                  <a:pt x="88" y="126"/>
                  <a:pt x="88" y="125"/>
                </a:cubicBezTo>
                <a:cubicBezTo>
                  <a:pt x="88" y="123"/>
                  <a:pt x="88" y="123"/>
                  <a:pt x="88" y="123"/>
                </a:cubicBezTo>
                <a:cubicBezTo>
                  <a:pt x="88" y="119"/>
                  <a:pt x="88" y="119"/>
                  <a:pt x="88" y="119"/>
                </a:cubicBezTo>
                <a:cubicBezTo>
                  <a:pt x="88" y="116"/>
                  <a:pt x="88" y="113"/>
                  <a:pt x="87" y="110"/>
                </a:cubicBezTo>
                <a:cubicBezTo>
                  <a:pt x="87" y="105"/>
                  <a:pt x="86" y="99"/>
                  <a:pt x="85" y="94"/>
                </a:cubicBezTo>
                <a:cubicBezTo>
                  <a:pt x="83" y="89"/>
                  <a:pt x="82" y="84"/>
                  <a:pt x="81" y="79"/>
                </a:cubicBezTo>
                <a:cubicBezTo>
                  <a:pt x="78" y="69"/>
                  <a:pt x="75" y="61"/>
                  <a:pt x="72" y="52"/>
                </a:cubicBezTo>
                <a:cubicBezTo>
                  <a:pt x="66" y="36"/>
                  <a:pt x="60" y="23"/>
                  <a:pt x="56" y="14"/>
                </a:cubicBezTo>
                <a:cubicBezTo>
                  <a:pt x="51" y="5"/>
                  <a:pt x="48" y="0"/>
                  <a:pt x="48" y="0"/>
                </a:cubicBezTo>
                <a:cubicBezTo>
                  <a:pt x="48" y="0"/>
                  <a:pt x="50" y="5"/>
                  <a:pt x="54" y="15"/>
                </a:cubicBezTo>
                <a:cubicBezTo>
                  <a:pt x="57" y="24"/>
                  <a:pt x="61" y="38"/>
                  <a:pt x="66" y="55"/>
                </a:cubicBezTo>
                <a:cubicBezTo>
                  <a:pt x="68" y="63"/>
                  <a:pt x="70" y="72"/>
                  <a:pt x="72" y="81"/>
                </a:cubicBezTo>
                <a:cubicBezTo>
                  <a:pt x="74" y="91"/>
                  <a:pt x="76" y="101"/>
                  <a:pt x="77" y="111"/>
                </a:cubicBezTo>
                <a:cubicBezTo>
                  <a:pt x="77" y="114"/>
                  <a:pt x="77" y="116"/>
                  <a:pt x="77" y="119"/>
                </a:cubicBezTo>
                <a:cubicBezTo>
                  <a:pt x="77" y="123"/>
                  <a:pt x="77" y="123"/>
                  <a:pt x="77" y="123"/>
                </a:cubicBezTo>
                <a:cubicBezTo>
                  <a:pt x="77" y="125"/>
                  <a:pt x="77" y="125"/>
                  <a:pt x="77" y="125"/>
                </a:cubicBezTo>
                <a:cubicBezTo>
                  <a:pt x="77" y="125"/>
                  <a:pt x="77" y="126"/>
                  <a:pt x="77" y="127"/>
                </a:cubicBezTo>
                <a:cubicBezTo>
                  <a:pt x="77" y="132"/>
                  <a:pt x="76" y="136"/>
                  <a:pt x="73" y="140"/>
                </a:cubicBezTo>
                <a:cubicBezTo>
                  <a:pt x="69" y="147"/>
                  <a:pt x="58" y="151"/>
                  <a:pt x="48" y="154"/>
                </a:cubicBezTo>
                <a:cubicBezTo>
                  <a:pt x="37" y="158"/>
                  <a:pt x="25" y="161"/>
                  <a:pt x="14" y="169"/>
                </a:cubicBezTo>
                <a:cubicBezTo>
                  <a:pt x="9" y="173"/>
                  <a:pt x="5" y="179"/>
                  <a:pt x="3" y="185"/>
                </a:cubicBezTo>
                <a:cubicBezTo>
                  <a:pt x="2" y="186"/>
                  <a:pt x="2" y="188"/>
                  <a:pt x="2" y="189"/>
                </a:cubicBezTo>
                <a:cubicBezTo>
                  <a:pt x="1" y="191"/>
                  <a:pt x="1" y="192"/>
                  <a:pt x="1" y="194"/>
                </a:cubicBezTo>
                <a:cubicBezTo>
                  <a:pt x="0" y="197"/>
                  <a:pt x="0" y="200"/>
                  <a:pt x="0" y="202"/>
                </a:cubicBezTo>
                <a:cubicBezTo>
                  <a:pt x="1" y="214"/>
                  <a:pt x="2" y="224"/>
                  <a:pt x="5" y="234"/>
                </a:cubicBezTo>
                <a:cubicBezTo>
                  <a:pt x="8" y="244"/>
                  <a:pt x="11" y="253"/>
                  <a:pt x="15" y="261"/>
                </a:cubicBezTo>
                <a:cubicBezTo>
                  <a:pt x="19" y="269"/>
                  <a:pt x="23" y="276"/>
                  <a:pt x="27" y="282"/>
                </a:cubicBezTo>
                <a:cubicBezTo>
                  <a:pt x="31" y="288"/>
                  <a:pt x="35" y="292"/>
                  <a:pt x="38" y="296"/>
                </a:cubicBezTo>
                <a:cubicBezTo>
                  <a:pt x="44" y="304"/>
                  <a:pt x="48" y="308"/>
                  <a:pt x="48" y="30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1761" name="Freeform 50"/>
          <p:cNvSpPr>
            <a:spLocks noEditPoints="1"/>
          </p:cNvSpPr>
          <p:nvPr/>
        </p:nvSpPr>
        <p:spPr bwMode="auto">
          <a:xfrm>
            <a:off x="1882313" y="2503102"/>
            <a:ext cx="1049337" cy="1139825"/>
          </a:xfrm>
          <a:custGeom>
            <a:avLst/>
            <a:gdLst>
              <a:gd name="T0" fmla="*/ 51 w 518"/>
              <a:gd name="T1" fmla="*/ 563 h 563"/>
              <a:gd name="T2" fmla="*/ 15 w 518"/>
              <a:gd name="T3" fmla="*/ 479 h 563"/>
              <a:gd name="T4" fmla="*/ 15 w 518"/>
              <a:gd name="T5" fmla="*/ 478 h 563"/>
              <a:gd name="T6" fmla="*/ 184 w 518"/>
              <a:gd name="T7" fmla="*/ 223 h 563"/>
              <a:gd name="T8" fmla="*/ 184 w 518"/>
              <a:gd name="T9" fmla="*/ 58 h 563"/>
              <a:gd name="T10" fmla="*/ 174 w 518"/>
              <a:gd name="T11" fmla="*/ 22 h 563"/>
              <a:gd name="T12" fmla="*/ 194 w 518"/>
              <a:gd name="T13" fmla="*/ 0 h 563"/>
              <a:gd name="T14" fmla="*/ 195 w 518"/>
              <a:gd name="T15" fmla="*/ 0 h 563"/>
              <a:gd name="T16" fmla="*/ 322 w 518"/>
              <a:gd name="T17" fmla="*/ 0 h 563"/>
              <a:gd name="T18" fmla="*/ 323 w 518"/>
              <a:gd name="T19" fmla="*/ 0 h 563"/>
              <a:gd name="T20" fmla="*/ 344 w 518"/>
              <a:gd name="T21" fmla="*/ 22 h 563"/>
              <a:gd name="T22" fmla="*/ 333 w 518"/>
              <a:gd name="T23" fmla="*/ 58 h 563"/>
              <a:gd name="T24" fmla="*/ 333 w 518"/>
              <a:gd name="T25" fmla="*/ 223 h 563"/>
              <a:gd name="T26" fmla="*/ 502 w 518"/>
              <a:gd name="T27" fmla="*/ 478 h 563"/>
              <a:gd name="T28" fmla="*/ 503 w 518"/>
              <a:gd name="T29" fmla="*/ 479 h 563"/>
              <a:gd name="T30" fmla="*/ 467 w 518"/>
              <a:gd name="T31" fmla="*/ 563 h 563"/>
              <a:gd name="T32" fmla="*/ 465 w 518"/>
              <a:gd name="T33" fmla="*/ 563 h 563"/>
              <a:gd name="T34" fmla="*/ 52 w 518"/>
              <a:gd name="T35" fmla="*/ 563 h 563"/>
              <a:gd name="T36" fmla="*/ 51 w 518"/>
              <a:gd name="T37" fmla="*/ 563 h 563"/>
              <a:gd name="T38" fmla="*/ 491 w 518"/>
              <a:gd name="T39" fmla="*/ 483 h 563"/>
              <a:gd name="T40" fmla="*/ 321 w 518"/>
              <a:gd name="T41" fmla="*/ 227 h 563"/>
              <a:gd name="T42" fmla="*/ 321 w 518"/>
              <a:gd name="T43" fmla="*/ 53 h 563"/>
              <a:gd name="T44" fmla="*/ 322 w 518"/>
              <a:gd name="T45" fmla="*/ 52 h 563"/>
              <a:gd name="T46" fmla="*/ 332 w 518"/>
              <a:gd name="T47" fmla="*/ 25 h 563"/>
              <a:gd name="T48" fmla="*/ 320 w 518"/>
              <a:gd name="T49" fmla="*/ 12 h 563"/>
              <a:gd name="T50" fmla="*/ 198 w 518"/>
              <a:gd name="T51" fmla="*/ 12 h 563"/>
              <a:gd name="T52" fmla="*/ 185 w 518"/>
              <a:gd name="T53" fmla="*/ 25 h 563"/>
              <a:gd name="T54" fmla="*/ 195 w 518"/>
              <a:gd name="T55" fmla="*/ 52 h 563"/>
              <a:gd name="T56" fmla="*/ 196 w 518"/>
              <a:gd name="T57" fmla="*/ 53 h 563"/>
              <a:gd name="T58" fmla="*/ 196 w 518"/>
              <a:gd name="T59" fmla="*/ 227 h 563"/>
              <a:gd name="T60" fmla="*/ 26 w 518"/>
              <a:gd name="T61" fmla="*/ 483 h 563"/>
              <a:gd name="T62" fmla="*/ 55 w 518"/>
              <a:gd name="T63" fmla="*/ 551 h 563"/>
              <a:gd name="T64" fmla="*/ 462 w 518"/>
              <a:gd name="T65" fmla="*/ 551 h 563"/>
              <a:gd name="T66" fmla="*/ 491 w 518"/>
              <a:gd name="T67" fmla="*/ 483 h 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18" h="563">
                <a:moveTo>
                  <a:pt x="51" y="563"/>
                </a:moveTo>
                <a:cubicBezTo>
                  <a:pt x="0" y="536"/>
                  <a:pt x="15" y="479"/>
                  <a:pt x="15" y="479"/>
                </a:cubicBezTo>
                <a:cubicBezTo>
                  <a:pt x="15" y="478"/>
                  <a:pt x="15" y="478"/>
                  <a:pt x="15" y="478"/>
                </a:cubicBezTo>
                <a:cubicBezTo>
                  <a:pt x="184" y="223"/>
                  <a:pt x="184" y="223"/>
                  <a:pt x="184" y="223"/>
                </a:cubicBezTo>
                <a:cubicBezTo>
                  <a:pt x="184" y="58"/>
                  <a:pt x="184" y="58"/>
                  <a:pt x="184" y="58"/>
                </a:cubicBezTo>
                <a:cubicBezTo>
                  <a:pt x="174" y="45"/>
                  <a:pt x="171" y="32"/>
                  <a:pt x="174" y="22"/>
                </a:cubicBezTo>
                <a:cubicBezTo>
                  <a:pt x="178" y="6"/>
                  <a:pt x="194" y="0"/>
                  <a:pt x="194" y="0"/>
                </a:cubicBezTo>
                <a:cubicBezTo>
                  <a:pt x="195" y="0"/>
                  <a:pt x="195" y="0"/>
                  <a:pt x="195" y="0"/>
                </a:cubicBezTo>
                <a:cubicBezTo>
                  <a:pt x="322" y="0"/>
                  <a:pt x="322" y="0"/>
                  <a:pt x="322" y="0"/>
                </a:cubicBezTo>
                <a:cubicBezTo>
                  <a:pt x="323" y="0"/>
                  <a:pt x="323" y="0"/>
                  <a:pt x="323" y="0"/>
                </a:cubicBezTo>
                <a:cubicBezTo>
                  <a:pt x="324" y="0"/>
                  <a:pt x="340" y="6"/>
                  <a:pt x="344" y="22"/>
                </a:cubicBezTo>
                <a:cubicBezTo>
                  <a:pt x="347" y="32"/>
                  <a:pt x="343" y="45"/>
                  <a:pt x="333" y="58"/>
                </a:cubicBezTo>
                <a:cubicBezTo>
                  <a:pt x="333" y="223"/>
                  <a:pt x="333" y="223"/>
                  <a:pt x="333" y="223"/>
                </a:cubicBezTo>
                <a:cubicBezTo>
                  <a:pt x="502" y="478"/>
                  <a:pt x="502" y="478"/>
                  <a:pt x="502" y="478"/>
                </a:cubicBezTo>
                <a:cubicBezTo>
                  <a:pt x="503" y="479"/>
                  <a:pt x="503" y="479"/>
                  <a:pt x="503" y="479"/>
                </a:cubicBezTo>
                <a:cubicBezTo>
                  <a:pt x="503" y="479"/>
                  <a:pt x="518" y="536"/>
                  <a:pt x="467" y="563"/>
                </a:cubicBezTo>
                <a:cubicBezTo>
                  <a:pt x="465" y="563"/>
                  <a:pt x="465" y="563"/>
                  <a:pt x="465" y="563"/>
                </a:cubicBezTo>
                <a:cubicBezTo>
                  <a:pt x="52" y="563"/>
                  <a:pt x="52" y="563"/>
                  <a:pt x="52" y="563"/>
                </a:cubicBezTo>
                <a:lnTo>
                  <a:pt x="51" y="563"/>
                </a:lnTo>
                <a:close/>
                <a:moveTo>
                  <a:pt x="491" y="483"/>
                </a:moveTo>
                <a:cubicBezTo>
                  <a:pt x="321" y="227"/>
                  <a:pt x="321" y="227"/>
                  <a:pt x="321" y="227"/>
                </a:cubicBezTo>
                <a:cubicBezTo>
                  <a:pt x="321" y="53"/>
                  <a:pt x="321" y="53"/>
                  <a:pt x="321" y="53"/>
                </a:cubicBezTo>
                <a:cubicBezTo>
                  <a:pt x="322" y="52"/>
                  <a:pt x="322" y="52"/>
                  <a:pt x="322" y="52"/>
                </a:cubicBezTo>
                <a:cubicBezTo>
                  <a:pt x="331" y="41"/>
                  <a:pt x="334" y="32"/>
                  <a:pt x="332" y="25"/>
                </a:cubicBezTo>
                <a:cubicBezTo>
                  <a:pt x="330" y="17"/>
                  <a:pt x="322" y="13"/>
                  <a:pt x="320" y="12"/>
                </a:cubicBezTo>
                <a:cubicBezTo>
                  <a:pt x="198" y="12"/>
                  <a:pt x="198" y="12"/>
                  <a:pt x="198" y="12"/>
                </a:cubicBezTo>
                <a:cubicBezTo>
                  <a:pt x="195" y="13"/>
                  <a:pt x="188" y="17"/>
                  <a:pt x="185" y="25"/>
                </a:cubicBezTo>
                <a:cubicBezTo>
                  <a:pt x="183" y="32"/>
                  <a:pt x="187" y="41"/>
                  <a:pt x="195" y="52"/>
                </a:cubicBezTo>
                <a:cubicBezTo>
                  <a:pt x="196" y="53"/>
                  <a:pt x="196" y="53"/>
                  <a:pt x="196" y="53"/>
                </a:cubicBezTo>
                <a:cubicBezTo>
                  <a:pt x="196" y="227"/>
                  <a:pt x="196" y="227"/>
                  <a:pt x="196" y="227"/>
                </a:cubicBezTo>
                <a:cubicBezTo>
                  <a:pt x="26" y="483"/>
                  <a:pt x="26" y="483"/>
                  <a:pt x="26" y="483"/>
                </a:cubicBezTo>
                <a:cubicBezTo>
                  <a:pt x="25" y="490"/>
                  <a:pt x="17" y="531"/>
                  <a:pt x="55" y="551"/>
                </a:cubicBezTo>
                <a:cubicBezTo>
                  <a:pt x="462" y="551"/>
                  <a:pt x="462" y="551"/>
                  <a:pt x="462" y="551"/>
                </a:cubicBezTo>
                <a:cubicBezTo>
                  <a:pt x="501" y="531"/>
                  <a:pt x="493" y="490"/>
                  <a:pt x="491" y="483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1762" name="Freeform 51"/>
          <p:cNvSpPr>
            <a:spLocks/>
          </p:cNvSpPr>
          <p:nvPr/>
        </p:nvSpPr>
        <p:spPr bwMode="auto">
          <a:xfrm>
            <a:off x="1971213" y="3149215"/>
            <a:ext cx="869950" cy="439738"/>
          </a:xfrm>
          <a:custGeom>
            <a:avLst/>
            <a:gdLst>
              <a:gd name="T0" fmla="*/ 12 w 430"/>
              <a:gd name="T1" fmla="*/ 152 h 217"/>
              <a:gd name="T2" fmla="*/ 112 w 430"/>
              <a:gd name="T3" fmla="*/ 0 h 217"/>
              <a:gd name="T4" fmla="*/ 318 w 430"/>
              <a:gd name="T5" fmla="*/ 0 h 217"/>
              <a:gd name="T6" fmla="*/ 417 w 430"/>
              <a:gd name="T7" fmla="*/ 152 h 217"/>
              <a:gd name="T8" fmla="*/ 389 w 430"/>
              <a:gd name="T9" fmla="*/ 217 h 217"/>
              <a:gd name="T10" fmla="*/ 40 w 430"/>
              <a:gd name="T11" fmla="*/ 217 h 217"/>
              <a:gd name="T12" fmla="*/ 12 w 430"/>
              <a:gd name="T13" fmla="*/ 152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30" h="217">
                <a:moveTo>
                  <a:pt x="12" y="152"/>
                </a:moveTo>
                <a:cubicBezTo>
                  <a:pt x="112" y="0"/>
                  <a:pt x="112" y="0"/>
                  <a:pt x="112" y="0"/>
                </a:cubicBezTo>
                <a:cubicBezTo>
                  <a:pt x="318" y="0"/>
                  <a:pt x="318" y="0"/>
                  <a:pt x="318" y="0"/>
                </a:cubicBezTo>
                <a:cubicBezTo>
                  <a:pt x="417" y="152"/>
                  <a:pt x="417" y="152"/>
                  <a:pt x="417" y="152"/>
                </a:cubicBezTo>
                <a:cubicBezTo>
                  <a:pt x="417" y="152"/>
                  <a:pt x="430" y="196"/>
                  <a:pt x="389" y="217"/>
                </a:cubicBezTo>
                <a:cubicBezTo>
                  <a:pt x="40" y="217"/>
                  <a:pt x="40" y="217"/>
                  <a:pt x="40" y="217"/>
                </a:cubicBezTo>
                <a:cubicBezTo>
                  <a:pt x="0" y="196"/>
                  <a:pt x="12" y="152"/>
                  <a:pt x="12" y="152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1763" name="Oval 52"/>
          <p:cNvSpPr>
            <a:spLocks noChangeArrowheads="1"/>
          </p:cNvSpPr>
          <p:nvPr/>
        </p:nvSpPr>
        <p:spPr bwMode="auto">
          <a:xfrm>
            <a:off x="2198225" y="3128577"/>
            <a:ext cx="417512" cy="41275"/>
          </a:xfrm>
          <a:prstGeom prst="ellipse">
            <a:avLst/>
          </a:pr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1764" name="Oval 53"/>
          <p:cNvSpPr>
            <a:spLocks noChangeArrowheads="1"/>
          </p:cNvSpPr>
          <p:nvPr/>
        </p:nvSpPr>
        <p:spPr bwMode="auto">
          <a:xfrm>
            <a:off x="2293475" y="3282565"/>
            <a:ext cx="95250" cy="95250"/>
          </a:xfrm>
          <a:prstGeom prst="ellipse">
            <a:avLst/>
          </a:pr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1765" name="Oval 54"/>
          <p:cNvSpPr>
            <a:spLocks noChangeArrowheads="1"/>
          </p:cNvSpPr>
          <p:nvPr/>
        </p:nvSpPr>
        <p:spPr bwMode="auto">
          <a:xfrm>
            <a:off x="2299825" y="3525452"/>
            <a:ext cx="25400" cy="26988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1766" name="Oval 55"/>
          <p:cNvSpPr>
            <a:spLocks noChangeArrowheads="1"/>
          </p:cNvSpPr>
          <p:nvPr/>
        </p:nvSpPr>
        <p:spPr bwMode="auto">
          <a:xfrm>
            <a:off x="2428413" y="3328602"/>
            <a:ext cx="53975" cy="53975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1767" name="Oval 56"/>
          <p:cNvSpPr>
            <a:spLocks noChangeArrowheads="1"/>
          </p:cNvSpPr>
          <p:nvPr/>
        </p:nvSpPr>
        <p:spPr bwMode="auto">
          <a:xfrm>
            <a:off x="2409363" y="3238115"/>
            <a:ext cx="47625" cy="49213"/>
          </a:xfrm>
          <a:prstGeom prst="ellipse">
            <a:avLst/>
          </a:pr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1768" name="Oval 57"/>
          <p:cNvSpPr>
            <a:spLocks noChangeArrowheads="1"/>
          </p:cNvSpPr>
          <p:nvPr/>
        </p:nvSpPr>
        <p:spPr bwMode="auto">
          <a:xfrm>
            <a:off x="2249025" y="3195252"/>
            <a:ext cx="73025" cy="71438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1769" name="Oval 58"/>
          <p:cNvSpPr>
            <a:spLocks noChangeArrowheads="1"/>
          </p:cNvSpPr>
          <p:nvPr/>
        </p:nvSpPr>
        <p:spPr bwMode="auto">
          <a:xfrm>
            <a:off x="2387138" y="3438140"/>
            <a:ext cx="41275" cy="42863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1770" name="Oval 59"/>
          <p:cNvSpPr>
            <a:spLocks noChangeArrowheads="1"/>
          </p:cNvSpPr>
          <p:nvPr/>
        </p:nvSpPr>
        <p:spPr bwMode="auto">
          <a:xfrm>
            <a:off x="2379200" y="2982527"/>
            <a:ext cx="55562" cy="57150"/>
          </a:xfrm>
          <a:prstGeom prst="ellipse">
            <a:avLst/>
          </a:pr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1771" name="Oval 60"/>
          <p:cNvSpPr>
            <a:spLocks noChangeArrowheads="1"/>
          </p:cNvSpPr>
          <p:nvPr/>
        </p:nvSpPr>
        <p:spPr bwMode="auto">
          <a:xfrm>
            <a:off x="2310938" y="2723765"/>
            <a:ext cx="84137" cy="8255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1772" name="Oval 61"/>
          <p:cNvSpPr>
            <a:spLocks noChangeArrowheads="1"/>
          </p:cNvSpPr>
          <p:nvPr/>
        </p:nvSpPr>
        <p:spPr bwMode="auto">
          <a:xfrm>
            <a:off x="2433175" y="2569777"/>
            <a:ext cx="42862" cy="42863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1773" name="Oval 62"/>
          <p:cNvSpPr>
            <a:spLocks noChangeArrowheads="1"/>
          </p:cNvSpPr>
          <p:nvPr/>
        </p:nvSpPr>
        <p:spPr bwMode="auto">
          <a:xfrm>
            <a:off x="2322050" y="1979227"/>
            <a:ext cx="84137" cy="87313"/>
          </a:xfrm>
          <a:prstGeom prst="ellipse">
            <a:avLst/>
          </a:pr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1774" name="Oval 63"/>
          <p:cNvSpPr>
            <a:spLocks noChangeArrowheads="1"/>
          </p:cNvSpPr>
          <p:nvPr/>
        </p:nvSpPr>
        <p:spPr bwMode="auto">
          <a:xfrm>
            <a:off x="2236325" y="2161790"/>
            <a:ext cx="42862" cy="41275"/>
          </a:xfrm>
          <a:prstGeom prst="ellipse">
            <a:avLst/>
          </a:pr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1775" name="Oval 64"/>
          <p:cNvSpPr>
            <a:spLocks noChangeArrowheads="1"/>
          </p:cNvSpPr>
          <p:nvPr/>
        </p:nvSpPr>
        <p:spPr bwMode="auto">
          <a:xfrm>
            <a:off x="2328400" y="2387215"/>
            <a:ext cx="25400" cy="25400"/>
          </a:xfrm>
          <a:prstGeom prst="ellipse">
            <a:avLst/>
          </a:prstGeom>
          <a:solidFill>
            <a:srgbClr val="A3B7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1776" name="Oval 65"/>
          <p:cNvSpPr>
            <a:spLocks noChangeArrowheads="1"/>
          </p:cNvSpPr>
          <p:nvPr/>
        </p:nvSpPr>
        <p:spPr bwMode="auto">
          <a:xfrm>
            <a:off x="2395075" y="1695065"/>
            <a:ext cx="23812" cy="26988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1777" name="Oval 66"/>
          <p:cNvSpPr>
            <a:spLocks noChangeArrowheads="1"/>
          </p:cNvSpPr>
          <p:nvPr/>
        </p:nvSpPr>
        <p:spPr bwMode="auto">
          <a:xfrm>
            <a:off x="2468100" y="2130040"/>
            <a:ext cx="74612" cy="73025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1778" name="Oval 67"/>
          <p:cNvSpPr>
            <a:spLocks noChangeArrowheads="1"/>
          </p:cNvSpPr>
          <p:nvPr/>
        </p:nvSpPr>
        <p:spPr bwMode="auto">
          <a:xfrm>
            <a:off x="2398250" y="2304665"/>
            <a:ext cx="49212" cy="49213"/>
          </a:xfrm>
          <a:prstGeom prst="ellipse">
            <a:avLst/>
          </a:pr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1779" name="Oval 68"/>
          <p:cNvSpPr>
            <a:spLocks noChangeArrowheads="1"/>
          </p:cNvSpPr>
          <p:nvPr/>
        </p:nvSpPr>
        <p:spPr bwMode="auto">
          <a:xfrm>
            <a:off x="2534775" y="1963352"/>
            <a:ext cx="82550" cy="8255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1780" name="Oval 69"/>
          <p:cNvSpPr>
            <a:spLocks noChangeArrowheads="1"/>
          </p:cNvSpPr>
          <p:nvPr/>
        </p:nvSpPr>
        <p:spPr bwMode="auto">
          <a:xfrm>
            <a:off x="2306175" y="1810952"/>
            <a:ext cx="69850" cy="71438"/>
          </a:xfrm>
          <a:prstGeom prst="ellipse">
            <a:avLst/>
          </a:pr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1781" name="Oval 70"/>
          <p:cNvSpPr>
            <a:spLocks noChangeArrowheads="1"/>
          </p:cNvSpPr>
          <p:nvPr/>
        </p:nvSpPr>
        <p:spPr bwMode="auto">
          <a:xfrm>
            <a:off x="2468100" y="1855402"/>
            <a:ext cx="41275" cy="42863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1782" name="Freeform 71"/>
          <p:cNvSpPr>
            <a:spLocks/>
          </p:cNvSpPr>
          <p:nvPr/>
        </p:nvSpPr>
        <p:spPr bwMode="auto">
          <a:xfrm>
            <a:off x="2309350" y="1776027"/>
            <a:ext cx="177800" cy="623888"/>
          </a:xfrm>
          <a:custGeom>
            <a:avLst/>
            <a:gdLst>
              <a:gd name="T0" fmla="*/ 48 w 88"/>
              <a:gd name="T1" fmla="*/ 308 h 308"/>
              <a:gd name="T2" fmla="*/ 39 w 88"/>
              <a:gd name="T3" fmla="*/ 295 h 308"/>
              <a:gd name="T4" fmla="*/ 21 w 88"/>
              <a:gd name="T5" fmla="*/ 258 h 308"/>
              <a:gd name="T6" fmla="*/ 13 w 88"/>
              <a:gd name="T7" fmla="*/ 232 h 308"/>
              <a:gd name="T8" fmla="*/ 10 w 88"/>
              <a:gd name="T9" fmla="*/ 203 h 308"/>
              <a:gd name="T10" fmla="*/ 11 w 88"/>
              <a:gd name="T11" fmla="*/ 195 h 308"/>
              <a:gd name="T12" fmla="*/ 12 w 88"/>
              <a:gd name="T13" fmla="*/ 192 h 308"/>
              <a:gd name="T14" fmla="*/ 13 w 88"/>
              <a:gd name="T15" fmla="*/ 189 h 308"/>
              <a:gd name="T16" fmla="*/ 21 w 88"/>
              <a:gd name="T17" fmla="*/ 178 h 308"/>
              <a:gd name="T18" fmla="*/ 51 w 88"/>
              <a:gd name="T19" fmla="*/ 166 h 308"/>
              <a:gd name="T20" fmla="*/ 68 w 88"/>
              <a:gd name="T21" fmla="*/ 159 h 308"/>
              <a:gd name="T22" fmla="*/ 83 w 88"/>
              <a:gd name="T23" fmla="*/ 146 h 308"/>
              <a:gd name="T24" fmla="*/ 88 w 88"/>
              <a:gd name="T25" fmla="*/ 127 h 308"/>
              <a:gd name="T26" fmla="*/ 88 w 88"/>
              <a:gd name="T27" fmla="*/ 125 h 308"/>
              <a:gd name="T28" fmla="*/ 88 w 88"/>
              <a:gd name="T29" fmla="*/ 123 h 308"/>
              <a:gd name="T30" fmla="*/ 88 w 88"/>
              <a:gd name="T31" fmla="*/ 119 h 308"/>
              <a:gd name="T32" fmla="*/ 87 w 88"/>
              <a:gd name="T33" fmla="*/ 110 h 308"/>
              <a:gd name="T34" fmla="*/ 84 w 88"/>
              <a:gd name="T35" fmla="*/ 94 h 308"/>
              <a:gd name="T36" fmla="*/ 80 w 88"/>
              <a:gd name="T37" fmla="*/ 79 h 308"/>
              <a:gd name="T38" fmla="*/ 72 w 88"/>
              <a:gd name="T39" fmla="*/ 52 h 308"/>
              <a:gd name="T40" fmla="*/ 55 w 88"/>
              <a:gd name="T41" fmla="*/ 14 h 308"/>
              <a:gd name="T42" fmla="*/ 48 w 88"/>
              <a:gd name="T43" fmla="*/ 0 h 308"/>
              <a:gd name="T44" fmla="*/ 53 w 88"/>
              <a:gd name="T45" fmla="*/ 15 h 308"/>
              <a:gd name="T46" fmla="*/ 65 w 88"/>
              <a:gd name="T47" fmla="*/ 55 h 308"/>
              <a:gd name="T48" fmla="*/ 72 w 88"/>
              <a:gd name="T49" fmla="*/ 81 h 308"/>
              <a:gd name="T50" fmla="*/ 76 w 88"/>
              <a:gd name="T51" fmla="*/ 111 h 308"/>
              <a:gd name="T52" fmla="*/ 77 w 88"/>
              <a:gd name="T53" fmla="*/ 119 h 308"/>
              <a:gd name="T54" fmla="*/ 77 w 88"/>
              <a:gd name="T55" fmla="*/ 123 h 308"/>
              <a:gd name="T56" fmla="*/ 77 w 88"/>
              <a:gd name="T57" fmla="*/ 125 h 308"/>
              <a:gd name="T58" fmla="*/ 77 w 88"/>
              <a:gd name="T59" fmla="*/ 127 h 308"/>
              <a:gd name="T60" fmla="*/ 73 w 88"/>
              <a:gd name="T61" fmla="*/ 140 h 308"/>
              <a:gd name="T62" fmla="*/ 47 w 88"/>
              <a:gd name="T63" fmla="*/ 154 h 308"/>
              <a:gd name="T64" fmla="*/ 14 w 88"/>
              <a:gd name="T65" fmla="*/ 169 h 308"/>
              <a:gd name="T66" fmla="*/ 3 w 88"/>
              <a:gd name="T67" fmla="*/ 185 h 308"/>
              <a:gd name="T68" fmla="*/ 1 w 88"/>
              <a:gd name="T69" fmla="*/ 189 h 308"/>
              <a:gd name="T70" fmla="*/ 0 w 88"/>
              <a:gd name="T71" fmla="*/ 194 h 308"/>
              <a:gd name="T72" fmla="*/ 0 w 88"/>
              <a:gd name="T73" fmla="*/ 202 h 308"/>
              <a:gd name="T74" fmla="*/ 5 w 88"/>
              <a:gd name="T75" fmla="*/ 234 h 308"/>
              <a:gd name="T76" fmla="*/ 15 w 88"/>
              <a:gd name="T77" fmla="*/ 261 h 308"/>
              <a:gd name="T78" fmla="*/ 27 w 88"/>
              <a:gd name="T79" fmla="*/ 282 h 308"/>
              <a:gd name="T80" fmla="*/ 37 w 88"/>
              <a:gd name="T81" fmla="*/ 296 h 308"/>
              <a:gd name="T82" fmla="*/ 48 w 88"/>
              <a:gd name="T83" fmla="*/ 308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88" h="308">
                <a:moveTo>
                  <a:pt x="48" y="308"/>
                </a:moveTo>
                <a:cubicBezTo>
                  <a:pt x="48" y="308"/>
                  <a:pt x="45" y="304"/>
                  <a:pt x="39" y="295"/>
                </a:cubicBezTo>
                <a:cubicBezTo>
                  <a:pt x="34" y="286"/>
                  <a:pt x="27" y="274"/>
                  <a:pt x="21" y="258"/>
                </a:cubicBezTo>
                <a:cubicBezTo>
                  <a:pt x="18" y="250"/>
                  <a:pt x="16" y="242"/>
                  <a:pt x="13" y="232"/>
                </a:cubicBezTo>
                <a:cubicBezTo>
                  <a:pt x="11" y="223"/>
                  <a:pt x="10" y="213"/>
                  <a:pt x="10" y="203"/>
                </a:cubicBezTo>
                <a:cubicBezTo>
                  <a:pt x="11" y="200"/>
                  <a:pt x="11" y="197"/>
                  <a:pt x="11" y="195"/>
                </a:cubicBezTo>
                <a:cubicBezTo>
                  <a:pt x="11" y="194"/>
                  <a:pt x="12" y="193"/>
                  <a:pt x="12" y="192"/>
                </a:cubicBezTo>
                <a:cubicBezTo>
                  <a:pt x="12" y="191"/>
                  <a:pt x="13" y="190"/>
                  <a:pt x="13" y="189"/>
                </a:cubicBezTo>
                <a:cubicBezTo>
                  <a:pt x="15" y="184"/>
                  <a:pt x="17" y="181"/>
                  <a:pt x="21" y="178"/>
                </a:cubicBezTo>
                <a:cubicBezTo>
                  <a:pt x="29" y="172"/>
                  <a:pt x="40" y="169"/>
                  <a:pt x="51" y="166"/>
                </a:cubicBezTo>
                <a:cubicBezTo>
                  <a:pt x="56" y="164"/>
                  <a:pt x="62" y="162"/>
                  <a:pt x="68" y="159"/>
                </a:cubicBezTo>
                <a:cubicBezTo>
                  <a:pt x="73" y="156"/>
                  <a:pt x="79" y="152"/>
                  <a:pt x="83" y="146"/>
                </a:cubicBezTo>
                <a:cubicBezTo>
                  <a:pt x="86" y="140"/>
                  <a:pt x="88" y="133"/>
                  <a:pt x="88" y="127"/>
                </a:cubicBezTo>
                <a:cubicBezTo>
                  <a:pt x="88" y="126"/>
                  <a:pt x="88" y="126"/>
                  <a:pt x="88" y="125"/>
                </a:cubicBezTo>
                <a:cubicBezTo>
                  <a:pt x="88" y="123"/>
                  <a:pt x="88" y="123"/>
                  <a:pt x="88" y="123"/>
                </a:cubicBezTo>
                <a:cubicBezTo>
                  <a:pt x="88" y="119"/>
                  <a:pt x="88" y="119"/>
                  <a:pt x="88" y="119"/>
                </a:cubicBezTo>
                <a:cubicBezTo>
                  <a:pt x="87" y="116"/>
                  <a:pt x="87" y="113"/>
                  <a:pt x="87" y="110"/>
                </a:cubicBezTo>
                <a:cubicBezTo>
                  <a:pt x="86" y="105"/>
                  <a:pt x="85" y="99"/>
                  <a:pt x="84" y="94"/>
                </a:cubicBezTo>
                <a:cubicBezTo>
                  <a:pt x="83" y="89"/>
                  <a:pt x="82" y="84"/>
                  <a:pt x="80" y="79"/>
                </a:cubicBezTo>
                <a:cubicBezTo>
                  <a:pt x="78" y="69"/>
                  <a:pt x="75" y="61"/>
                  <a:pt x="72" y="52"/>
                </a:cubicBezTo>
                <a:cubicBezTo>
                  <a:pt x="66" y="36"/>
                  <a:pt x="60" y="23"/>
                  <a:pt x="55" y="14"/>
                </a:cubicBezTo>
                <a:cubicBezTo>
                  <a:pt x="51" y="5"/>
                  <a:pt x="48" y="0"/>
                  <a:pt x="48" y="0"/>
                </a:cubicBezTo>
                <a:cubicBezTo>
                  <a:pt x="48" y="0"/>
                  <a:pt x="50" y="5"/>
                  <a:pt x="53" y="15"/>
                </a:cubicBezTo>
                <a:cubicBezTo>
                  <a:pt x="56" y="24"/>
                  <a:pt x="61" y="38"/>
                  <a:pt x="65" y="55"/>
                </a:cubicBezTo>
                <a:cubicBezTo>
                  <a:pt x="67" y="63"/>
                  <a:pt x="70" y="72"/>
                  <a:pt x="72" y="81"/>
                </a:cubicBezTo>
                <a:cubicBezTo>
                  <a:pt x="74" y="91"/>
                  <a:pt x="75" y="101"/>
                  <a:pt x="76" y="111"/>
                </a:cubicBezTo>
                <a:cubicBezTo>
                  <a:pt x="76" y="114"/>
                  <a:pt x="77" y="116"/>
                  <a:pt x="77" y="119"/>
                </a:cubicBezTo>
                <a:cubicBezTo>
                  <a:pt x="77" y="123"/>
                  <a:pt x="77" y="123"/>
                  <a:pt x="77" y="123"/>
                </a:cubicBezTo>
                <a:cubicBezTo>
                  <a:pt x="77" y="125"/>
                  <a:pt x="77" y="125"/>
                  <a:pt x="77" y="125"/>
                </a:cubicBezTo>
                <a:cubicBezTo>
                  <a:pt x="77" y="125"/>
                  <a:pt x="77" y="126"/>
                  <a:pt x="77" y="127"/>
                </a:cubicBezTo>
                <a:cubicBezTo>
                  <a:pt x="76" y="132"/>
                  <a:pt x="75" y="136"/>
                  <a:pt x="73" y="140"/>
                </a:cubicBezTo>
                <a:cubicBezTo>
                  <a:pt x="68" y="147"/>
                  <a:pt x="58" y="151"/>
                  <a:pt x="47" y="154"/>
                </a:cubicBezTo>
                <a:cubicBezTo>
                  <a:pt x="36" y="158"/>
                  <a:pt x="24" y="161"/>
                  <a:pt x="14" y="169"/>
                </a:cubicBezTo>
                <a:cubicBezTo>
                  <a:pt x="9" y="173"/>
                  <a:pt x="5" y="179"/>
                  <a:pt x="3" y="185"/>
                </a:cubicBezTo>
                <a:cubicBezTo>
                  <a:pt x="2" y="186"/>
                  <a:pt x="2" y="188"/>
                  <a:pt x="1" y="189"/>
                </a:cubicBezTo>
                <a:cubicBezTo>
                  <a:pt x="1" y="191"/>
                  <a:pt x="0" y="192"/>
                  <a:pt x="0" y="194"/>
                </a:cubicBezTo>
                <a:cubicBezTo>
                  <a:pt x="0" y="197"/>
                  <a:pt x="0" y="200"/>
                  <a:pt x="0" y="202"/>
                </a:cubicBezTo>
                <a:cubicBezTo>
                  <a:pt x="0" y="214"/>
                  <a:pt x="2" y="224"/>
                  <a:pt x="5" y="234"/>
                </a:cubicBezTo>
                <a:cubicBezTo>
                  <a:pt x="7" y="244"/>
                  <a:pt x="11" y="253"/>
                  <a:pt x="15" y="261"/>
                </a:cubicBezTo>
                <a:cubicBezTo>
                  <a:pt x="19" y="269"/>
                  <a:pt x="23" y="276"/>
                  <a:pt x="27" y="282"/>
                </a:cubicBezTo>
                <a:cubicBezTo>
                  <a:pt x="30" y="288"/>
                  <a:pt x="34" y="292"/>
                  <a:pt x="37" y="296"/>
                </a:cubicBezTo>
                <a:cubicBezTo>
                  <a:pt x="44" y="304"/>
                  <a:pt x="48" y="308"/>
                  <a:pt x="48" y="30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6" name="标题 1"/>
          <p:cNvSpPr txBox="1">
            <a:spLocks/>
          </p:cNvSpPr>
          <p:nvPr/>
        </p:nvSpPr>
        <p:spPr>
          <a:xfrm>
            <a:off x="1709441" y="3777550"/>
            <a:ext cx="1288717" cy="3357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CN" altLang="en-US" sz="20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20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" name="标题 1"/>
          <p:cNvSpPr txBox="1">
            <a:spLocks/>
          </p:cNvSpPr>
          <p:nvPr/>
        </p:nvSpPr>
        <p:spPr>
          <a:xfrm>
            <a:off x="3919839" y="4117490"/>
            <a:ext cx="1288717" cy="3357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CN" altLang="en-US" sz="20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20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8" name="标题 1"/>
          <p:cNvSpPr txBox="1">
            <a:spLocks/>
          </p:cNvSpPr>
          <p:nvPr/>
        </p:nvSpPr>
        <p:spPr>
          <a:xfrm>
            <a:off x="6073479" y="3755213"/>
            <a:ext cx="1288717" cy="3357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CN" altLang="en-US" sz="20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20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2627784" y="155416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单击添加您的文本</a:t>
            </a:r>
            <a:endParaRPr lang="zh-CN" altLang="en-US" sz="2000" i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9655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7"/>
          <p:cNvSpPr>
            <a:spLocks noEditPoints="1"/>
          </p:cNvSpPr>
          <p:nvPr/>
        </p:nvSpPr>
        <p:spPr bwMode="auto">
          <a:xfrm>
            <a:off x="6299241" y="2108264"/>
            <a:ext cx="2302164" cy="1020314"/>
          </a:xfrm>
          <a:custGeom>
            <a:avLst/>
            <a:gdLst>
              <a:gd name="T0" fmla="*/ 1210 w 1514"/>
              <a:gd name="T1" fmla="*/ 0 h 671"/>
              <a:gd name="T2" fmla="*/ 0 w 1514"/>
              <a:gd name="T3" fmla="*/ 0 h 671"/>
              <a:gd name="T4" fmla="*/ 0 w 1514"/>
              <a:gd name="T5" fmla="*/ 671 h 671"/>
              <a:gd name="T6" fmla="*/ 1210 w 1514"/>
              <a:gd name="T7" fmla="*/ 671 h 671"/>
              <a:gd name="T8" fmla="*/ 1514 w 1514"/>
              <a:gd name="T9" fmla="*/ 334 h 671"/>
              <a:gd name="T10" fmla="*/ 1210 w 1514"/>
              <a:gd name="T11" fmla="*/ 0 h 671"/>
              <a:gd name="T12" fmla="*/ 1356 w 1514"/>
              <a:gd name="T13" fmla="*/ 222 h 671"/>
              <a:gd name="T14" fmla="*/ 1458 w 1514"/>
              <a:gd name="T15" fmla="*/ 334 h 671"/>
              <a:gd name="T16" fmla="*/ 1356 w 1514"/>
              <a:gd name="T17" fmla="*/ 448 h 671"/>
              <a:gd name="T18" fmla="*/ 1356 w 1514"/>
              <a:gd name="T19" fmla="*/ 222 h 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14" h="671">
                <a:moveTo>
                  <a:pt x="1210" y="0"/>
                </a:moveTo>
                <a:lnTo>
                  <a:pt x="0" y="0"/>
                </a:lnTo>
                <a:lnTo>
                  <a:pt x="0" y="671"/>
                </a:lnTo>
                <a:lnTo>
                  <a:pt x="1210" y="671"/>
                </a:lnTo>
                <a:lnTo>
                  <a:pt x="1514" y="334"/>
                </a:lnTo>
                <a:lnTo>
                  <a:pt x="1210" y="0"/>
                </a:lnTo>
                <a:close/>
                <a:moveTo>
                  <a:pt x="1356" y="222"/>
                </a:moveTo>
                <a:lnTo>
                  <a:pt x="1458" y="334"/>
                </a:lnTo>
                <a:lnTo>
                  <a:pt x="1356" y="448"/>
                </a:lnTo>
                <a:lnTo>
                  <a:pt x="1356" y="222"/>
                </a:lnTo>
                <a:close/>
              </a:path>
            </a:pathLst>
          </a:cu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4" name="Freeform 7_1"/>
          <p:cNvSpPr>
            <a:spLocks noEditPoints="1"/>
          </p:cNvSpPr>
          <p:nvPr/>
        </p:nvSpPr>
        <p:spPr bwMode="auto">
          <a:xfrm>
            <a:off x="6403974" y="2148212"/>
            <a:ext cx="2121894" cy="940419"/>
          </a:xfrm>
          <a:custGeom>
            <a:avLst/>
            <a:gdLst>
              <a:gd name="T0" fmla="*/ 1210 w 1514"/>
              <a:gd name="T1" fmla="*/ 0 h 671"/>
              <a:gd name="T2" fmla="*/ 0 w 1514"/>
              <a:gd name="T3" fmla="*/ 0 h 671"/>
              <a:gd name="T4" fmla="*/ 0 w 1514"/>
              <a:gd name="T5" fmla="*/ 671 h 671"/>
              <a:gd name="T6" fmla="*/ 1210 w 1514"/>
              <a:gd name="T7" fmla="*/ 671 h 671"/>
              <a:gd name="T8" fmla="*/ 1514 w 1514"/>
              <a:gd name="T9" fmla="*/ 334 h 671"/>
              <a:gd name="T10" fmla="*/ 1210 w 1514"/>
              <a:gd name="T11" fmla="*/ 0 h 671"/>
              <a:gd name="T12" fmla="*/ 1356 w 1514"/>
              <a:gd name="T13" fmla="*/ 222 h 671"/>
              <a:gd name="T14" fmla="*/ 1458 w 1514"/>
              <a:gd name="T15" fmla="*/ 334 h 671"/>
              <a:gd name="T16" fmla="*/ 1356 w 1514"/>
              <a:gd name="T17" fmla="*/ 448 h 671"/>
              <a:gd name="T18" fmla="*/ 1356 w 1514"/>
              <a:gd name="T19" fmla="*/ 222 h 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14" h="671">
                <a:moveTo>
                  <a:pt x="1210" y="0"/>
                </a:moveTo>
                <a:lnTo>
                  <a:pt x="0" y="0"/>
                </a:lnTo>
                <a:lnTo>
                  <a:pt x="0" y="671"/>
                </a:lnTo>
                <a:lnTo>
                  <a:pt x="1210" y="671"/>
                </a:lnTo>
                <a:lnTo>
                  <a:pt x="1514" y="334"/>
                </a:lnTo>
                <a:lnTo>
                  <a:pt x="1210" y="0"/>
                </a:lnTo>
                <a:close/>
                <a:moveTo>
                  <a:pt x="1356" y="222"/>
                </a:moveTo>
                <a:lnTo>
                  <a:pt x="1458" y="334"/>
                </a:lnTo>
                <a:lnTo>
                  <a:pt x="1356" y="448"/>
                </a:lnTo>
                <a:lnTo>
                  <a:pt x="1356" y="222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" name="Freeform 7"/>
          <p:cNvSpPr>
            <a:spLocks noEditPoints="1"/>
          </p:cNvSpPr>
          <p:nvPr/>
        </p:nvSpPr>
        <p:spPr bwMode="auto">
          <a:xfrm>
            <a:off x="4461848" y="2108264"/>
            <a:ext cx="2302164" cy="1020314"/>
          </a:xfrm>
          <a:custGeom>
            <a:avLst/>
            <a:gdLst>
              <a:gd name="T0" fmla="*/ 1210 w 1514"/>
              <a:gd name="T1" fmla="*/ 0 h 671"/>
              <a:gd name="T2" fmla="*/ 0 w 1514"/>
              <a:gd name="T3" fmla="*/ 0 h 671"/>
              <a:gd name="T4" fmla="*/ 0 w 1514"/>
              <a:gd name="T5" fmla="*/ 671 h 671"/>
              <a:gd name="T6" fmla="*/ 1210 w 1514"/>
              <a:gd name="T7" fmla="*/ 671 h 671"/>
              <a:gd name="T8" fmla="*/ 1514 w 1514"/>
              <a:gd name="T9" fmla="*/ 334 h 671"/>
              <a:gd name="T10" fmla="*/ 1210 w 1514"/>
              <a:gd name="T11" fmla="*/ 0 h 671"/>
              <a:gd name="T12" fmla="*/ 1356 w 1514"/>
              <a:gd name="T13" fmla="*/ 222 h 671"/>
              <a:gd name="T14" fmla="*/ 1458 w 1514"/>
              <a:gd name="T15" fmla="*/ 334 h 671"/>
              <a:gd name="T16" fmla="*/ 1356 w 1514"/>
              <a:gd name="T17" fmla="*/ 448 h 671"/>
              <a:gd name="T18" fmla="*/ 1356 w 1514"/>
              <a:gd name="T19" fmla="*/ 222 h 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14" h="671">
                <a:moveTo>
                  <a:pt x="1210" y="0"/>
                </a:moveTo>
                <a:lnTo>
                  <a:pt x="0" y="0"/>
                </a:lnTo>
                <a:lnTo>
                  <a:pt x="0" y="671"/>
                </a:lnTo>
                <a:lnTo>
                  <a:pt x="1210" y="671"/>
                </a:lnTo>
                <a:lnTo>
                  <a:pt x="1514" y="334"/>
                </a:lnTo>
                <a:lnTo>
                  <a:pt x="1210" y="0"/>
                </a:lnTo>
                <a:close/>
                <a:moveTo>
                  <a:pt x="1356" y="222"/>
                </a:moveTo>
                <a:lnTo>
                  <a:pt x="1458" y="334"/>
                </a:lnTo>
                <a:lnTo>
                  <a:pt x="1356" y="448"/>
                </a:lnTo>
                <a:lnTo>
                  <a:pt x="1356" y="222"/>
                </a:lnTo>
                <a:close/>
              </a:path>
            </a:pathLst>
          </a:cu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5" name="Freeform 7_2"/>
          <p:cNvSpPr>
            <a:spLocks noEditPoints="1"/>
          </p:cNvSpPr>
          <p:nvPr/>
        </p:nvSpPr>
        <p:spPr bwMode="auto">
          <a:xfrm>
            <a:off x="4577529" y="2148212"/>
            <a:ext cx="2121894" cy="940419"/>
          </a:xfrm>
          <a:custGeom>
            <a:avLst/>
            <a:gdLst>
              <a:gd name="T0" fmla="*/ 1210 w 1514"/>
              <a:gd name="T1" fmla="*/ 0 h 671"/>
              <a:gd name="T2" fmla="*/ 0 w 1514"/>
              <a:gd name="T3" fmla="*/ 0 h 671"/>
              <a:gd name="T4" fmla="*/ 0 w 1514"/>
              <a:gd name="T5" fmla="*/ 671 h 671"/>
              <a:gd name="T6" fmla="*/ 1210 w 1514"/>
              <a:gd name="T7" fmla="*/ 671 h 671"/>
              <a:gd name="T8" fmla="*/ 1514 w 1514"/>
              <a:gd name="T9" fmla="*/ 334 h 671"/>
              <a:gd name="T10" fmla="*/ 1210 w 1514"/>
              <a:gd name="T11" fmla="*/ 0 h 671"/>
              <a:gd name="T12" fmla="*/ 1356 w 1514"/>
              <a:gd name="T13" fmla="*/ 222 h 671"/>
              <a:gd name="T14" fmla="*/ 1458 w 1514"/>
              <a:gd name="T15" fmla="*/ 334 h 671"/>
              <a:gd name="T16" fmla="*/ 1356 w 1514"/>
              <a:gd name="T17" fmla="*/ 448 h 671"/>
              <a:gd name="T18" fmla="*/ 1356 w 1514"/>
              <a:gd name="T19" fmla="*/ 222 h 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14" h="671">
                <a:moveTo>
                  <a:pt x="1210" y="0"/>
                </a:moveTo>
                <a:lnTo>
                  <a:pt x="0" y="0"/>
                </a:lnTo>
                <a:lnTo>
                  <a:pt x="0" y="671"/>
                </a:lnTo>
                <a:lnTo>
                  <a:pt x="1210" y="671"/>
                </a:lnTo>
                <a:lnTo>
                  <a:pt x="1514" y="334"/>
                </a:lnTo>
                <a:lnTo>
                  <a:pt x="1210" y="0"/>
                </a:lnTo>
                <a:close/>
                <a:moveTo>
                  <a:pt x="1356" y="222"/>
                </a:moveTo>
                <a:lnTo>
                  <a:pt x="1458" y="334"/>
                </a:lnTo>
                <a:lnTo>
                  <a:pt x="1356" y="448"/>
                </a:lnTo>
                <a:lnTo>
                  <a:pt x="1356" y="222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6" name="Freeform 8"/>
          <p:cNvSpPr>
            <a:spLocks noEditPoints="1"/>
          </p:cNvSpPr>
          <p:nvPr/>
        </p:nvSpPr>
        <p:spPr bwMode="auto">
          <a:xfrm>
            <a:off x="2643230" y="2108264"/>
            <a:ext cx="2302164" cy="1020314"/>
          </a:xfrm>
          <a:custGeom>
            <a:avLst/>
            <a:gdLst>
              <a:gd name="T0" fmla="*/ 1210 w 1514"/>
              <a:gd name="T1" fmla="*/ 0 h 671"/>
              <a:gd name="T2" fmla="*/ 0 w 1514"/>
              <a:gd name="T3" fmla="*/ 0 h 671"/>
              <a:gd name="T4" fmla="*/ 0 w 1514"/>
              <a:gd name="T5" fmla="*/ 671 h 671"/>
              <a:gd name="T6" fmla="*/ 1210 w 1514"/>
              <a:gd name="T7" fmla="*/ 671 h 671"/>
              <a:gd name="T8" fmla="*/ 1514 w 1514"/>
              <a:gd name="T9" fmla="*/ 334 h 671"/>
              <a:gd name="T10" fmla="*/ 1210 w 1514"/>
              <a:gd name="T11" fmla="*/ 0 h 671"/>
              <a:gd name="T12" fmla="*/ 1355 w 1514"/>
              <a:gd name="T13" fmla="*/ 222 h 671"/>
              <a:gd name="T14" fmla="*/ 1457 w 1514"/>
              <a:gd name="T15" fmla="*/ 334 h 671"/>
              <a:gd name="T16" fmla="*/ 1355 w 1514"/>
              <a:gd name="T17" fmla="*/ 448 h 671"/>
              <a:gd name="T18" fmla="*/ 1355 w 1514"/>
              <a:gd name="T19" fmla="*/ 222 h 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14" h="671">
                <a:moveTo>
                  <a:pt x="1210" y="0"/>
                </a:moveTo>
                <a:lnTo>
                  <a:pt x="0" y="0"/>
                </a:lnTo>
                <a:lnTo>
                  <a:pt x="0" y="671"/>
                </a:lnTo>
                <a:lnTo>
                  <a:pt x="1210" y="671"/>
                </a:lnTo>
                <a:lnTo>
                  <a:pt x="1514" y="334"/>
                </a:lnTo>
                <a:lnTo>
                  <a:pt x="1210" y="0"/>
                </a:lnTo>
                <a:close/>
                <a:moveTo>
                  <a:pt x="1355" y="222"/>
                </a:moveTo>
                <a:lnTo>
                  <a:pt x="1457" y="334"/>
                </a:lnTo>
                <a:lnTo>
                  <a:pt x="1355" y="448"/>
                </a:lnTo>
                <a:lnTo>
                  <a:pt x="1355" y="222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6" name="Freeform 8_1"/>
          <p:cNvSpPr>
            <a:spLocks noEditPoints="1"/>
          </p:cNvSpPr>
          <p:nvPr/>
        </p:nvSpPr>
        <p:spPr bwMode="auto">
          <a:xfrm>
            <a:off x="2744313" y="2148212"/>
            <a:ext cx="2121894" cy="940419"/>
          </a:xfrm>
          <a:custGeom>
            <a:avLst/>
            <a:gdLst>
              <a:gd name="T0" fmla="*/ 1210 w 1514"/>
              <a:gd name="T1" fmla="*/ 0 h 671"/>
              <a:gd name="T2" fmla="*/ 0 w 1514"/>
              <a:gd name="T3" fmla="*/ 0 h 671"/>
              <a:gd name="T4" fmla="*/ 0 w 1514"/>
              <a:gd name="T5" fmla="*/ 671 h 671"/>
              <a:gd name="T6" fmla="*/ 1210 w 1514"/>
              <a:gd name="T7" fmla="*/ 671 h 671"/>
              <a:gd name="T8" fmla="*/ 1514 w 1514"/>
              <a:gd name="T9" fmla="*/ 334 h 671"/>
              <a:gd name="T10" fmla="*/ 1210 w 1514"/>
              <a:gd name="T11" fmla="*/ 0 h 671"/>
              <a:gd name="T12" fmla="*/ 1355 w 1514"/>
              <a:gd name="T13" fmla="*/ 222 h 671"/>
              <a:gd name="T14" fmla="*/ 1457 w 1514"/>
              <a:gd name="T15" fmla="*/ 334 h 671"/>
              <a:gd name="T16" fmla="*/ 1355 w 1514"/>
              <a:gd name="T17" fmla="*/ 448 h 671"/>
              <a:gd name="T18" fmla="*/ 1355 w 1514"/>
              <a:gd name="T19" fmla="*/ 222 h 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14" h="671">
                <a:moveTo>
                  <a:pt x="1210" y="0"/>
                </a:moveTo>
                <a:lnTo>
                  <a:pt x="0" y="0"/>
                </a:lnTo>
                <a:lnTo>
                  <a:pt x="0" y="671"/>
                </a:lnTo>
                <a:lnTo>
                  <a:pt x="1210" y="671"/>
                </a:lnTo>
                <a:lnTo>
                  <a:pt x="1514" y="334"/>
                </a:lnTo>
                <a:lnTo>
                  <a:pt x="1210" y="0"/>
                </a:lnTo>
                <a:close/>
                <a:moveTo>
                  <a:pt x="1355" y="222"/>
                </a:moveTo>
                <a:lnTo>
                  <a:pt x="1457" y="334"/>
                </a:lnTo>
                <a:lnTo>
                  <a:pt x="1355" y="448"/>
                </a:lnTo>
                <a:lnTo>
                  <a:pt x="1355" y="222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" name="Freeform 9"/>
          <p:cNvSpPr>
            <a:spLocks noEditPoints="1"/>
          </p:cNvSpPr>
          <p:nvPr/>
        </p:nvSpPr>
        <p:spPr bwMode="auto">
          <a:xfrm>
            <a:off x="598045" y="2108264"/>
            <a:ext cx="2528730" cy="1020314"/>
          </a:xfrm>
          <a:custGeom>
            <a:avLst/>
            <a:gdLst>
              <a:gd name="T0" fmla="*/ 1359 w 1663"/>
              <a:gd name="T1" fmla="*/ 0 h 671"/>
              <a:gd name="T2" fmla="*/ 0 w 1663"/>
              <a:gd name="T3" fmla="*/ 0 h 671"/>
              <a:gd name="T4" fmla="*/ 0 w 1663"/>
              <a:gd name="T5" fmla="*/ 671 h 671"/>
              <a:gd name="T6" fmla="*/ 1359 w 1663"/>
              <a:gd name="T7" fmla="*/ 671 h 671"/>
              <a:gd name="T8" fmla="*/ 1663 w 1663"/>
              <a:gd name="T9" fmla="*/ 334 h 671"/>
              <a:gd name="T10" fmla="*/ 1359 w 1663"/>
              <a:gd name="T11" fmla="*/ 0 h 671"/>
              <a:gd name="T12" fmla="*/ 1506 w 1663"/>
              <a:gd name="T13" fmla="*/ 222 h 671"/>
              <a:gd name="T14" fmla="*/ 1608 w 1663"/>
              <a:gd name="T15" fmla="*/ 334 h 671"/>
              <a:gd name="T16" fmla="*/ 1506 w 1663"/>
              <a:gd name="T17" fmla="*/ 448 h 671"/>
              <a:gd name="T18" fmla="*/ 1506 w 1663"/>
              <a:gd name="T19" fmla="*/ 222 h 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63" h="671">
                <a:moveTo>
                  <a:pt x="1359" y="0"/>
                </a:moveTo>
                <a:lnTo>
                  <a:pt x="0" y="0"/>
                </a:lnTo>
                <a:lnTo>
                  <a:pt x="0" y="671"/>
                </a:lnTo>
                <a:lnTo>
                  <a:pt x="1359" y="671"/>
                </a:lnTo>
                <a:lnTo>
                  <a:pt x="1663" y="334"/>
                </a:lnTo>
                <a:lnTo>
                  <a:pt x="1359" y="0"/>
                </a:lnTo>
                <a:close/>
                <a:moveTo>
                  <a:pt x="1506" y="222"/>
                </a:moveTo>
                <a:lnTo>
                  <a:pt x="1608" y="334"/>
                </a:lnTo>
                <a:lnTo>
                  <a:pt x="1506" y="448"/>
                </a:lnTo>
                <a:lnTo>
                  <a:pt x="1506" y="222"/>
                </a:lnTo>
                <a:close/>
              </a:path>
            </a:pathLst>
          </a:cu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7" name="Freeform 9_1"/>
          <p:cNvSpPr>
            <a:spLocks noEditPoints="1"/>
          </p:cNvSpPr>
          <p:nvPr/>
        </p:nvSpPr>
        <p:spPr bwMode="auto">
          <a:xfrm>
            <a:off x="680475" y="2148212"/>
            <a:ext cx="2365542" cy="940419"/>
          </a:xfrm>
          <a:custGeom>
            <a:avLst/>
            <a:gdLst>
              <a:gd name="T0" fmla="*/ 1359 w 1663"/>
              <a:gd name="T1" fmla="*/ 0 h 671"/>
              <a:gd name="T2" fmla="*/ 0 w 1663"/>
              <a:gd name="T3" fmla="*/ 0 h 671"/>
              <a:gd name="T4" fmla="*/ 0 w 1663"/>
              <a:gd name="T5" fmla="*/ 671 h 671"/>
              <a:gd name="T6" fmla="*/ 1359 w 1663"/>
              <a:gd name="T7" fmla="*/ 671 h 671"/>
              <a:gd name="T8" fmla="*/ 1663 w 1663"/>
              <a:gd name="T9" fmla="*/ 334 h 671"/>
              <a:gd name="T10" fmla="*/ 1359 w 1663"/>
              <a:gd name="T11" fmla="*/ 0 h 671"/>
              <a:gd name="T12" fmla="*/ 1506 w 1663"/>
              <a:gd name="T13" fmla="*/ 222 h 671"/>
              <a:gd name="T14" fmla="*/ 1608 w 1663"/>
              <a:gd name="T15" fmla="*/ 334 h 671"/>
              <a:gd name="T16" fmla="*/ 1506 w 1663"/>
              <a:gd name="T17" fmla="*/ 448 h 671"/>
              <a:gd name="T18" fmla="*/ 1506 w 1663"/>
              <a:gd name="T19" fmla="*/ 222 h 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63" h="671">
                <a:moveTo>
                  <a:pt x="1359" y="0"/>
                </a:moveTo>
                <a:lnTo>
                  <a:pt x="0" y="0"/>
                </a:lnTo>
                <a:lnTo>
                  <a:pt x="0" y="671"/>
                </a:lnTo>
                <a:lnTo>
                  <a:pt x="1359" y="671"/>
                </a:lnTo>
                <a:lnTo>
                  <a:pt x="1663" y="334"/>
                </a:lnTo>
                <a:lnTo>
                  <a:pt x="1359" y="0"/>
                </a:lnTo>
                <a:close/>
                <a:moveTo>
                  <a:pt x="1506" y="222"/>
                </a:moveTo>
                <a:lnTo>
                  <a:pt x="1608" y="334"/>
                </a:lnTo>
                <a:lnTo>
                  <a:pt x="1506" y="448"/>
                </a:lnTo>
                <a:lnTo>
                  <a:pt x="1506" y="222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8" name="标题 1"/>
          <p:cNvSpPr txBox="1">
            <a:spLocks/>
          </p:cNvSpPr>
          <p:nvPr/>
        </p:nvSpPr>
        <p:spPr>
          <a:xfrm>
            <a:off x="1955972" y="2300095"/>
            <a:ext cx="773846" cy="6780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spc="3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2000" spc="3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标题 1"/>
          <p:cNvSpPr txBox="1">
            <a:spLocks/>
          </p:cNvSpPr>
          <p:nvPr/>
        </p:nvSpPr>
        <p:spPr>
          <a:xfrm>
            <a:off x="3786550" y="2300095"/>
            <a:ext cx="773846" cy="6780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spc="3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2000" spc="3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标题 1"/>
          <p:cNvSpPr txBox="1">
            <a:spLocks/>
          </p:cNvSpPr>
          <p:nvPr/>
        </p:nvSpPr>
        <p:spPr>
          <a:xfrm>
            <a:off x="5616771" y="2300095"/>
            <a:ext cx="773846" cy="6780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spc="3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2000" spc="3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标题 1"/>
          <p:cNvSpPr txBox="1">
            <a:spLocks/>
          </p:cNvSpPr>
          <p:nvPr/>
        </p:nvSpPr>
        <p:spPr>
          <a:xfrm>
            <a:off x="7434037" y="2300095"/>
            <a:ext cx="773846" cy="6780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spc="3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2000" spc="3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315504" y="2378070"/>
            <a:ext cx="503778" cy="505264"/>
            <a:chOff x="3491287" y="4451350"/>
            <a:chExt cx="263525" cy="264302"/>
          </a:xfrm>
        </p:grpSpPr>
        <p:grpSp>
          <p:nvGrpSpPr>
            <p:cNvPr id="23" name="组合 22"/>
            <p:cNvGrpSpPr/>
            <p:nvPr/>
          </p:nvGrpSpPr>
          <p:grpSpPr>
            <a:xfrm>
              <a:off x="3491287" y="4451350"/>
              <a:ext cx="263525" cy="263525"/>
              <a:chOff x="2366083" y="3784622"/>
              <a:chExt cx="330552" cy="330552"/>
            </a:xfrm>
            <a:effectLst>
              <a:outerShdw blurRad="152400" dist="152400" dir="2700000" sx="90000" sy="9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29" name="Oval 1556"/>
              <p:cNvSpPr>
                <a:spLocks noChangeArrowheads="1"/>
              </p:cNvSpPr>
              <p:nvPr/>
            </p:nvSpPr>
            <p:spPr bwMode="auto">
              <a:xfrm>
                <a:off x="2366083" y="3784622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85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0" name="Oval 1556_1"/>
              <p:cNvSpPr>
                <a:spLocks noChangeArrowheads="1"/>
              </p:cNvSpPr>
              <p:nvPr/>
            </p:nvSpPr>
            <p:spPr bwMode="auto">
              <a:xfrm>
                <a:off x="2378359" y="3796898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90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3518712" y="4478775"/>
              <a:ext cx="208670" cy="208670"/>
              <a:chOff x="1691680" y="3890524"/>
              <a:chExt cx="330552" cy="330552"/>
            </a:xfrm>
          </p:grpSpPr>
          <p:sp>
            <p:nvSpPr>
              <p:cNvPr id="27" name="Oval 1556"/>
              <p:cNvSpPr>
                <a:spLocks noChangeArrowheads="1"/>
              </p:cNvSpPr>
              <p:nvPr/>
            </p:nvSpPr>
            <p:spPr bwMode="auto">
              <a:xfrm>
                <a:off x="1691680" y="3890524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9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8" name="Oval 1556_1"/>
              <p:cNvSpPr>
                <a:spLocks noChangeArrowheads="1"/>
              </p:cNvSpPr>
              <p:nvPr/>
            </p:nvSpPr>
            <p:spPr bwMode="auto">
              <a:xfrm>
                <a:off x="1703956" y="3902800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90000"/>
                    </a:schemeClr>
                  </a:gs>
                  <a:gs pos="100000">
                    <a:schemeClr val="accent3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5" name="Freeform 1613"/>
            <p:cNvSpPr>
              <a:spLocks/>
            </p:cNvSpPr>
            <p:nvPr/>
          </p:nvSpPr>
          <p:spPr bwMode="auto">
            <a:xfrm>
              <a:off x="3609545" y="4528319"/>
              <a:ext cx="134612" cy="187333"/>
            </a:xfrm>
            <a:custGeom>
              <a:avLst/>
              <a:gdLst>
                <a:gd name="T0" fmla="*/ 78 w 719"/>
                <a:gd name="T1" fmla="*/ 0 h 978"/>
                <a:gd name="T2" fmla="*/ 78 w 719"/>
                <a:gd name="T3" fmla="*/ 0 h 978"/>
                <a:gd name="T4" fmla="*/ 5 w 719"/>
                <a:gd name="T5" fmla="*/ 593 h 978"/>
                <a:gd name="T6" fmla="*/ 0 w 719"/>
                <a:gd name="T7" fmla="*/ 596 h 978"/>
                <a:gd name="T8" fmla="*/ 381 w 719"/>
                <a:gd name="T9" fmla="*/ 978 h 978"/>
                <a:gd name="T10" fmla="*/ 719 w 719"/>
                <a:gd name="T11" fmla="*/ 641 h 978"/>
                <a:gd name="T12" fmla="*/ 78 w 719"/>
                <a:gd name="T13" fmla="*/ 0 h 978"/>
                <a:gd name="connsiteX0" fmla="*/ 1015 w 9930"/>
                <a:gd name="connsiteY0" fmla="*/ 0 h 10000"/>
                <a:gd name="connsiteX1" fmla="*/ 1015 w 9930"/>
                <a:gd name="connsiteY1" fmla="*/ 0 h 10000"/>
                <a:gd name="connsiteX2" fmla="*/ 0 w 9930"/>
                <a:gd name="connsiteY2" fmla="*/ 6063 h 10000"/>
                <a:gd name="connsiteX3" fmla="*/ 5229 w 9930"/>
                <a:gd name="connsiteY3" fmla="*/ 10000 h 10000"/>
                <a:gd name="connsiteX4" fmla="*/ 9930 w 9930"/>
                <a:gd name="connsiteY4" fmla="*/ 6554 h 10000"/>
                <a:gd name="connsiteX5" fmla="*/ 1015 w 9930"/>
                <a:gd name="connsiteY5" fmla="*/ 0 h 10000"/>
                <a:gd name="connsiteX0" fmla="*/ 865 w 9843"/>
                <a:gd name="connsiteY0" fmla="*/ 0 h 10000"/>
                <a:gd name="connsiteX1" fmla="*/ 865 w 9843"/>
                <a:gd name="connsiteY1" fmla="*/ 0 h 10000"/>
                <a:gd name="connsiteX2" fmla="*/ 0 w 9843"/>
                <a:gd name="connsiteY2" fmla="*/ 6120 h 10000"/>
                <a:gd name="connsiteX3" fmla="*/ 5109 w 9843"/>
                <a:gd name="connsiteY3" fmla="*/ 10000 h 10000"/>
                <a:gd name="connsiteX4" fmla="*/ 9843 w 9843"/>
                <a:gd name="connsiteY4" fmla="*/ 6554 h 10000"/>
                <a:gd name="connsiteX5" fmla="*/ 865 w 984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43" h="10000">
                  <a:moveTo>
                    <a:pt x="865" y="0"/>
                  </a:moveTo>
                  <a:lnTo>
                    <a:pt x="865" y="0"/>
                  </a:lnTo>
                  <a:lnTo>
                    <a:pt x="0" y="6120"/>
                  </a:lnTo>
                  <a:lnTo>
                    <a:pt x="5109" y="10000"/>
                  </a:lnTo>
                  <a:lnTo>
                    <a:pt x="9843" y="6554"/>
                  </a:lnTo>
                  <a:lnTo>
                    <a:pt x="865" y="0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50000"/>
                    <a:alpha val="75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6" name="Freeform 1609"/>
            <p:cNvSpPr>
              <a:spLocks/>
            </p:cNvSpPr>
            <p:nvPr/>
          </p:nvSpPr>
          <p:spPr bwMode="auto">
            <a:xfrm>
              <a:off x="3584788" y="4528319"/>
              <a:ext cx="36586" cy="113587"/>
            </a:xfrm>
            <a:custGeom>
              <a:avLst/>
              <a:gdLst>
                <a:gd name="T0" fmla="*/ 118 w 191"/>
                <a:gd name="T1" fmla="*/ 593 h 593"/>
                <a:gd name="T2" fmla="*/ 118 w 191"/>
                <a:gd name="T3" fmla="*/ 64 h 593"/>
                <a:gd name="T4" fmla="*/ 0 w 191"/>
                <a:gd name="T5" fmla="*/ 64 h 593"/>
                <a:gd name="T6" fmla="*/ 0 w 191"/>
                <a:gd name="T7" fmla="*/ 0 h 593"/>
                <a:gd name="T8" fmla="*/ 191 w 191"/>
                <a:gd name="T9" fmla="*/ 0 h 593"/>
                <a:gd name="T10" fmla="*/ 191 w 191"/>
                <a:gd name="T11" fmla="*/ 593 h 593"/>
                <a:gd name="T12" fmla="*/ 118 w 191"/>
                <a:gd name="T13" fmla="*/ 593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1" h="593">
                  <a:moveTo>
                    <a:pt x="118" y="593"/>
                  </a:moveTo>
                  <a:lnTo>
                    <a:pt x="118" y="64"/>
                  </a:lnTo>
                  <a:lnTo>
                    <a:pt x="0" y="64"/>
                  </a:lnTo>
                  <a:lnTo>
                    <a:pt x="0" y="0"/>
                  </a:lnTo>
                  <a:lnTo>
                    <a:pt x="191" y="0"/>
                  </a:lnTo>
                  <a:lnTo>
                    <a:pt x="191" y="593"/>
                  </a:lnTo>
                  <a:lnTo>
                    <a:pt x="118" y="593"/>
                  </a:lnTo>
                  <a:close/>
                </a:path>
              </a:pathLst>
            </a:custGeom>
            <a:solidFill>
              <a:srgbClr val="F6F6F0"/>
            </a:solidFill>
            <a:ln w="7938" cap="flat">
              <a:noFill/>
              <a:prstDash val="solid"/>
              <a:miter lim="800000"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extrusionH="50800"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048154" y="2388973"/>
            <a:ext cx="503778" cy="503778"/>
            <a:chOff x="2123135" y="4446029"/>
            <a:chExt cx="263525" cy="263525"/>
          </a:xfrm>
        </p:grpSpPr>
        <p:grpSp>
          <p:nvGrpSpPr>
            <p:cNvPr id="32" name="组合 31"/>
            <p:cNvGrpSpPr/>
            <p:nvPr/>
          </p:nvGrpSpPr>
          <p:grpSpPr>
            <a:xfrm>
              <a:off x="2123135" y="4446029"/>
              <a:ext cx="263525" cy="263525"/>
              <a:chOff x="2366083" y="3784622"/>
              <a:chExt cx="330552" cy="330552"/>
            </a:xfrm>
            <a:effectLst>
              <a:outerShdw blurRad="152400" dist="152400" dir="2700000" sx="90000" sy="9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38" name="Oval 1556"/>
              <p:cNvSpPr>
                <a:spLocks noChangeArrowheads="1"/>
              </p:cNvSpPr>
              <p:nvPr/>
            </p:nvSpPr>
            <p:spPr bwMode="auto">
              <a:xfrm>
                <a:off x="2366083" y="3784622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85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b="1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9" name="Oval 1556_1"/>
              <p:cNvSpPr>
                <a:spLocks noChangeArrowheads="1"/>
              </p:cNvSpPr>
              <p:nvPr/>
            </p:nvSpPr>
            <p:spPr bwMode="auto">
              <a:xfrm>
                <a:off x="2378359" y="3796898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90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b="1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2150560" y="4473454"/>
              <a:ext cx="208670" cy="208670"/>
              <a:chOff x="1691680" y="3890524"/>
              <a:chExt cx="330552" cy="330552"/>
            </a:xfrm>
          </p:grpSpPr>
          <p:sp>
            <p:nvSpPr>
              <p:cNvPr id="36" name="Oval 1556"/>
              <p:cNvSpPr>
                <a:spLocks noChangeArrowheads="1"/>
              </p:cNvSpPr>
              <p:nvPr/>
            </p:nvSpPr>
            <p:spPr bwMode="auto">
              <a:xfrm>
                <a:off x="1691680" y="3890524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/>
                  </a:gs>
                  <a:gs pos="100000">
                    <a:schemeClr val="accent2">
                      <a:lumMod val="9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b="1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7" name="Oval 1556_1"/>
              <p:cNvSpPr>
                <a:spLocks noChangeArrowheads="1"/>
              </p:cNvSpPr>
              <p:nvPr/>
            </p:nvSpPr>
            <p:spPr bwMode="auto">
              <a:xfrm>
                <a:off x="1703956" y="3902800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90000"/>
                    </a:schemeClr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b="1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34" name="Freeform 1615"/>
            <p:cNvSpPr>
              <a:spLocks/>
            </p:cNvSpPr>
            <p:nvPr/>
          </p:nvSpPr>
          <p:spPr bwMode="auto">
            <a:xfrm>
              <a:off x="2213110" y="4521692"/>
              <a:ext cx="163390" cy="175266"/>
            </a:xfrm>
            <a:custGeom>
              <a:avLst/>
              <a:gdLst>
                <a:gd name="T0" fmla="*/ 385 w 853"/>
                <a:gd name="T1" fmla="*/ 0 h 915"/>
                <a:gd name="T2" fmla="*/ 367 w 853"/>
                <a:gd name="T3" fmla="*/ 17 h 915"/>
                <a:gd name="T4" fmla="*/ 367 w 853"/>
                <a:gd name="T5" fmla="*/ 189 h 915"/>
                <a:gd name="T6" fmla="*/ 329 w 853"/>
                <a:gd name="T7" fmla="*/ 244 h 915"/>
                <a:gd name="T8" fmla="*/ 383 w 853"/>
                <a:gd name="T9" fmla="*/ 369 h 915"/>
                <a:gd name="T10" fmla="*/ 362 w 853"/>
                <a:gd name="T11" fmla="*/ 482 h 915"/>
                <a:gd name="T12" fmla="*/ 206 w 853"/>
                <a:gd name="T13" fmla="*/ 513 h 915"/>
                <a:gd name="T14" fmla="*/ 15 w 853"/>
                <a:gd name="T15" fmla="*/ 492 h 915"/>
                <a:gd name="T16" fmla="*/ 0 w 853"/>
                <a:gd name="T17" fmla="*/ 508 h 915"/>
                <a:gd name="T18" fmla="*/ 407 w 853"/>
                <a:gd name="T19" fmla="*/ 915 h 915"/>
                <a:gd name="T20" fmla="*/ 853 w 853"/>
                <a:gd name="T21" fmla="*/ 468 h 915"/>
                <a:gd name="T22" fmla="*/ 385 w 853"/>
                <a:gd name="T23" fmla="*/ 0 h 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3" h="915">
                  <a:moveTo>
                    <a:pt x="385" y="0"/>
                  </a:moveTo>
                  <a:lnTo>
                    <a:pt x="367" y="17"/>
                  </a:lnTo>
                  <a:lnTo>
                    <a:pt x="367" y="189"/>
                  </a:lnTo>
                  <a:lnTo>
                    <a:pt x="329" y="244"/>
                  </a:lnTo>
                  <a:lnTo>
                    <a:pt x="383" y="369"/>
                  </a:lnTo>
                  <a:lnTo>
                    <a:pt x="362" y="482"/>
                  </a:lnTo>
                  <a:lnTo>
                    <a:pt x="206" y="513"/>
                  </a:lnTo>
                  <a:lnTo>
                    <a:pt x="15" y="492"/>
                  </a:lnTo>
                  <a:lnTo>
                    <a:pt x="0" y="508"/>
                  </a:lnTo>
                  <a:lnTo>
                    <a:pt x="407" y="915"/>
                  </a:lnTo>
                  <a:lnTo>
                    <a:pt x="853" y="468"/>
                  </a:lnTo>
                  <a:lnTo>
                    <a:pt x="385" y="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50000"/>
                    <a:alpha val="75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b="1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35" name="Freeform 1611"/>
            <p:cNvSpPr>
              <a:spLocks/>
            </p:cNvSpPr>
            <p:nvPr/>
          </p:nvSpPr>
          <p:spPr bwMode="auto">
            <a:xfrm>
              <a:off x="2207747" y="4513647"/>
              <a:ext cx="87346" cy="113971"/>
            </a:xfrm>
            <a:custGeom>
              <a:avLst/>
              <a:gdLst>
                <a:gd name="T0" fmla="*/ 193 w 193"/>
                <a:gd name="T1" fmla="*/ 164 h 252"/>
                <a:gd name="T2" fmla="*/ 193 w 193"/>
                <a:gd name="T3" fmla="*/ 182 h 252"/>
                <a:gd name="T4" fmla="*/ 191 w 193"/>
                <a:gd name="T5" fmla="*/ 200 h 252"/>
                <a:gd name="T6" fmla="*/ 170 w 193"/>
                <a:gd name="T7" fmla="*/ 238 h 252"/>
                <a:gd name="T8" fmla="*/ 129 w 193"/>
                <a:gd name="T9" fmla="*/ 251 h 252"/>
                <a:gd name="T10" fmla="*/ 96 w 193"/>
                <a:gd name="T11" fmla="*/ 252 h 252"/>
                <a:gd name="T12" fmla="*/ 63 w 193"/>
                <a:gd name="T13" fmla="*/ 251 h 252"/>
                <a:gd name="T14" fmla="*/ 15 w 193"/>
                <a:gd name="T15" fmla="*/ 233 h 252"/>
                <a:gd name="T16" fmla="*/ 0 w 193"/>
                <a:gd name="T17" fmla="*/ 185 h 252"/>
                <a:gd name="T18" fmla="*/ 0 w 193"/>
                <a:gd name="T19" fmla="*/ 160 h 252"/>
                <a:gd name="T20" fmla="*/ 29 w 193"/>
                <a:gd name="T21" fmla="*/ 160 h 252"/>
                <a:gd name="T22" fmla="*/ 29 w 193"/>
                <a:gd name="T23" fmla="*/ 185 h 252"/>
                <a:gd name="T24" fmla="*/ 38 w 193"/>
                <a:gd name="T25" fmla="*/ 214 h 252"/>
                <a:gd name="T26" fmla="*/ 67 w 193"/>
                <a:gd name="T27" fmla="*/ 225 h 252"/>
                <a:gd name="T28" fmla="*/ 96 w 193"/>
                <a:gd name="T29" fmla="*/ 226 h 252"/>
                <a:gd name="T30" fmla="*/ 121 w 193"/>
                <a:gd name="T31" fmla="*/ 225 h 252"/>
                <a:gd name="T32" fmla="*/ 137 w 193"/>
                <a:gd name="T33" fmla="*/ 223 h 252"/>
                <a:gd name="T34" fmla="*/ 148 w 193"/>
                <a:gd name="T35" fmla="*/ 218 h 252"/>
                <a:gd name="T36" fmla="*/ 156 w 193"/>
                <a:gd name="T37" fmla="*/ 209 h 252"/>
                <a:gd name="T38" fmla="*/ 161 w 193"/>
                <a:gd name="T39" fmla="*/ 194 h 252"/>
                <a:gd name="T40" fmla="*/ 163 w 193"/>
                <a:gd name="T41" fmla="*/ 178 h 252"/>
                <a:gd name="T42" fmla="*/ 161 w 193"/>
                <a:gd name="T43" fmla="*/ 162 h 252"/>
                <a:gd name="T44" fmla="*/ 150 w 193"/>
                <a:gd name="T45" fmla="*/ 140 h 252"/>
                <a:gd name="T46" fmla="*/ 125 w 193"/>
                <a:gd name="T47" fmla="*/ 135 h 252"/>
                <a:gd name="T48" fmla="*/ 51 w 193"/>
                <a:gd name="T49" fmla="*/ 135 h 252"/>
                <a:gd name="T50" fmla="*/ 51 w 193"/>
                <a:gd name="T51" fmla="*/ 110 h 252"/>
                <a:gd name="T52" fmla="*/ 127 w 193"/>
                <a:gd name="T53" fmla="*/ 110 h 252"/>
                <a:gd name="T54" fmla="*/ 150 w 193"/>
                <a:gd name="T55" fmla="*/ 102 h 252"/>
                <a:gd name="T56" fmla="*/ 160 w 193"/>
                <a:gd name="T57" fmla="*/ 81 h 252"/>
                <a:gd name="T58" fmla="*/ 161 w 193"/>
                <a:gd name="T59" fmla="*/ 72 h 252"/>
                <a:gd name="T60" fmla="*/ 161 w 193"/>
                <a:gd name="T61" fmla="*/ 62 h 252"/>
                <a:gd name="T62" fmla="*/ 157 w 193"/>
                <a:gd name="T63" fmla="*/ 45 h 252"/>
                <a:gd name="T64" fmla="*/ 148 w 193"/>
                <a:gd name="T65" fmla="*/ 35 h 252"/>
                <a:gd name="T66" fmla="*/ 136 w 193"/>
                <a:gd name="T67" fmla="*/ 29 h 252"/>
                <a:gd name="T68" fmla="*/ 120 w 193"/>
                <a:gd name="T69" fmla="*/ 26 h 252"/>
                <a:gd name="T70" fmla="*/ 108 w 193"/>
                <a:gd name="T71" fmla="*/ 26 h 252"/>
                <a:gd name="T72" fmla="*/ 96 w 193"/>
                <a:gd name="T73" fmla="*/ 26 h 252"/>
                <a:gd name="T74" fmla="*/ 83 w 193"/>
                <a:gd name="T75" fmla="*/ 26 h 252"/>
                <a:gd name="T76" fmla="*/ 72 w 193"/>
                <a:gd name="T77" fmla="*/ 27 h 252"/>
                <a:gd name="T78" fmla="*/ 39 w 193"/>
                <a:gd name="T79" fmla="*/ 39 h 252"/>
                <a:gd name="T80" fmla="*/ 29 w 193"/>
                <a:gd name="T81" fmla="*/ 73 h 252"/>
                <a:gd name="T82" fmla="*/ 29 w 193"/>
                <a:gd name="T83" fmla="*/ 85 h 252"/>
                <a:gd name="T84" fmla="*/ 0 w 193"/>
                <a:gd name="T85" fmla="*/ 85 h 252"/>
                <a:gd name="T86" fmla="*/ 0 w 193"/>
                <a:gd name="T87" fmla="*/ 64 h 252"/>
                <a:gd name="T88" fmla="*/ 5 w 193"/>
                <a:gd name="T89" fmla="*/ 38 h 252"/>
                <a:gd name="T90" fmla="*/ 18 w 193"/>
                <a:gd name="T91" fmla="*/ 19 h 252"/>
                <a:gd name="T92" fmla="*/ 41 w 193"/>
                <a:gd name="T93" fmla="*/ 6 h 252"/>
                <a:gd name="T94" fmla="*/ 69 w 193"/>
                <a:gd name="T95" fmla="*/ 1 h 252"/>
                <a:gd name="T96" fmla="*/ 104 w 193"/>
                <a:gd name="T97" fmla="*/ 0 h 252"/>
                <a:gd name="T98" fmla="*/ 139 w 193"/>
                <a:gd name="T99" fmla="*/ 2 h 252"/>
                <a:gd name="T100" fmla="*/ 174 w 193"/>
                <a:gd name="T101" fmla="*/ 18 h 252"/>
                <a:gd name="T102" fmla="*/ 190 w 193"/>
                <a:gd name="T103" fmla="*/ 52 h 252"/>
                <a:gd name="T104" fmla="*/ 192 w 193"/>
                <a:gd name="T105" fmla="*/ 69 h 252"/>
                <a:gd name="T106" fmla="*/ 190 w 193"/>
                <a:gd name="T107" fmla="*/ 86 h 252"/>
                <a:gd name="T108" fmla="*/ 182 w 193"/>
                <a:gd name="T109" fmla="*/ 107 h 252"/>
                <a:gd name="T110" fmla="*/ 164 w 193"/>
                <a:gd name="T111" fmla="*/ 122 h 252"/>
                <a:gd name="T112" fmla="*/ 184 w 193"/>
                <a:gd name="T113" fmla="*/ 139 h 252"/>
                <a:gd name="T114" fmla="*/ 193 w 193"/>
                <a:gd name="T115" fmla="*/ 164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3" h="252">
                  <a:moveTo>
                    <a:pt x="193" y="164"/>
                  </a:moveTo>
                  <a:cubicBezTo>
                    <a:pt x="193" y="170"/>
                    <a:pt x="193" y="176"/>
                    <a:pt x="193" y="182"/>
                  </a:cubicBezTo>
                  <a:cubicBezTo>
                    <a:pt x="193" y="188"/>
                    <a:pt x="192" y="194"/>
                    <a:pt x="191" y="200"/>
                  </a:cubicBezTo>
                  <a:cubicBezTo>
                    <a:pt x="188" y="218"/>
                    <a:pt x="181" y="231"/>
                    <a:pt x="170" y="238"/>
                  </a:cubicBezTo>
                  <a:cubicBezTo>
                    <a:pt x="160" y="245"/>
                    <a:pt x="146" y="250"/>
                    <a:pt x="129" y="251"/>
                  </a:cubicBezTo>
                  <a:cubicBezTo>
                    <a:pt x="118" y="251"/>
                    <a:pt x="107" y="251"/>
                    <a:pt x="96" y="252"/>
                  </a:cubicBezTo>
                  <a:cubicBezTo>
                    <a:pt x="85" y="252"/>
                    <a:pt x="74" y="252"/>
                    <a:pt x="63" y="251"/>
                  </a:cubicBezTo>
                  <a:cubicBezTo>
                    <a:pt x="41" y="251"/>
                    <a:pt x="25" y="245"/>
                    <a:pt x="15" y="233"/>
                  </a:cubicBezTo>
                  <a:cubicBezTo>
                    <a:pt x="5" y="222"/>
                    <a:pt x="0" y="206"/>
                    <a:pt x="0" y="185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29" y="160"/>
                    <a:pt x="29" y="160"/>
                    <a:pt x="29" y="160"/>
                  </a:cubicBezTo>
                  <a:cubicBezTo>
                    <a:pt x="29" y="185"/>
                    <a:pt x="29" y="185"/>
                    <a:pt x="29" y="185"/>
                  </a:cubicBezTo>
                  <a:cubicBezTo>
                    <a:pt x="29" y="197"/>
                    <a:pt x="32" y="207"/>
                    <a:pt x="38" y="214"/>
                  </a:cubicBezTo>
                  <a:cubicBezTo>
                    <a:pt x="44" y="221"/>
                    <a:pt x="54" y="225"/>
                    <a:pt x="67" y="225"/>
                  </a:cubicBezTo>
                  <a:cubicBezTo>
                    <a:pt x="77" y="226"/>
                    <a:pt x="87" y="226"/>
                    <a:pt x="96" y="226"/>
                  </a:cubicBezTo>
                  <a:cubicBezTo>
                    <a:pt x="105" y="226"/>
                    <a:pt x="113" y="226"/>
                    <a:pt x="121" y="225"/>
                  </a:cubicBezTo>
                  <a:cubicBezTo>
                    <a:pt x="127" y="225"/>
                    <a:pt x="132" y="224"/>
                    <a:pt x="137" y="223"/>
                  </a:cubicBezTo>
                  <a:cubicBezTo>
                    <a:pt x="141" y="222"/>
                    <a:pt x="145" y="220"/>
                    <a:pt x="148" y="218"/>
                  </a:cubicBezTo>
                  <a:cubicBezTo>
                    <a:pt x="152" y="216"/>
                    <a:pt x="154" y="213"/>
                    <a:pt x="156" y="209"/>
                  </a:cubicBezTo>
                  <a:cubicBezTo>
                    <a:pt x="159" y="205"/>
                    <a:pt x="160" y="200"/>
                    <a:pt x="161" y="194"/>
                  </a:cubicBezTo>
                  <a:cubicBezTo>
                    <a:pt x="162" y="189"/>
                    <a:pt x="163" y="184"/>
                    <a:pt x="163" y="178"/>
                  </a:cubicBezTo>
                  <a:cubicBezTo>
                    <a:pt x="163" y="173"/>
                    <a:pt x="162" y="167"/>
                    <a:pt x="161" y="162"/>
                  </a:cubicBezTo>
                  <a:cubicBezTo>
                    <a:pt x="160" y="151"/>
                    <a:pt x="156" y="144"/>
                    <a:pt x="150" y="140"/>
                  </a:cubicBezTo>
                  <a:cubicBezTo>
                    <a:pt x="144" y="137"/>
                    <a:pt x="136" y="135"/>
                    <a:pt x="125" y="135"/>
                  </a:cubicBezTo>
                  <a:cubicBezTo>
                    <a:pt x="51" y="135"/>
                    <a:pt x="51" y="135"/>
                    <a:pt x="51" y="135"/>
                  </a:cubicBezTo>
                  <a:cubicBezTo>
                    <a:pt x="51" y="110"/>
                    <a:pt x="51" y="110"/>
                    <a:pt x="51" y="110"/>
                  </a:cubicBezTo>
                  <a:cubicBezTo>
                    <a:pt x="127" y="110"/>
                    <a:pt x="127" y="110"/>
                    <a:pt x="127" y="110"/>
                  </a:cubicBezTo>
                  <a:cubicBezTo>
                    <a:pt x="136" y="110"/>
                    <a:pt x="144" y="107"/>
                    <a:pt x="150" y="102"/>
                  </a:cubicBezTo>
                  <a:cubicBezTo>
                    <a:pt x="156" y="98"/>
                    <a:pt x="159" y="90"/>
                    <a:pt x="160" y="81"/>
                  </a:cubicBezTo>
                  <a:cubicBezTo>
                    <a:pt x="161" y="78"/>
                    <a:pt x="161" y="75"/>
                    <a:pt x="161" y="72"/>
                  </a:cubicBezTo>
                  <a:cubicBezTo>
                    <a:pt x="161" y="68"/>
                    <a:pt x="161" y="65"/>
                    <a:pt x="161" y="62"/>
                  </a:cubicBezTo>
                  <a:cubicBezTo>
                    <a:pt x="161" y="55"/>
                    <a:pt x="159" y="50"/>
                    <a:pt x="157" y="45"/>
                  </a:cubicBezTo>
                  <a:cubicBezTo>
                    <a:pt x="155" y="41"/>
                    <a:pt x="152" y="37"/>
                    <a:pt x="148" y="35"/>
                  </a:cubicBezTo>
                  <a:cubicBezTo>
                    <a:pt x="145" y="32"/>
                    <a:pt x="140" y="30"/>
                    <a:pt x="136" y="29"/>
                  </a:cubicBezTo>
                  <a:cubicBezTo>
                    <a:pt x="131" y="27"/>
                    <a:pt x="125" y="27"/>
                    <a:pt x="120" y="26"/>
                  </a:cubicBezTo>
                  <a:cubicBezTo>
                    <a:pt x="116" y="26"/>
                    <a:pt x="112" y="26"/>
                    <a:pt x="108" y="26"/>
                  </a:cubicBezTo>
                  <a:cubicBezTo>
                    <a:pt x="104" y="26"/>
                    <a:pt x="100" y="26"/>
                    <a:pt x="96" y="26"/>
                  </a:cubicBezTo>
                  <a:cubicBezTo>
                    <a:pt x="92" y="26"/>
                    <a:pt x="87" y="26"/>
                    <a:pt x="83" y="26"/>
                  </a:cubicBezTo>
                  <a:cubicBezTo>
                    <a:pt x="79" y="27"/>
                    <a:pt x="75" y="27"/>
                    <a:pt x="72" y="27"/>
                  </a:cubicBezTo>
                  <a:cubicBezTo>
                    <a:pt x="57" y="28"/>
                    <a:pt x="46" y="32"/>
                    <a:pt x="39" y="39"/>
                  </a:cubicBezTo>
                  <a:cubicBezTo>
                    <a:pt x="33" y="47"/>
                    <a:pt x="29" y="58"/>
                    <a:pt x="29" y="73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55"/>
                    <a:pt x="1" y="46"/>
                    <a:pt x="5" y="38"/>
                  </a:cubicBezTo>
                  <a:cubicBezTo>
                    <a:pt x="8" y="31"/>
                    <a:pt x="12" y="24"/>
                    <a:pt x="18" y="19"/>
                  </a:cubicBezTo>
                  <a:cubicBezTo>
                    <a:pt x="25" y="13"/>
                    <a:pt x="32" y="9"/>
                    <a:pt x="41" y="6"/>
                  </a:cubicBezTo>
                  <a:cubicBezTo>
                    <a:pt x="50" y="3"/>
                    <a:pt x="60" y="1"/>
                    <a:pt x="69" y="1"/>
                  </a:cubicBezTo>
                  <a:cubicBezTo>
                    <a:pt x="80" y="0"/>
                    <a:pt x="92" y="0"/>
                    <a:pt x="104" y="0"/>
                  </a:cubicBezTo>
                  <a:cubicBezTo>
                    <a:pt x="116" y="1"/>
                    <a:pt x="128" y="1"/>
                    <a:pt x="139" y="2"/>
                  </a:cubicBezTo>
                  <a:cubicBezTo>
                    <a:pt x="153" y="4"/>
                    <a:pt x="164" y="9"/>
                    <a:pt x="174" y="18"/>
                  </a:cubicBezTo>
                  <a:cubicBezTo>
                    <a:pt x="183" y="26"/>
                    <a:pt x="188" y="38"/>
                    <a:pt x="190" y="52"/>
                  </a:cubicBezTo>
                  <a:cubicBezTo>
                    <a:pt x="191" y="58"/>
                    <a:pt x="192" y="63"/>
                    <a:pt x="192" y="69"/>
                  </a:cubicBezTo>
                  <a:cubicBezTo>
                    <a:pt x="191" y="75"/>
                    <a:pt x="191" y="80"/>
                    <a:pt x="190" y="86"/>
                  </a:cubicBezTo>
                  <a:cubicBezTo>
                    <a:pt x="189" y="93"/>
                    <a:pt x="186" y="100"/>
                    <a:pt x="182" y="107"/>
                  </a:cubicBezTo>
                  <a:cubicBezTo>
                    <a:pt x="177" y="114"/>
                    <a:pt x="171" y="118"/>
                    <a:pt x="164" y="122"/>
                  </a:cubicBezTo>
                  <a:cubicBezTo>
                    <a:pt x="172" y="125"/>
                    <a:pt x="179" y="131"/>
                    <a:pt x="184" y="139"/>
                  </a:cubicBezTo>
                  <a:cubicBezTo>
                    <a:pt x="189" y="147"/>
                    <a:pt x="192" y="155"/>
                    <a:pt x="193" y="164"/>
                  </a:cubicBezTo>
                  <a:close/>
                </a:path>
              </a:pathLst>
            </a:custGeom>
            <a:solidFill>
              <a:srgbClr val="F6F6F0"/>
            </a:solidFill>
            <a:ln w="7938" cap="flat">
              <a:noFill/>
              <a:prstDash val="solid"/>
              <a:miter lim="800000"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extrusionH="50800"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 b="1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883183" y="2388973"/>
            <a:ext cx="503778" cy="503778"/>
            <a:chOff x="6227591" y="4384053"/>
            <a:chExt cx="263525" cy="263525"/>
          </a:xfrm>
        </p:grpSpPr>
        <p:grpSp>
          <p:nvGrpSpPr>
            <p:cNvPr id="41" name="组合 40"/>
            <p:cNvGrpSpPr/>
            <p:nvPr/>
          </p:nvGrpSpPr>
          <p:grpSpPr>
            <a:xfrm>
              <a:off x="6227591" y="4384053"/>
              <a:ext cx="263525" cy="263525"/>
              <a:chOff x="2366083" y="3784622"/>
              <a:chExt cx="330552" cy="330552"/>
            </a:xfrm>
            <a:effectLst>
              <a:outerShdw blurRad="152400" dist="152400" dir="2700000" sx="90000" sy="9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47" name="Oval 1556"/>
              <p:cNvSpPr>
                <a:spLocks noChangeArrowheads="1"/>
              </p:cNvSpPr>
              <p:nvPr/>
            </p:nvSpPr>
            <p:spPr bwMode="auto">
              <a:xfrm>
                <a:off x="2366083" y="3784622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85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b="1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8" name="Oval 1556_1"/>
              <p:cNvSpPr>
                <a:spLocks noChangeArrowheads="1"/>
              </p:cNvSpPr>
              <p:nvPr/>
            </p:nvSpPr>
            <p:spPr bwMode="auto">
              <a:xfrm>
                <a:off x="2378359" y="3796898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90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b="1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6255016" y="4411478"/>
              <a:ext cx="208670" cy="208670"/>
              <a:chOff x="1691680" y="3890524"/>
              <a:chExt cx="330552" cy="330552"/>
            </a:xfrm>
          </p:grpSpPr>
          <p:sp>
            <p:nvSpPr>
              <p:cNvPr id="45" name="Oval 1556"/>
              <p:cNvSpPr>
                <a:spLocks noChangeArrowheads="1"/>
              </p:cNvSpPr>
              <p:nvPr/>
            </p:nvSpPr>
            <p:spPr bwMode="auto">
              <a:xfrm>
                <a:off x="1691680" y="3890524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/>
                  </a:gs>
                  <a:gs pos="100000">
                    <a:schemeClr val="accent5">
                      <a:lumMod val="9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b="1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6" name="Oval 1556_1"/>
              <p:cNvSpPr>
                <a:spLocks noChangeArrowheads="1"/>
              </p:cNvSpPr>
              <p:nvPr/>
            </p:nvSpPr>
            <p:spPr bwMode="auto">
              <a:xfrm>
                <a:off x="1703956" y="3902800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90000"/>
                    </a:schemeClr>
                  </a:gs>
                  <a:gs pos="100000">
                    <a:schemeClr val="accent5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b="1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3" name="Freeform 1616"/>
            <p:cNvSpPr>
              <a:spLocks/>
            </p:cNvSpPr>
            <p:nvPr/>
          </p:nvSpPr>
          <p:spPr bwMode="auto">
            <a:xfrm>
              <a:off x="6304254" y="4451516"/>
              <a:ext cx="171625" cy="180054"/>
            </a:xfrm>
            <a:custGeom>
              <a:avLst/>
              <a:gdLst>
                <a:gd name="T0" fmla="*/ 390 w 896"/>
                <a:gd name="T1" fmla="*/ 0 h 940"/>
                <a:gd name="T2" fmla="*/ 343 w 896"/>
                <a:gd name="T3" fmla="*/ 25 h 940"/>
                <a:gd name="T4" fmla="*/ 355 w 896"/>
                <a:gd name="T5" fmla="*/ 77 h 940"/>
                <a:gd name="T6" fmla="*/ 355 w 896"/>
                <a:gd name="T7" fmla="*/ 451 h 940"/>
                <a:gd name="T8" fmla="*/ 31 w 896"/>
                <a:gd name="T9" fmla="*/ 451 h 940"/>
                <a:gd name="T10" fmla="*/ 0 w 896"/>
                <a:gd name="T11" fmla="*/ 481 h 940"/>
                <a:gd name="T12" fmla="*/ 459 w 896"/>
                <a:gd name="T13" fmla="*/ 940 h 940"/>
                <a:gd name="T14" fmla="*/ 896 w 896"/>
                <a:gd name="T15" fmla="*/ 503 h 940"/>
                <a:gd name="T16" fmla="*/ 390 w 896"/>
                <a:gd name="T17" fmla="*/ 0 h 9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6" h="940">
                  <a:moveTo>
                    <a:pt x="390" y="0"/>
                  </a:moveTo>
                  <a:lnTo>
                    <a:pt x="343" y="25"/>
                  </a:lnTo>
                  <a:lnTo>
                    <a:pt x="355" y="77"/>
                  </a:lnTo>
                  <a:lnTo>
                    <a:pt x="355" y="451"/>
                  </a:lnTo>
                  <a:lnTo>
                    <a:pt x="31" y="451"/>
                  </a:lnTo>
                  <a:lnTo>
                    <a:pt x="0" y="481"/>
                  </a:lnTo>
                  <a:lnTo>
                    <a:pt x="459" y="940"/>
                  </a:lnTo>
                  <a:lnTo>
                    <a:pt x="896" y="503"/>
                  </a:lnTo>
                  <a:lnTo>
                    <a:pt x="390" y="0"/>
                  </a:lnTo>
                  <a:close/>
                </a:path>
              </a:pathLst>
            </a:custGeom>
            <a:gradFill>
              <a:gsLst>
                <a:gs pos="0">
                  <a:schemeClr val="accent5">
                    <a:lumMod val="50000"/>
                    <a:alpha val="75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b="1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4" name="Freeform 1612"/>
            <p:cNvSpPr>
              <a:spLocks noEditPoints="1"/>
            </p:cNvSpPr>
            <p:nvPr/>
          </p:nvSpPr>
          <p:spPr bwMode="auto">
            <a:xfrm>
              <a:off x="6303871" y="4451516"/>
              <a:ext cx="88303" cy="113013"/>
            </a:xfrm>
            <a:custGeom>
              <a:avLst/>
              <a:gdLst>
                <a:gd name="T0" fmla="*/ 387 w 461"/>
                <a:gd name="T1" fmla="*/ 481 h 590"/>
                <a:gd name="T2" fmla="*/ 387 w 461"/>
                <a:gd name="T3" fmla="*/ 590 h 590"/>
                <a:gd name="T4" fmla="*/ 316 w 461"/>
                <a:gd name="T5" fmla="*/ 590 h 590"/>
                <a:gd name="T6" fmla="*/ 316 w 461"/>
                <a:gd name="T7" fmla="*/ 481 h 590"/>
                <a:gd name="T8" fmla="*/ 0 w 461"/>
                <a:gd name="T9" fmla="*/ 481 h 590"/>
                <a:gd name="T10" fmla="*/ 0 w 461"/>
                <a:gd name="T11" fmla="*/ 418 h 590"/>
                <a:gd name="T12" fmla="*/ 260 w 461"/>
                <a:gd name="T13" fmla="*/ 0 h 590"/>
                <a:gd name="T14" fmla="*/ 387 w 461"/>
                <a:gd name="T15" fmla="*/ 0 h 590"/>
                <a:gd name="T16" fmla="*/ 387 w 461"/>
                <a:gd name="T17" fmla="*/ 420 h 590"/>
                <a:gd name="T18" fmla="*/ 461 w 461"/>
                <a:gd name="T19" fmla="*/ 420 h 590"/>
                <a:gd name="T20" fmla="*/ 461 w 461"/>
                <a:gd name="T21" fmla="*/ 481 h 590"/>
                <a:gd name="T22" fmla="*/ 387 w 461"/>
                <a:gd name="T23" fmla="*/ 481 h 590"/>
                <a:gd name="T24" fmla="*/ 316 w 461"/>
                <a:gd name="T25" fmla="*/ 63 h 590"/>
                <a:gd name="T26" fmla="*/ 298 w 461"/>
                <a:gd name="T27" fmla="*/ 63 h 590"/>
                <a:gd name="T28" fmla="*/ 80 w 461"/>
                <a:gd name="T29" fmla="*/ 420 h 590"/>
                <a:gd name="T30" fmla="*/ 316 w 461"/>
                <a:gd name="T31" fmla="*/ 420 h 590"/>
                <a:gd name="T32" fmla="*/ 316 w 461"/>
                <a:gd name="T33" fmla="*/ 63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1" h="590">
                  <a:moveTo>
                    <a:pt x="387" y="481"/>
                  </a:moveTo>
                  <a:lnTo>
                    <a:pt x="387" y="590"/>
                  </a:lnTo>
                  <a:lnTo>
                    <a:pt x="316" y="590"/>
                  </a:lnTo>
                  <a:lnTo>
                    <a:pt x="316" y="481"/>
                  </a:lnTo>
                  <a:lnTo>
                    <a:pt x="0" y="481"/>
                  </a:lnTo>
                  <a:lnTo>
                    <a:pt x="0" y="418"/>
                  </a:lnTo>
                  <a:lnTo>
                    <a:pt x="260" y="0"/>
                  </a:lnTo>
                  <a:lnTo>
                    <a:pt x="387" y="0"/>
                  </a:lnTo>
                  <a:lnTo>
                    <a:pt x="387" y="420"/>
                  </a:lnTo>
                  <a:lnTo>
                    <a:pt x="461" y="420"/>
                  </a:lnTo>
                  <a:lnTo>
                    <a:pt x="461" y="481"/>
                  </a:lnTo>
                  <a:lnTo>
                    <a:pt x="387" y="481"/>
                  </a:lnTo>
                  <a:close/>
                  <a:moveTo>
                    <a:pt x="316" y="63"/>
                  </a:moveTo>
                  <a:lnTo>
                    <a:pt x="298" y="63"/>
                  </a:lnTo>
                  <a:lnTo>
                    <a:pt x="80" y="420"/>
                  </a:lnTo>
                  <a:lnTo>
                    <a:pt x="316" y="420"/>
                  </a:lnTo>
                  <a:lnTo>
                    <a:pt x="316" y="63"/>
                  </a:lnTo>
                  <a:close/>
                </a:path>
              </a:pathLst>
            </a:custGeom>
            <a:solidFill>
              <a:srgbClr val="F6F6F0"/>
            </a:solidFill>
            <a:ln w="7938" cap="flat">
              <a:noFill/>
              <a:prstDash val="solid"/>
              <a:miter lim="800000"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extrusionH="50800"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 b="1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3238388" y="2377491"/>
            <a:ext cx="503778" cy="526744"/>
            <a:chOff x="4859439" y="4393690"/>
            <a:chExt cx="263525" cy="275538"/>
          </a:xfrm>
        </p:grpSpPr>
        <p:grpSp>
          <p:nvGrpSpPr>
            <p:cNvPr id="50" name="组合 49"/>
            <p:cNvGrpSpPr/>
            <p:nvPr/>
          </p:nvGrpSpPr>
          <p:grpSpPr>
            <a:xfrm>
              <a:off x="4859439" y="4393690"/>
              <a:ext cx="263525" cy="263525"/>
              <a:chOff x="2366083" y="3784622"/>
              <a:chExt cx="330552" cy="330552"/>
            </a:xfrm>
            <a:effectLst>
              <a:outerShdw blurRad="152400" dist="152400" dir="2700000" sx="90000" sy="9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56" name="Oval 1556"/>
              <p:cNvSpPr>
                <a:spLocks noChangeArrowheads="1"/>
              </p:cNvSpPr>
              <p:nvPr/>
            </p:nvSpPr>
            <p:spPr bwMode="auto">
              <a:xfrm>
                <a:off x="2366083" y="3784622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85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b="1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7" name="Oval 1556_1"/>
              <p:cNvSpPr>
                <a:spLocks noChangeArrowheads="1"/>
              </p:cNvSpPr>
              <p:nvPr/>
            </p:nvSpPr>
            <p:spPr bwMode="auto">
              <a:xfrm>
                <a:off x="2378359" y="3796898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90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b="1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4886864" y="4421115"/>
              <a:ext cx="208670" cy="208670"/>
              <a:chOff x="1691680" y="3890524"/>
              <a:chExt cx="330552" cy="330552"/>
            </a:xfrm>
          </p:grpSpPr>
          <p:sp>
            <p:nvSpPr>
              <p:cNvPr id="54" name="Oval 1556"/>
              <p:cNvSpPr>
                <a:spLocks noChangeArrowheads="1"/>
              </p:cNvSpPr>
              <p:nvPr/>
            </p:nvSpPr>
            <p:spPr bwMode="auto">
              <a:xfrm>
                <a:off x="1691680" y="3890524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9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b="1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5" name="Oval 1556_1"/>
              <p:cNvSpPr>
                <a:spLocks noChangeArrowheads="1"/>
              </p:cNvSpPr>
              <p:nvPr/>
            </p:nvSpPr>
            <p:spPr bwMode="auto">
              <a:xfrm>
                <a:off x="1703956" y="3902800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90000"/>
                    </a:schemeClr>
                  </a:gs>
                  <a:gs pos="100000">
                    <a:schemeClr val="accent1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b="1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52" name="Freeform 1614"/>
            <p:cNvSpPr>
              <a:spLocks/>
            </p:cNvSpPr>
            <p:nvPr/>
          </p:nvSpPr>
          <p:spPr bwMode="auto">
            <a:xfrm>
              <a:off x="4945608" y="4486286"/>
              <a:ext cx="170246" cy="182942"/>
            </a:xfrm>
            <a:custGeom>
              <a:avLst/>
              <a:gdLst>
                <a:gd name="T0" fmla="*/ 406 w 952"/>
                <a:gd name="T1" fmla="*/ 0 h 1023"/>
                <a:gd name="T2" fmla="*/ 406 w 952"/>
                <a:gd name="T3" fmla="*/ 0 h 1023"/>
                <a:gd name="T4" fmla="*/ 375 w 952"/>
                <a:gd name="T5" fmla="*/ 215 h 1023"/>
                <a:gd name="T6" fmla="*/ 61 w 952"/>
                <a:gd name="T7" fmla="*/ 357 h 1023"/>
                <a:gd name="T8" fmla="*/ 21 w 952"/>
                <a:gd name="T9" fmla="*/ 525 h 1023"/>
                <a:gd name="T10" fmla="*/ 0 w 952"/>
                <a:gd name="T11" fmla="*/ 551 h 1023"/>
                <a:gd name="T12" fmla="*/ 0 w 952"/>
                <a:gd name="T13" fmla="*/ 551 h 1023"/>
                <a:gd name="T14" fmla="*/ 472 w 952"/>
                <a:gd name="T15" fmla="*/ 1023 h 1023"/>
                <a:gd name="T16" fmla="*/ 952 w 952"/>
                <a:gd name="T17" fmla="*/ 546 h 1023"/>
                <a:gd name="T18" fmla="*/ 406 w 952"/>
                <a:gd name="T19" fmla="*/ 0 h 10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2" h="1023">
                  <a:moveTo>
                    <a:pt x="406" y="0"/>
                  </a:moveTo>
                  <a:lnTo>
                    <a:pt x="406" y="0"/>
                  </a:lnTo>
                  <a:lnTo>
                    <a:pt x="375" y="215"/>
                  </a:lnTo>
                  <a:lnTo>
                    <a:pt x="61" y="357"/>
                  </a:lnTo>
                  <a:lnTo>
                    <a:pt x="21" y="525"/>
                  </a:lnTo>
                  <a:lnTo>
                    <a:pt x="0" y="551"/>
                  </a:lnTo>
                  <a:lnTo>
                    <a:pt x="0" y="551"/>
                  </a:lnTo>
                  <a:lnTo>
                    <a:pt x="472" y="1023"/>
                  </a:lnTo>
                  <a:lnTo>
                    <a:pt x="952" y="546"/>
                  </a:lnTo>
                  <a:lnTo>
                    <a:pt x="406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50000"/>
                    <a:alpha val="75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b="1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53" name="Freeform 1610"/>
            <p:cNvSpPr>
              <a:spLocks/>
            </p:cNvSpPr>
            <p:nvPr/>
          </p:nvSpPr>
          <p:spPr bwMode="auto">
            <a:xfrm>
              <a:off x="4945966" y="4478775"/>
              <a:ext cx="80295" cy="106046"/>
            </a:xfrm>
            <a:custGeom>
              <a:avLst/>
              <a:gdLst>
                <a:gd name="T0" fmla="*/ 0 w 190"/>
                <a:gd name="T1" fmla="*/ 251 h 251"/>
                <a:gd name="T2" fmla="*/ 0 w 190"/>
                <a:gd name="T3" fmla="*/ 196 h 251"/>
                <a:gd name="T4" fmla="*/ 6 w 190"/>
                <a:gd name="T5" fmla="*/ 169 h 251"/>
                <a:gd name="T6" fmla="*/ 26 w 190"/>
                <a:gd name="T7" fmla="*/ 151 h 251"/>
                <a:gd name="T8" fmla="*/ 51 w 190"/>
                <a:gd name="T9" fmla="*/ 141 h 251"/>
                <a:gd name="T10" fmla="*/ 79 w 190"/>
                <a:gd name="T11" fmla="*/ 130 h 251"/>
                <a:gd name="T12" fmla="*/ 106 w 190"/>
                <a:gd name="T13" fmla="*/ 120 h 251"/>
                <a:gd name="T14" fmla="*/ 130 w 190"/>
                <a:gd name="T15" fmla="*/ 111 h 251"/>
                <a:gd name="T16" fmla="*/ 148 w 190"/>
                <a:gd name="T17" fmla="*/ 100 h 251"/>
                <a:gd name="T18" fmla="*/ 156 w 190"/>
                <a:gd name="T19" fmla="*/ 80 h 251"/>
                <a:gd name="T20" fmla="*/ 156 w 190"/>
                <a:gd name="T21" fmla="*/ 71 h 251"/>
                <a:gd name="T22" fmla="*/ 156 w 190"/>
                <a:gd name="T23" fmla="*/ 60 h 251"/>
                <a:gd name="T24" fmla="*/ 145 w 190"/>
                <a:gd name="T25" fmla="*/ 37 h 251"/>
                <a:gd name="T26" fmla="*/ 121 w 190"/>
                <a:gd name="T27" fmla="*/ 27 h 251"/>
                <a:gd name="T28" fmla="*/ 99 w 190"/>
                <a:gd name="T29" fmla="*/ 26 h 251"/>
                <a:gd name="T30" fmla="*/ 76 w 190"/>
                <a:gd name="T31" fmla="*/ 27 h 251"/>
                <a:gd name="T32" fmla="*/ 43 w 190"/>
                <a:gd name="T33" fmla="*/ 40 h 251"/>
                <a:gd name="T34" fmla="*/ 33 w 190"/>
                <a:gd name="T35" fmla="*/ 76 h 251"/>
                <a:gd name="T36" fmla="*/ 33 w 190"/>
                <a:gd name="T37" fmla="*/ 107 h 251"/>
                <a:gd name="T38" fmla="*/ 2 w 190"/>
                <a:gd name="T39" fmla="*/ 107 h 251"/>
                <a:gd name="T40" fmla="*/ 2 w 190"/>
                <a:gd name="T41" fmla="*/ 70 h 251"/>
                <a:gd name="T42" fmla="*/ 19 w 190"/>
                <a:gd name="T43" fmla="*/ 19 h 251"/>
                <a:gd name="T44" fmla="*/ 69 w 190"/>
                <a:gd name="T45" fmla="*/ 0 h 251"/>
                <a:gd name="T46" fmla="*/ 99 w 190"/>
                <a:gd name="T47" fmla="*/ 0 h 251"/>
                <a:gd name="T48" fmla="*/ 130 w 190"/>
                <a:gd name="T49" fmla="*/ 2 h 251"/>
                <a:gd name="T50" fmla="*/ 168 w 190"/>
                <a:gd name="T51" fmla="*/ 17 h 251"/>
                <a:gd name="T52" fmla="*/ 186 w 190"/>
                <a:gd name="T53" fmla="*/ 55 h 251"/>
                <a:gd name="T54" fmla="*/ 186 w 190"/>
                <a:gd name="T55" fmla="*/ 83 h 251"/>
                <a:gd name="T56" fmla="*/ 178 w 190"/>
                <a:gd name="T57" fmla="*/ 110 h 251"/>
                <a:gd name="T58" fmla="*/ 148 w 190"/>
                <a:gd name="T59" fmla="*/ 135 h 251"/>
                <a:gd name="T60" fmla="*/ 123 w 190"/>
                <a:gd name="T61" fmla="*/ 144 h 251"/>
                <a:gd name="T62" fmla="*/ 96 w 190"/>
                <a:gd name="T63" fmla="*/ 154 h 251"/>
                <a:gd name="T64" fmla="*/ 68 w 190"/>
                <a:gd name="T65" fmla="*/ 165 h 251"/>
                <a:gd name="T66" fmla="*/ 44 w 190"/>
                <a:gd name="T67" fmla="*/ 174 h 251"/>
                <a:gd name="T68" fmla="*/ 33 w 190"/>
                <a:gd name="T69" fmla="*/ 183 h 251"/>
                <a:gd name="T70" fmla="*/ 30 w 190"/>
                <a:gd name="T71" fmla="*/ 197 h 251"/>
                <a:gd name="T72" fmla="*/ 30 w 190"/>
                <a:gd name="T73" fmla="*/ 226 h 251"/>
                <a:gd name="T74" fmla="*/ 190 w 190"/>
                <a:gd name="T75" fmla="*/ 226 h 251"/>
                <a:gd name="T76" fmla="*/ 190 w 190"/>
                <a:gd name="T77" fmla="*/ 251 h 251"/>
                <a:gd name="T78" fmla="*/ 0 w 190"/>
                <a:gd name="T79" fmla="*/ 251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0" h="251">
                  <a:moveTo>
                    <a:pt x="0" y="251"/>
                  </a:moveTo>
                  <a:cubicBezTo>
                    <a:pt x="0" y="196"/>
                    <a:pt x="0" y="196"/>
                    <a:pt x="0" y="196"/>
                  </a:cubicBezTo>
                  <a:cubicBezTo>
                    <a:pt x="0" y="186"/>
                    <a:pt x="2" y="177"/>
                    <a:pt x="6" y="169"/>
                  </a:cubicBezTo>
                  <a:cubicBezTo>
                    <a:pt x="9" y="161"/>
                    <a:pt x="16" y="155"/>
                    <a:pt x="26" y="151"/>
                  </a:cubicBezTo>
                  <a:cubicBezTo>
                    <a:pt x="34" y="148"/>
                    <a:pt x="42" y="144"/>
                    <a:pt x="51" y="141"/>
                  </a:cubicBezTo>
                  <a:cubicBezTo>
                    <a:pt x="60" y="137"/>
                    <a:pt x="70" y="134"/>
                    <a:pt x="79" y="130"/>
                  </a:cubicBezTo>
                  <a:cubicBezTo>
                    <a:pt x="88" y="127"/>
                    <a:pt x="97" y="123"/>
                    <a:pt x="106" y="120"/>
                  </a:cubicBezTo>
                  <a:cubicBezTo>
                    <a:pt x="114" y="117"/>
                    <a:pt x="122" y="114"/>
                    <a:pt x="130" y="111"/>
                  </a:cubicBezTo>
                  <a:cubicBezTo>
                    <a:pt x="138" y="109"/>
                    <a:pt x="144" y="105"/>
                    <a:pt x="148" y="100"/>
                  </a:cubicBezTo>
                  <a:cubicBezTo>
                    <a:pt x="152" y="96"/>
                    <a:pt x="154" y="89"/>
                    <a:pt x="156" y="80"/>
                  </a:cubicBezTo>
                  <a:cubicBezTo>
                    <a:pt x="156" y="78"/>
                    <a:pt x="156" y="75"/>
                    <a:pt x="156" y="71"/>
                  </a:cubicBezTo>
                  <a:cubicBezTo>
                    <a:pt x="156" y="68"/>
                    <a:pt x="156" y="64"/>
                    <a:pt x="156" y="60"/>
                  </a:cubicBezTo>
                  <a:cubicBezTo>
                    <a:pt x="155" y="50"/>
                    <a:pt x="151" y="42"/>
                    <a:pt x="145" y="37"/>
                  </a:cubicBezTo>
                  <a:cubicBezTo>
                    <a:pt x="139" y="31"/>
                    <a:pt x="131" y="28"/>
                    <a:pt x="121" y="27"/>
                  </a:cubicBezTo>
                  <a:cubicBezTo>
                    <a:pt x="113" y="27"/>
                    <a:pt x="105" y="26"/>
                    <a:pt x="99" y="26"/>
                  </a:cubicBezTo>
                  <a:cubicBezTo>
                    <a:pt x="92" y="26"/>
                    <a:pt x="85" y="26"/>
                    <a:pt x="76" y="27"/>
                  </a:cubicBezTo>
                  <a:cubicBezTo>
                    <a:pt x="60" y="27"/>
                    <a:pt x="49" y="32"/>
                    <a:pt x="43" y="40"/>
                  </a:cubicBezTo>
                  <a:cubicBezTo>
                    <a:pt x="36" y="47"/>
                    <a:pt x="33" y="59"/>
                    <a:pt x="33" y="76"/>
                  </a:cubicBezTo>
                  <a:cubicBezTo>
                    <a:pt x="33" y="107"/>
                    <a:pt x="33" y="107"/>
                    <a:pt x="33" y="107"/>
                  </a:cubicBezTo>
                  <a:cubicBezTo>
                    <a:pt x="2" y="107"/>
                    <a:pt x="2" y="107"/>
                    <a:pt x="2" y="107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2" y="49"/>
                    <a:pt x="8" y="32"/>
                    <a:pt x="19" y="19"/>
                  </a:cubicBezTo>
                  <a:cubicBezTo>
                    <a:pt x="31" y="7"/>
                    <a:pt x="47" y="1"/>
                    <a:pt x="69" y="0"/>
                  </a:cubicBezTo>
                  <a:cubicBezTo>
                    <a:pt x="78" y="0"/>
                    <a:pt x="88" y="0"/>
                    <a:pt x="99" y="0"/>
                  </a:cubicBezTo>
                  <a:cubicBezTo>
                    <a:pt x="109" y="0"/>
                    <a:pt x="119" y="0"/>
                    <a:pt x="130" y="2"/>
                  </a:cubicBezTo>
                  <a:cubicBezTo>
                    <a:pt x="146" y="3"/>
                    <a:pt x="159" y="9"/>
                    <a:pt x="168" y="17"/>
                  </a:cubicBezTo>
                  <a:cubicBezTo>
                    <a:pt x="178" y="26"/>
                    <a:pt x="183" y="38"/>
                    <a:pt x="186" y="55"/>
                  </a:cubicBezTo>
                  <a:cubicBezTo>
                    <a:pt x="187" y="64"/>
                    <a:pt x="187" y="73"/>
                    <a:pt x="186" y="83"/>
                  </a:cubicBezTo>
                  <a:cubicBezTo>
                    <a:pt x="185" y="93"/>
                    <a:pt x="182" y="102"/>
                    <a:pt x="178" y="110"/>
                  </a:cubicBezTo>
                  <a:cubicBezTo>
                    <a:pt x="171" y="121"/>
                    <a:pt x="161" y="130"/>
                    <a:pt x="148" y="135"/>
                  </a:cubicBezTo>
                  <a:cubicBezTo>
                    <a:pt x="140" y="137"/>
                    <a:pt x="132" y="140"/>
                    <a:pt x="123" y="144"/>
                  </a:cubicBezTo>
                  <a:cubicBezTo>
                    <a:pt x="114" y="147"/>
                    <a:pt x="105" y="151"/>
                    <a:pt x="96" y="154"/>
                  </a:cubicBezTo>
                  <a:cubicBezTo>
                    <a:pt x="87" y="158"/>
                    <a:pt x="77" y="161"/>
                    <a:pt x="68" y="165"/>
                  </a:cubicBezTo>
                  <a:cubicBezTo>
                    <a:pt x="59" y="168"/>
                    <a:pt x="51" y="171"/>
                    <a:pt x="44" y="174"/>
                  </a:cubicBezTo>
                  <a:cubicBezTo>
                    <a:pt x="39" y="176"/>
                    <a:pt x="35" y="179"/>
                    <a:pt x="33" y="183"/>
                  </a:cubicBezTo>
                  <a:cubicBezTo>
                    <a:pt x="31" y="187"/>
                    <a:pt x="30" y="192"/>
                    <a:pt x="30" y="197"/>
                  </a:cubicBezTo>
                  <a:cubicBezTo>
                    <a:pt x="30" y="226"/>
                    <a:pt x="30" y="226"/>
                    <a:pt x="30" y="226"/>
                  </a:cubicBezTo>
                  <a:cubicBezTo>
                    <a:pt x="190" y="226"/>
                    <a:pt x="190" y="226"/>
                    <a:pt x="190" y="226"/>
                  </a:cubicBezTo>
                  <a:cubicBezTo>
                    <a:pt x="190" y="251"/>
                    <a:pt x="190" y="251"/>
                    <a:pt x="190" y="251"/>
                  </a:cubicBezTo>
                  <a:lnTo>
                    <a:pt x="0" y="251"/>
                  </a:lnTo>
                  <a:close/>
                </a:path>
              </a:pathLst>
            </a:custGeom>
            <a:solidFill>
              <a:srgbClr val="F6F6F0"/>
            </a:solidFill>
            <a:ln w="7938" cap="flat">
              <a:noFill/>
              <a:prstDash val="solid"/>
              <a:miter lim="800000"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extrusionH="50800"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 b="1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8" name="副标题 2"/>
          <p:cNvSpPr txBox="1">
            <a:spLocks/>
          </p:cNvSpPr>
          <p:nvPr/>
        </p:nvSpPr>
        <p:spPr>
          <a:xfrm>
            <a:off x="731001" y="3255148"/>
            <a:ext cx="1878488" cy="123259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800" dirty="0">
                <a:solidFill>
                  <a:schemeClr val="tx2"/>
                </a:solidFill>
                <a:cs typeface="+mn-ea"/>
                <a:sym typeface="+mn-lt"/>
              </a:rPr>
              <a:t>添加您的标题添加您的标题添加您的标题</a:t>
            </a:r>
          </a:p>
        </p:txBody>
      </p:sp>
      <p:sp>
        <p:nvSpPr>
          <p:cNvPr id="59" name="副标题 2"/>
          <p:cNvSpPr txBox="1">
            <a:spLocks/>
          </p:cNvSpPr>
          <p:nvPr/>
        </p:nvSpPr>
        <p:spPr>
          <a:xfrm>
            <a:off x="6562142" y="837562"/>
            <a:ext cx="1878488" cy="144816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800" dirty="0">
                <a:solidFill>
                  <a:schemeClr val="tx2"/>
                </a:solidFill>
                <a:cs typeface="+mn-ea"/>
                <a:sym typeface="+mn-lt"/>
              </a:rPr>
              <a:t>添加您的标题添加您的标题添加您的标题</a:t>
            </a:r>
          </a:p>
        </p:txBody>
      </p:sp>
      <p:sp>
        <p:nvSpPr>
          <p:cNvPr id="60" name="副标题 2"/>
          <p:cNvSpPr txBox="1">
            <a:spLocks/>
          </p:cNvSpPr>
          <p:nvPr/>
        </p:nvSpPr>
        <p:spPr>
          <a:xfrm>
            <a:off x="2729818" y="837562"/>
            <a:ext cx="1878488" cy="131700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800" dirty="0">
                <a:solidFill>
                  <a:schemeClr val="tx2"/>
                </a:solidFill>
                <a:cs typeface="+mn-ea"/>
                <a:sym typeface="+mn-lt"/>
              </a:rPr>
              <a:t>添加您的标题添加您的标题添加您的标题</a:t>
            </a:r>
          </a:p>
        </p:txBody>
      </p:sp>
      <p:sp>
        <p:nvSpPr>
          <p:cNvPr id="61" name="副标题 2"/>
          <p:cNvSpPr txBox="1">
            <a:spLocks/>
          </p:cNvSpPr>
          <p:nvPr/>
        </p:nvSpPr>
        <p:spPr>
          <a:xfrm>
            <a:off x="4545436" y="3255148"/>
            <a:ext cx="1878488" cy="13829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indent="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  <a:latin typeface="张海山锐线体2.0" panose="02000000000000000000" pitchFamily="2" charset="-122"/>
                <a:ea typeface="张海山锐线体2.0" panose="02000000000000000000" pitchFamily="2" charset="-122"/>
              </a:defRPr>
            </a:lvl1pPr>
            <a:lvl2pPr indent="0" algn="ctr">
              <a:spcBef>
                <a:spcPct val="20000"/>
              </a:spcBef>
              <a:buFont typeface="Arial" panose="020B0604020202020204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anose="020B0604020202020204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8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添加您的标题添加您的标题添加您的标题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2627784" y="155416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单击添加您的文本</a:t>
            </a:r>
            <a:endParaRPr lang="zh-CN" altLang="en-US" sz="2000" i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19387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299" y="267494"/>
            <a:ext cx="3369631" cy="277331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915566"/>
            <a:ext cx="6223207" cy="40101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4858"/>
            <a:ext cx="1554171" cy="272850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419872" y="2058983"/>
            <a:ext cx="216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02</a:t>
            </a:r>
            <a:endParaRPr lang="zh-CN" altLang="en-US" sz="3200" i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571035" y="2707055"/>
            <a:ext cx="3888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单击添加您的文本</a:t>
            </a:r>
            <a:endParaRPr lang="zh-CN" altLang="en-US" sz="3200" i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923687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0">
        <p15:prstTrans prst="curtains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8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600"/>
                            </p:stCondLst>
                            <p:childTnLst>
                              <p:par>
                                <p:cTn id="2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600"/>
                            </p:stCondLst>
                            <p:childTnLst>
                              <p:par>
                                <p:cTn id="3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18" name="Freeform 115"/>
          <p:cNvSpPr>
            <a:spLocks/>
          </p:cNvSpPr>
          <p:nvPr/>
        </p:nvSpPr>
        <p:spPr bwMode="auto">
          <a:xfrm>
            <a:off x="3122124" y="661095"/>
            <a:ext cx="2322380" cy="2898429"/>
          </a:xfrm>
          <a:custGeom>
            <a:avLst/>
            <a:gdLst/>
            <a:ahLst/>
            <a:cxnLst/>
            <a:rect l="l" t="t" r="r" b="b"/>
            <a:pathLst>
              <a:path w="2747097" h="3428496">
                <a:moveTo>
                  <a:pt x="1820587" y="2744283"/>
                </a:moveTo>
                <a:lnTo>
                  <a:pt x="2208935" y="2744283"/>
                </a:lnTo>
                <a:cubicBezTo>
                  <a:pt x="2187892" y="2792063"/>
                  <a:pt x="2172587" y="2826465"/>
                  <a:pt x="2164935" y="2841755"/>
                </a:cubicBezTo>
                <a:cubicBezTo>
                  <a:pt x="2134326" y="2912470"/>
                  <a:pt x="2163022" y="3107413"/>
                  <a:pt x="2119022" y="3204885"/>
                </a:cubicBezTo>
                <a:cubicBezTo>
                  <a:pt x="2076935" y="3300445"/>
                  <a:pt x="1983196" y="3428496"/>
                  <a:pt x="1887543" y="3428496"/>
                </a:cubicBezTo>
                <a:cubicBezTo>
                  <a:pt x="1793804" y="3428496"/>
                  <a:pt x="1151020" y="3428496"/>
                  <a:pt x="867889" y="3428496"/>
                </a:cubicBezTo>
                <a:cubicBezTo>
                  <a:pt x="789454" y="3428496"/>
                  <a:pt x="582845" y="3323380"/>
                  <a:pt x="598149" y="2943049"/>
                </a:cubicBezTo>
                <a:cubicBezTo>
                  <a:pt x="598149" y="2899091"/>
                  <a:pt x="579019" y="2830288"/>
                  <a:pt x="548410" y="2750017"/>
                </a:cubicBezTo>
                <a:cubicBezTo>
                  <a:pt x="548410" y="2750017"/>
                  <a:pt x="548410" y="2750017"/>
                  <a:pt x="1669456" y="2750017"/>
                </a:cubicBezTo>
                <a:cubicBezTo>
                  <a:pt x="1669456" y="2750017"/>
                  <a:pt x="1669456" y="2750017"/>
                  <a:pt x="1669456" y="2822643"/>
                </a:cubicBezTo>
                <a:cubicBezTo>
                  <a:pt x="1648412" y="2841755"/>
                  <a:pt x="1596760" y="2891446"/>
                  <a:pt x="1592934" y="2941138"/>
                </a:cubicBezTo>
                <a:cubicBezTo>
                  <a:pt x="1591021" y="2975539"/>
                  <a:pt x="1604412" y="3009941"/>
                  <a:pt x="1627369" y="3036698"/>
                </a:cubicBezTo>
                <a:cubicBezTo>
                  <a:pt x="1646499" y="3055810"/>
                  <a:pt x="1680934" y="3078745"/>
                  <a:pt x="1738326" y="3078745"/>
                </a:cubicBezTo>
                <a:cubicBezTo>
                  <a:pt x="1839717" y="3078745"/>
                  <a:pt x="1904761" y="3034787"/>
                  <a:pt x="1908587" y="2962161"/>
                </a:cubicBezTo>
                <a:cubicBezTo>
                  <a:pt x="1916239" y="2887624"/>
                  <a:pt x="1847369" y="2832199"/>
                  <a:pt x="1820587" y="2813087"/>
                </a:cubicBezTo>
                <a:cubicBezTo>
                  <a:pt x="1820587" y="2813087"/>
                  <a:pt x="1820587" y="2813087"/>
                  <a:pt x="1820587" y="2744283"/>
                </a:cubicBezTo>
                <a:close/>
                <a:moveTo>
                  <a:pt x="1388197" y="1821946"/>
                </a:moveTo>
                <a:cubicBezTo>
                  <a:pt x="1388225" y="1821946"/>
                  <a:pt x="1393018" y="1821946"/>
                  <a:pt x="2216872" y="1821946"/>
                </a:cubicBezTo>
                <a:cubicBezTo>
                  <a:pt x="2216872" y="1821977"/>
                  <a:pt x="2216872" y="1824605"/>
                  <a:pt x="2216872" y="2047621"/>
                </a:cubicBezTo>
                <a:cubicBezTo>
                  <a:pt x="2216857" y="2047621"/>
                  <a:pt x="2215913" y="2047621"/>
                  <a:pt x="2155631" y="2047621"/>
                </a:cubicBezTo>
                <a:cubicBezTo>
                  <a:pt x="2136493" y="2028496"/>
                  <a:pt x="2077165" y="1976859"/>
                  <a:pt x="2027406" y="1974946"/>
                </a:cubicBezTo>
                <a:cubicBezTo>
                  <a:pt x="1996785" y="1973034"/>
                  <a:pt x="1969992" y="1982596"/>
                  <a:pt x="1948940" y="2001721"/>
                </a:cubicBezTo>
                <a:cubicBezTo>
                  <a:pt x="1927889" y="2020846"/>
                  <a:pt x="1904923" y="2059096"/>
                  <a:pt x="1904923" y="2129859"/>
                </a:cubicBezTo>
                <a:cubicBezTo>
                  <a:pt x="1904923" y="2246521"/>
                  <a:pt x="1971906" y="2286684"/>
                  <a:pt x="2035061" y="2286684"/>
                </a:cubicBezTo>
                <a:cubicBezTo>
                  <a:pt x="2092475" y="2286684"/>
                  <a:pt x="2151803" y="2225484"/>
                  <a:pt x="2172855" y="2202534"/>
                </a:cubicBezTo>
                <a:cubicBezTo>
                  <a:pt x="2172874" y="2202534"/>
                  <a:pt x="2173776" y="2202534"/>
                  <a:pt x="2216872" y="2202534"/>
                </a:cubicBezTo>
                <a:cubicBezTo>
                  <a:pt x="2216872" y="2202567"/>
                  <a:pt x="2216872" y="2206627"/>
                  <a:pt x="2216872" y="2701696"/>
                </a:cubicBezTo>
                <a:cubicBezTo>
                  <a:pt x="2216847" y="2701696"/>
                  <a:pt x="2213539" y="2701696"/>
                  <a:pt x="1799664" y="2701696"/>
                </a:cubicBezTo>
                <a:cubicBezTo>
                  <a:pt x="1788181" y="2701696"/>
                  <a:pt x="1778612" y="2711259"/>
                  <a:pt x="1778612" y="2722734"/>
                </a:cubicBezTo>
                <a:cubicBezTo>
                  <a:pt x="1778612" y="2722759"/>
                  <a:pt x="1778612" y="2724319"/>
                  <a:pt x="1778612" y="2824097"/>
                </a:cubicBezTo>
                <a:cubicBezTo>
                  <a:pt x="1778612" y="2829834"/>
                  <a:pt x="1782440" y="2837484"/>
                  <a:pt x="1790095" y="2841309"/>
                </a:cubicBezTo>
                <a:cubicBezTo>
                  <a:pt x="1790166" y="2841354"/>
                  <a:pt x="1872386" y="2892975"/>
                  <a:pt x="1866647" y="2957972"/>
                </a:cubicBezTo>
                <a:cubicBezTo>
                  <a:pt x="1862819" y="3026822"/>
                  <a:pt x="1784354" y="3036384"/>
                  <a:pt x="1738422" y="3036384"/>
                </a:cubicBezTo>
                <a:cubicBezTo>
                  <a:pt x="1705888" y="3036384"/>
                  <a:pt x="1677181" y="3026822"/>
                  <a:pt x="1658043" y="3005784"/>
                </a:cubicBezTo>
                <a:cubicBezTo>
                  <a:pt x="1642733" y="2990484"/>
                  <a:pt x="1635077" y="2965622"/>
                  <a:pt x="1635077" y="2942672"/>
                </a:cubicBezTo>
                <a:cubicBezTo>
                  <a:pt x="1636991" y="2908247"/>
                  <a:pt x="1686750" y="2862347"/>
                  <a:pt x="1703974" y="2848959"/>
                </a:cubicBezTo>
                <a:cubicBezTo>
                  <a:pt x="1709715" y="2845134"/>
                  <a:pt x="1711629" y="2839397"/>
                  <a:pt x="1711629" y="2831747"/>
                </a:cubicBezTo>
                <a:cubicBezTo>
                  <a:pt x="1711629" y="2831720"/>
                  <a:pt x="1711629" y="2830107"/>
                  <a:pt x="1711629" y="2728472"/>
                </a:cubicBezTo>
                <a:cubicBezTo>
                  <a:pt x="1711629" y="2716996"/>
                  <a:pt x="1702060" y="2707434"/>
                  <a:pt x="1690577" y="2707434"/>
                </a:cubicBezTo>
                <a:cubicBezTo>
                  <a:pt x="1690555" y="2707434"/>
                  <a:pt x="1687935" y="2707434"/>
                  <a:pt x="1388197" y="2707434"/>
                </a:cubicBezTo>
                <a:cubicBezTo>
                  <a:pt x="1388197" y="2707404"/>
                  <a:pt x="1388197" y="2702326"/>
                  <a:pt x="1388197" y="1821946"/>
                </a:cubicBezTo>
                <a:close/>
                <a:moveTo>
                  <a:pt x="518897" y="1821946"/>
                </a:moveTo>
                <a:cubicBezTo>
                  <a:pt x="518928" y="1821946"/>
                  <a:pt x="523951" y="1821946"/>
                  <a:pt x="1346922" y="1821946"/>
                </a:cubicBezTo>
                <a:lnTo>
                  <a:pt x="1346922" y="2707771"/>
                </a:lnTo>
                <a:cubicBezTo>
                  <a:pt x="1346898" y="2707771"/>
                  <a:pt x="1342434" y="2707771"/>
                  <a:pt x="532283" y="2707771"/>
                </a:cubicBezTo>
                <a:cubicBezTo>
                  <a:pt x="528458" y="2694379"/>
                  <a:pt x="522721" y="2680986"/>
                  <a:pt x="515072" y="2667593"/>
                </a:cubicBezTo>
                <a:cubicBezTo>
                  <a:pt x="515072" y="2667567"/>
                  <a:pt x="515072" y="2664031"/>
                  <a:pt x="515072" y="2189286"/>
                </a:cubicBezTo>
                <a:cubicBezTo>
                  <a:pt x="515087" y="2189286"/>
                  <a:pt x="516065" y="2189286"/>
                  <a:pt x="580090" y="2189286"/>
                </a:cubicBezTo>
                <a:cubicBezTo>
                  <a:pt x="595389" y="2221811"/>
                  <a:pt x="635547" y="2267728"/>
                  <a:pt x="706302" y="2269642"/>
                </a:cubicBezTo>
                <a:cubicBezTo>
                  <a:pt x="742636" y="2269642"/>
                  <a:pt x="771320" y="2260076"/>
                  <a:pt x="792355" y="2240943"/>
                </a:cubicBezTo>
                <a:cubicBezTo>
                  <a:pt x="819128" y="2214158"/>
                  <a:pt x="832514" y="2173980"/>
                  <a:pt x="832514" y="2116583"/>
                </a:cubicBezTo>
                <a:cubicBezTo>
                  <a:pt x="832514" y="2078319"/>
                  <a:pt x="832514" y="1959699"/>
                  <a:pt x="713951" y="1955872"/>
                </a:cubicBezTo>
                <a:cubicBezTo>
                  <a:pt x="631722" y="1953959"/>
                  <a:pt x="591564" y="2011356"/>
                  <a:pt x="576266" y="2038141"/>
                </a:cubicBezTo>
                <a:cubicBezTo>
                  <a:pt x="576252" y="2038141"/>
                  <a:pt x="575381" y="2038141"/>
                  <a:pt x="518897" y="2038141"/>
                </a:cubicBezTo>
                <a:cubicBezTo>
                  <a:pt x="518897" y="2038122"/>
                  <a:pt x="518897" y="2036133"/>
                  <a:pt x="518897" y="1821946"/>
                </a:cubicBezTo>
                <a:close/>
                <a:moveTo>
                  <a:pt x="2253256" y="894846"/>
                </a:moveTo>
                <a:lnTo>
                  <a:pt x="2666704" y="894846"/>
                </a:lnTo>
                <a:cubicBezTo>
                  <a:pt x="2720300" y="1046005"/>
                  <a:pt x="2747097" y="1193338"/>
                  <a:pt x="2747097" y="1296662"/>
                </a:cubicBezTo>
                <a:cubicBezTo>
                  <a:pt x="2747097" y="1524358"/>
                  <a:pt x="2699244" y="1702305"/>
                  <a:pt x="2555686" y="1991230"/>
                </a:cubicBezTo>
                <a:cubicBezTo>
                  <a:pt x="2463808" y="2174918"/>
                  <a:pt x="2343219" y="2440882"/>
                  <a:pt x="2260912" y="2628396"/>
                </a:cubicBezTo>
                <a:cubicBezTo>
                  <a:pt x="2260912" y="2628370"/>
                  <a:pt x="2260912" y="2624995"/>
                  <a:pt x="2260912" y="2180658"/>
                </a:cubicBezTo>
                <a:cubicBezTo>
                  <a:pt x="2260912" y="2169178"/>
                  <a:pt x="2251341" y="2159611"/>
                  <a:pt x="2239857" y="2159611"/>
                </a:cubicBezTo>
                <a:cubicBezTo>
                  <a:pt x="2239838" y="2159611"/>
                  <a:pt x="2238677" y="2159611"/>
                  <a:pt x="2163292" y="2159611"/>
                </a:cubicBezTo>
                <a:cubicBezTo>
                  <a:pt x="2155636" y="2159611"/>
                  <a:pt x="2149893" y="2161524"/>
                  <a:pt x="2146065" y="2167264"/>
                </a:cubicBezTo>
                <a:cubicBezTo>
                  <a:pt x="2130752" y="2186398"/>
                  <a:pt x="2073329" y="2243801"/>
                  <a:pt x="2035047" y="2243801"/>
                </a:cubicBezTo>
                <a:cubicBezTo>
                  <a:pt x="1977623" y="2243801"/>
                  <a:pt x="1946997" y="2201706"/>
                  <a:pt x="1946997" y="2128996"/>
                </a:cubicBezTo>
                <a:cubicBezTo>
                  <a:pt x="1946997" y="2084988"/>
                  <a:pt x="1956568" y="2050546"/>
                  <a:pt x="1977623" y="2031412"/>
                </a:cubicBezTo>
                <a:cubicBezTo>
                  <a:pt x="1989108" y="2019932"/>
                  <a:pt x="2006335" y="2014191"/>
                  <a:pt x="2023562" y="2016105"/>
                </a:cubicBezTo>
                <a:cubicBezTo>
                  <a:pt x="2059930" y="2018018"/>
                  <a:pt x="2115439" y="2063940"/>
                  <a:pt x="2132666" y="2083074"/>
                </a:cubicBezTo>
                <a:cubicBezTo>
                  <a:pt x="2136495" y="2086901"/>
                  <a:pt x="2142237" y="2088814"/>
                  <a:pt x="2147979" y="2088814"/>
                </a:cubicBezTo>
                <a:cubicBezTo>
                  <a:pt x="2147999" y="2088814"/>
                  <a:pt x="2149362" y="2088814"/>
                  <a:pt x="2239857" y="2088814"/>
                </a:cubicBezTo>
                <a:cubicBezTo>
                  <a:pt x="2251341" y="2088814"/>
                  <a:pt x="2260912" y="2079247"/>
                  <a:pt x="2260912" y="2067767"/>
                </a:cubicBezTo>
                <a:cubicBezTo>
                  <a:pt x="2260912" y="2067745"/>
                  <a:pt x="2260912" y="2063978"/>
                  <a:pt x="2260912" y="1399986"/>
                </a:cubicBezTo>
                <a:cubicBezTo>
                  <a:pt x="2260926" y="1399986"/>
                  <a:pt x="2261796" y="1399986"/>
                  <a:pt x="2320250" y="1399986"/>
                </a:cubicBezTo>
                <a:cubicBezTo>
                  <a:pt x="2339391" y="1421034"/>
                  <a:pt x="2391072" y="1476523"/>
                  <a:pt x="2452324" y="1476523"/>
                </a:cubicBezTo>
                <a:cubicBezTo>
                  <a:pt x="2526974" y="1476523"/>
                  <a:pt x="2574827" y="1413380"/>
                  <a:pt x="2574827" y="1315796"/>
                </a:cubicBezTo>
                <a:cubicBezTo>
                  <a:pt x="2574827" y="1212472"/>
                  <a:pt x="2513575" y="1172290"/>
                  <a:pt x="2456152" y="1168464"/>
                </a:cubicBezTo>
                <a:cubicBezTo>
                  <a:pt x="2402557" y="1166550"/>
                  <a:pt x="2339391" y="1227779"/>
                  <a:pt x="2318336" y="1250740"/>
                </a:cubicBezTo>
                <a:cubicBezTo>
                  <a:pt x="2318321" y="1250740"/>
                  <a:pt x="2317346" y="1250740"/>
                  <a:pt x="2253256" y="1250740"/>
                </a:cubicBezTo>
                <a:cubicBezTo>
                  <a:pt x="2253256" y="1250721"/>
                  <a:pt x="2253256" y="1248087"/>
                  <a:pt x="2253256" y="894846"/>
                </a:cubicBezTo>
                <a:close/>
                <a:moveTo>
                  <a:pt x="518247" y="890083"/>
                </a:moveTo>
                <a:cubicBezTo>
                  <a:pt x="518265" y="890083"/>
                  <a:pt x="520681" y="890083"/>
                  <a:pt x="853162" y="890083"/>
                </a:cubicBezTo>
                <a:cubicBezTo>
                  <a:pt x="853162" y="890098"/>
                  <a:pt x="853162" y="891129"/>
                  <a:pt x="853162" y="964644"/>
                </a:cubicBezTo>
                <a:cubicBezTo>
                  <a:pt x="832110" y="979939"/>
                  <a:pt x="784265" y="1023911"/>
                  <a:pt x="784265" y="1077442"/>
                </a:cubicBezTo>
                <a:cubicBezTo>
                  <a:pt x="784265" y="1146268"/>
                  <a:pt x="834024" y="1218917"/>
                  <a:pt x="925886" y="1218917"/>
                </a:cubicBezTo>
                <a:cubicBezTo>
                  <a:pt x="1017749" y="1218917"/>
                  <a:pt x="1092387" y="1161562"/>
                  <a:pt x="1094301" y="1090825"/>
                </a:cubicBezTo>
                <a:cubicBezTo>
                  <a:pt x="1096214" y="1010528"/>
                  <a:pt x="1034973" y="970380"/>
                  <a:pt x="1006266" y="955085"/>
                </a:cubicBezTo>
                <a:cubicBezTo>
                  <a:pt x="1006266" y="955073"/>
                  <a:pt x="1006293" y="954246"/>
                  <a:pt x="1008180" y="895818"/>
                </a:cubicBezTo>
                <a:cubicBezTo>
                  <a:pt x="1008196" y="895818"/>
                  <a:pt x="1010524" y="895818"/>
                  <a:pt x="1346922" y="895818"/>
                </a:cubicBezTo>
                <a:lnTo>
                  <a:pt x="1346922" y="1779083"/>
                </a:lnTo>
                <a:cubicBezTo>
                  <a:pt x="1346903" y="1779083"/>
                  <a:pt x="1342912" y="1779083"/>
                  <a:pt x="518247" y="1779083"/>
                </a:cubicBezTo>
                <a:cubicBezTo>
                  <a:pt x="518247" y="1779061"/>
                  <a:pt x="518247" y="1774652"/>
                  <a:pt x="518247" y="890083"/>
                </a:cubicBezTo>
                <a:close/>
                <a:moveTo>
                  <a:pt x="1824720" y="572583"/>
                </a:moveTo>
                <a:cubicBezTo>
                  <a:pt x="1843866" y="572583"/>
                  <a:pt x="1943423" y="576407"/>
                  <a:pt x="1943423" y="643329"/>
                </a:cubicBezTo>
                <a:cubicBezTo>
                  <a:pt x="1943423" y="715986"/>
                  <a:pt x="1878328" y="758051"/>
                  <a:pt x="1878328" y="759963"/>
                </a:cubicBezTo>
                <a:cubicBezTo>
                  <a:pt x="1870670" y="763787"/>
                  <a:pt x="1866840" y="769523"/>
                  <a:pt x="1866840" y="777172"/>
                </a:cubicBezTo>
                <a:cubicBezTo>
                  <a:pt x="1866840" y="777192"/>
                  <a:pt x="1866840" y="778534"/>
                  <a:pt x="1866840" y="870862"/>
                </a:cubicBezTo>
                <a:cubicBezTo>
                  <a:pt x="1866840" y="882334"/>
                  <a:pt x="1876413" y="891894"/>
                  <a:pt x="1887901" y="891894"/>
                </a:cubicBezTo>
                <a:cubicBezTo>
                  <a:pt x="1887919" y="891894"/>
                  <a:pt x="1890348" y="891894"/>
                  <a:pt x="2211464" y="891894"/>
                </a:cubicBezTo>
                <a:cubicBezTo>
                  <a:pt x="2211464" y="891914"/>
                  <a:pt x="2211464" y="894658"/>
                  <a:pt x="2211464" y="1272391"/>
                </a:cubicBezTo>
                <a:cubicBezTo>
                  <a:pt x="2211464" y="1283863"/>
                  <a:pt x="2221036" y="1293424"/>
                  <a:pt x="2232524" y="1293424"/>
                </a:cubicBezTo>
                <a:cubicBezTo>
                  <a:pt x="2232544" y="1293424"/>
                  <a:pt x="2233937" y="1293424"/>
                  <a:pt x="2328253" y="1293424"/>
                </a:cubicBezTo>
                <a:cubicBezTo>
                  <a:pt x="2333996" y="1293424"/>
                  <a:pt x="2339740" y="1291512"/>
                  <a:pt x="2343569" y="1287688"/>
                </a:cubicBezTo>
                <a:cubicBezTo>
                  <a:pt x="2370373" y="1257095"/>
                  <a:pt x="2422067" y="1209294"/>
                  <a:pt x="2454614" y="1211206"/>
                </a:cubicBezTo>
                <a:cubicBezTo>
                  <a:pt x="2504393" y="1215030"/>
                  <a:pt x="2531197" y="1253271"/>
                  <a:pt x="2531197" y="1316368"/>
                </a:cubicBezTo>
                <a:cubicBezTo>
                  <a:pt x="2531197" y="1373730"/>
                  <a:pt x="2512051" y="1434915"/>
                  <a:pt x="2452700" y="1434915"/>
                </a:cubicBezTo>
                <a:cubicBezTo>
                  <a:pt x="2408665" y="1434915"/>
                  <a:pt x="2362715" y="1385202"/>
                  <a:pt x="2347398" y="1366081"/>
                </a:cubicBezTo>
                <a:cubicBezTo>
                  <a:pt x="2343569" y="1362257"/>
                  <a:pt x="2337825" y="1358433"/>
                  <a:pt x="2330167" y="1358433"/>
                </a:cubicBezTo>
                <a:cubicBezTo>
                  <a:pt x="2330147" y="1358433"/>
                  <a:pt x="2328836" y="1358433"/>
                  <a:pt x="2240182" y="1358433"/>
                </a:cubicBezTo>
                <a:cubicBezTo>
                  <a:pt x="2226780" y="1358433"/>
                  <a:pt x="2217207" y="1367993"/>
                  <a:pt x="2217207" y="1379466"/>
                </a:cubicBezTo>
                <a:lnTo>
                  <a:pt x="2217207" y="1779083"/>
                </a:lnTo>
                <a:cubicBezTo>
                  <a:pt x="2217181" y="1779083"/>
                  <a:pt x="2212574" y="1779083"/>
                  <a:pt x="1388197" y="1779083"/>
                </a:cubicBezTo>
                <a:cubicBezTo>
                  <a:pt x="1388197" y="1779059"/>
                  <a:pt x="1388197" y="1774461"/>
                  <a:pt x="1388197" y="895718"/>
                </a:cubicBezTo>
                <a:cubicBezTo>
                  <a:pt x="1388218" y="895718"/>
                  <a:pt x="1390988" y="895718"/>
                  <a:pt x="1776856" y="895718"/>
                </a:cubicBezTo>
                <a:cubicBezTo>
                  <a:pt x="1788343" y="895718"/>
                  <a:pt x="1797916" y="886158"/>
                  <a:pt x="1797916" y="874686"/>
                </a:cubicBezTo>
                <a:cubicBezTo>
                  <a:pt x="1797916" y="874663"/>
                  <a:pt x="1797916" y="873175"/>
                  <a:pt x="1797916" y="773348"/>
                </a:cubicBezTo>
                <a:cubicBezTo>
                  <a:pt x="1797916" y="765699"/>
                  <a:pt x="1792172" y="758051"/>
                  <a:pt x="1786428" y="756139"/>
                </a:cubicBezTo>
                <a:cubicBezTo>
                  <a:pt x="1782599" y="754227"/>
                  <a:pt x="1717504" y="717898"/>
                  <a:pt x="1717504" y="645241"/>
                </a:cubicBezTo>
                <a:cubicBezTo>
                  <a:pt x="1717504" y="587879"/>
                  <a:pt x="1784514" y="572583"/>
                  <a:pt x="1824720" y="572583"/>
                </a:cubicBezTo>
                <a:close/>
                <a:moveTo>
                  <a:pt x="476248" y="312233"/>
                </a:moveTo>
                <a:cubicBezTo>
                  <a:pt x="476248" y="312246"/>
                  <a:pt x="476248" y="316648"/>
                  <a:pt x="476248" y="1788699"/>
                </a:cubicBezTo>
                <a:cubicBezTo>
                  <a:pt x="474337" y="1792524"/>
                  <a:pt x="472426" y="1796349"/>
                  <a:pt x="472426" y="1800174"/>
                </a:cubicBezTo>
                <a:cubicBezTo>
                  <a:pt x="472426" y="1803999"/>
                  <a:pt x="474337" y="1807824"/>
                  <a:pt x="476248" y="1809737"/>
                </a:cubicBezTo>
                <a:cubicBezTo>
                  <a:pt x="476248" y="1809747"/>
                  <a:pt x="476248" y="1811308"/>
                  <a:pt x="476248" y="2058365"/>
                </a:cubicBezTo>
                <a:cubicBezTo>
                  <a:pt x="476248" y="2069840"/>
                  <a:pt x="485805" y="2079403"/>
                  <a:pt x="497273" y="2079403"/>
                </a:cubicBezTo>
                <a:cubicBezTo>
                  <a:pt x="497284" y="2079403"/>
                  <a:pt x="498251" y="2079403"/>
                  <a:pt x="589018" y="2079403"/>
                </a:cubicBezTo>
                <a:cubicBezTo>
                  <a:pt x="596664" y="2079403"/>
                  <a:pt x="604309" y="2073665"/>
                  <a:pt x="608132" y="2066015"/>
                </a:cubicBezTo>
                <a:cubicBezTo>
                  <a:pt x="610043" y="2064103"/>
                  <a:pt x="636802" y="1995252"/>
                  <a:pt x="713256" y="1997164"/>
                </a:cubicBezTo>
                <a:cubicBezTo>
                  <a:pt x="776331" y="1999077"/>
                  <a:pt x="789710" y="2046890"/>
                  <a:pt x="789710" y="2115741"/>
                </a:cubicBezTo>
                <a:cubicBezTo>
                  <a:pt x="789710" y="2159729"/>
                  <a:pt x="780153" y="2192241"/>
                  <a:pt x="762951" y="2209454"/>
                </a:cubicBezTo>
                <a:cubicBezTo>
                  <a:pt x="749572" y="2220929"/>
                  <a:pt x="732370" y="2226667"/>
                  <a:pt x="707522" y="2226667"/>
                </a:cubicBezTo>
                <a:cubicBezTo>
                  <a:pt x="632979" y="2222842"/>
                  <a:pt x="615777" y="2165466"/>
                  <a:pt x="615777" y="2161641"/>
                </a:cubicBezTo>
                <a:cubicBezTo>
                  <a:pt x="611955" y="2153991"/>
                  <a:pt x="604309" y="2146341"/>
                  <a:pt x="594752" y="2146341"/>
                </a:cubicBezTo>
                <a:cubicBezTo>
                  <a:pt x="594746" y="2146341"/>
                  <a:pt x="593960" y="2146341"/>
                  <a:pt x="493451" y="2146341"/>
                </a:cubicBezTo>
                <a:cubicBezTo>
                  <a:pt x="481982" y="2146341"/>
                  <a:pt x="472426" y="2155904"/>
                  <a:pt x="472426" y="2167379"/>
                </a:cubicBezTo>
                <a:lnTo>
                  <a:pt x="472426" y="2572833"/>
                </a:lnTo>
                <a:cubicBezTo>
                  <a:pt x="388326" y="2393056"/>
                  <a:pt x="288936" y="2209454"/>
                  <a:pt x="256443" y="2146341"/>
                </a:cubicBezTo>
                <a:cubicBezTo>
                  <a:pt x="199103" y="2031590"/>
                  <a:pt x="-165965" y="1496084"/>
                  <a:pt x="90156" y="849651"/>
                </a:cubicBezTo>
                <a:cubicBezTo>
                  <a:pt x="181901" y="616324"/>
                  <a:pt x="319518" y="440372"/>
                  <a:pt x="476248" y="312233"/>
                </a:cubicBezTo>
                <a:close/>
                <a:moveTo>
                  <a:pt x="1397956" y="145"/>
                </a:moveTo>
                <a:cubicBezTo>
                  <a:pt x="1812949" y="5882"/>
                  <a:pt x="2065387" y="155035"/>
                  <a:pt x="2338862" y="386413"/>
                </a:cubicBezTo>
                <a:cubicBezTo>
                  <a:pt x="2478468" y="503058"/>
                  <a:pt x="2579825" y="677070"/>
                  <a:pt x="2648672" y="849169"/>
                </a:cubicBezTo>
                <a:cubicBezTo>
                  <a:pt x="2648658" y="849169"/>
                  <a:pt x="2645403" y="849169"/>
                  <a:pt x="1910482" y="849169"/>
                </a:cubicBezTo>
                <a:cubicBezTo>
                  <a:pt x="1910482" y="849159"/>
                  <a:pt x="1910482" y="848358"/>
                  <a:pt x="1910482" y="786066"/>
                </a:cubicBezTo>
                <a:cubicBezTo>
                  <a:pt x="1931518" y="768856"/>
                  <a:pt x="1985066" y="719139"/>
                  <a:pt x="1985066" y="642650"/>
                </a:cubicBezTo>
                <a:cubicBezTo>
                  <a:pt x="1985066" y="558512"/>
                  <a:pt x="1899007" y="529829"/>
                  <a:pt x="1824423" y="529829"/>
                </a:cubicBezTo>
                <a:cubicBezTo>
                  <a:pt x="1753664" y="529829"/>
                  <a:pt x="1675255" y="566161"/>
                  <a:pt x="1675255" y="644562"/>
                </a:cubicBezTo>
                <a:cubicBezTo>
                  <a:pt x="1675255" y="722963"/>
                  <a:pt x="1730715" y="768856"/>
                  <a:pt x="1755577" y="784154"/>
                </a:cubicBezTo>
                <a:cubicBezTo>
                  <a:pt x="1755577" y="784165"/>
                  <a:pt x="1755577" y="785040"/>
                  <a:pt x="1755577" y="852994"/>
                </a:cubicBezTo>
                <a:cubicBezTo>
                  <a:pt x="1755559" y="852994"/>
                  <a:pt x="1751816" y="852994"/>
                  <a:pt x="986788" y="852994"/>
                </a:cubicBezTo>
                <a:cubicBezTo>
                  <a:pt x="975313" y="852994"/>
                  <a:pt x="965751" y="860643"/>
                  <a:pt x="965751" y="872116"/>
                </a:cubicBezTo>
                <a:cubicBezTo>
                  <a:pt x="965751" y="872131"/>
                  <a:pt x="965727" y="873316"/>
                  <a:pt x="963839" y="967727"/>
                </a:cubicBezTo>
                <a:cubicBezTo>
                  <a:pt x="961926" y="977288"/>
                  <a:pt x="967664" y="984937"/>
                  <a:pt x="977226" y="988761"/>
                </a:cubicBezTo>
                <a:cubicBezTo>
                  <a:pt x="977271" y="988778"/>
                  <a:pt x="1053722" y="1017465"/>
                  <a:pt x="1051810" y="1088196"/>
                </a:cubicBezTo>
                <a:cubicBezTo>
                  <a:pt x="1049897" y="1137914"/>
                  <a:pt x="994437" y="1174246"/>
                  <a:pt x="925591" y="1174246"/>
                </a:cubicBezTo>
                <a:cubicBezTo>
                  <a:pt x="860569" y="1174246"/>
                  <a:pt x="826145" y="1126441"/>
                  <a:pt x="826145" y="1076723"/>
                </a:cubicBezTo>
                <a:cubicBezTo>
                  <a:pt x="826145" y="1040391"/>
                  <a:pt x="870131" y="1002146"/>
                  <a:pt x="885430" y="992585"/>
                </a:cubicBezTo>
                <a:cubicBezTo>
                  <a:pt x="893080" y="988761"/>
                  <a:pt x="894992" y="981112"/>
                  <a:pt x="894992" y="973463"/>
                </a:cubicBezTo>
                <a:cubicBezTo>
                  <a:pt x="894992" y="973453"/>
                  <a:pt x="894992" y="972424"/>
                  <a:pt x="894992" y="868291"/>
                </a:cubicBezTo>
                <a:cubicBezTo>
                  <a:pt x="894992" y="854906"/>
                  <a:pt x="885430" y="847257"/>
                  <a:pt x="873955" y="847257"/>
                </a:cubicBezTo>
                <a:cubicBezTo>
                  <a:pt x="873939" y="847257"/>
                  <a:pt x="871548" y="847257"/>
                  <a:pt x="518247" y="847257"/>
                </a:cubicBezTo>
                <a:lnTo>
                  <a:pt x="518247" y="279329"/>
                </a:lnTo>
                <a:cubicBezTo>
                  <a:pt x="803196" y="67073"/>
                  <a:pt x="1141693" y="-3679"/>
                  <a:pt x="1397956" y="145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4" name="Freeform 6"/>
          <p:cNvSpPr>
            <a:spLocks/>
          </p:cNvSpPr>
          <p:nvPr/>
        </p:nvSpPr>
        <p:spPr bwMode="auto">
          <a:xfrm>
            <a:off x="5598842" y="2437561"/>
            <a:ext cx="287202" cy="331490"/>
          </a:xfrm>
          <a:custGeom>
            <a:avLst/>
            <a:gdLst>
              <a:gd name="T0" fmla="*/ 176 w 177"/>
              <a:gd name="T1" fmla="*/ 113 h 205"/>
              <a:gd name="T2" fmla="*/ 169 w 177"/>
              <a:gd name="T3" fmla="*/ 93 h 205"/>
              <a:gd name="T4" fmla="*/ 167 w 177"/>
              <a:gd name="T5" fmla="*/ 85 h 205"/>
              <a:gd name="T6" fmla="*/ 167 w 177"/>
              <a:gd name="T7" fmla="*/ 81 h 205"/>
              <a:gd name="T8" fmla="*/ 168 w 177"/>
              <a:gd name="T9" fmla="*/ 74 h 205"/>
              <a:gd name="T10" fmla="*/ 157 w 177"/>
              <a:gd name="T11" fmla="*/ 45 h 205"/>
              <a:gd name="T12" fmla="*/ 156 w 177"/>
              <a:gd name="T13" fmla="*/ 42 h 205"/>
              <a:gd name="T14" fmla="*/ 160 w 177"/>
              <a:gd name="T15" fmla="*/ 39 h 205"/>
              <a:gd name="T16" fmla="*/ 144 w 177"/>
              <a:gd name="T17" fmla="*/ 19 h 205"/>
              <a:gd name="T18" fmla="*/ 148 w 177"/>
              <a:gd name="T19" fmla="*/ 17 h 205"/>
              <a:gd name="T20" fmla="*/ 148 w 177"/>
              <a:gd name="T21" fmla="*/ 17 h 205"/>
              <a:gd name="T22" fmla="*/ 137 w 177"/>
              <a:gd name="T23" fmla="*/ 10 h 205"/>
              <a:gd name="T24" fmla="*/ 97 w 177"/>
              <a:gd name="T25" fmla="*/ 0 h 205"/>
              <a:gd name="T26" fmla="*/ 95 w 177"/>
              <a:gd name="T27" fmla="*/ 0 h 205"/>
              <a:gd name="T28" fmla="*/ 86 w 177"/>
              <a:gd name="T29" fmla="*/ 0 h 205"/>
              <a:gd name="T30" fmla="*/ 78 w 177"/>
              <a:gd name="T31" fmla="*/ 0 h 205"/>
              <a:gd name="T32" fmla="*/ 33 w 177"/>
              <a:gd name="T33" fmla="*/ 15 h 205"/>
              <a:gd name="T34" fmla="*/ 7 w 177"/>
              <a:gd name="T35" fmla="*/ 46 h 205"/>
              <a:gd name="T36" fmla="*/ 0 w 177"/>
              <a:gd name="T37" fmla="*/ 71 h 205"/>
              <a:gd name="T38" fmla="*/ 0 w 177"/>
              <a:gd name="T39" fmla="*/ 72 h 205"/>
              <a:gd name="T40" fmla="*/ 0 w 177"/>
              <a:gd name="T41" fmla="*/ 80 h 205"/>
              <a:gd name="T42" fmla="*/ 2 w 177"/>
              <a:gd name="T43" fmla="*/ 93 h 205"/>
              <a:gd name="T44" fmla="*/ 8 w 177"/>
              <a:gd name="T45" fmla="*/ 109 h 205"/>
              <a:gd name="T46" fmla="*/ 13 w 177"/>
              <a:gd name="T47" fmla="*/ 116 h 205"/>
              <a:gd name="T48" fmla="*/ 27 w 177"/>
              <a:gd name="T49" fmla="*/ 137 h 205"/>
              <a:gd name="T50" fmla="*/ 44 w 177"/>
              <a:gd name="T51" fmla="*/ 173 h 205"/>
              <a:gd name="T52" fmla="*/ 46 w 177"/>
              <a:gd name="T53" fmla="*/ 183 h 205"/>
              <a:gd name="T54" fmla="*/ 46 w 177"/>
              <a:gd name="T55" fmla="*/ 202 h 205"/>
              <a:gd name="T56" fmla="*/ 46 w 177"/>
              <a:gd name="T57" fmla="*/ 205 h 205"/>
              <a:gd name="T58" fmla="*/ 134 w 177"/>
              <a:gd name="T59" fmla="*/ 205 h 205"/>
              <a:gd name="T60" fmla="*/ 134 w 177"/>
              <a:gd name="T61" fmla="*/ 203 h 205"/>
              <a:gd name="T62" fmla="*/ 135 w 177"/>
              <a:gd name="T63" fmla="*/ 181 h 205"/>
              <a:gd name="T64" fmla="*/ 136 w 177"/>
              <a:gd name="T65" fmla="*/ 175 h 205"/>
              <a:gd name="T66" fmla="*/ 140 w 177"/>
              <a:gd name="T67" fmla="*/ 170 h 205"/>
              <a:gd name="T68" fmla="*/ 151 w 177"/>
              <a:gd name="T69" fmla="*/ 169 h 205"/>
              <a:gd name="T70" fmla="*/ 157 w 177"/>
              <a:gd name="T71" fmla="*/ 170 h 205"/>
              <a:gd name="T72" fmla="*/ 168 w 177"/>
              <a:gd name="T73" fmla="*/ 163 h 205"/>
              <a:gd name="T74" fmla="*/ 168 w 177"/>
              <a:gd name="T75" fmla="*/ 159 h 205"/>
              <a:gd name="T76" fmla="*/ 169 w 177"/>
              <a:gd name="T77" fmla="*/ 152 h 205"/>
              <a:gd name="T78" fmla="*/ 167 w 177"/>
              <a:gd name="T79" fmla="*/ 142 h 205"/>
              <a:gd name="T80" fmla="*/ 167 w 177"/>
              <a:gd name="T81" fmla="*/ 141 h 205"/>
              <a:gd name="T82" fmla="*/ 170 w 177"/>
              <a:gd name="T83" fmla="*/ 139 h 205"/>
              <a:gd name="T84" fmla="*/ 171 w 177"/>
              <a:gd name="T85" fmla="*/ 133 h 205"/>
              <a:gd name="T86" fmla="*/ 170 w 177"/>
              <a:gd name="T87" fmla="*/ 123 h 205"/>
              <a:gd name="T88" fmla="*/ 171 w 177"/>
              <a:gd name="T89" fmla="*/ 121 h 205"/>
              <a:gd name="T90" fmla="*/ 175 w 177"/>
              <a:gd name="T91" fmla="*/ 119 h 205"/>
              <a:gd name="T92" fmla="*/ 176 w 177"/>
              <a:gd name="T93" fmla="*/ 113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77" h="205">
                <a:moveTo>
                  <a:pt x="176" y="113"/>
                </a:moveTo>
                <a:cubicBezTo>
                  <a:pt x="174" y="106"/>
                  <a:pt x="171" y="99"/>
                  <a:pt x="169" y="93"/>
                </a:cubicBezTo>
                <a:cubicBezTo>
                  <a:pt x="168" y="90"/>
                  <a:pt x="167" y="87"/>
                  <a:pt x="167" y="85"/>
                </a:cubicBezTo>
                <a:cubicBezTo>
                  <a:pt x="166" y="84"/>
                  <a:pt x="167" y="82"/>
                  <a:pt x="167" y="81"/>
                </a:cubicBezTo>
                <a:cubicBezTo>
                  <a:pt x="169" y="79"/>
                  <a:pt x="168" y="77"/>
                  <a:pt x="168" y="74"/>
                </a:cubicBezTo>
                <a:cubicBezTo>
                  <a:pt x="165" y="64"/>
                  <a:pt x="162" y="54"/>
                  <a:pt x="157" y="45"/>
                </a:cubicBezTo>
                <a:cubicBezTo>
                  <a:pt x="157" y="44"/>
                  <a:pt x="156" y="43"/>
                  <a:pt x="156" y="42"/>
                </a:cubicBezTo>
                <a:cubicBezTo>
                  <a:pt x="157" y="41"/>
                  <a:pt x="159" y="40"/>
                  <a:pt x="160" y="39"/>
                </a:cubicBezTo>
                <a:cubicBezTo>
                  <a:pt x="156" y="32"/>
                  <a:pt x="151" y="25"/>
                  <a:pt x="144" y="19"/>
                </a:cubicBezTo>
                <a:cubicBezTo>
                  <a:pt x="146" y="18"/>
                  <a:pt x="147" y="18"/>
                  <a:pt x="148" y="17"/>
                </a:cubicBezTo>
                <a:cubicBezTo>
                  <a:pt x="148" y="17"/>
                  <a:pt x="148" y="17"/>
                  <a:pt x="148" y="17"/>
                </a:cubicBezTo>
                <a:cubicBezTo>
                  <a:pt x="144" y="15"/>
                  <a:pt x="141" y="12"/>
                  <a:pt x="137" y="10"/>
                </a:cubicBezTo>
                <a:cubicBezTo>
                  <a:pt x="124" y="4"/>
                  <a:pt x="111" y="1"/>
                  <a:pt x="97" y="0"/>
                </a:cubicBezTo>
                <a:cubicBezTo>
                  <a:pt x="96" y="0"/>
                  <a:pt x="96" y="0"/>
                  <a:pt x="95" y="0"/>
                </a:cubicBezTo>
                <a:cubicBezTo>
                  <a:pt x="92" y="0"/>
                  <a:pt x="89" y="0"/>
                  <a:pt x="86" y="0"/>
                </a:cubicBezTo>
                <a:cubicBezTo>
                  <a:pt x="84" y="0"/>
                  <a:pt x="81" y="0"/>
                  <a:pt x="78" y="0"/>
                </a:cubicBezTo>
                <a:cubicBezTo>
                  <a:pt x="62" y="2"/>
                  <a:pt x="47" y="6"/>
                  <a:pt x="33" y="15"/>
                </a:cubicBezTo>
                <a:cubicBezTo>
                  <a:pt x="21" y="23"/>
                  <a:pt x="13" y="33"/>
                  <a:pt x="7" y="46"/>
                </a:cubicBezTo>
                <a:cubicBezTo>
                  <a:pt x="3" y="54"/>
                  <a:pt x="1" y="62"/>
                  <a:pt x="0" y="71"/>
                </a:cubicBezTo>
                <a:cubicBezTo>
                  <a:pt x="0" y="71"/>
                  <a:pt x="0" y="72"/>
                  <a:pt x="0" y="72"/>
                </a:cubicBezTo>
                <a:cubicBezTo>
                  <a:pt x="0" y="75"/>
                  <a:pt x="0" y="78"/>
                  <a:pt x="0" y="80"/>
                </a:cubicBezTo>
                <a:cubicBezTo>
                  <a:pt x="1" y="84"/>
                  <a:pt x="1" y="89"/>
                  <a:pt x="2" y="93"/>
                </a:cubicBezTo>
                <a:cubicBezTo>
                  <a:pt x="3" y="98"/>
                  <a:pt x="5" y="104"/>
                  <a:pt x="8" y="109"/>
                </a:cubicBezTo>
                <a:cubicBezTo>
                  <a:pt x="10" y="111"/>
                  <a:pt x="11" y="114"/>
                  <a:pt x="13" y="116"/>
                </a:cubicBezTo>
                <a:cubicBezTo>
                  <a:pt x="17" y="123"/>
                  <a:pt x="21" y="130"/>
                  <a:pt x="27" y="137"/>
                </a:cubicBezTo>
                <a:cubicBezTo>
                  <a:pt x="36" y="147"/>
                  <a:pt x="42" y="159"/>
                  <a:pt x="44" y="173"/>
                </a:cubicBezTo>
                <a:cubicBezTo>
                  <a:pt x="45" y="176"/>
                  <a:pt x="46" y="180"/>
                  <a:pt x="46" y="183"/>
                </a:cubicBezTo>
                <a:cubicBezTo>
                  <a:pt x="46" y="189"/>
                  <a:pt x="46" y="196"/>
                  <a:pt x="46" y="202"/>
                </a:cubicBezTo>
                <a:cubicBezTo>
                  <a:pt x="46" y="203"/>
                  <a:pt x="46" y="203"/>
                  <a:pt x="46" y="205"/>
                </a:cubicBezTo>
                <a:cubicBezTo>
                  <a:pt x="75" y="205"/>
                  <a:pt x="105" y="205"/>
                  <a:pt x="134" y="205"/>
                </a:cubicBezTo>
                <a:cubicBezTo>
                  <a:pt x="134" y="204"/>
                  <a:pt x="134" y="203"/>
                  <a:pt x="134" y="203"/>
                </a:cubicBezTo>
                <a:cubicBezTo>
                  <a:pt x="135" y="195"/>
                  <a:pt x="135" y="188"/>
                  <a:pt x="135" y="181"/>
                </a:cubicBezTo>
                <a:cubicBezTo>
                  <a:pt x="135" y="179"/>
                  <a:pt x="135" y="177"/>
                  <a:pt x="136" y="175"/>
                </a:cubicBezTo>
                <a:cubicBezTo>
                  <a:pt x="136" y="172"/>
                  <a:pt x="138" y="171"/>
                  <a:pt x="140" y="170"/>
                </a:cubicBezTo>
                <a:cubicBezTo>
                  <a:pt x="144" y="169"/>
                  <a:pt x="147" y="169"/>
                  <a:pt x="151" y="169"/>
                </a:cubicBezTo>
                <a:cubicBezTo>
                  <a:pt x="153" y="169"/>
                  <a:pt x="155" y="170"/>
                  <a:pt x="157" y="170"/>
                </a:cubicBezTo>
                <a:cubicBezTo>
                  <a:pt x="161" y="171"/>
                  <a:pt x="168" y="168"/>
                  <a:pt x="168" y="163"/>
                </a:cubicBezTo>
                <a:cubicBezTo>
                  <a:pt x="168" y="162"/>
                  <a:pt x="168" y="161"/>
                  <a:pt x="168" y="159"/>
                </a:cubicBezTo>
                <a:cubicBezTo>
                  <a:pt x="167" y="157"/>
                  <a:pt x="168" y="155"/>
                  <a:pt x="169" y="152"/>
                </a:cubicBezTo>
                <a:cubicBezTo>
                  <a:pt x="172" y="148"/>
                  <a:pt x="172" y="145"/>
                  <a:pt x="167" y="142"/>
                </a:cubicBezTo>
                <a:cubicBezTo>
                  <a:pt x="167" y="141"/>
                  <a:pt x="167" y="141"/>
                  <a:pt x="167" y="141"/>
                </a:cubicBezTo>
                <a:cubicBezTo>
                  <a:pt x="168" y="140"/>
                  <a:pt x="169" y="140"/>
                  <a:pt x="170" y="139"/>
                </a:cubicBezTo>
                <a:cubicBezTo>
                  <a:pt x="172" y="137"/>
                  <a:pt x="172" y="136"/>
                  <a:pt x="171" y="133"/>
                </a:cubicBezTo>
                <a:cubicBezTo>
                  <a:pt x="171" y="130"/>
                  <a:pt x="170" y="126"/>
                  <a:pt x="170" y="123"/>
                </a:cubicBezTo>
                <a:cubicBezTo>
                  <a:pt x="169" y="122"/>
                  <a:pt x="170" y="121"/>
                  <a:pt x="171" y="121"/>
                </a:cubicBezTo>
                <a:cubicBezTo>
                  <a:pt x="172" y="120"/>
                  <a:pt x="173" y="120"/>
                  <a:pt x="175" y="119"/>
                </a:cubicBezTo>
                <a:cubicBezTo>
                  <a:pt x="177" y="117"/>
                  <a:pt x="177" y="116"/>
                  <a:pt x="176" y="11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Freeform 7"/>
          <p:cNvSpPr>
            <a:spLocks/>
          </p:cNvSpPr>
          <p:nvPr/>
        </p:nvSpPr>
        <p:spPr bwMode="auto">
          <a:xfrm>
            <a:off x="3120050" y="2879099"/>
            <a:ext cx="315385" cy="312983"/>
          </a:xfrm>
          <a:custGeom>
            <a:avLst/>
            <a:gdLst/>
            <a:ahLst/>
            <a:cxnLst/>
            <a:rect l="l" t="t" r="r" b="b"/>
            <a:pathLst>
              <a:path w="373063" h="370222">
                <a:moveTo>
                  <a:pt x="192942" y="195263"/>
                </a:moveTo>
                <a:cubicBezTo>
                  <a:pt x="250337" y="195263"/>
                  <a:pt x="305818" y="195263"/>
                  <a:pt x="361299" y="195263"/>
                </a:cubicBezTo>
                <a:lnTo>
                  <a:pt x="365125" y="195263"/>
                </a:lnTo>
                <a:cubicBezTo>
                  <a:pt x="365125" y="258128"/>
                  <a:pt x="328775" y="326708"/>
                  <a:pt x="257989" y="357188"/>
                </a:cubicBezTo>
                <a:cubicBezTo>
                  <a:pt x="187203" y="385763"/>
                  <a:pt x="110677" y="364808"/>
                  <a:pt x="66675" y="319088"/>
                </a:cubicBezTo>
                <a:cubicBezTo>
                  <a:pt x="108764" y="277178"/>
                  <a:pt x="148940" y="237173"/>
                  <a:pt x="189116" y="199073"/>
                </a:cubicBezTo>
                <a:cubicBezTo>
                  <a:pt x="189116" y="197168"/>
                  <a:pt x="191029" y="195263"/>
                  <a:pt x="192942" y="195263"/>
                </a:cubicBezTo>
                <a:close/>
                <a:moveTo>
                  <a:pt x="200025" y="0"/>
                </a:moveTo>
                <a:lnTo>
                  <a:pt x="211434" y="0"/>
                </a:lnTo>
                <a:cubicBezTo>
                  <a:pt x="217139" y="0"/>
                  <a:pt x="224745" y="1902"/>
                  <a:pt x="230449" y="1902"/>
                </a:cubicBezTo>
                <a:cubicBezTo>
                  <a:pt x="281790" y="13311"/>
                  <a:pt x="321722" y="39932"/>
                  <a:pt x="350245" y="85568"/>
                </a:cubicBezTo>
                <a:cubicBezTo>
                  <a:pt x="365457" y="110288"/>
                  <a:pt x="373063" y="138811"/>
                  <a:pt x="373063" y="169235"/>
                </a:cubicBezTo>
                <a:cubicBezTo>
                  <a:pt x="316018" y="173038"/>
                  <a:pt x="258972" y="173038"/>
                  <a:pt x="200025" y="173038"/>
                </a:cubicBezTo>
                <a:cubicBezTo>
                  <a:pt x="200025" y="115993"/>
                  <a:pt x="200025" y="57046"/>
                  <a:pt x="200025" y="0"/>
                </a:cubicBezTo>
                <a:close/>
                <a:moveTo>
                  <a:pt x="164721" y="0"/>
                </a:moveTo>
                <a:lnTo>
                  <a:pt x="176213" y="0"/>
                </a:lnTo>
                <a:cubicBezTo>
                  <a:pt x="176213" y="57394"/>
                  <a:pt x="176213" y="114789"/>
                  <a:pt x="176213" y="172183"/>
                </a:cubicBezTo>
                <a:cubicBezTo>
                  <a:pt x="176213" y="174096"/>
                  <a:pt x="174298" y="176009"/>
                  <a:pt x="174298" y="177922"/>
                </a:cubicBezTo>
                <a:cubicBezTo>
                  <a:pt x="134075" y="218098"/>
                  <a:pt x="93853" y="256361"/>
                  <a:pt x="53630" y="296537"/>
                </a:cubicBezTo>
                <a:cubicBezTo>
                  <a:pt x="45969" y="292711"/>
                  <a:pt x="40223" y="285058"/>
                  <a:pt x="34477" y="279319"/>
                </a:cubicBezTo>
                <a:cubicBezTo>
                  <a:pt x="15323" y="252535"/>
                  <a:pt x="3831" y="221924"/>
                  <a:pt x="1915" y="189401"/>
                </a:cubicBezTo>
                <a:cubicBezTo>
                  <a:pt x="1915" y="187488"/>
                  <a:pt x="0" y="187488"/>
                  <a:pt x="0" y="185575"/>
                </a:cubicBezTo>
                <a:cubicBezTo>
                  <a:pt x="0" y="177922"/>
                  <a:pt x="0" y="170270"/>
                  <a:pt x="0" y="164530"/>
                </a:cubicBezTo>
                <a:cubicBezTo>
                  <a:pt x="0" y="162617"/>
                  <a:pt x="1915" y="162617"/>
                  <a:pt x="1915" y="160704"/>
                </a:cubicBezTo>
                <a:cubicBezTo>
                  <a:pt x="3831" y="128181"/>
                  <a:pt x="15323" y="97570"/>
                  <a:pt x="34477" y="72699"/>
                </a:cubicBezTo>
                <a:cubicBezTo>
                  <a:pt x="61292" y="34437"/>
                  <a:pt x="99599" y="11479"/>
                  <a:pt x="145567" y="1913"/>
                </a:cubicBezTo>
                <a:cubicBezTo>
                  <a:pt x="151313" y="1913"/>
                  <a:pt x="158975" y="0"/>
                  <a:pt x="16472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>
            <a:off x="6037696" y="1896709"/>
            <a:ext cx="206678" cy="233519"/>
          </a:xfrm>
          <a:custGeom>
            <a:avLst/>
            <a:gdLst>
              <a:gd name="T0" fmla="*/ 106 w 128"/>
              <a:gd name="T1" fmla="*/ 144 h 144"/>
              <a:gd name="T2" fmla="*/ 12 w 128"/>
              <a:gd name="T3" fmla="*/ 144 h 144"/>
              <a:gd name="T4" fmla="*/ 12 w 128"/>
              <a:gd name="T5" fmla="*/ 14 h 144"/>
              <a:gd name="T6" fmla="*/ 0 w 128"/>
              <a:gd name="T7" fmla="*/ 14 h 144"/>
              <a:gd name="T8" fmla="*/ 0 w 128"/>
              <a:gd name="T9" fmla="*/ 0 h 144"/>
              <a:gd name="T10" fmla="*/ 128 w 128"/>
              <a:gd name="T11" fmla="*/ 0 h 144"/>
              <a:gd name="T12" fmla="*/ 128 w 128"/>
              <a:gd name="T13" fmla="*/ 14 h 144"/>
              <a:gd name="T14" fmla="*/ 106 w 128"/>
              <a:gd name="T15" fmla="*/ 14 h 144"/>
              <a:gd name="T16" fmla="*/ 106 w 128"/>
              <a:gd name="T17" fmla="*/ 14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8" h="144">
                <a:moveTo>
                  <a:pt x="106" y="144"/>
                </a:moveTo>
                <a:cubicBezTo>
                  <a:pt x="74" y="144"/>
                  <a:pt x="43" y="144"/>
                  <a:pt x="12" y="144"/>
                </a:cubicBezTo>
                <a:cubicBezTo>
                  <a:pt x="12" y="100"/>
                  <a:pt x="12" y="57"/>
                  <a:pt x="12" y="14"/>
                </a:cubicBezTo>
                <a:cubicBezTo>
                  <a:pt x="8" y="14"/>
                  <a:pt x="4" y="14"/>
                  <a:pt x="0" y="14"/>
                </a:cubicBezTo>
                <a:cubicBezTo>
                  <a:pt x="0" y="9"/>
                  <a:pt x="0" y="4"/>
                  <a:pt x="0" y="0"/>
                </a:cubicBezTo>
                <a:cubicBezTo>
                  <a:pt x="43" y="0"/>
                  <a:pt x="85" y="0"/>
                  <a:pt x="128" y="0"/>
                </a:cubicBezTo>
                <a:cubicBezTo>
                  <a:pt x="128" y="4"/>
                  <a:pt x="128" y="9"/>
                  <a:pt x="128" y="14"/>
                </a:cubicBezTo>
                <a:cubicBezTo>
                  <a:pt x="121" y="14"/>
                  <a:pt x="114" y="14"/>
                  <a:pt x="106" y="14"/>
                </a:cubicBezTo>
                <a:cubicBezTo>
                  <a:pt x="106" y="57"/>
                  <a:pt x="106" y="100"/>
                  <a:pt x="106" y="14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Freeform 11"/>
          <p:cNvSpPr>
            <a:spLocks/>
          </p:cNvSpPr>
          <p:nvPr/>
        </p:nvSpPr>
        <p:spPr bwMode="auto">
          <a:xfrm>
            <a:off x="6173245" y="1788002"/>
            <a:ext cx="212046" cy="342226"/>
          </a:xfrm>
          <a:custGeom>
            <a:avLst/>
            <a:gdLst>
              <a:gd name="T0" fmla="*/ 0 w 131"/>
              <a:gd name="T1" fmla="*/ 19 h 211"/>
              <a:gd name="T2" fmla="*/ 18 w 131"/>
              <a:gd name="T3" fmla="*/ 0 h 211"/>
              <a:gd name="T4" fmla="*/ 51 w 131"/>
              <a:gd name="T5" fmla="*/ 30 h 211"/>
              <a:gd name="T6" fmla="*/ 48 w 131"/>
              <a:gd name="T7" fmla="*/ 33 h 211"/>
              <a:gd name="T8" fmla="*/ 50 w 131"/>
              <a:gd name="T9" fmla="*/ 36 h 211"/>
              <a:gd name="T10" fmla="*/ 46 w 131"/>
              <a:gd name="T11" fmla="*/ 39 h 211"/>
              <a:gd name="T12" fmla="*/ 60 w 131"/>
              <a:gd name="T13" fmla="*/ 41 h 211"/>
              <a:gd name="T14" fmla="*/ 89 w 131"/>
              <a:gd name="T15" fmla="*/ 35 h 211"/>
              <a:gd name="T16" fmla="*/ 96 w 131"/>
              <a:gd name="T17" fmla="*/ 26 h 211"/>
              <a:gd name="T18" fmla="*/ 115 w 131"/>
              <a:gd name="T19" fmla="*/ 15 h 211"/>
              <a:gd name="T20" fmla="*/ 131 w 131"/>
              <a:gd name="T21" fmla="*/ 30 h 211"/>
              <a:gd name="T22" fmla="*/ 131 w 131"/>
              <a:gd name="T23" fmla="*/ 33 h 211"/>
              <a:gd name="T24" fmla="*/ 122 w 131"/>
              <a:gd name="T25" fmla="*/ 109 h 211"/>
              <a:gd name="T26" fmla="*/ 119 w 131"/>
              <a:gd name="T27" fmla="*/ 122 h 211"/>
              <a:gd name="T28" fmla="*/ 110 w 131"/>
              <a:gd name="T29" fmla="*/ 132 h 211"/>
              <a:gd name="T30" fmla="*/ 57 w 131"/>
              <a:gd name="T31" fmla="*/ 140 h 211"/>
              <a:gd name="T32" fmla="*/ 56 w 131"/>
              <a:gd name="T33" fmla="*/ 140 h 211"/>
              <a:gd name="T34" fmla="*/ 55 w 131"/>
              <a:gd name="T35" fmla="*/ 140 h 211"/>
              <a:gd name="T36" fmla="*/ 55 w 131"/>
              <a:gd name="T37" fmla="*/ 145 h 211"/>
              <a:gd name="T38" fmla="*/ 55 w 131"/>
              <a:gd name="T39" fmla="*/ 195 h 211"/>
              <a:gd name="T40" fmla="*/ 46 w 131"/>
              <a:gd name="T41" fmla="*/ 209 h 211"/>
              <a:gd name="T42" fmla="*/ 31 w 131"/>
              <a:gd name="T43" fmla="*/ 200 h 211"/>
              <a:gd name="T44" fmla="*/ 29 w 131"/>
              <a:gd name="T45" fmla="*/ 170 h 211"/>
              <a:gd name="T46" fmla="*/ 31 w 131"/>
              <a:gd name="T47" fmla="*/ 138 h 211"/>
              <a:gd name="T48" fmla="*/ 34 w 131"/>
              <a:gd name="T49" fmla="*/ 130 h 211"/>
              <a:gd name="T50" fmla="*/ 52 w 131"/>
              <a:gd name="T51" fmla="*/ 116 h 211"/>
              <a:gd name="T52" fmla="*/ 80 w 131"/>
              <a:gd name="T53" fmla="*/ 111 h 211"/>
              <a:gd name="T54" fmla="*/ 85 w 131"/>
              <a:gd name="T55" fmla="*/ 107 h 211"/>
              <a:gd name="T56" fmla="*/ 92 w 131"/>
              <a:gd name="T57" fmla="*/ 61 h 211"/>
              <a:gd name="T58" fmla="*/ 92 w 131"/>
              <a:gd name="T59" fmla="*/ 60 h 211"/>
              <a:gd name="T60" fmla="*/ 82 w 131"/>
              <a:gd name="T61" fmla="*/ 63 h 211"/>
              <a:gd name="T62" fmla="*/ 53 w 131"/>
              <a:gd name="T63" fmla="*/ 63 h 211"/>
              <a:gd name="T64" fmla="*/ 36 w 131"/>
              <a:gd name="T65" fmla="*/ 60 h 211"/>
              <a:gd name="T66" fmla="*/ 27 w 131"/>
              <a:gd name="T67" fmla="*/ 46 h 211"/>
              <a:gd name="T68" fmla="*/ 26 w 131"/>
              <a:gd name="T69" fmla="*/ 43 h 211"/>
              <a:gd name="T70" fmla="*/ 2 w 131"/>
              <a:gd name="T71" fmla="*/ 21 h 211"/>
              <a:gd name="T72" fmla="*/ 0 w 131"/>
              <a:gd name="T73" fmla="*/ 19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31" h="211">
                <a:moveTo>
                  <a:pt x="0" y="19"/>
                </a:moveTo>
                <a:cubicBezTo>
                  <a:pt x="6" y="12"/>
                  <a:pt x="12" y="6"/>
                  <a:pt x="18" y="0"/>
                </a:cubicBezTo>
                <a:cubicBezTo>
                  <a:pt x="29" y="10"/>
                  <a:pt x="40" y="20"/>
                  <a:pt x="51" y="30"/>
                </a:cubicBezTo>
                <a:cubicBezTo>
                  <a:pt x="50" y="31"/>
                  <a:pt x="49" y="32"/>
                  <a:pt x="48" y="33"/>
                </a:cubicBezTo>
                <a:cubicBezTo>
                  <a:pt x="49" y="34"/>
                  <a:pt x="49" y="35"/>
                  <a:pt x="50" y="36"/>
                </a:cubicBezTo>
                <a:cubicBezTo>
                  <a:pt x="49" y="37"/>
                  <a:pt x="48" y="37"/>
                  <a:pt x="46" y="39"/>
                </a:cubicBezTo>
                <a:cubicBezTo>
                  <a:pt x="51" y="39"/>
                  <a:pt x="55" y="40"/>
                  <a:pt x="60" y="41"/>
                </a:cubicBezTo>
                <a:cubicBezTo>
                  <a:pt x="70" y="42"/>
                  <a:pt x="80" y="41"/>
                  <a:pt x="89" y="35"/>
                </a:cubicBezTo>
                <a:cubicBezTo>
                  <a:pt x="92" y="32"/>
                  <a:pt x="95" y="30"/>
                  <a:pt x="96" y="26"/>
                </a:cubicBezTo>
                <a:cubicBezTo>
                  <a:pt x="100" y="18"/>
                  <a:pt x="107" y="15"/>
                  <a:pt x="115" y="15"/>
                </a:cubicBezTo>
                <a:cubicBezTo>
                  <a:pt x="122" y="16"/>
                  <a:pt x="129" y="23"/>
                  <a:pt x="131" y="30"/>
                </a:cubicBezTo>
                <a:cubicBezTo>
                  <a:pt x="131" y="31"/>
                  <a:pt x="131" y="32"/>
                  <a:pt x="131" y="33"/>
                </a:cubicBezTo>
                <a:cubicBezTo>
                  <a:pt x="129" y="59"/>
                  <a:pt x="128" y="84"/>
                  <a:pt x="122" y="109"/>
                </a:cubicBezTo>
                <a:cubicBezTo>
                  <a:pt x="121" y="114"/>
                  <a:pt x="120" y="118"/>
                  <a:pt x="119" y="122"/>
                </a:cubicBezTo>
                <a:cubicBezTo>
                  <a:pt x="118" y="127"/>
                  <a:pt x="114" y="130"/>
                  <a:pt x="110" y="132"/>
                </a:cubicBezTo>
                <a:cubicBezTo>
                  <a:pt x="93" y="140"/>
                  <a:pt x="75" y="142"/>
                  <a:pt x="57" y="140"/>
                </a:cubicBezTo>
                <a:cubicBezTo>
                  <a:pt x="57" y="140"/>
                  <a:pt x="56" y="140"/>
                  <a:pt x="56" y="140"/>
                </a:cubicBezTo>
                <a:cubicBezTo>
                  <a:pt x="56" y="140"/>
                  <a:pt x="56" y="140"/>
                  <a:pt x="55" y="140"/>
                </a:cubicBezTo>
                <a:cubicBezTo>
                  <a:pt x="55" y="142"/>
                  <a:pt x="55" y="144"/>
                  <a:pt x="55" y="145"/>
                </a:cubicBezTo>
                <a:cubicBezTo>
                  <a:pt x="53" y="162"/>
                  <a:pt x="53" y="178"/>
                  <a:pt x="55" y="195"/>
                </a:cubicBezTo>
                <a:cubicBezTo>
                  <a:pt x="56" y="202"/>
                  <a:pt x="52" y="208"/>
                  <a:pt x="46" y="209"/>
                </a:cubicBezTo>
                <a:cubicBezTo>
                  <a:pt x="39" y="211"/>
                  <a:pt x="32" y="207"/>
                  <a:pt x="31" y="200"/>
                </a:cubicBezTo>
                <a:cubicBezTo>
                  <a:pt x="30" y="190"/>
                  <a:pt x="29" y="180"/>
                  <a:pt x="29" y="170"/>
                </a:cubicBezTo>
                <a:cubicBezTo>
                  <a:pt x="28" y="159"/>
                  <a:pt x="29" y="148"/>
                  <a:pt x="31" y="138"/>
                </a:cubicBezTo>
                <a:cubicBezTo>
                  <a:pt x="32" y="135"/>
                  <a:pt x="33" y="133"/>
                  <a:pt x="34" y="130"/>
                </a:cubicBezTo>
                <a:cubicBezTo>
                  <a:pt x="37" y="122"/>
                  <a:pt x="44" y="118"/>
                  <a:pt x="52" y="116"/>
                </a:cubicBezTo>
                <a:cubicBezTo>
                  <a:pt x="61" y="113"/>
                  <a:pt x="71" y="112"/>
                  <a:pt x="80" y="111"/>
                </a:cubicBezTo>
                <a:cubicBezTo>
                  <a:pt x="84" y="111"/>
                  <a:pt x="84" y="111"/>
                  <a:pt x="85" y="107"/>
                </a:cubicBezTo>
                <a:cubicBezTo>
                  <a:pt x="88" y="92"/>
                  <a:pt x="90" y="77"/>
                  <a:pt x="92" y="61"/>
                </a:cubicBezTo>
                <a:cubicBezTo>
                  <a:pt x="92" y="61"/>
                  <a:pt x="92" y="61"/>
                  <a:pt x="92" y="60"/>
                </a:cubicBezTo>
                <a:cubicBezTo>
                  <a:pt x="88" y="61"/>
                  <a:pt x="85" y="62"/>
                  <a:pt x="82" y="63"/>
                </a:cubicBezTo>
                <a:cubicBezTo>
                  <a:pt x="72" y="65"/>
                  <a:pt x="63" y="65"/>
                  <a:pt x="53" y="63"/>
                </a:cubicBezTo>
                <a:cubicBezTo>
                  <a:pt x="47" y="63"/>
                  <a:pt x="42" y="62"/>
                  <a:pt x="36" y="60"/>
                </a:cubicBezTo>
                <a:cubicBezTo>
                  <a:pt x="28" y="59"/>
                  <a:pt x="25" y="54"/>
                  <a:pt x="27" y="46"/>
                </a:cubicBezTo>
                <a:cubicBezTo>
                  <a:pt x="27" y="45"/>
                  <a:pt x="27" y="44"/>
                  <a:pt x="26" y="43"/>
                </a:cubicBezTo>
                <a:cubicBezTo>
                  <a:pt x="18" y="36"/>
                  <a:pt x="10" y="28"/>
                  <a:pt x="2" y="21"/>
                </a:cubicBezTo>
                <a:cubicBezTo>
                  <a:pt x="1" y="20"/>
                  <a:pt x="1" y="20"/>
                  <a:pt x="0" y="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Freeform 12"/>
          <p:cNvSpPr>
            <a:spLocks/>
          </p:cNvSpPr>
          <p:nvPr/>
        </p:nvSpPr>
        <p:spPr bwMode="auto">
          <a:xfrm>
            <a:off x="6268531" y="1920866"/>
            <a:ext cx="140917" cy="202652"/>
          </a:xfrm>
          <a:custGeom>
            <a:avLst/>
            <a:gdLst>
              <a:gd name="T0" fmla="*/ 39 w 87"/>
              <a:gd name="T1" fmla="*/ 108 h 125"/>
              <a:gd name="T2" fmla="*/ 48 w 87"/>
              <a:gd name="T3" fmla="*/ 111 h 125"/>
              <a:gd name="T4" fmla="*/ 52 w 87"/>
              <a:gd name="T5" fmla="*/ 118 h 125"/>
              <a:gd name="T6" fmla="*/ 50 w 87"/>
              <a:gd name="T7" fmla="*/ 119 h 125"/>
              <a:gd name="T8" fmla="*/ 46 w 87"/>
              <a:gd name="T9" fmla="*/ 118 h 125"/>
              <a:gd name="T10" fmla="*/ 45 w 87"/>
              <a:gd name="T11" fmla="*/ 118 h 125"/>
              <a:gd name="T12" fmla="*/ 44 w 87"/>
              <a:gd name="T13" fmla="*/ 125 h 125"/>
              <a:gd name="T14" fmla="*/ 34 w 87"/>
              <a:gd name="T15" fmla="*/ 114 h 125"/>
              <a:gd name="T16" fmla="*/ 20 w 87"/>
              <a:gd name="T17" fmla="*/ 125 h 125"/>
              <a:gd name="T18" fmla="*/ 22 w 87"/>
              <a:gd name="T19" fmla="*/ 115 h 125"/>
              <a:gd name="T20" fmla="*/ 31 w 87"/>
              <a:gd name="T21" fmla="*/ 109 h 125"/>
              <a:gd name="T22" fmla="*/ 33 w 87"/>
              <a:gd name="T23" fmla="*/ 107 h 125"/>
              <a:gd name="T24" fmla="*/ 33 w 87"/>
              <a:gd name="T25" fmla="*/ 81 h 125"/>
              <a:gd name="T26" fmla="*/ 33 w 87"/>
              <a:gd name="T27" fmla="*/ 80 h 125"/>
              <a:gd name="T28" fmla="*/ 27 w 87"/>
              <a:gd name="T29" fmla="*/ 81 h 125"/>
              <a:gd name="T30" fmla="*/ 7 w 87"/>
              <a:gd name="T31" fmla="*/ 81 h 125"/>
              <a:gd name="T32" fmla="*/ 1 w 87"/>
              <a:gd name="T33" fmla="*/ 73 h 125"/>
              <a:gd name="T34" fmla="*/ 12 w 87"/>
              <a:gd name="T35" fmla="*/ 65 h 125"/>
              <a:gd name="T36" fmla="*/ 43 w 87"/>
              <a:gd name="T37" fmla="*/ 62 h 125"/>
              <a:gd name="T38" fmla="*/ 70 w 87"/>
              <a:gd name="T39" fmla="*/ 31 h 125"/>
              <a:gd name="T40" fmla="*/ 73 w 87"/>
              <a:gd name="T41" fmla="*/ 11 h 125"/>
              <a:gd name="T42" fmla="*/ 81 w 87"/>
              <a:gd name="T43" fmla="*/ 1 h 125"/>
              <a:gd name="T44" fmla="*/ 87 w 87"/>
              <a:gd name="T45" fmla="*/ 5 h 125"/>
              <a:gd name="T46" fmla="*/ 86 w 87"/>
              <a:gd name="T47" fmla="*/ 23 h 125"/>
              <a:gd name="T48" fmla="*/ 72 w 87"/>
              <a:gd name="T49" fmla="*/ 58 h 125"/>
              <a:gd name="T50" fmla="*/ 52 w 87"/>
              <a:gd name="T51" fmla="*/ 73 h 125"/>
              <a:gd name="T52" fmla="*/ 41 w 87"/>
              <a:gd name="T53" fmla="*/ 77 h 125"/>
              <a:gd name="T54" fmla="*/ 39 w 87"/>
              <a:gd name="T55" fmla="*/ 79 h 125"/>
              <a:gd name="T56" fmla="*/ 39 w 87"/>
              <a:gd name="T57" fmla="*/ 108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87" h="125">
                <a:moveTo>
                  <a:pt x="39" y="108"/>
                </a:moveTo>
                <a:cubicBezTo>
                  <a:pt x="43" y="109"/>
                  <a:pt x="46" y="110"/>
                  <a:pt x="48" y="111"/>
                </a:cubicBezTo>
                <a:cubicBezTo>
                  <a:pt x="52" y="112"/>
                  <a:pt x="53" y="115"/>
                  <a:pt x="52" y="118"/>
                </a:cubicBezTo>
                <a:cubicBezTo>
                  <a:pt x="52" y="120"/>
                  <a:pt x="51" y="120"/>
                  <a:pt x="50" y="119"/>
                </a:cubicBezTo>
                <a:cubicBezTo>
                  <a:pt x="48" y="119"/>
                  <a:pt x="47" y="119"/>
                  <a:pt x="46" y="118"/>
                </a:cubicBezTo>
                <a:cubicBezTo>
                  <a:pt x="46" y="118"/>
                  <a:pt x="45" y="118"/>
                  <a:pt x="45" y="118"/>
                </a:cubicBezTo>
                <a:cubicBezTo>
                  <a:pt x="45" y="120"/>
                  <a:pt x="44" y="123"/>
                  <a:pt x="44" y="125"/>
                </a:cubicBezTo>
                <a:cubicBezTo>
                  <a:pt x="38" y="122"/>
                  <a:pt x="36" y="120"/>
                  <a:pt x="34" y="114"/>
                </a:cubicBezTo>
                <a:cubicBezTo>
                  <a:pt x="30" y="119"/>
                  <a:pt x="26" y="123"/>
                  <a:pt x="20" y="125"/>
                </a:cubicBezTo>
                <a:cubicBezTo>
                  <a:pt x="18" y="122"/>
                  <a:pt x="19" y="117"/>
                  <a:pt x="22" y="115"/>
                </a:cubicBezTo>
                <a:cubicBezTo>
                  <a:pt x="25" y="113"/>
                  <a:pt x="28" y="111"/>
                  <a:pt x="31" y="109"/>
                </a:cubicBezTo>
                <a:cubicBezTo>
                  <a:pt x="32" y="109"/>
                  <a:pt x="33" y="108"/>
                  <a:pt x="33" y="107"/>
                </a:cubicBezTo>
                <a:cubicBezTo>
                  <a:pt x="33" y="99"/>
                  <a:pt x="33" y="90"/>
                  <a:pt x="33" y="81"/>
                </a:cubicBezTo>
                <a:cubicBezTo>
                  <a:pt x="33" y="81"/>
                  <a:pt x="33" y="81"/>
                  <a:pt x="33" y="80"/>
                </a:cubicBezTo>
                <a:cubicBezTo>
                  <a:pt x="31" y="81"/>
                  <a:pt x="29" y="81"/>
                  <a:pt x="27" y="81"/>
                </a:cubicBezTo>
                <a:cubicBezTo>
                  <a:pt x="20" y="81"/>
                  <a:pt x="13" y="81"/>
                  <a:pt x="7" y="81"/>
                </a:cubicBezTo>
                <a:cubicBezTo>
                  <a:pt x="2" y="81"/>
                  <a:pt x="0" y="78"/>
                  <a:pt x="1" y="73"/>
                </a:cubicBezTo>
                <a:cubicBezTo>
                  <a:pt x="3" y="68"/>
                  <a:pt x="7" y="65"/>
                  <a:pt x="12" y="65"/>
                </a:cubicBezTo>
                <a:cubicBezTo>
                  <a:pt x="23" y="66"/>
                  <a:pt x="33" y="65"/>
                  <a:pt x="43" y="62"/>
                </a:cubicBezTo>
                <a:cubicBezTo>
                  <a:pt x="58" y="57"/>
                  <a:pt x="67" y="46"/>
                  <a:pt x="70" y="31"/>
                </a:cubicBezTo>
                <a:cubicBezTo>
                  <a:pt x="72" y="24"/>
                  <a:pt x="72" y="18"/>
                  <a:pt x="73" y="11"/>
                </a:cubicBezTo>
                <a:cubicBezTo>
                  <a:pt x="73" y="6"/>
                  <a:pt x="76" y="2"/>
                  <a:pt x="81" y="1"/>
                </a:cubicBezTo>
                <a:cubicBezTo>
                  <a:pt x="84" y="0"/>
                  <a:pt x="87" y="2"/>
                  <a:pt x="87" y="5"/>
                </a:cubicBezTo>
                <a:cubicBezTo>
                  <a:pt x="87" y="11"/>
                  <a:pt x="87" y="17"/>
                  <a:pt x="86" y="23"/>
                </a:cubicBezTo>
                <a:cubicBezTo>
                  <a:pt x="84" y="36"/>
                  <a:pt x="80" y="48"/>
                  <a:pt x="72" y="58"/>
                </a:cubicBezTo>
                <a:cubicBezTo>
                  <a:pt x="66" y="64"/>
                  <a:pt x="59" y="69"/>
                  <a:pt x="52" y="73"/>
                </a:cubicBezTo>
                <a:cubicBezTo>
                  <a:pt x="48" y="74"/>
                  <a:pt x="45" y="76"/>
                  <a:pt x="41" y="77"/>
                </a:cubicBezTo>
                <a:cubicBezTo>
                  <a:pt x="40" y="78"/>
                  <a:pt x="39" y="79"/>
                  <a:pt x="39" y="79"/>
                </a:cubicBezTo>
                <a:cubicBezTo>
                  <a:pt x="39" y="89"/>
                  <a:pt x="39" y="99"/>
                  <a:pt x="39" y="10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Freeform 13"/>
          <p:cNvSpPr>
            <a:spLocks/>
          </p:cNvSpPr>
          <p:nvPr/>
        </p:nvSpPr>
        <p:spPr bwMode="auto">
          <a:xfrm>
            <a:off x="6300740" y="1730293"/>
            <a:ext cx="69787" cy="69787"/>
          </a:xfrm>
          <a:custGeom>
            <a:avLst/>
            <a:gdLst>
              <a:gd name="T0" fmla="*/ 22 w 43"/>
              <a:gd name="T1" fmla="*/ 1 h 43"/>
              <a:gd name="T2" fmla="*/ 43 w 43"/>
              <a:gd name="T3" fmla="*/ 22 h 43"/>
              <a:gd name="T4" fmla="*/ 22 w 43"/>
              <a:gd name="T5" fmla="*/ 43 h 43"/>
              <a:gd name="T6" fmla="*/ 1 w 43"/>
              <a:gd name="T7" fmla="*/ 21 h 43"/>
              <a:gd name="T8" fmla="*/ 22 w 43"/>
              <a:gd name="T9" fmla="*/ 1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" h="43">
                <a:moveTo>
                  <a:pt x="22" y="1"/>
                </a:moveTo>
                <a:cubicBezTo>
                  <a:pt x="34" y="1"/>
                  <a:pt x="43" y="10"/>
                  <a:pt x="43" y="22"/>
                </a:cubicBezTo>
                <a:cubicBezTo>
                  <a:pt x="42" y="34"/>
                  <a:pt x="33" y="43"/>
                  <a:pt x="22" y="43"/>
                </a:cubicBezTo>
                <a:cubicBezTo>
                  <a:pt x="10" y="42"/>
                  <a:pt x="0" y="33"/>
                  <a:pt x="1" y="21"/>
                </a:cubicBezTo>
                <a:cubicBezTo>
                  <a:pt x="1" y="10"/>
                  <a:pt x="11" y="0"/>
                  <a:pt x="2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Freeform 14"/>
          <p:cNvSpPr>
            <a:spLocks/>
          </p:cNvSpPr>
          <p:nvPr/>
        </p:nvSpPr>
        <p:spPr bwMode="auto">
          <a:xfrm>
            <a:off x="5820282" y="2338248"/>
            <a:ext cx="118102" cy="115417"/>
          </a:xfrm>
          <a:custGeom>
            <a:avLst/>
            <a:gdLst>
              <a:gd name="T0" fmla="*/ 88 w 88"/>
              <a:gd name="T1" fmla="*/ 36 h 86"/>
              <a:gd name="T2" fmla="*/ 55 w 88"/>
              <a:gd name="T3" fmla="*/ 36 h 86"/>
              <a:gd name="T4" fmla="*/ 55 w 88"/>
              <a:gd name="T5" fmla="*/ 0 h 86"/>
              <a:gd name="T6" fmla="*/ 37 w 88"/>
              <a:gd name="T7" fmla="*/ 0 h 86"/>
              <a:gd name="T8" fmla="*/ 37 w 88"/>
              <a:gd name="T9" fmla="*/ 36 h 86"/>
              <a:gd name="T10" fmla="*/ 0 w 88"/>
              <a:gd name="T11" fmla="*/ 36 h 86"/>
              <a:gd name="T12" fmla="*/ 0 w 88"/>
              <a:gd name="T13" fmla="*/ 53 h 86"/>
              <a:gd name="T14" fmla="*/ 37 w 88"/>
              <a:gd name="T15" fmla="*/ 53 h 86"/>
              <a:gd name="T16" fmla="*/ 37 w 88"/>
              <a:gd name="T17" fmla="*/ 86 h 86"/>
              <a:gd name="T18" fmla="*/ 55 w 88"/>
              <a:gd name="T19" fmla="*/ 86 h 86"/>
              <a:gd name="T20" fmla="*/ 55 w 88"/>
              <a:gd name="T21" fmla="*/ 53 h 86"/>
              <a:gd name="T22" fmla="*/ 88 w 88"/>
              <a:gd name="T23" fmla="*/ 53 h 86"/>
              <a:gd name="T24" fmla="*/ 88 w 88"/>
              <a:gd name="T25" fmla="*/ 36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8" h="86">
                <a:moveTo>
                  <a:pt x="88" y="36"/>
                </a:moveTo>
                <a:lnTo>
                  <a:pt x="55" y="36"/>
                </a:lnTo>
                <a:lnTo>
                  <a:pt x="55" y="0"/>
                </a:lnTo>
                <a:lnTo>
                  <a:pt x="37" y="0"/>
                </a:lnTo>
                <a:lnTo>
                  <a:pt x="37" y="36"/>
                </a:lnTo>
                <a:lnTo>
                  <a:pt x="0" y="36"/>
                </a:lnTo>
                <a:lnTo>
                  <a:pt x="0" y="53"/>
                </a:lnTo>
                <a:lnTo>
                  <a:pt x="37" y="53"/>
                </a:lnTo>
                <a:lnTo>
                  <a:pt x="37" y="86"/>
                </a:lnTo>
                <a:lnTo>
                  <a:pt x="55" y="86"/>
                </a:lnTo>
                <a:lnTo>
                  <a:pt x="55" y="53"/>
                </a:lnTo>
                <a:lnTo>
                  <a:pt x="88" y="53"/>
                </a:lnTo>
                <a:lnTo>
                  <a:pt x="88" y="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Rectangle 15"/>
          <p:cNvSpPr>
            <a:spLocks noChangeArrowheads="1"/>
          </p:cNvSpPr>
          <p:nvPr/>
        </p:nvSpPr>
        <p:spPr bwMode="auto">
          <a:xfrm>
            <a:off x="2626171" y="2079230"/>
            <a:ext cx="106023" cy="422750"/>
          </a:xfrm>
          <a:prstGeom prst="rect">
            <a:avLst/>
          </a:pr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Freeform 16"/>
          <p:cNvSpPr>
            <a:spLocks/>
          </p:cNvSpPr>
          <p:nvPr/>
        </p:nvSpPr>
        <p:spPr bwMode="auto">
          <a:xfrm>
            <a:off x="6060512" y="949213"/>
            <a:ext cx="316727" cy="134206"/>
          </a:xfrm>
          <a:custGeom>
            <a:avLst/>
            <a:gdLst>
              <a:gd name="T0" fmla="*/ 0 w 196"/>
              <a:gd name="T1" fmla="*/ 62 h 83"/>
              <a:gd name="T2" fmla="*/ 0 w 196"/>
              <a:gd name="T3" fmla="*/ 0 h 83"/>
              <a:gd name="T4" fmla="*/ 97 w 196"/>
              <a:gd name="T5" fmla="*/ 0 h 83"/>
              <a:gd name="T6" fmla="*/ 173 w 196"/>
              <a:gd name="T7" fmla="*/ 32 h 83"/>
              <a:gd name="T8" fmla="*/ 196 w 196"/>
              <a:gd name="T9" fmla="*/ 83 h 83"/>
              <a:gd name="T10" fmla="*/ 137 w 196"/>
              <a:gd name="T11" fmla="*/ 83 h 83"/>
              <a:gd name="T12" fmla="*/ 105 w 196"/>
              <a:gd name="T13" fmla="*/ 64 h 83"/>
              <a:gd name="T14" fmla="*/ 0 w 196"/>
              <a:gd name="T15" fmla="*/ 62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6" h="83">
                <a:moveTo>
                  <a:pt x="0" y="62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65" y="0"/>
                  <a:pt x="97" y="0"/>
                </a:cubicBezTo>
                <a:cubicBezTo>
                  <a:pt x="129" y="0"/>
                  <a:pt x="151" y="10"/>
                  <a:pt x="173" y="32"/>
                </a:cubicBezTo>
                <a:cubicBezTo>
                  <a:pt x="192" y="51"/>
                  <a:pt x="196" y="83"/>
                  <a:pt x="196" y="83"/>
                </a:cubicBezTo>
                <a:cubicBezTo>
                  <a:pt x="137" y="83"/>
                  <a:pt x="137" y="83"/>
                  <a:pt x="137" y="83"/>
                </a:cubicBezTo>
                <a:cubicBezTo>
                  <a:pt x="137" y="83"/>
                  <a:pt x="127" y="67"/>
                  <a:pt x="105" y="64"/>
                </a:cubicBezTo>
                <a:cubicBezTo>
                  <a:pt x="83" y="61"/>
                  <a:pt x="0" y="62"/>
                  <a:pt x="0" y="6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Freeform 17"/>
          <p:cNvSpPr>
            <a:spLocks/>
          </p:cNvSpPr>
          <p:nvPr/>
        </p:nvSpPr>
        <p:spPr bwMode="auto">
          <a:xfrm>
            <a:off x="5828334" y="3009279"/>
            <a:ext cx="315385" cy="422749"/>
          </a:xfrm>
          <a:custGeom>
            <a:avLst/>
            <a:gdLst/>
            <a:ahLst/>
            <a:cxnLst/>
            <a:rect l="l" t="t" r="r" b="b"/>
            <a:pathLst>
              <a:path w="373063" h="500062">
                <a:moveTo>
                  <a:pt x="197403" y="195405"/>
                </a:moveTo>
                <a:cubicBezTo>
                  <a:pt x="222831" y="195674"/>
                  <a:pt x="243916" y="196391"/>
                  <a:pt x="254938" y="197826"/>
                </a:cubicBezTo>
                <a:cubicBezTo>
                  <a:pt x="300942" y="203564"/>
                  <a:pt x="360363" y="234171"/>
                  <a:pt x="360363" y="350857"/>
                </a:cubicBezTo>
                <a:cubicBezTo>
                  <a:pt x="360363" y="465630"/>
                  <a:pt x="270272" y="500062"/>
                  <a:pt x="222352" y="500062"/>
                </a:cubicBezTo>
                <a:cubicBezTo>
                  <a:pt x="172522" y="500062"/>
                  <a:pt x="52" y="500062"/>
                  <a:pt x="0" y="500062"/>
                </a:cubicBezTo>
                <a:lnTo>
                  <a:pt x="0" y="373812"/>
                </a:lnTo>
                <a:cubicBezTo>
                  <a:pt x="0" y="373812"/>
                  <a:pt x="180182" y="373812"/>
                  <a:pt x="212768" y="373812"/>
                </a:cubicBezTo>
                <a:cubicBezTo>
                  <a:pt x="247271" y="373812"/>
                  <a:pt x="241520" y="320251"/>
                  <a:pt x="212768" y="320251"/>
                </a:cubicBezTo>
                <a:cubicBezTo>
                  <a:pt x="185936" y="320251"/>
                  <a:pt x="5801" y="320251"/>
                  <a:pt x="5751" y="320251"/>
                </a:cubicBezTo>
                <a:cubicBezTo>
                  <a:pt x="5751" y="320251"/>
                  <a:pt x="5751" y="320251"/>
                  <a:pt x="5751" y="197826"/>
                </a:cubicBezTo>
                <a:cubicBezTo>
                  <a:pt x="5751" y="197826"/>
                  <a:pt x="121119" y="194598"/>
                  <a:pt x="197403" y="195405"/>
                </a:cubicBezTo>
                <a:close/>
                <a:moveTo>
                  <a:pt x="0" y="0"/>
                </a:moveTo>
                <a:cubicBezTo>
                  <a:pt x="63" y="0"/>
                  <a:pt x="124370" y="0"/>
                  <a:pt x="185575" y="0"/>
                </a:cubicBezTo>
                <a:cubicBezTo>
                  <a:pt x="246796" y="0"/>
                  <a:pt x="288885" y="17250"/>
                  <a:pt x="330974" y="61332"/>
                </a:cubicBezTo>
                <a:cubicBezTo>
                  <a:pt x="367324" y="97748"/>
                  <a:pt x="373063" y="157163"/>
                  <a:pt x="373063" y="157163"/>
                </a:cubicBezTo>
                <a:cubicBezTo>
                  <a:pt x="260188" y="157163"/>
                  <a:pt x="260188" y="157163"/>
                  <a:pt x="260188" y="157163"/>
                </a:cubicBezTo>
                <a:cubicBezTo>
                  <a:pt x="260170" y="157134"/>
                  <a:pt x="242948" y="128410"/>
                  <a:pt x="200880" y="120747"/>
                </a:cubicBezTo>
                <a:cubicBezTo>
                  <a:pt x="156878" y="114997"/>
                  <a:pt x="0" y="118831"/>
                  <a:pt x="0" y="118831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Freeform 18"/>
          <p:cNvSpPr>
            <a:spLocks/>
          </p:cNvSpPr>
          <p:nvPr/>
        </p:nvSpPr>
        <p:spPr bwMode="auto">
          <a:xfrm>
            <a:off x="6039038" y="1106235"/>
            <a:ext cx="339542" cy="260360"/>
          </a:xfrm>
          <a:custGeom>
            <a:avLst/>
            <a:gdLst>
              <a:gd name="T0" fmla="*/ 210 w 210"/>
              <a:gd name="T1" fmla="*/ 0 h 161"/>
              <a:gd name="T2" fmla="*/ 72 w 210"/>
              <a:gd name="T3" fmla="*/ 0 h 161"/>
              <a:gd name="T4" fmla="*/ 0 w 210"/>
              <a:gd name="T5" fmla="*/ 78 h 161"/>
              <a:gd name="T6" fmla="*/ 54 w 210"/>
              <a:gd name="T7" fmla="*/ 158 h 161"/>
              <a:gd name="T8" fmla="*/ 207 w 210"/>
              <a:gd name="T9" fmla="*/ 158 h 161"/>
              <a:gd name="T10" fmla="*/ 207 w 210"/>
              <a:gd name="T11" fmla="*/ 94 h 161"/>
              <a:gd name="T12" fmla="*/ 77 w 210"/>
              <a:gd name="T13" fmla="*/ 94 h 161"/>
              <a:gd name="T14" fmla="*/ 77 w 210"/>
              <a:gd name="T15" fmla="*/ 66 h 161"/>
              <a:gd name="T16" fmla="*/ 210 w 210"/>
              <a:gd name="T17" fmla="*/ 66 h 161"/>
              <a:gd name="T18" fmla="*/ 210 w 210"/>
              <a:gd name="T19" fmla="*/ 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0" h="161">
                <a:moveTo>
                  <a:pt x="210" y="0"/>
                </a:moveTo>
                <a:cubicBezTo>
                  <a:pt x="210" y="0"/>
                  <a:pt x="97" y="0"/>
                  <a:pt x="72" y="0"/>
                </a:cubicBezTo>
                <a:cubicBezTo>
                  <a:pt x="46" y="0"/>
                  <a:pt x="0" y="18"/>
                  <a:pt x="0" y="78"/>
                </a:cubicBezTo>
                <a:cubicBezTo>
                  <a:pt x="0" y="139"/>
                  <a:pt x="30" y="155"/>
                  <a:pt x="54" y="158"/>
                </a:cubicBezTo>
                <a:cubicBezTo>
                  <a:pt x="78" y="161"/>
                  <a:pt x="207" y="158"/>
                  <a:pt x="207" y="158"/>
                </a:cubicBezTo>
                <a:cubicBezTo>
                  <a:pt x="207" y="94"/>
                  <a:pt x="207" y="94"/>
                  <a:pt x="207" y="94"/>
                </a:cubicBezTo>
                <a:cubicBezTo>
                  <a:pt x="207" y="94"/>
                  <a:pt x="91" y="94"/>
                  <a:pt x="77" y="94"/>
                </a:cubicBezTo>
                <a:cubicBezTo>
                  <a:pt x="62" y="94"/>
                  <a:pt x="59" y="66"/>
                  <a:pt x="77" y="66"/>
                </a:cubicBezTo>
                <a:cubicBezTo>
                  <a:pt x="94" y="66"/>
                  <a:pt x="210" y="66"/>
                  <a:pt x="210" y="66"/>
                </a:cubicBezTo>
                <a:lnTo>
                  <a:pt x="21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Oval 20"/>
          <p:cNvSpPr>
            <a:spLocks noChangeArrowheads="1"/>
          </p:cNvSpPr>
          <p:nvPr/>
        </p:nvSpPr>
        <p:spPr bwMode="auto">
          <a:xfrm>
            <a:off x="2745615" y="2709999"/>
            <a:ext cx="284518" cy="331490"/>
          </a:xfrm>
          <a:custGeom>
            <a:avLst/>
            <a:gdLst/>
            <a:ahLst/>
            <a:cxnLst/>
            <a:rect l="l" t="t" r="r" b="b"/>
            <a:pathLst>
              <a:path w="336551" h="392113">
                <a:moveTo>
                  <a:pt x="305594" y="333375"/>
                </a:moveTo>
                <a:cubicBezTo>
                  <a:pt x="322691" y="333375"/>
                  <a:pt x="336551" y="346524"/>
                  <a:pt x="336551" y="362744"/>
                </a:cubicBezTo>
                <a:cubicBezTo>
                  <a:pt x="336551" y="378964"/>
                  <a:pt x="322691" y="392113"/>
                  <a:pt x="305594" y="392113"/>
                </a:cubicBezTo>
                <a:cubicBezTo>
                  <a:pt x="288497" y="392113"/>
                  <a:pt x="274637" y="378964"/>
                  <a:pt x="274637" y="362744"/>
                </a:cubicBezTo>
                <a:cubicBezTo>
                  <a:pt x="274637" y="346524"/>
                  <a:pt x="288497" y="333375"/>
                  <a:pt x="305594" y="333375"/>
                </a:cubicBezTo>
                <a:close/>
                <a:moveTo>
                  <a:pt x="217488" y="288925"/>
                </a:moveTo>
                <a:cubicBezTo>
                  <a:pt x="234147" y="288925"/>
                  <a:pt x="247651" y="302785"/>
                  <a:pt x="247651" y="319882"/>
                </a:cubicBezTo>
                <a:cubicBezTo>
                  <a:pt x="247651" y="336979"/>
                  <a:pt x="234147" y="350839"/>
                  <a:pt x="217488" y="350839"/>
                </a:cubicBezTo>
                <a:cubicBezTo>
                  <a:pt x="200829" y="350839"/>
                  <a:pt x="187325" y="336979"/>
                  <a:pt x="187325" y="319882"/>
                </a:cubicBezTo>
                <a:cubicBezTo>
                  <a:pt x="187325" y="302785"/>
                  <a:pt x="200829" y="288925"/>
                  <a:pt x="217488" y="288925"/>
                </a:cubicBezTo>
                <a:close/>
                <a:moveTo>
                  <a:pt x="141288" y="231775"/>
                </a:moveTo>
                <a:cubicBezTo>
                  <a:pt x="157947" y="231775"/>
                  <a:pt x="171451" y="245635"/>
                  <a:pt x="171451" y="262732"/>
                </a:cubicBezTo>
                <a:cubicBezTo>
                  <a:pt x="171451" y="279829"/>
                  <a:pt x="157947" y="293689"/>
                  <a:pt x="141288" y="293689"/>
                </a:cubicBezTo>
                <a:cubicBezTo>
                  <a:pt x="124629" y="293689"/>
                  <a:pt x="111125" y="279829"/>
                  <a:pt x="111125" y="262732"/>
                </a:cubicBezTo>
                <a:cubicBezTo>
                  <a:pt x="111125" y="245635"/>
                  <a:pt x="124629" y="231775"/>
                  <a:pt x="141288" y="231775"/>
                </a:cubicBezTo>
                <a:close/>
                <a:moveTo>
                  <a:pt x="87313" y="165100"/>
                </a:moveTo>
                <a:cubicBezTo>
                  <a:pt x="103972" y="165100"/>
                  <a:pt x="117476" y="178604"/>
                  <a:pt x="117476" y="195263"/>
                </a:cubicBezTo>
                <a:cubicBezTo>
                  <a:pt x="117476" y="211922"/>
                  <a:pt x="103972" y="225426"/>
                  <a:pt x="87313" y="225426"/>
                </a:cubicBezTo>
                <a:cubicBezTo>
                  <a:pt x="70654" y="225426"/>
                  <a:pt x="57150" y="211922"/>
                  <a:pt x="57150" y="195263"/>
                </a:cubicBezTo>
                <a:cubicBezTo>
                  <a:pt x="57150" y="178604"/>
                  <a:pt x="70654" y="165100"/>
                  <a:pt x="87313" y="165100"/>
                </a:cubicBezTo>
                <a:close/>
                <a:moveTo>
                  <a:pt x="50006" y="82550"/>
                </a:moveTo>
                <a:cubicBezTo>
                  <a:pt x="66226" y="82550"/>
                  <a:pt x="79375" y="96410"/>
                  <a:pt x="79375" y="113507"/>
                </a:cubicBezTo>
                <a:cubicBezTo>
                  <a:pt x="79375" y="130604"/>
                  <a:pt x="66226" y="144464"/>
                  <a:pt x="50006" y="144464"/>
                </a:cubicBezTo>
                <a:cubicBezTo>
                  <a:pt x="33786" y="144464"/>
                  <a:pt x="20637" y="130604"/>
                  <a:pt x="20637" y="113507"/>
                </a:cubicBezTo>
                <a:cubicBezTo>
                  <a:pt x="20637" y="96410"/>
                  <a:pt x="33786" y="82550"/>
                  <a:pt x="50006" y="82550"/>
                </a:cubicBezTo>
                <a:close/>
                <a:moveTo>
                  <a:pt x="29369" y="0"/>
                </a:moveTo>
                <a:cubicBezTo>
                  <a:pt x="45589" y="0"/>
                  <a:pt x="58738" y="13860"/>
                  <a:pt x="58738" y="30957"/>
                </a:cubicBezTo>
                <a:cubicBezTo>
                  <a:pt x="58738" y="48054"/>
                  <a:pt x="45589" y="61914"/>
                  <a:pt x="29369" y="61914"/>
                </a:cubicBezTo>
                <a:cubicBezTo>
                  <a:pt x="13149" y="61914"/>
                  <a:pt x="0" y="48054"/>
                  <a:pt x="0" y="30957"/>
                </a:cubicBezTo>
                <a:cubicBezTo>
                  <a:pt x="0" y="13860"/>
                  <a:pt x="13149" y="0"/>
                  <a:pt x="2936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Oval 26"/>
          <p:cNvSpPr>
            <a:spLocks noChangeArrowheads="1"/>
          </p:cNvSpPr>
          <p:nvPr/>
        </p:nvSpPr>
        <p:spPr bwMode="auto">
          <a:xfrm>
            <a:off x="5212327" y="2880441"/>
            <a:ext cx="52341" cy="50998"/>
          </a:xfrm>
          <a:prstGeom prst="ellipse">
            <a:avLst/>
          </a:pr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Oval 27"/>
          <p:cNvSpPr>
            <a:spLocks noChangeArrowheads="1"/>
          </p:cNvSpPr>
          <p:nvPr/>
        </p:nvSpPr>
        <p:spPr bwMode="auto">
          <a:xfrm>
            <a:off x="5251247" y="2801259"/>
            <a:ext cx="52341" cy="50998"/>
          </a:xfrm>
          <a:prstGeom prst="ellipse">
            <a:avLst/>
          </a:pr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Oval 28"/>
          <p:cNvSpPr>
            <a:spLocks noChangeArrowheads="1"/>
          </p:cNvSpPr>
          <p:nvPr/>
        </p:nvSpPr>
        <p:spPr bwMode="auto">
          <a:xfrm>
            <a:off x="5299561" y="2736840"/>
            <a:ext cx="52341" cy="50998"/>
          </a:xfrm>
          <a:prstGeom prst="ellipse">
            <a:avLst/>
          </a:pr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Oval 29"/>
          <p:cNvSpPr>
            <a:spLocks noChangeArrowheads="1"/>
          </p:cNvSpPr>
          <p:nvPr/>
        </p:nvSpPr>
        <p:spPr bwMode="auto">
          <a:xfrm>
            <a:off x="5359954" y="2687184"/>
            <a:ext cx="52341" cy="52341"/>
          </a:xfrm>
          <a:prstGeom prst="ellipse">
            <a:avLst/>
          </a:pr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Oval 30"/>
          <p:cNvSpPr>
            <a:spLocks noChangeArrowheads="1"/>
          </p:cNvSpPr>
          <p:nvPr/>
        </p:nvSpPr>
        <p:spPr bwMode="auto">
          <a:xfrm>
            <a:off x="5424373" y="2661685"/>
            <a:ext cx="50998" cy="52341"/>
          </a:xfrm>
          <a:prstGeom prst="ellipse">
            <a:avLst/>
          </a:pr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Oval 31"/>
          <p:cNvSpPr>
            <a:spLocks noChangeArrowheads="1"/>
          </p:cNvSpPr>
          <p:nvPr/>
        </p:nvSpPr>
        <p:spPr bwMode="auto">
          <a:xfrm>
            <a:off x="5495502" y="2644238"/>
            <a:ext cx="52341" cy="49657"/>
          </a:xfrm>
          <a:prstGeom prst="ellipse">
            <a:avLst/>
          </a:pr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Oval 32"/>
          <p:cNvSpPr>
            <a:spLocks noChangeArrowheads="1"/>
          </p:cNvSpPr>
          <p:nvPr/>
        </p:nvSpPr>
        <p:spPr bwMode="auto">
          <a:xfrm>
            <a:off x="5928989" y="2179885"/>
            <a:ext cx="292571" cy="342226"/>
          </a:xfrm>
          <a:custGeom>
            <a:avLst/>
            <a:gdLst/>
            <a:ahLst/>
            <a:cxnLst/>
            <a:rect l="l" t="t" r="r" b="b"/>
            <a:pathLst>
              <a:path w="346076" h="404813">
                <a:moveTo>
                  <a:pt x="29369" y="344487"/>
                </a:moveTo>
                <a:cubicBezTo>
                  <a:pt x="45589" y="344487"/>
                  <a:pt x="58738" y="357991"/>
                  <a:pt x="58738" y="374650"/>
                </a:cubicBezTo>
                <a:cubicBezTo>
                  <a:pt x="58738" y="391309"/>
                  <a:pt x="45589" y="404813"/>
                  <a:pt x="29369" y="404813"/>
                </a:cubicBezTo>
                <a:cubicBezTo>
                  <a:pt x="13149" y="404813"/>
                  <a:pt x="0" y="391309"/>
                  <a:pt x="0" y="374650"/>
                </a:cubicBezTo>
                <a:cubicBezTo>
                  <a:pt x="0" y="357991"/>
                  <a:pt x="13149" y="344487"/>
                  <a:pt x="29369" y="344487"/>
                </a:cubicBezTo>
                <a:close/>
                <a:moveTo>
                  <a:pt x="127794" y="292100"/>
                </a:moveTo>
                <a:cubicBezTo>
                  <a:pt x="144014" y="292100"/>
                  <a:pt x="157163" y="305960"/>
                  <a:pt x="157163" y="323057"/>
                </a:cubicBezTo>
                <a:cubicBezTo>
                  <a:pt x="157163" y="340154"/>
                  <a:pt x="144014" y="354014"/>
                  <a:pt x="127794" y="354014"/>
                </a:cubicBezTo>
                <a:cubicBezTo>
                  <a:pt x="111574" y="354014"/>
                  <a:pt x="98425" y="340154"/>
                  <a:pt x="98425" y="323057"/>
                </a:cubicBezTo>
                <a:cubicBezTo>
                  <a:pt x="98425" y="305960"/>
                  <a:pt x="111574" y="292100"/>
                  <a:pt x="127794" y="292100"/>
                </a:cubicBezTo>
                <a:close/>
                <a:moveTo>
                  <a:pt x="203200" y="236537"/>
                </a:moveTo>
                <a:cubicBezTo>
                  <a:pt x="219859" y="236537"/>
                  <a:pt x="233363" y="250397"/>
                  <a:pt x="233363" y="267494"/>
                </a:cubicBezTo>
                <a:cubicBezTo>
                  <a:pt x="233363" y="284591"/>
                  <a:pt x="219859" y="298451"/>
                  <a:pt x="203200" y="298451"/>
                </a:cubicBezTo>
                <a:cubicBezTo>
                  <a:pt x="186541" y="298451"/>
                  <a:pt x="173037" y="284591"/>
                  <a:pt x="173037" y="267494"/>
                </a:cubicBezTo>
                <a:cubicBezTo>
                  <a:pt x="173037" y="250397"/>
                  <a:pt x="186541" y="236537"/>
                  <a:pt x="203200" y="236537"/>
                </a:cubicBezTo>
                <a:close/>
                <a:moveTo>
                  <a:pt x="261144" y="160337"/>
                </a:moveTo>
                <a:cubicBezTo>
                  <a:pt x="277364" y="160337"/>
                  <a:pt x="290513" y="174197"/>
                  <a:pt x="290513" y="191294"/>
                </a:cubicBezTo>
                <a:cubicBezTo>
                  <a:pt x="290513" y="208391"/>
                  <a:pt x="277364" y="222251"/>
                  <a:pt x="261144" y="222251"/>
                </a:cubicBezTo>
                <a:cubicBezTo>
                  <a:pt x="244924" y="222251"/>
                  <a:pt x="231775" y="208391"/>
                  <a:pt x="231775" y="191294"/>
                </a:cubicBezTo>
                <a:cubicBezTo>
                  <a:pt x="231775" y="174197"/>
                  <a:pt x="244924" y="160337"/>
                  <a:pt x="261144" y="160337"/>
                </a:cubicBezTo>
                <a:close/>
                <a:moveTo>
                  <a:pt x="298450" y="82550"/>
                </a:moveTo>
                <a:cubicBezTo>
                  <a:pt x="315109" y="82550"/>
                  <a:pt x="328613" y="96054"/>
                  <a:pt x="328613" y="112713"/>
                </a:cubicBezTo>
                <a:cubicBezTo>
                  <a:pt x="328613" y="129372"/>
                  <a:pt x="315109" y="142876"/>
                  <a:pt x="298450" y="142876"/>
                </a:cubicBezTo>
                <a:cubicBezTo>
                  <a:pt x="281791" y="142876"/>
                  <a:pt x="268287" y="129372"/>
                  <a:pt x="268287" y="112713"/>
                </a:cubicBezTo>
                <a:cubicBezTo>
                  <a:pt x="268287" y="96054"/>
                  <a:pt x="281791" y="82550"/>
                  <a:pt x="298450" y="82550"/>
                </a:cubicBezTo>
                <a:close/>
                <a:moveTo>
                  <a:pt x="315913" y="0"/>
                </a:moveTo>
                <a:cubicBezTo>
                  <a:pt x="332572" y="0"/>
                  <a:pt x="346076" y="13860"/>
                  <a:pt x="346076" y="30957"/>
                </a:cubicBezTo>
                <a:cubicBezTo>
                  <a:pt x="346076" y="48054"/>
                  <a:pt x="332572" y="61914"/>
                  <a:pt x="315913" y="61914"/>
                </a:cubicBezTo>
                <a:cubicBezTo>
                  <a:pt x="299254" y="61914"/>
                  <a:pt x="285750" y="48054"/>
                  <a:pt x="285750" y="30957"/>
                </a:cubicBezTo>
                <a:cubicBezTo>
                  <a:pt x="285750" y="13860"/>
                  <a:pt x="299254" y="0"/>
                  <a:pt x="31591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9941" name="Oval 38"/>
          <p:cNvSpPr>
            <a:spLocks noChangeArrowheads="1"/>
          </p:cNvSpPr>
          <p:nvPr/>
        </p:nvSpPr>
        <p:spPr bwMode="auto">
          <a:xfrm>
            <a:off x="6012196" y="1353174"/>
            <a:ext cx="222783" cy="391883"/>
          </a:xfrm>
          <a:custGeom>
            <a:avLst/>
            <a:gdLst/>
            <a:ahLst/>
            <a:cxnLst/>
            <a:rect l="l" t="t" r="r" b="b"/>
            <a:pathLst>
              <a:path w="263526" h="463551">
                <a:moveTo>
                  <a:pt x="232569" y="401637"/>
                </a:moveTo>
                <a:cubicBezTo>
                  <a:pt x="249666" y="401637"/>
                  <a:pt x="263526" y="415497"/>
                  <a:pt x="263526" y="432594"/>
                </a:cubicBezTo>
                <a:cubicBezTo>
                  <a:pt x="263526" y="449691"/>
                  <a:pt x="249666" y="463551"/>
                  <a:pt x="232569" y="463551"/>
                </a:cubicBezTo>
                <a:cubicBezTo>
                  <a:pt x="215472" y="463551"/>
                  <a:pt x="201612" y="449691"/>
                  <a:pt x="201612" y="432594"/>
                </a:cubicBezTo>
                <a:cubicBezTo>
                  <a:pt x="201612" y="415497"/>
                  <a:pt x="215472" y="401637"/>
                  <a:pt x="232569" y="401637"/>
                </a:cubicBezTo>
                <a:close/>
                <a:moveTo>
                  <a:pt x="229394" y="292100"/>
                </a:moveTo>
                <a:cubicBezTo>
                  <a:pt x="245614" y="292100"/>
                  <a:pt x="258763" y="305960"/>
                  <a:pt x="258763" y="323057"/>
                </a:cubicBezTo>
                <a:cubicBezTo>
                  <a:pt x="258763" y="340154"/>
                  <a:pt x="245614" y="354014"/>
                  <a:pt x="229394" y="354014"/>
                </a:cubicBezTo>
                <a:cubicBezTo>
                  <a:pt x="213174" y="354014"/>
                  <a:pt x="200025" y="340154"/>
                  <a:pt x="200025" y="323057"/>
                </a:cubicBezTo>
                <a:cubicBezTo>
                  <a:pt x="200025" y="305960"/>
                  <a:pt x="213174" y="292100"/>
                  <a:pt x="229394" y="292100"/>
                </a:cubicBezTo>
                <a:close/>
                <a:moveTo>
                  <a:pt x="202407" y="195262"/>
                </a:moveTo>
                <a:cubicBezTo>
                  <a:pt x="219504" y="195262"/>
                  <a:pt x="233364" y="209122"/>
                  <a:pt x="233364" y="226219"/>
                </a:cubicBezTo>
                <a:cubicBezTo>
                  <a:pt x="233364" y="243316"/>
                  <a:pt x="219504" y="257176"/>
                  <a:pt x="202407" y="257176"/>
                </a:cubicBezTo>
                <a:cubicBezTo>
                  <a:pt x="185310" y="257176"/>
                  <a:pt x="171450" y="243316"/>
                  <a:pt x="171450" y="226219"/>
                </a:cubicBezTo>
                <a:cubicBezTo>
                  <a:pt x="171450" y="209122"/>
                  <a:pt x="185310" y="195262"/>
                  <a:pt x="202407" y="195262"/>
                </a:cubicBezTo>
                <a:close/>
                <a:moveTo>
                  <a:pt x="159544" y="112712"/>
                </a:moveTo>
                <a:cubicBezTo>
                  <a:pt x="176641" y="112712"/>
                  <a:pt x="190501" y="126572"/>
                  <a:pt x="190501" y="143669"/>
                </a:cubicBezTo>
                <a:cubicBezTo>
                  <a:pt x="190501" y="160766"/>
                  <a:pt x="176641" y="174626"/>
                  <a:pt x="159544" y="174626"/>
                </a:cubicBezTo>
                <a:cubicBezTo>
                  <a:pt x="142447" y="174626"/>
                  <a:pt x="128587" y="160766"/>
                  <a:pt x="128587" y="143669"/>
                </a:cubicBezTo>
                <a:cubicBezTo>
                  <a:pt x="128587" y="126572"/>
                  <a:pt x="142447" y="112712"/>
                  <a:pt x="159544" y="112712"/>
                </a:cubicBezTo>
                <a:close/>
                <a:moveTo>
                  <a:pt x="98425" y="52387"/>
                </a:moveTo>
                <a:cubicBezTo>
                  <a:pt x="115084" y="52387"/>
                  <a:pt x="128588" y="65891"/>
                  <a:pt x="128588" y="82550"/>
                </a:cubicBezTo>
                <a:cubicBezTo>
                  <a:pt x="128588" y="99209"/>
                  <a:pt x="115084" y="112713"/>
                  <a:pt x="98425" y="112713"/>
                </a:cubicBezTo>
                <a:cubicBezTo>
                  <a:pt x="81766" y="112713"/>
                  <a:pt x="68262" y="99209"/>
                  <a:pt x="68262" y="82550"/>
                </a:cubicBezTo>
                <a:cubicBezTo>
                  <a:pt x="68262" y="65891"/>
                  <a:pt x="81766" y="52387"/>
                  <a:pt x="98425" y="52387"/>
                </a:cubicBezTo>
                <a:close/>
                <a:moveTo>
                  <a:pt x="29369" y="0"/>
                </a:moveTo>
                <a:cubicBezTo>
                  <a:pt x="45589" y="0"/>
                  <a:pt x="58738" y="13860"/>
                  <a:pt x="58738" y="30957"/>
                </a:cubicBezTo>
                <a:cubicBezTo>
                  <a:pt x="58738" y="48054"/>
                  <a:pt x="45589" y="61914"/>
                  <a:pt x="29369" y="61914"/>
                </a:cubicBezTo>
                <a:cubicBezTo>
                  <a:pt x="13149" y="61914"/>
                  <a:pt x="0" y="48054"/>
                  <a:pt x="0" y="30957"/>
                </a:cubicBezTo>
                <a:cubicBezTo>
                  <a:pt x="0" y="13860"/>
                  <a:pt x="13149" y="0"/>
                  <a:pt x="2936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9947" name="Freeform 44"/>
          <p:cNvSpPr>
            <a:spLocks/>
          </p:cNvSpPr>
          <p:nvPr/>
        </p:nvSpPr>
        <p:spPr bwMode="auto">
          <a:xfrm>
            <a:off x="5445846" y="981422"/>
            <a:ext cx="522063" cy="208020"/>
          </a:xfrm>
          <a:custGeom>
            <a:avLst/>
            <a:gdLst/>
            <a:ahLst/>
            <a:cxnLst/>
            <a:rect l="l" t="t" r="r" b="b"/>
            <a:pathLst>
              <a:path w="617538" h="246063">
                <a:moveTo>
                  <a:pt x="371475" y="180975"/>
                </a:moveTo>
                <a:lnTo>
                  <a:pt x="365125" y="215900"/>
                </a:lnTo>
                <a:lnTo>
                  <a:pt x="377825" y="215900"/>
                </a:lnTo>
                <a:close/>
                <a:moveTo>
                  <a:pt x="428625" y="171450"/>
                </a:moveTo>
                <a:cubicBezTo>
                  <a:pt x="428625" y="196850"/>
                  <a:pt x="428625" y="196850"/>
                  <a:pt x="428625" y="196850"/>
                </a:cubicBezTo>
                <a:lnTo>
                  <a:pt x="434876" y="196850"/>
                </a:lnTo>
                <a:cubicBezTo>
                  <a:pt x="442913" y="196850"/>
                  <a:pt x="442913" y="189035"/>
                  <a:pt x="442913" y="183173"/>
                </a:cubicBezTo>
                <a:cubicBezTo>
                  <a:pt x="442913" y="179265"/>
                  <a:pt x="442913" y="171450"/>
                  <a:pt x="435769" y="171450"/>
                </a:cubicBezTo>
                <a:close/>
                <a:moveTo>
                  <a:pt x="300037" y="171450"/>
                </a:moveTo>
                <a:cubicBezTo>
                  <a:pt x="300037" y="195263"/>
                  <a:pt x="300037" y="195263"/>
                  <a:pt x="300037" y="195263"/>
                </a:cubicBezTo>
                <a:lnTo>
                  <a:pt x="306983" y="195263"/>
                </a:lnTo>
                <a:cubicBezTo>
                  <a:pt x="315912" y="195263"/>
                  <a:pt x="315912" y="189310"/>
                  <a:pt x="315912" y="183357"/>
                </a:cubicBezTo>
                <a:cubicBezTo>
                  <a:pt x="315912" y="177403"/>
                  <a:pt x="315912" y="171450"/>
                  <a:pt x="307975" y="171450"/>
                </a:cubicBezTo>
                <a:close/>
                <a:moveTo>
                  <a:pt x="185914" y="169863"/>
                </a:moveTo>
                <a:lnTo>
                  <a:pt x="180093" y="173653"/>
                </a:lnTo>
                <a:cubicBezTo>
                  <a:pt x="178153" y="177442"/>
                  <a:pt x="176212" y="188811"/>
                  <a:pt x="176212" y="200179"/>
                </a:cubicBezTo>
                <a:cubicBezTo>
                  <a:pt x="176212" y="211548"/>
                  <a:pt x="178153" y="221022"/>
                  <a:pt x="180093" y="226706"/>
                </a:cubicBezTo>
                <a:cubicBezTo>
                  <a:pt x="180093" y="228601"/>
                  <a:pt x="182033" y="228601"/>
                  <a:pt x="185914" y="228601"/>
                </a:cubicBezTo>
                <a:cubicBezTo>
                  <a:pt x="189795" y="228601"/>
                  <a:pt x="191735" y="228601"/>
                  <a:pt x="191735" y="226706"/>
                </a:cubicBezTo>
                <a:cubicBezTo>
                  <a:pt x="193675" y="221022"/>
                  <a:pt x="193675" y="211548"/>
                  <a:pt x="193675" y="200179"/>
                </a:cubicBezTo>
                <a:cubicBezTo>
                  <a:pt x="193675" y="188811"/>
                  <a:pt x="193675" y="177442"/>
                  <a:pt x="191735" y="173653"/>
                </a:cubicBezTo>
                <a:cubicBezTo>
                  <a:pt x="191735" y="171758"/>
                  <a:pt x="189795" y="169863"/>
                  <a:pt x="185914" y="169863"/>
                </a:cubicBezTo>
                <a:close/>
                <a:moveTo>
                  <a:pt x="536575" y="157163"/>
                </a:moveTo>
                <a:lnTo>
                  <a:pt x="554038" y="157163"/>
                </a:lnTo>
                <a:lnTo>
                  <a:pt x="554038" y="244476"/>
                </a:lnTo>
                <a:lnTo>
                  <a:pt x="536575" y="244476"/>
                </a:lnTo>
                <a:close/>
                <a:moveTo>
                  <a:pt x="471487" y="157163"/>
                </a:moveTo>
                <a:lnTo>
                  <a:pt x="488950" y="157163"/>
                </a:lnTo>
                <a:lnTo>
                  <a:pt x="488950" y="190501"/>
                </a:lnTo>
                <a:lnTo>
                  <a:pt x="504825" y="190501"/>
                </a:lnTo>
                <a:lnTo>
                  <a:pt x="504825" y="157163"/>
                </a:lnTo>
                <a:lnTo>
                  <a:pt x="522287" y="157163"/>
                </a:lnTo>
                <a:lnTo>
                  <a:pt x="522287" y="244476"/>
                </a:lnTo>
                <a:lnTo>
                  <a:pt x="504825" y="244476"/>
                </a:lnTo>
                <a:lnTo>
                  <a:pt x="504825" y="207963"/>
                </a:lnTo>
                <a:lnTo>
                  <a:pt x="488950" y="207963"/>
                </a:lnTo>
                <a:lnTo>
                  <a:pt x="488950" y="244476"/>
                </a:lnTo>
                <a:lnTo>
                  <a:pt x="471487" y="244476"/>
                </a:lnTo>
                <a:close/>
                <a:moveTo>
                  <a:pt x="411162" y="157163"/>
                </a:moveTo>
                <a:cubicBezTo>
                  <a:pt x="435769" y="157163"/>
                  <a:pt x="435769" y="157163"/>
                  <a:pt x="435769" y="157163"/>
                </a:cubicBezTo>
                <a:cubicBezTo>
                  <a:pt x="454697" y="157163"/>
                  <a:pt x="460375" y="166654"/>
                  <a:pt x="460375" y="183737"/>
                </a:cubicBezTo>
                <a:cubicBezTo>
                  <a:pt x="460375" y="202718"/>
                  <a:pt x="454697" y="212208"/>
                  <a:pt x="435769" y="212208"/>
                </a:cubicBezTo>
                <a:lnTo>
                  <a:pt x="429144" y="212208"/>
                </a:lnTo>
                <a:cubicBezTo>
                  <a:pt x="428198" y="244476"/>
                  <a:pt x="428198" y="244476"/>
                  <a:pt x="428198" y="244476"/>
                </a:cubicBezTo>
                <a:lnTo>
                  <a:pt x="413292" y="244476"/>
                </a:lnTo>
                <a:cubicBezTo>
                  <a:pt x="411162" y="157163"/>
                  <a:pt x="411162" y="157163"/>
                  <a:pt x="411162" y="157163"/>
                </a:cubicBezTo>
                <a:close/>
                <a:moveTo>
                  <a:pt x="363538" y="157163"/>
                </a:moveTo>
                <a:lnTo>
                  <a:pt x="381000" y="157163"/>
                </a:lnTo>
                <a:lnTo>
                  <a:pt x="403225" y="244476"/>
                </a:lnTo>
                <a:lnTo>
                  <a:pt x="384175" y="244476"/>
                </a:lnTo>
                <a:lnTo>
                  <a:pt x="382588" y="231776"/>
                </a:lnTo>
                <a:lnTo>
                  <a:pt x="361950" y="231776"/>
                </a:lnTo>
                <a:lnTo>
                  <a:pt x="358775" y="244476"/>
                </a:lnTo>
                <a:lnTo>
                  <a:pt x="339725" y="244476"/>
                </a:lnTo>
                <a:close/>
                <a:moveTo>
                  <a:pt x="282575" y="157163"/>
                </a:moveTo>
                <a:cubicBezTo>
                  <a:pt x="307635" y="157163"/>
                  <a:pt x="307635" y="157163"/>
                  <a:pt x="307635" y="157163"/>
                </a:cubicBezTo>
                <a:cubicBezTo>
                  <a:pt x="326912" y="157163"/>
                  <a:pt x="332695" y="166654"/>
                  <a:pt x="332695" y="183737"/>
                </a:cubicBezTo>
                <a:cubicBezTo>
                  <a:pt x="332695" y="193227"/>
                  <a:pt x="330767" y="200820"/>
                  <a:pt x="323056" y="206514"/>
                </a:cubicBezTo>
                <a:cubicBezTo>
                  <a:pt x="336550" y="244476"/>
                  <a:pt x="336550" y="244476"/>
                  <a:pt x="336550" y="244476"/>
                </a:cubicBezTo>
                <a:lnTo>
                  <a:pt x="317273" y="244476"/>
                </a:lnTo>
                <a:cubicBezTo>
                  <a:pt x="305707" y="210310"/>
                  <a:pt x="305707" y="210310"/>
                  <a:pt x="305707" y="210310"/>
                </a:cubicBezTo>
                <a:lnTo>
                  <a:pt x="300647" y="210310"/>
                </a:lnTo>
                <a:cubicBezTo>
                  <a:pt x="299924" y="244476"/>
                  <a:pt x="299924" y="244476"/>
                  <a:pt x="299924" y="244476"/>
                </a:cubicBezTo>
                <a:lnTo>
                  <a:pt x="284744" y="244476"/>
                </a:lnTo>
                <a:cubicBezTo>
                  <a:pt x="282575" y="157163"/>
                  <a:pt x="282575" y="157163"/>
                  <a:pt x="282575" y="157163"/>
                </a:cubicBezTo>
                <a:close/>
                <a:moveTo>
                  <a:pt x="109537" y="157163"/>
                </a:moveTo>
                <a:lnTo>
                  <a:pt x="150812" y="157163"/>
                </a:lnTo>
                <a:lnTo>
                  <a:pt x="150812" y="171451"/>
                </a:lnTo>
                <a:lnTo>
                  <a:pt x="125412" y="171451"/>
                </a:lnTo>
                <a:lnTo>
                  <a:pt x="125412" y="193676"/>
                </a:lnTo>
                <a:lnTo>
                  <a:pt x="147637" y="193676"/>
                </a:lnTo>
                <a:lnTo>
                  <a:pt x="147637" y="207963"/>
                </a:lnTo>
                <a:lnTo>
                  <a:pt x="125412" y="207963"/>
                </a:lnTo>
                <a:lnTo>
                  <a:pt x="125412" y="244476"/>
                </a:lnTo>
                <a:lnTo>
                  <a:pt x="109537" y="244476"/>
                </a:lnTo>
                <a:close/>
                <a:moveTo>
                  <a:pt x="44450" y="157163"/>
                </a:moveTo>
                <a:lnTo>
                  <a:pt x="58738" y="157163"/>
                </a:lnTo>
                <a:lnTo>
                  <a:pt x="77788" y="198438"/>
                </a:lnTo>
                <a:lnTo>
                  <a:pt x="77788" y="157163"/>
                </a:lnTo>
                <a:lnTo>
                  <a:pt x="95250" y="157163"/>
                </a:lnTo>
                <a:lnTo>
                  <a:pt x="95250" y="244476"/>
                </a:lnTo>
                <a:lnTo>
                  <a:pt x="79375" y="244476"/>
                </a:lnTo>
                <a:lnTo>
                  <a:pt x="60325" y="200026"/>
                </a:lnTo>
                <a:lnTo>
                  <a:pt x="60325" y="244476"/>
                </a:lnTo>
                <a:lnTo>
                  <a:pt x="44450" y="244476"/>
                </a:lnTo>
                <a:close/>
                <a:moveTo>
                  <a:pt x="11112" y="157163"/>
                </a:moveTo>
                <a:lnTo>
                  <a:pt x="28575" y="157163"/>
                </a:lnTo>
                <a:lnTo>
                  <a:pt x="28575" y="244476"/>
                </a:lnTo>
                <a:lnTo>
                  <a:pt x="11112" y="244476"/>
                </a:lnTo>
                <a:close/>
                <a:moveTo>
                  <a:pt x="590374" y="153988"/>
                </a:moveTo>
                <a:cubicBezTo>
                  <a:pt x="598135" y="153988"/>
                  <a:pt x="603956" y="155906"/>
                  <a:pt x="607837" y="159743"/>
                </a:cubicBezTo>
                <a:cubicBezTo>
                  <a:pt x="613658" y="165497"/>
                  <a:pt x="615598" y="171252"/>
                  <a:pt x="617538" y="180843"/>
                </a:cubicBezTo>
                <a:lnTo>
                  <a:pt x="600561" y="180843"/>
                </a:lnTo>
                <a:cubicBezTo>
                  <a:pt x="598135" y="180843"/>
                  <a:pt x="598135" y="180843"/>
                  <a:pt x="598135" y="180843"/>
                </a:cubicBezTo>
                <a:lnTo>
                  <a:pt x="598135" y="173170"/>
                </a:lnTo>
                <a:cubicBezTo>
                  <a:pt x="596195" y="171252"/>
                  <a:pt x="594255" y="169334"/>
                  <a:pt x="590374" y="169334"/>
                </a:cubicBezTo>
                <a:cubicBezTo>
                  <a:pt x="588434" y="169334"/>
                  <a:pt x="586494" y="171252"/>
                  <a:pt x="584553" y="173170"/>
                </a:cubicBezTo>
                <a:cubicBezTo>
                  <a:pt x="582613" y="177007"/>
                  <a:pt x="582613" y="188516"/>
                  <a:pt x="582613" y="200026"/>
                </a:cubicBezTo>
                <a:cubicBezTo>
                  <a:pt x="582613" y="211535"/>
                  <a:pt x="582613" y="221126"/>
                  <a:pt x="584553" y="226881"/>
                </a:cubicBezTo>
                <a:cubicBezTo>
                  <a:pt x="586494" y="228799"/>
                  <a:pt x="588434" y="228799"/>
                  <a:pt x="590374" y="228799"/>
                </a:cubicBezTo>
                <a:cubicBezTo>
                  <a:pt x="594255" y="228799"/>
                  <a:pt x="596195" y="228799"/>
                  <a:pt x="598135" y="226881"/>
                </a:cubicBezTo>
                <a:lnTo>
                  <a:pt x="598135" y="219208"/>
                </a:lnTo>
                <a:lnTo>
                  <a:pt x="615113" y="219208"/>
                </a:lnTo>
                <a:cubicBezTo>
                  <a:pt x="617538" y="219208"/>
                  <a:pt x="617538" y="219208"/>
                  <a:pt x="617538" y="219208"/>
                </a:cubicBezTo>
                <a:lnTo>
                  <a:pt x="607837" y="240308"/>
                </a:lnTo>
                <a:cubicBezTo>
                  <a:pt x="603956" y="244145"/>
                  <a:pt x="598135" y="246063"/>
                  <a:pt x="590374" y="246063"/>
                </a:cubicBezTo>
                <a:cubicBezTo>
                  <a:pt x="580673" y="246063"/>
                  <a:pt x="574852" y="242227"/>
                  <a:pt x="570971" y="236472"/>
                </a:cubicBezTo>
                <a:cubicBezTo>
                  <a:pt x="565150" y="228799"/>
                  <a:pt x="565150" y="211535"/>
                  <a:pt x="565150" y="200026"/>
                </a:cubicBezTo>
                <a:cubicBezTo>
                  <a:pt x="565150" y="188516"/>
                  <a:pt x="565150" y="171252"/>
                  <a:pt x="570971" y="163579"/>
                </a:cubicBezTo>
                <a:cubicBezTo>
                  <a:pt x="574852" y="157824"/>
                  <a:pt x="580673" y="153988"/>
                  <a:pt x="590374" y="153988"/>
                </a:cubicBezTo>
                <a:close/>
                <a:moveTo>
                  <a:pt x="246239" y="153988"/>
                </a:moveTo>
                <a:cubicBezTo>
                  <a:pt x="254001" y="153988"/>
                  <a:pt x="259821" y="155906"/>
                  <a:pt x="263702" y="161661"/>
                </a:cubicBezTo>
                <a:cubicBezTo>
                  <a:pt x="267583" y="165497"/>
                  <a:pt x="271463" y="173170"/>
                  <a:pt x="271463" y="180843"/>
                </a:cubicBezTo>
                <a:lnTo>
                  <a:pt x="256184" y="180843"/>
                </a:lnTo>
                <a:cubicBezTo>
                  <a:pt x="254001" y="177007"/>
                  <a:pt x="252060" y="169334"/>
                  <a:pt x="246239" y="169334"/>
                </a:cubicBezTo>
                <a:lnTo>
                  <a:pt x="240419" y="173170"/>
                </a:lnTo>
                <a:cubicBezTo>
                  <a:pt x="238478" y="177007"/>
                  <a:pt x="236538" y="188516"/>
                  <a:pt x="236538" y="200026"/>
                </a:cubicBezTo>
                <a:cubicBezTo>
                  <a:pt x="236538" y="211535"/>
                  <a:pt x="238478" y="221126"/>
                  <a:pt x="240419" y="226881"/>
                </a:cubicBezTo>
                <a:cubicBezTo>
                  <a:pt x="240419" y="228799"/>
                  <a:pt x="242359" y="228799"/>
                  <a:pt x="246239" y="228799"/>
                </a:cubicBezTo>
                <a:cubicBezTo>
                  <a:pt x="252060" y="228799"/>
                  <a:pt x="254001" y="224963"/>
                  <a:pt x="254001" y="219208"/>
                </a:cubicBezTo>
                <a:lnTo>
                  <a:pt x="254001" y="210816"/>
                </a:lnTo>
                <a:lnTo>
                  <a:pt x="247209" y="209617"/>
                </a:lnTo>
                <a:lnTo>
                  <a:pt x="246239" y="197868"/>
                </a:lnTo>
                <a:cubicBezTo>
                  <a:pt x="271463" y="196189"/>
                  <a:pt x="271463" y="196189"/>
                  <a:pt x="271463" y="196189"/>
                </a:cubicBezTo>
                <a:cubicBezTo>
                  <a:pt x="271463" y="217290"/>
                  <a:pt x="271463" y="217290"/>
                  <a:pt x="271463" y="217290"/>
                </a:cubicBezTo>
                <a:cubicBezTo>
                  <a:pt x="271463" y="236472"/>
                  <a:pt x="261762" y="246063"/>
                  <a:pt x="246239" y="246063"/>
                </a:cubicBezTo>
                <a:cubicBezTo>
                  <a:pt x="234598" y="246063"/>
                  <a:pt x="230717" y="242227"/>
                  <a:pt x="226836" y="236472"/>
                </a:cubicBezTo>
                <a:cubicBezTo>
                  <a:pt x="219075" y="228799"/>
                  <a:pt x="219075" y="211535"/>
                  <a:pt x="219075" y="200026"/>
                </a:cubicBezTo>
                <a:cubicBezTo>
                  <a:pt x="219075" y="188516"/>
                  <a:pt x="219075" y="171252"/>
                  <a:pt x="226836" y="163579"/>
                </a:cubicBezTo>
                <a:cubicBezTo>
                  <a:pt x="230717" y="157824"/>
                  <a:pt x="234598" y="153988"/>
                  <a:pt x="246239" y="153988"/>
                </a:cubicBezTo>
                <a:close/>
                <a:moveTo>
                  <a:pt x="185738" y="153988"/>
                </a:moveTo>
                <a:cubicBezTo>
                  <a:pt x="195376" y="153988"/>
                  <a:pt x="201159" y="157824"/>
                  <a:pt x="205015" y="163579"/>
                </a:cubicBezTo>
                <a:cubicBezTo>
                  <a:pt x="212725" y="171252"/>
                  <a:pt x="212725" y="188516"/>
                  <a:pt x="212725" y="200026"/>
                </a:cubicBezTo>
                <a:cubicBezTo>
                  <a:pt x="212725" y="211535"/>
                  <a:pt x="212725" y="228799"/>
                  <a:pt x="205015" y="236472"/>
                </a:cubicBezTo>
                <a:cubicBezTo>
                  <a:pt x="201159" y="242227"/>
                  <a:pt x="195376" y="246063"/>
                  <a:pt x="185738" y="246063"/>
                </a:cubicBezTo>
                <a:cubicBezTo>
                  <a:pt x="176099" y="246063"/>
                  <a:pt x="170316" y="242227"/>
                  <a:pt x="166461" y="236472"/>
                </a:cubicBezTo>
                <a:cubicBezTo>
                  <a:pt x="158750" y="228799"/>
                  <a:pt x="158750" y="211535"/>
                  <a:pt x="158750" y="200026"/>
                </a:cubicBezTo>
                <a:cubicBezTo>
                  <a:pt x="158750" y="188516"/>
                  <a:pt x="158750" y="171252"/>
                  <a:pt x="166461" y="163579"/>
                </a:cubicBezTo>
                <a:cubicBezTo>
                  <a:pt x="170316" y="157824"/>
                  <a:pt x="176099" y="153988"/>
                  <a:pt x="185738" y="153988"/>
                </a:cubicBezTo>
                <a:close/>
                <a:moveTo>
                  <a:pt x="206375" y="30163"/>
                </a:moveTo>
                <a:lnTo>
                  <a:pt x="193675" y="68263"/>
                </a:lnTo>
                <a:lnTo>
                  <a:pt x="219075" y="68263"/>
                </a:lnTo>
                <a:close/>
                <a:moveTo>
                  <a:pt x="284162" y="19050"/>
                </a:moveTo>
                <a:cubicBezTo>
                  <a:pt x="284162" y="46038"/>
                  <a:pt x="284162" y="46038"/>
                  <a:pt x="284162" y="46038"/>
                </a:cubicBezTo>
                <a:lnTo>
                  <a:pt x="301140" y="46038"/>
                </a:lnTo>
                <a:cubicBezTo>
                  <a:pt x="313266" y="46038"/>
                  <a:pt x="319087" y="40255"/>
                  <a:pt x="319087" y="32544"/>
                </a:cubicBezTo>
                <a:cubicBezTo>
                  <a:pt x="319087" y="24833"/>
                  <a:pt x="313266" y="19050"/>
                  <a:pt x="303565" y="19050"/>
                </a:cubicBezTo>
                <a:close/>
                <a:moveTo>
                  <a:pt x="358775" y="0"/>
                </a:moveTo>
                <a:lnTo>
                  <a:pt x="377825" y="0"/>
                </a:lnTo>
                <a:lnTo>
                  <a:pt x="419101" y="63500"/>
                </a:lnTo>
                <a:lnTo>
                  <a:pt x="419101" y="0"/>
                </a:lnTo>
                <a:lnTo>
                  <a:pt x="439738" y="0"/>
                </a:lnTo>
                <a:lnTo>
                  <a:pt x="439738" y="103188"/>
                </a:lnTo>
                <a:lnTo>
                  <a:pt x="420688" y="103188"/>
                </a:lnTo>
                <a:lnTo>
                  <a:pt x="381000" y="39688"/>
                </a:lnTo>
                <a:lnTo>
                  <a:pt x="381000" y="103188"/>
                </a:lnTo>
                <a:lnTo>
                  <a:pt x="358775" y="103188"/>
                </a:lnTo>
                <a:close/>
                <a:moveTo>
                  <a:pt x="263525" y="0"/>
                </a:moveTo>
                <a:cubicBezTo>
                  <a:pt x="306117" y="0"/>
                  <a:pt x="306117" y="0"/>
                  <a:pt x="306117" y="0"/>
                </a:cubicBezTo>
                <a:cubicBezTo>
                  <a:pt x="327412" y="0"/>
                  <a:pt x="339028" y="15287"/>
                  <a:pt x="339028" y="32485"/>
                </a:cubicBezTo>
                <a:cubicBezTo>
                  <a:pt x="339028" y="45861"/>
                  <a:pt x="331284" y="55416"/>
                  <a:pt x="319669" y="59238"/>
                </a:cubicBezTo>
                <a:cubicBezTo>
                  <a:pt x="342900" y="103188"/>
                  <a:pt x="342900" y="103188"/>
                  <a:pt x="342900" y="103188"/>
                </a:cubicBezTo>
                <a:lnTo>
                  <a:pt x="319669" y="103188"/>
                </a:lnTo>
                <a:cubicBezTo>
                  <a:pt x="300309" y="63059"/>
                  <a:pt x="300309" y="63059"/>
                  <a:pt x="300309" y="63059"/>
                </a:cubicBezTo>
                <a:lnTo>
                  <a:pt x="286757" y="63059"/>
                </a:lnTo>
                <a:cubicBezTo>
                  <a:pt x="284821" y="103188"/>
                  <a:pt x="284821" y="103188"/>
                  <a:pt x="284821" y="103188"/>
                </a:cubicBezTo>
                <a:cubicBezTo>
                  <a:pt x="263525" y="103188"/>
                  <a:pt x="263525" y="103188"/>
                  <a:pt x="263525" y="103188"/>
                </a:cubicBezTo>
                <a:cubicBezTo>
                  <a:pt x="263525" y="0"/>
                  <a:pt x="263525" y="0"/>
                  <a:pt x="263525" y="0"/>
                </a:cubicBezTo>
                <a:close/>
                <a:moveTo>
                  <a:pt x="198437" y="0"/>
                </a:moveTo>
                <a:lnTo>
                  <a:pt x="214312" y="0"/>
                </a:lnTo>
                <a:lnTo>
                  <a:pt x="252412" y="103188"/>
                </a:lnTo>
                <a:lnTo>
                  <a:pt x="231775" y="103188"/>
                </a:lnTo>
                <a:lnTo>
                  <a:pt x="223837" y="85725"/>
                </a:lnTo>
                <a:lnTo>
                  <a:pt x="187325" y="85725"/>
                </a:lnTo>
                <a:lnTo>
                  <a:pt x="180975" y="103188"/>
                </a:lnTo>
                <a:lnTo>
                  <a:pt x="160337" y="103188"/>
                </a:lnTo>
                <a:close/>
                <a:moveTo>
                  <a:pt x="84137" y="0"/>
                </a:moveTo>
                <a:lnTo>
                  <a:pt x="150812" y="0"/>
                </a:lnTo>
                <a:lnTo>
                  <a:pt x="150812" y="19050"/>
                </a:lnTo>
                <a:lnTo>
                  <a:pt x="103187" y="19050"/>
                </a:lnTo>
                <a:lnTo>
                  <a:pt x="103187" y="41275"/>
                </a:lnTo>
                <a:lnTo>
                  <a:pt x="144462" y="41275"/>
                </a:lnTo>
                <a:lnTo>
                  <a:pt x="144462" y="60325"/>
                </a:lnTo>
                <a:lnTo>
                  <a:pt x="103187" y="60325"/>
                </a:lnTo>
                <a:lnTo>
                  <a:pt x="103187" y="85725"/>
                </a:lnTo>
                <a:lnTo>
                  <a:pt x="150812" y="85725"/>
                </a:lnTo>
                <a:lnTo>
                  <a:pt x="150812" y="103188"/>
                </a:lnTo>
                <a:lnTo>
                  <a:pt x="84137" y="103188"/>
                </a:lnTo>
                <a:close/>
                <a:moveTo>
                  <a:pt x="0" y="0"/>
                </a:moveTo>
                <a:lnTo>
                  <a:pt x="20638" y="0"/>
                </a:lnTo>
                <a:lnTo>
                  <a:pt x="20638" y="85725"/>
                </a:lnTo>
                <a:lnTo>
                  <a:pt x="66675" y="85725"/>
                </a:lnTo>
                <a:lnTo>
                  <a:pt x="66675" y="103188"/>
                </a:lnTo>
                <a:lnTo>
                  <a:pt x="0" y="1031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9954" name="Freeform 51"/>
          <p:cNvSpPr>
            <a:spLocks/>
          </p:cNvSpPr>
          <p:nvPr/>
        </p:nvSpPr>
        <p:spPr bwMode="auto">
          <a:xfrm>
            <a:off x="5143882" y="3007937"/>
            <a:ext cx="637481" cy="202652"/>
          </a:xfrm>
          <a:custGeom>
            <a:avLst/>
            <a:gdLst/>
            <a:ahLst/>
            <a:cxnLst/>
            <a:rect l="l" t="t" r="r" b="b"/>
            <a:pathLst>
              <a:path w="754063" h="239713">
                <a:moveTo>
                  <a:pt x="377825" y="176213"/>
                </a:moveTo>
                <a:lnTo>
                  <a:pt x="371475" y="207963"/>
                </a:lnTo>
                <a:lnTo>
                  <a:pt x="385763" y="207963"/>
                </a:lnTo>
                <a:close/>
                <a:moveTo>
                  <a:pt x="434975" y="166688"/>
                </a:moveTo>
                <a:cubicBezTo>
                  <a:pt x="434975" y="192088"/>
                  <a:pt x="434975" y="192088"/>
                  <a:pt x="434975" y="192088"/>
                </a:cubicBezTo>
                <a:lnTo>
                  <a:pt x="441921" y="192088"/>
                </a:lnTo>
                <a:cubicBezTo>
                  <a:pt x="450850" y="192088"/>
                  <a:pt x="450850" y="184273"/>
                  <a:pt x="450850" y="178411"/>
                </a:cubicBezTo>
                <a:cubicBezTo>
                  <a:pt x="450850" y="172550"/>
                  <a:pt x="450850" y="166688"/>
                  <a:pt x="442913" y="166688"/>
                </a:cubicBezTo>
                <a:close/>
                <a:moveTo>
                  <a:pt x="307975" y="166688"/>
                </a:moveTo>
                <a:cubicBezTo>
                  <a:pt x="307975" y="187326"/>
                  <a:pt x="307975" y="187326"/>
                  <a:pt x="307975" y="187326"/>
                </a:cubicBezTo>
                <a:lnTo>
                  <a:pt x="314226" y="187326"/>
                </a:lnTo>
                <a:cubicBezTo>
                  <a:pt x="322263" y="187326"/>
                  <a:pt x="322263" y="181698"/>
                  <a:pt x="322263" y="176069"/>
                </a:cubicBezTo>
                <a:cubicBezTo>
                  <a:pt x="322263" y="172317"/>
                  <a:pt x="322263" y="166688"/>
                  <a:pt x="315119" y="166688"/>
                </a:cubicBezTo>
                <a:close/>
                <a:moveTo>
                  <a:pt x="192265" y="165100"/>
                </a:moveTo>
                <a:lnTo>
                  <a:pt x="186444" y="168890"/>
                </a:lnTo>
                <a:cubicBezTo>
                  <a:pt x="184504" y="172679"/>
                  <a:pt x="182563" y="184048"/>
                  <a:pt x="182563" y="195417"/>
                </a:cubicBezTo>
                <a:cubicBezTo>
                  <a:pt x="182563" y="204890"/>
                  <a:pt x="184504" y="216259"/>
                  <a:pt x="186444" y="220049"/>
                </a:cubicBezTo>
                <a:cubicBezTo>
                  <a:pt x="186444" y="221943"/>
                  <a:pt x="188384" y="223838"/>
                  <a:pt x="192265" y="223838"/>
                </a:cubicBezTo>
                <a:cubicBezTo>
                  <a:pt x="194205" y="223838"/>
                  <a:pt x="196146" y="221943"/>
                  <a:pt x="198086" y="220049"/>
                </a:cubicBezTo>
                <a:cubicBezTo>
                  <a:pt x="200026" y="216259"/>
                  <a:pt x="200026" y="204890"/>
                  <a:pt x="200026" y="195417"/>
                </a:cubicBezTo>
                <a:cubicBezTo>
                  <a:pt x="200026" y="184048"/>
                  <a:pt x="200026" y="172679"/>
                  <a:pt x="198086" y="168890"/>
                </a:cubicBezTo>
                <a:cubicBezTo>
                  <a:pt x="196146" y="166995"/>
                  <a:pt x="194205" y="165100"/>
                  <a:pt x="192265" y="165100"/>
                </a:cubicBezTo>
                <a:close/>
                <a:moveTo>
                  <a:pt x="598488" y="149225"/>
                </a:moveTo>
                <a:cubicBezTo>
                  <a:pt x="606198" y="149225"/>
                  <a:pt x="611981" y="151150"/>
                  <a:pt x="615837" y="155001"/>
                </a:cubicBezTo>
                <a:cubicBezTo>
                  <a:pt x="621620" y="158852"/>
                  <a:pt x="623548" y="166553"/>
                  <a:pt x="625475" y="174254"/>
                </a:cubicBezTo>
                <a:lnTo>
                  <a:pt x="608608" y="174254"/>
                </a:lnTo>
                <a:cubicBezTo>
                  <a:pt x="606198" y="174254"/>
                  <a:pt x="606198" y="174254"/>
                  <a:pt x="606198" y="174254"/>
                </a:cubicBezTo>
                <a:cubicBezTo>
                  <a:pt x="606198" y="172328"/>
                  <a:pt x="606198" y="170403"/>
                  <a:pt x="606198" y="168478"/>
                </a:cubicBezTo>
                <a:cubicBezTo>
                  <a:pt x="604271" y="166553"/>
                  <a:pt x="602343" y="164627"/>
                  <a:pt x="598488" y="164627"/>
                </a:cubicBezTo>
                <a:cubicBezTo>
                  <a:pt x="596560" y="164627"/>
                  <a:pt x="594632" y="166553"/>
                  <a:pt x="592705" y="168478"/>
                </a:cubicBezTo>
                <a:cubicBezTo>
                  <a:pt x="590777" y="172328"/>
                  <a:pt x="590777" y="183880"/>
                  <a:pt x="590777" y="195432"/>
                </a:cubicBezTo>
                <a:cubicBezTo>
                  <a:pt x="590777" y="205058"/>
                  <a:pt x="590777" y="216610"/>
                  <a:pt x="592705" y="220460"/>
                </a:cubicBezTo>
                <a:cubicBezTo>
                  <a:pt x="594632" y="222386"/>
                  <a:pt x="596560" y="224311"/>
                  <a:pt x="598488" y="224311"/>
                </a:cubicBezTo>
                <a:cubicBezTo>
                  <a:pt x="602343" y="224311"/>
                  <a:pt x="604271" y="222386"/>
                  <a:pt x="606198" y="220460"/>
                </a:cubicBezTo>
                <a:cubicBezTo>
                  <a:pt x="606198" y="218535"/>
                  <a:pt x="606198" y="216610"/>
                  <a:pt x="606198" y="214685"/>
                </a:cubicBezTo>
                <a:lnTo>
                  <a:pt x="623066" y="214685"/>
                </a:lnTo>
                <a:cubicBezTo>
                  <a:pt x="625475" y="214685"/>
                  <a:pt x="625475" y="214685"/>
                  <a:pt x="625475" y="214685"/>
                </a:cubicBezTo>
                <a:lnTo>
                  <a:pt x="615837" y="233937"/>
                </a:lnTo>
                <a:cubicBezTo>
                  <a:pt x="611981" y="237788"/>
                  <a:pt x="606198" y="239713"/>
                  <a:pt x="598488" y="239713"/>
                </a:cubicBezTo>
                <a:cubicBezTo>
                  <a:pt x="588849" y="239713"/>
                  <a:pt x="583066" y="235863"/>
                  <a:pt x="579211" y="232012"/>
                </a:cubicBezTo>
                <a:cubicBezTo>
                  <a:pt x="571500" y="222386"/>
                  <a:pt x="573428" y="206983"/>
                  <a:pt x="573428" y="195432"/>
                </a:cubicBezTo>
                <a:cubicBezTo>
                  <a:pt x="573428" y="181955"/>
                  <a:pt x="571500" y="166553"/>
                  <a:pt x="579211" y="156926"/>
                </a:cubicBezTo>
                <a:cubicBezTo>
                  <a:pt x="583066" y="153076"/>
                  <a:pt x="588849" y="149225"/>
                  <a:pt x="598488" y="149225"/>
                </a:cubicBezTo>
                <a:close/>
                <a:moveTo>
                  <a:pt x="544513" y="149225"/>
                </a:moveTo>
                <a:lnTo>
                  <a:pt x="561976" y="149225"/>
                </a:lnTo>
                <a:lnTo>
                  <a:pt x="561976" y="239713"/>
                </a:lnTo>
                <a:lnTo>
                  <a:pt x="544513" y="239713"/>
                </a:lnTo>
                <a:close/>
                <a:moveTo>
                  <a:pt x="479425" y="149225"/>
                </a:moveTo>
                <a:lnTo>
                  <a:pt x="496888" y="149225"/>
                </a:lnTo>
                <a:lnTo>
                  <a:pt x="496888" y="185738"/>
                </a:lnTo>
                <a:lnTo>
                  <a:pt x="511176" y="185738"/>
                </a:lnTo>
                <a:lnTo>
                  <a:pt x="511176" y="149225"/>
                </a:lnTo>
                <a:lnTo>
                  <a:pt x="528638" y="149225"/>
                </a:lnTo>
                <a:lnTo>
                  <a:pt x="528638" y="239713"/>
                </a:lnTo>
                <a:lnTo>
                  <a:pt x="511176" y="239713"/>
                </a:lnTo>
                <a:lnTo>
                  <a:pt x="511176" y="201613"/>
                </a:lnTo>
                <a:lnTo>
                  <a:pt x="496888" y="201613"/>
                </a:lnTo>
                <a:lnTo>
                  <a:pt x="496888" y="239713"/>
                </a:lnTo>
                <a:lnTo>
                  <a:pt x="479425" y="239713"/>
                </a:lnTo>
                <a:close/>
                <a:moveTo>
                  <a:pt x="417513" y="149225"/>
                </a:moveTo>
                <a:cubicBezTo>
                  <a:pt x="442913" y="149225"/>
                  <a:pt x="442913" y="149225"/>
                  <a:pt x="442913" y="149225"/>
                </a:cubicBezTo>
                <a:cubicBezTo>
                  <a:pt x="462452" y="149225"/>
                  <a:pt x="468313" y="160777"/>
                  <a:pt x="468313" y="178104"/>
                </a:cubicBezTo>
                <a:cubicBezTo>
                  <a:pt x="468313" y="195432"/>
                  <a:pt x="462452" y="206983"/>
                  <a:pt x="442913" y="206983"/>
                </a:cubicBezTo>
                <a:lnTo>
                  <a:pt x="436075" y="206983"/>
                </a:lnTo>
                <a:cubicBezTo>
                  <a:pt x="435098" y="239713"/>
                  <a:pt x="435098" y="239713"/>
                  <a:pt x="435098" y="239713"/>
                </a:cubicBezTo>
                <a:lnTo>
                  <a:pt x="419711" y="239713"/>
                </a:lnTo>
                <a:cubicBezTo>
                  <a:pt x="417513" y="149225"/>
                  <a:pt x="417513" y="149225"/>
                  <a:pt x="417513" y="149225"/>
                </a:cubicBezTo>
                <a:close/>
                <a:moveTo>
                  <a:pt x="369888" y="149225"/>
                </a:moveTo>
                <a:lnTo>
                  <a:pt x="387351" y="149225"/>
                </a:lnTo>
                <a:lnTo>
                  <a:pt x="411163" y="239713"/>
                </a:lnTo>
                <a:lnTo>
                  <a:pt x="392113" y="239713"/>
                </a:lnTo>
                <a:lnTo>
                  <a:pt x="388938" y="225426"/>
                </a:lnTo>
                <a:lnTo>
                  <a:pt x="368301" y="225426"/>
                </a:lnTo>
                <a:lnTo>
                  <a:pt x="365126" y="239713"/>
                </a:lnTo>
                <a:lnTo>
                  <a:pt x="347663" y="239713"/>
                </a:lnTo>
                <a:close/>
                <a:moveTo>
                  <a:pt x="290513" y="149225"/>
                </a:moveTo>
                <a:cubicBezTo>
                  <a:pt x="314836" y="149225"/>
                  <a:pt x="314836" y="149225"/>
                  <a:pt x="314836" y="149225"/>
                </a:cubicBezTo>
                <a:cubicBezTo>
                  <a:pt x="333546" y="149225"/>
                  <a:pt x="339159" y="160777"/>
                  <a:pt x="339159" y="176179"/>
                </a:cubicBezTo>
                <a:cubicBezTo>
                  <a:pt x="339159" y="185805"/>
                  <a:pt x="337288" y="195432"/>
                  <a:pt x="329804" y="201208"/>
                </a:cubicBezTo>
                <a:cubicBezTo>
                  <a:pt x="342901" y="239713"/>
                  <a:pt x="342901" y="239713"/>
                  <a:pt x="342901" y="239713"/>
                </a:cubicBezTo>
                <a:lnTo>
                  <a:pt x="324191" y="239713"/>
                </a:lnTo>
                <a:cubicBezTo>
                  <a:pt x="312965" y="205058"/>
                  <a:pt x="312965" y="205058"/>
                  <a:pt x="312965" y="205058"/>
                </a:cubicBezTo>
                <a:cubicBezTo>
                  <a:pt x="307352" y="205058"/>
                  <a:pt x="307352" y="205058"/>
                  <a:pt x="307352" y="205058"/>
                </a:cubicBezTo>
                <a:cubicBezTo>
                  <a:pt x="307352" y="239713"/>
                  <a:pt x="307352" y="239713"/>
                  <a:pt x="307352" y="239713"/>
                </a:cubicBezTo>
                <a:lnTo>
                  <a:pt x="292618" y="239713"/>
                </a:lnTo>
                <a:cubicBezTo>
                  <a:pt x="290513" y="149225"/>
                  <a:pt x="290513" y="149225"/>
                  <a:pt x="290513" y="149225"/>
                </a:cubicBezTo>
                <a:close/>
                <a:moveTo>
                  <a:pt x="253354" y="149225"/>
                </a:moveTo>
                <a:cubicBezTo>
                  <a:pt x="260880" y="149225"/>
                  <a:pt x="266524" y="151150"/>
                  <a:pt x="270287" y="155001"/>
                </a:cubicBezTo>
                <a:cubicBezTo>
                  <a:pt x="274050" y="160777"/>
                  <a:pt x="277813" y="166553"/>
                  <a:pt x="277813" y="176179"/>
                </a:cubicBezTo>
                <a:lnTo>
                  <a:pt x="262996" y="176179"/>
                </a:lnTo>
                <a:cubicBezTo>
                  <a:pt x="260880" y="172328"/>
                  <a:pt x="258998" y="164627"/>
                  <a:pt x="253354" y="164627"/>
                </a:cubicBezTo>
                <a:cubicBezTo>
                  <a:pt x="249591" y="164627"/>
                  <a:pt x="247710" y="166553"/>
                  <a:pt x="247710" y="168478"/>
                </a:cubicBezTo>
                <a:cubicBezTo>
                  <a:pt x="243947" y="172328"/>
                  <a:pt x="243947" y="183880"/>
                  <a:pt x="243947" y="195432"/>
                </a:cubicBezTo>
                <a:cubicBezTo>
                  <a:pt x="243947" y="205058"/>
                  <a:pt x="243947" y="216610"/>
                  <a:pt x="247710" y="220460"/>
                </a:cubicBezTo>
                <a:cubicBezTo>
                  <a:pt x="247710" y="222386"/>
                  <a:pt x="249591" y="224311"/>
                  <a:pt x="253354" y="224311"/>
                </a:cubicBezTo>
                <a:cubicBezTo>
                  <a:pt x="258998" y="224311"/>
                  <a:pt x="260880" y="218535"/>
                  <a:pt x="260880" y="214685"/>
                </a:cubicBezTo>
                <a:lnTo>
                  <a:pt x="260880" y="206261"/>
                </a:lnTo>
                <a:lnTo>
                  <a:pt x="254294" y="205058"/>
                </a:lnTo>
                <a:lnTo>
                  <a:pt x="253354" y="191581"/>
                </a:lnTo>
                <a:cubicBezTo>
                  <a:pt x="277813" y="189656"/>
                  <a:pt x="277813" y="189656"/>
                  <a:pt x="277813" y="189656"/>
                </a:cubicBezTo>
                <a:cubicBezTo>
                  <a:pt x="277813" y="212759"/>
                  <a:pt x="277813" y="212759"/>
                  <a:pt x="277813" y="212759"/>
                </a:cubicBezTo>
                <a:cubicBezTo>
                  <a:pt x="277813" y="230087"/>
                  <a:pt x="268406" y="239713"/>
                  <a:pt x="253354" y="239713"/>
                </a:cubicBezTo>
                <a:cubicBezTo>
                  <a:pt x="242065" y="239713"/>
                  <a:pt x="238302" y="235863"/>
                  <a:pt x="232658" y="232012"/>
                </a:cubicBezTo>
                <a:cubicBezTo>
                  <a:pt x="227013" y="222386"/>
                  <a:pt x="227013" y="206983"/>
                  <a:pt x="227013" y="195432"/>
                </a:cubicBezTo>
                <a:cubicBezTo>
                  <a:pt x="227013" y="181955"/>
                  <a:pt x="227013" y="166553"/>
                  <a:pt x="232658" y="156926"/>
                </a:cubicBezTo>
                <a:cubicBezTo>
                  <a:pt x="238302" y="153076"/>
                  <a:pt x="242065" y="149225"/>
                  <a:pt x="253354" y="149225"/>
                </a:cubicBezTo>
                <a:close/>
                <a:moveTo>
                  <a:pt x="192088" y="149225"/>
                </a:moveTo>
                <a:cubicBezTo>
                  <a:pt x="201726" y="149225"/>
                  <a:pt x="207509" y="153076"/>
                  <a:pt x="211365" y="156926"/>
                </a:cubicBezTo>
                <a:cubicBezTo>
                  <a:pt x="219075" y="166553"/>
                  <a:pt x="219075" y="181955"/>
                  <a:pt x="219075" y="195432"/>
                </a:cubicBezTo>
                <a:cubicBezTo>
                  <a:pt x="219075" y="206983"/>
                  <a:pt x="219075" y="222386"/>
                  <a:pt x="211365" y="232012"/>
                </a:cubicBezTo>
                <a:cubicBezTo>
                  <a:pt x="207509" y="235863"/>
                  <a:pt x="201726" y="239713"/>
                  <a:pt x="192088" y="239713"/>
                </a:cubicBezTo>
                <a:cubicBezTo>
                  <a:pt x="182449" y="239713"/>
                  <a:pt x="176666" y="235863"/>
                  <a:pt x="172811" y="232012"/>
                </a:cubicBezTo>
                <a:cubicBezTo>
                  <a:pt x="165100" y="222386"/>
                  <a:pt x="165100" y="206983"/>
                  <a:pt x="165100" y="195432"/>
                </a:cubicBezTo>
                <a:cubicBezTo>
                  <a:pt x="165100" y="181955"/>
                  <a:pt x="165100" y="166553"/>
                  <a:pt x="172811" y="156926"/>
                </a:cubicBezTo>
                <a:cubicBezTo>
                  <a:pt x="176666" y="153076"/>
                  <a:pt x="182449" y="149225"/>
                  <a:pt x="192088" y="149225"/>
                </a:cubicBezTo>
                <a:close/>
                <a:moveTo>
                  <a:pt x="115888" y="149225"/>
                </a:moveTo>
                <a:lnTo>
                  <a:pt x="158751" y="149225"/>
                </a:lnTo>
                <a:lnTo>
                  <a:pt x="158751" y="166688"/>
                </a:lnTo>
                <a:lnTo>
                  <a:pt x="133351" y="166688"/>
                </a:lnTo>
                <a:lnTo>
                  <a:pt x="133351" y="185738"/>
                </a:lnTo>
                <a:lnTo>
                  <a:pt x="153989" y="185738"/>
                </a:lnTo>
                <a:lnTo>
                  <a:pt x="153989" y="203200"/>
                </a:lnTo>
                <a:lnTo>
                  <a:pt x="133351" y="203200"/>
                </a:lnTo>
                <a:lnTo>
                  <a:pt x="133351" y="239713"/>
                </a:lnTo>
                <a:lnTo>
                  <a:pt x="115888" y="239713"/>
                </a:lnTo>
                <a:close/>
                <a:moveTo>
                  <a:pt x="50800" y="149225"/>
                </a:moveTo>
                <a:lnTo>
                  <a:pt x="66675" y="149225"/>
                </a:lnTo>
                <a:lnTo>
                  <a:pt x="85726" y="193675"/>
                </a:lnTo>
                <a:lnTo>
                  <a:pt x="85726" y="149225"/>
                </a:lnTo>
                <a:lnTo>
                  <a:pt x="103188" y="149225"/>
                </a:lnTo>
                <a:lnTo>
                  <a:pt x="103188" y="239713"/>
                </a:lnTo>
                <a:lnTo>
                  <a:pt x="87313" y="239713"/>
                </a:lnTo>
                <a:lnTo>
                  <a:pt x="68263" y="195263"/>
                </a:lnTo>
                <a:lnTo>
                  <a:pt x="68263" y="239713"/>
                </a:lnTo>
                <a:lnTo>
                  <a:pt x="50800" y="239713"/>
                </a:lnTo>
                <a:close/>
                <a:moveTo>
                  <a:pt x="19050" y="149225"/>
                </a:moveTo>
                <a:lnTo>
                  <a:pt x="34925" y="149225"/>
                </a:lnTo>
                <a:lnTo>
                  <a:pt x="34925" y="239713"/>
                </a:lnTo>
                <a:lnTo>
                  <a:pt x="19050" y="239713"/>
                </a:lnTo>
                <a:close/>
                <a:moveTo>
                  <a:pt x="404813" y="30163"/>
                </a:moveTo>
                <a:lnTo>
                  <a:pt x="392113" y="68263"/>
                </a:lnTo>
                <a:lnTo>
                  <a:pt x="417513" y="68263"/>
                </a:lnTo>
                <a:close/>
                <a:moveTo>
                  <a:pt x="107950" y="19050"/>
                </a:moveTo>
                <a:cubicBezTo>
                  <a:pt x="107950" y="85725"/>
                  <a:pt x="107950" y="85725"/>
                  <a:pt x="107950" y="85725"/>
                </a:cubicBezTo>
                <a:lnTo>
                  <a:pt x="121532" y="85725"/>
                </a:lnTo>
                <a:cubicBezTo>
                  <a:pt x="129293" y="85725"/>
                  <a:pt x="135114" y="83820"/>
                  <a:pt x="138995" y="80010"/>
                </a:cubicBezTo>
                <a:cubicBezTo>
                  <a:pt x="142875" y="74295"/>
                  <a:pt x="142875" y="66675"/>
                  <a:pt x="142875" y="51435"/>
                </a:cubicBezTo>
                <a:cubicBezTo>
                  <a:pt x="142875" y="36195"/>
                  <a:pt x="142875" y="28575"/>
                  <a:pt x="138995" y="24765"/>
                </a:cubicBezTo>
                <a:cubicBezTo>
                  <a:pt x="135114" y="20955"/>
                  <a:pt x="129293" y="19050"/>
                  <a:pt x="123472" y="19050"/>
                </a:cubicBezTo>
                <a:close/>
                <a:moveTo>
                  <a:pt x="617706" y="17463"/>
                </a:moveTo>
                <a:cubicBezTo>
                  <a:pt x="611940" y="17463"/>
                  <a:pt x="606175" y="19359"/>
                  <a:pt x="604253" y="23152"/>
                </a:cubicBezTo>
                <a:cubicBezTo>
                  <a:pt x="600410" y="26944"/>
                  <a:pt x="598488" y="32633"/>
                  <a:pt x="598488" y="51595"/>
                </a:cubicBezTo>
                <a:cubicBezTo>
                  <a:pt x="598488" y="72453"/>
                  <a:pt x="600410" y="76245"/>
                  <a:pt x="604253" y="81934"/>
                </a:cubicBezTo>
                <a:cubicBezTo>
                  <a:pt x="606175" y="83830"/>
                  <a:pt x="611940" y="85726"/>
                  <a:pt x="617706" y="85726"/>
                </a:cubicBezTo>
                <a:cubicBezTo>
                  <a:pt x="623471" y="85726"/>
                  <a:pt x="627314" y="83830"/>
                  <a:pt x="631158" y="81934"/>
                </a:cubicBezTo>
                <a:cubicBezTo>
                  <a:pt x="635001" y="76245"/>
                  <a:pt x="635001" y="72453"/>
                  <a:pt x="635001" y="51595"/>
                </a:cubicBezTo>
                <a:cubicBezTo>
                  <a:pt x="635001" y="32633"/>
                  <a:pt x="635001" y="26944"/>
                  <a:pt x="631158" y="23152"/>
                </a:cubicBezTo>
                <a:cubicBezTo>
                  <a:pt x="627314" y="19359"/>
                  <a:pt x="623471" y="17463"/>
                  <a:pt x="617706" y="17463"/>
                </a:cubicBezTo>
                <a:close/>
                <a:moveTo>
                  <a:pt x="676275" y="0"/>
                </a:moveTo>
                <a:lnTo>
                  <a:pt x="693738" y="0"/>
                </a:lnTo>
                <a:lnTo>
                  <a:pt x="735013" y="63500"/>
                </a:lnTo>
                <a:lnTo>
                  <a:pt x="735013" y="0"/>
                </a:lnTo>
                <a:lnTo>
                  <a:pt x="754063" y="0"/>
                </a:lnTo>
                <a:lnTo>
                  <a:pt x="754063" y="103188"/>
                </a:lnTo>
                <a:lnTo>
                  <a:pt x="738188" y="103188"/>
                </a:lnTo>
                <a:lnTo>
                  <a:pt x="695325" y="39688"/>
                </a:lnTo>
                <a:lnTo>
                  <a:pt x="695325" y="103188"/>
                </a:lnTo>
                <a:lnTo>
                  <a:pt x="676275" y="103188"/>
                </a:lnTo>
                <a:close/>
                <a:moveTo>
                  <a:pt x="617538" y="0"/>
                </a:moveTo>
                <a:cubicBezTo>
                  <a:pt x="628968" y="0"/>
                  <a:pt x="638493" y="3810"/>
                  <a:pt x="644208" y="11430"/>
                </a:cubicBezTo>
                <a:cubicBezTo>
                  <a:pt x="655638" y="20955"/>
                  <a:pt x="655638" y="34290"/>
                  <a:pt x="655638" y="51435"/>
                </a:cubicBezTo>
                <a:cubicBezTo>
                  <a:pt x="655638" y="70485"/>
                  <a:pt x="655638" y="81915"/>
                  <a:pt x="644208" y="93345"/>
                </a:cubicBezTo>
                <a:cubicBezTo>
                  <a:pt x="638493" y="100965"/>
                  <a:pt x="628968" y="104775"/>
                  <a:pt x="617538" y="104775"/>
                </a:cubicBezTo>
                <a:cubicBezTo>
                  <a:pt x="606108" y="104775"/>
                  <a:pt x="596583" y="100965"/>
                  <a:pt x="588963" y="93345"/>
                </a:cubicBezTo>
                <a:cubicBezTo>
                  <a:pt x="579438" y="81915"/>
                  <a:pt x="579438" y="70485"/>
                  <a:pt x="579438" y="51435"/>
                </a:cubicBezTo>
                <a:cubicBezTo>
                  <a:pt x="579438" y="34290"/>
                  <a:pt x="579438" y="20955"/>
                  <a:pt x="588963" y="11430"/>
                </a:cubicBezTo>
                <a:cubicBezTo>
                  <a:pt x="596583" y="3810"/>
                  <a:pt x="606108" y="0"/>
                  <a:pt x="617538" y="0"/>
                </a:cubicBezTo>
                <a:close/>
                <a:moveTo>
                  <a:pt x="536575" y="0"/>
                </a:moveTo>
                <a:lnTo>
                  <a:pt x="557213" y="0"/>
                </a:lnTo>
                <a:lnTo>
                  <a:pt x="557213" y="103188"/>
                </a:lnTo>
                <a:lnTo>
                  <a:pt x="536575" y="103188"/>
                </a:lnTo>
                <a:close/>
                <a:moveTo>
                  <a:pt x="446088" y="0"/>
                </a:moveTo>
                <a:lnTo>
                  <a:pt x="520701" y="0"/>
                </a:lnTo>
                <a:lnTo>
                  <a:pt x="520701" y="19050"/>
                </a:lnTo>
                <a:lnTo>
                  <a:pt x="495301" y="19050"/>
                </a:lnTo>
                <a:lnTo>
                  <a:pt x="495301" y="103188"/>
                </a:lnTo>
                <a:lnTo>
                  <a:pt x="473076" y="103188"/>
                </a:lnTo>
                <a:lnTo>
                  <a:pt x="473076" y="19050"/>
                </a:lnTo>
                <a:lnTo>
                  <a:pt x="446088" y="19050"/>
                </a:lnTo>
                <a:close/>
                <a:moveTo>
                  <a:pt x="396875" y="0"/>
                </a:moveTo>
                <a:lnTo>
                  <a:pt x="412750" y="0"/>
                </a:lnTo>
                <a:lnTo>
                  <a:pt x="450850" y="103188"/>
                </a:lnTo>
                <a:lnTo>
                  <a:pt x="430213" y="103188"/>
                </a:lnTo>
                <a:lnTo>
                  <a:pt x="422275" y="85726"/>
                </a:lnTo>
                <a:lnTo>
                  <a:pt x="385763" y="85726"/>
                </a:lnTo>
                <a:lnTo>
                  <a:pt x="379413" y="103188"/>
                </a:lnTo>
                <a:lnTo>
                  <a:pt x="358775" y="103188"/>
                </a:lnTo>
                <a:close/>
                <a:moveTo>
                  <a:pt x="314325" y="0"/>
                </a:moveTo>
                <a:cubicBezTo>
                  <a:pt x="335280" y="0"/>
                  <a:pt x="348615" y="9525"/>
                  <a:pt x="352425" y="32385"/>
                </a:cubicBezTo>
                <a:lnTo>
                  <a:pt x="335756" y="32385"/>
                </a:lnTo>
                <a:cubicBezTo>
                  <a:pt x="331470" y="22860"/>
                  <a:pt x="325755" y="17145"/>
                  <a:pt x="314325" y="17145"/>
                </a:cubicBezTo>
                <a:cubicBezTo>
                  <a:pt x="310515" y="17145"/>
                  <a:pt x="304800" y="19050"/>
                  <a:pt x="302895" y="22860"/>
                </a:cubicBezTo>
                <a:cubicBezTo>
                  <a:pt x="299085" y="26670"/>
                  <a:pt x="297180" y="32385"/>
                  <a:pt x="297180" y="51435"/>
                </a:cubicBezTo>
                <a:cubicBezTo>
                  <a:pt x="297180" y="72390"/>
                  <a:pt x="299085" y="76200"/>
                  <a:pt x="302895" y="81915"/>
                </a:cubicBezTo>
                <a:cubicBezTo>
                  <a:pt x="304800" y="83820"/>
                  <a:pt x="310515" y="85725"/>
                  <a:pt x="314325" y="85725"/>
                </a:cubicBezTo>
                <a:cubicBezTo>
                  <a:pt x="325755" y="85725"/>
                  <a:pt x="331470" y="80010"/>
                  <a:pt x="333375" y="72390"/>
                </a:cubicBezTo>
                <a:lnTo>
                  <a:pt x="350044" y="72390"/>
                </a:lnTo>
                <a:cubicBezTo>
                  <a:pt x="348615" y="93345"/>
                  <a:pt x="333375" y="104775"/>
                  <a:pt x="314325" y="104775"/>
                </a:cubicBezTo>
                <a:cubicBezTo>
                  <a:pt x="302895" y="104775"/>
                  <a:pt x="295275" y="100965"/>
                  <a:pt x="287655" y="93345"/>
                </a:cubicBezTo>
                <a:cubicBezTo>
                  <a:pt x="276225" y="81915"/>
                  <a:pt x="276225" y="70485"/>
                  <a:pt x="276225" y="51435"/>
                </a:cubicBezTo>
                <a:cubicBezTo>
                  <a:pt x="276225" y="34290"/>
                  <a:pt x="276225" y="20955"/>
                  <a:pt x="287655" y="11430"/>
                </a:cubicBezTo>
                <a:cubicBezTo>
                  <a:pt x="295275" y="3810"/>
                  <a:pt x="302895" y="0"/>
                  <a:pt x="314325" y="0"/>
                </a:cubicBezTo>
                <a:close/>
                <a:moveTo>
                  <a:pt x="182563" y="0"/>
                </a:moveTo>
                <a:lnTo>
                  <a:pt x="199303" y="0"/>
                </a:lnTo>
                <a:cubicBezTo>
                  <a:pt x="201695" y="66675"/>
                  <a:pt x="201695" y="66675"/>
                  <a:pt x="201695" y="66675"/>
                </a:cubicBezTo>
                <a:cubicBezTo>
                  <a:pt x="201695" y="80010"/>
                  <a:pt x="209347" y="85725"/>
                  <a:pt x="220826" y="85725"/>
                </a:cubicBezTo>
                <a:cubicBezTo>
                  <a:pt x="230392" y="85725"/>
                  <a:pt x="238045" y="80010"/>
                  <a:pt x="238045" y="66675"/>
                </a:cubicBezTo>
                <a:cubicBezTo>
                  <a:pt x="238045" y="0"/>
                  <a:pt x="238045" y="0"/>
                  <a:pt x="238045" y="0"/>
                </a:cubicBezTo>
                <a:lnTo>
                  <a:pt x="254785" y="0"/>
                </a:lnTo>
                <a:cubicBezTo>
                  <a:pt x="257176" y="68580"/>
                  <a:pt x="257176" y="68580"/>
                  <a:pt x="257176" y="68580"/>
                </a:cubicBezTo>
                <a:cubicBezTo>
                  <a:pt x="257176" y="89535"/>
                  <a:pt x="241871" y="104775"/>
                  <a:pt x="220826" y="104775"/>
                </a:cubicBezTo>
                <a:cubicBezTo>
                  <a:pt x="197868" y="104775"/>
                  <a:pt x="182563" y="89535"/>
                  <a:pt x="182563" y="68580"/>
                </a:cubicBezTo>
                <a:cubicBezTo>
                  <a:pt x="182563" y="0"/>
                  <a:pt x="182563" y="0"/>
                  <a:pt x="182563" y="0"/>
                </a:cubicBezTo>
                <a:close/>
                <a:moveTo>
                  <a:pt x="87313" y="0"/>
                </a:moveTo>
                <a:cubicBezTo>
                  <a:pt x="125413" y="0"/>
                  <a:pt x="125413" y="0"/>
                  <a:pt x="125413" y="0"/>
                </a:cubicBezTo>
                <a:cubicBezTo>
                  <a:pt x="134938" y="0"/>
                  <a:pt x="144463" y="3822"/>
                  <a:pt x="152083" y="9555"/>
                </a:cubicBezTo>
                <a:cubicBezTo>
                  <a:pt x="163513" y="21020"/>
                  <a:pt x="163513" y="36307"/>
                  <a:pt x="163513" y="51594"/>
                </a:cubicBezTo>
                <a:cubicBezTo>
                  <a:pt x="163513" y="66881"/>
                  <a:pt x="163513" y="82168"/>
                  <a:pt x="152083" y="93634"/>
                </a:cubicBezTo>
                <a:cubicBezTo>
                  <a:pt x="144463" y="101277"/>
                  <a:pt x="134938" y="103188"/>
                  <a:pt x="125413" y="103188"/>
                </a:cubicBezTo>
                <a:cubicBezTo>
                  <a:pt x="87313" y="103188"/>
                  <a:pt x="87313" y="103188"/>
                  <a:pt x="87313" y="103188"/>
                </a:cubicBezTo>
                <a:cubicBezTo>
                  <a:pt x="87313" y="0"/>
                  <a:pt x="87313" y="0"/>
                  <a:pt x="87313" y="0"/>
                </a:cubicBezTo>
                <a:close/>
                <a:moveTo>
                  <a:pt x="0" y="0"/>
                </a:moveTo>
                <a:lnTo>
                  <a:pt x="68263" y="0"/>
                </a:lnTo>
                <a:lnTo>
                  <a:pt x="68263" y="19050"/>
                </a:lnTo>
                <a:lnTo>
                  <a:pt x="20638" y="19050"/>
                </a:lnTo>
                <a:lnTo>
                  <a:pt x="20638" y="42863"/>
                </a:lnTo>
                <a:lnTo>
                  <a:pt x="60326" y="42863"/>
                </a:lnTo>
                <a:lnTo>
                  <a:pt x="60326" y="61913"/>
                </a:lnTo>
                <a:lnTo>
                  <a:pt x="20638" y="61913"/>
                </a:lnTo>
                <a:lnTo>
                  <a:pt x="20638" y="85726"/>
                </a:lnTo>
                <a:lnTo>
                  <a:pt x="68263" y="85726"/>
                </a:lnTo>
                <a:lnTo>
                  <a:pt x="68263" y="103188"/>
                </a:lnTo>
                <a:lnTo>
                  <a:pt x="0" y="1031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9966" name="Rectangle 63"/>
          <p:cNvSpPr>
            <a:spLocks noChangeArrowheads="1"/>
          </p:cNvSpPr>
          <p:nvPr/>
        </p:nvSpPr>
        <p:spPr bwMode="auto">
          <a:xfrm>
            <a:off x="2619460" y="2412061"/>
            <a:ext cx="524748" cy="195941"/>
          </a:xfrm>
          <a:custGeom>
            <a:avLst/>
            <a:gdLst/>
            <a:ahLst/>
            <a:cxnLst/>
            <a:rect l="l" t="t" r="r" b="b"/>
            <a:pathLst>
              <a:path w="620714" h="231775">
                <a:moveTo>
                  <a:pt x="358776" y="166688"/>
                </a:moveTo>
                <a:lnTo>
                  <a:pt x="354013" y="201613"/>
                </a:lnTo>
                <a:lnTo>
                  <a:pt x="366713" y="201613"/>
                </a:lnTo>
                <a:close/>
                <a:moveTo>
                  <a:pt x="415926" y="157163"/>
                </a:moveTo>
                <a:cubicBezTo>
                  <a:pt x="415926" y="182563"/>
                  <a:pt x="415926" y="182563"/>
                  <a:pt x="415926" y="182563"/>
                </a:cubicBezTo>
                <a:lnTo>
                  <a:pt x="422871" y="182563"/>
                </a:lnTo>
                <a:cubicBezTo>
                  <a:pt x="431801" y="182563"/>
                  <a:pt x="431801" y="176702"/>
                  <a:pt x="431801" y="170840"/>
                </a:cubicBezTo>
                <a:cubicBezTo>
                  <a:pt x="431801" y="164979"/>
                  <a:pt x="431801" y="157163"/>
                  <a:pt x="423864" y="157163"/>
                </a:cubicBezTo>
                <a:close/>
                <a:moveTo>
                  <a:pt x="288926" y="157163"/>
                </a:moveTo>
                <a:cubicBezTo>
                  <a:pt x="288926" y="180976"/>
                  <a:pt x="288926" y="180976"/>
                  <a:pt x="288926" y="180976"/>
                </a:cubicBezTo>
                <a:lnTo>
                  <a:pt x="295177" y="180976"/>
                </a:lnTo>
                <a:cubicBezTo>
                  <a:pt x="303214" y="180976"/>
                  <a:pt x="303214" y="175023"/>
                  <a:pt x="303214" y="169070"/>
                </a:cubicBezTo>
                <a:cubicBezTo>
                  <a:pt x="303214" y="163116"/>
                  <a:pt x="303214" y="157163"/>
                  <a:pt x="296070" y="157163"/>
                </a:cubicBezTo>
                <a:close/>
                <a:moveTo>
                  <a:pt x="173215" y="157163"/>
                </a:moveTo>
                <a:cubicBezTo>
                  <a:pt x="169334" y="157163"/>
                  <a:pt x="167394" y="157163"/>
                  <a:pt x="165453" y="159109"/>
                </a:cubicBezTo>
                <a:cubicBezTo>
                  <a:pt x="163513" y="164947"/>
                  <a:pt x="163513" y="174677"/>
                  <a:pt x="163513" y="186353"/>
                </a:cubicBezTo>
                <a:cubicBezTo>
                  <a:pt x="163513" y="198028"/>
                  <a:pt x="163513" y="209704"/>
                  <a:pt x="165453" y="213596"/>
                </a:cubicBezTo>
                <a:cubicBezTo>
                  <a:pt x="167394" y="215542"/>
                  <a:pt x="169334" y="217488"/>
                  <a:pt x="173215" y="217488"/>
                </a:cubicBezTo>
                <a:cubicBezTo>
                  <a:pt x="175155" y="217488"/>
                  <a:pt x="177095" y="215542"/>
                  <a:pt x="179036" y="213596"/>
                </a:cubicBezTo>
                <a:cubicBezTo>
                  <a:pt x="180976" y="209704"/>
                  <a:pt x="180976" y="198028"/>
                  <a:pt x="180976" y="186353"/>
                </a:cubicBezTo>
                <a:cubicBezTo>
                  <a:pt x="180976" y="174677"/>
                  <a:pt x="180976" y="164947"/>
                  <a:pt x="179036" y="159109"/>
                </a:cubicBezTo>
                <a:cubicBezTo>
                  <a:pt x="177095" y="157163"/>
                  <a:pt x="175155" y="157163"/>
                  <a:pt x="173215" y="157163"/>
                </a:cubicBezTo>
                <a:close/>
                <a:moveTo>
                  <a:pt x="523876" y="142875"/>
                </a:moveTo>
                <a:lnTo>
                  <a:pt x="542926" y="142875"/>
                </a:lnTo>
                <a:lnTo>
                  <a:pt x="542926" y="230188"/>
                </a:lnTo>
                <a:lnTo>
                  <a:pt x="523876" y="230188"/>
                </a:lnTo>
                <a:close/>
                <a:moveTo>
                  <a:pt x="460376" y="142875"/>
                </a:moveTo>
                <a:lnTo>
                  <a:pt x="477839" y="142875"/>
                </a:lnTo>
                <a:lnTo>
                  <a:pt x="477839" y="176213"/>
                </a:lnTo>
                <a:lnTo>
                  <a:pt x="493714" y="176213"/>
                </a:lnTo>
                <a:lnTo>
                  <a:pt x="493714" y="142875"/>
                </a:lnTo>
                <a:lnTo>
                  <a:pt x="509589" y="142875"/>
                </a:lnTo>
                <a:lnTo>
                  <a:pt x="509589" y="230188"/>
                </a:lnTo>
                <a:lnTo>
                  <a:pt x="493714" y="230188"/>
                </a:lnTo>
                <a:lnTo>
                  <a:pt x="493714" y="193675"/>
                </a:lnTo>
                <a:lnTo>
                  <a:pt x="477839" y="193675"/>
                </a:lnTo>
                <a:lnTo>
                  <a:pt x="477839" y="230188"/>
                </a:lnTo>
                <a:lnTo>
                  <a:pt x="460376" y="230188"/>
                </a:lnTo>
                <a:close/>
                <a:moveTo>
                  <a:pt x="400051" y="142875"/>
                </a:moveTo>
                <a:cubicBezTo>
                  <a:pt x="424658" y="142875"/>
                  <a:pt x="424658" y="142875"/>
                  <a:pt x="424658" y="142875"/>
                </a:cubicBezTo>
                <a:cubicBezTo>
                  <a:pt x="443586" y="142875"/>
                  <a:pt x="449264" y="152366"/>
                  <a:pt x="449264" y="171347"/>
                </a:cubicBezTo>
                <a:cubicBezTo>
                  <a:pt x="449264" y="188430"/>
                  <a:pt x="443586" y="199818"/>
                  <a:pt x="424658" y="199818"/>
                </a:cubicBezTo>
                <a:lnTo>
                  <a:pt x="418033" y="199818"/>
                </a:lnTo>
                <a:cubicBezTo>
                  <a:pt x="417086" y="230188"/>
                  <a:pt x="417086" y="230188"/>
                  <a:pt x="417086" y="230188"/>
                </a:cubicBezTo>
                <a:lnTo>
                  <a:pt x="402181" y="230188"/>
                </a:lnTo>
                <a:cubicBezTo>
                  <a:pt x="400051" y="142875"/>
                  <a:pt x="400051" y="142875"/>
                  <a:pt x="400051" y="142875"/>
                </a:cubicBezTo>
                <a:close/>
                <a:moveTo>
                  <a:pt x="350838" y="142875"/>
                </a:moveTo>
                <a:lnTo>
                  <a:pt x="368301" y="142875"/>
                </a:lnTo>
                <a:lnTo>
                  <a:pt x="392113" y="230188"/>
                </a:lnTo>
                <a:lnTo>
                  <a:pt x="373063" y="230188"/>
                </a:lnTo>
                <a:lnTo>
                  <a:pt x="371476" y="217488"/>
                </a:lnTo>
                <a:lnTo>
                  <a:pt x="349251" y="217488"/>
                </a:lnTo>
                <a:lnTo>
                  <a:pt x="346076" y="230188"/>
                </a:lnTo>
                <a:lnTo>
                  <a:pt x="328613" y="230188"/>
                </a:lnTo>
                <a:close/>
                <a:moveTo>
                  <a:pt x="271463" y="142875"/>
                </a:moveTo>
                <a:cubicBezTo>
                  <a:pt x="296523" y="142875"/>
                  <a:pt x="296523" y="142875"/>
                  <a:pt x="296523" y="142875"/>
                </a:cubicBezTo>
                <a:cubicBezTo>
                  <a:pt x="315800" y="142875"/>
                  <a:pt x="321583" y="152366"/>
                  <a:pt x="321583" y="169449"/>
                </a:cubicBezTo>
                <a:cubicBezTo>
                  <a:pt x="321583" y="178939"/>
                  <a:pt x="319655" y="186532"/>
                  <a:pt x="311944" y="192226"/>
                </a:cubicBezTo>
                <a:cubicBezTo>
                  <a:pt x="325438" y="230188"/>
                  <a:pt x="325438" y="230188"/>
                  <a:pt x="325438" y="230188"/>
                </a:cubicBezTo>
                <a:lnTo>
                  <a:pt x="306161" y="230188"/>
                </a:lnTo>
                <a:cubicBezTo>
                  <a:pt x="294595" y="196022"/>
                  <a:pt x="294595" y="196022"/>
                  <a:pt x="294595" y="196022"/>
                </a:cubicBezTo>
                <a:lnTo>
                  <a:pt x="289535" y="196022"/>
                </a:lnTo>
                <a:cubicBezTo>
                  <a:pt x="288812" y="230188"/>
                  <a:pt x="288812" y="230188"/>
                  <a:pt x="288812" y="230188"/>
                </a:cubicBezTo>
                <a:lnTo>
                  <a:pt x="273631" y="230188"/>
                </a:lnTo>
                <a:cubicBezTo>
                  <a:pt x="271463" y="142875"/>
                  <a:pt x="271463" y="142875"/>
                  <a:pt x="271463" y="142875"/>
                </a:cubicBezTo>
                <a:close/>
                <a:moveTo>
                  <a:pt x="96838" y="142875"/>
                </a:moveTo>
                <a:lnTo>
                  <a:pt x="138113" y="142875"/>
                </a:lnTo>
                <a:lnTo>
                  <a:pt x="138113" y="157163"/>
                </a:lnTo>
                <a:lnTo>
                  <a:pt x="114300" y="157163"/>
                </a:lnTo>
                <a:lnTo>
                  <a:pt x="114300" y="179388"/>
                </a:lnTo>
                <a:lnTo>
                  <a:pt x="134938" y="179388"/>
                </a:lnTo>
                <a:lnTo>
                  <a:pt x="134938" y="193675"/>
                </a:lnTo>
                <a:lnTo>
                  <a:pt x="114300" y="193675"/>
                </a:lnTo>
                <a:lnTo>
                  <a:pt x="114300" y="230188"/>
                </a:lnTo>
                <a:lnTo>
                  <a:pt x="96838" y="230188"/>
                </a:lnTo>
                <a:close/>
                <a:moveTo>
                  <a:pt x="30163" y="142875"/>
                </a:moveTo>
                <a:lnTo>
                  <a:pt x="47625" y="142875"/>
                </a:lnTo>
                <a:lnTo>
                  <a:pt x="65088" y="185738"/>
                </a:lnTo>
                <a:lnTo>
                  <a:pt x="65088" y="142875"/>
                </a:lnTo>
                <a:lnTo>
                  <a:pt x="84138" y="142875"/>
                </a:lnTo>
                <a:lnTo>
                  <a:pt x="84138" y="230188"/>
                </a:lnTo>
                <a:lnTo>
                  <a:pt x="68263" y="230188"/>
                </a:lnTo>
                <a:lnTo>
                  <a:pt x="49213" y="188913"/>
                </a:lnTo>
                <a:lnTo>
                  <a:pt x="49213" y="230188"/>
                </a:lnTo>
                <a:lnTo>
                  <a:pt x="30163" y="230188"/>
                </a:lnTo>
                <a:close/>
                <a:moveTo>
                  <a:pt x="0" y="142875"/>
                </a:moveTo>
                <a:lnTo>
                  <a:pt x="17463" y="142875"/>
                </a:lnTo>
                <a:lnTo>
                  <a:pt x="17463" y="230188"/>
                </a:lnTo>
                <a:lnTo>
                  <a:pt x="0" y="230188"/>
                </a:lnTo>
                <a:close/>
                <a:moveTo>
                  <a:pt x="579615" y="139700"/>
                </a:moveTo>
                <a:cubicBezTo>
                  <a:pt x="587376" y="139700"/>
                  <a:pt x="593197" y="141618"/>
                  <a:pt x="597078" y="147373"/>
                </a:cubicBezTo>
                <a:cubicBezTo>
                  <a:pt x="602899" y="151210"/>
                  <a:pt x="604839" y="158882"/>
                  <a:pt x="604839" y="166555"/>
                </a:cubicBezTo>
                <a:lnTo>
                  <a:pt x="589559" y="166555"/>
                </a:lnTo>
                <a:cubicBezTo>
                  <a:pt x="587376" y="166555"/>
                  <a:pt x="587376" y="166555"/>
                  <a:pt x="587376" y="166555"/>
                </a:cubicBezTo>
                <a:cubicBezTo>
                  <a:pt x="587376" y="164637"/>
                  <a:pt x="587376" y="160801"/>
                  <a:pt x="585436" y="158882"/>
                </a:cubicBezTo>
                <a:cubicBezTo>
                  <a:pt x="585436" y="156964"/>
                  <a:pt x="583496" y="156964"/>
                  <a:pt x="579615" y="156964"/>
                </a:cubicBezTo>
                <a:cubicBezTo>
                  <a:pt x="575735" y="156964"/>
                  <a:pt x="575735" y="156964"/>
                  <a:pt x="573794" y="158882"/>
                </a:cubicBezTo>
                <a:cubicBezTo>
                  <a:pt x="571854" y="164637"/>
                  <a:pt x="571854" y="174228"/>
                  <a:pt x="571854" y="185738"/>
                </a:cubicBezTo>
                <a:cubicBezTo>
                  <a:pt x="571854" y="197247"/>
                  <a:pt x="571854" y="208756"/>
                  <a:pt x="573794" y="212593"/>
                </a:cubicBezTo>
                <a:cubicBezTo>
                  <a:pt x="575735" y="214511"/>
                  <a:pt x="575735" y="216429"/>
                  <a:pt x="579615" y="216429"/>
                </a:cubicBezTo>
                <a:lnTo>
                  <a:pt x="585436" y="212593"/>
                </a:lnTo>
                <a:lnTo>
                  <a:pt x="587376" y="204920"/>
                </a:lnTo>
                <a:lnTo>
                  <a:pt x="602656" y="204920"/>
                </a:lnTo>
                <a:cubicBezTo>
                  <a:pt x="604839" y="204920"/>
                  <a:pt x="604839" y="204920"/>
                  <a:pt x="604839" y="204920"/>
                </a:cubicBezTo>
                <a:lnTo>
                  <a:pt x="597078" y="226020"/>
                </a:lnTo>
                <a:cubicBezTo>
                  <a:pt x="593197" y="229857"/>
                  <a:pt x="587376" y="231775"/>
                  <a:pt x="579615" y="231775"/>
                </a:cubicBezTo>
                <a:cubicBezTo>
                  <a:pt x="569914" y="231775"/>
                  <a:pt x="564093" y="227939"/>
                  <a:pt x="560212" y="222184"/>
                </a:cubicBezTo>
                <a:cubicBezTo>
                  <a:pt x="552451" y="214511"/>
                  <a:pt x="554391" y="197247"/>
                  <a:pt x="554391" y="185738"/>
                </a:cubicBezTo>
                <a:cubicBezTo>
                  <a:pt x="554391" y="174228"/>
                  <a:pt x="552451" y="156964"/>
                  <a:pt x="560212" y="149291"/>
                </a:cubicBezTo>
                <a:cubicBezTo>
                  <a:pt x="564093" y="143537"/>
                  <a:pt x="569914" y="139700"/>
                  <a:pt x="579615" y="139700"/>
                </a:cubicBezTo>
                <a:close/>
                <a:moveTo>
                  <a:pt x="233187" y="139700"/>
                </a:moveTo>
                <a:cubicBezTo>
                  <a:pt x="240948" y="139700"/>
                  <a:pt x="246769" y="143537"/>
                  <a:pt x="252590" y="147373"/>
                </a:cubicBezTo>
                <a:cubicBezTo>
                  <a:pt x="256470" y="151210"/>
                  <a:pt x="260351" y="158882"/>
                  <a:pt x="260351" y="166555"/>
                </a:cubicBezTo>
                <a:lnTo>
                  <a:pt x="243373" y="166555"/>
                </a:lnTo>
                <a:cubicBezTo>
                  <a:pt x="240948" y="162719"/>
                  <a:pt x="240948" y="156964"/>
                  <a:pt x="233187" y="156964"/>
                </a:cubicBezTo>
                <a:cubicBezTo>
                  <a:pt x="231246" y="156964"/>
                  <a:pt x="229306" y="156964"/>
                  <a:pt x="227366" y="158882"/>
                </a:cubicBezTo>
                <a:cubicBezTo>
                  <a:pt x="225426" y="164637"/>
                  <a:pt x="225426" y="174228"/>
                  <a:pt x="225426" y="185738"/>
                </a:cubicBezTo>
                <a:cubicBezTo>
                  <a:pt x="225426" y="197247"/>
                  <a:pt x="225426" y="208756"/>
                  <a:pt x="227366" y="212593"/>
                </a:cubicBezTo>
                <a:cubicBezTo>
                  <a:pt x="229306" y="214511"/>
                  <a:pt x="231246" y="216429"/>
                  <a:pt x="233187" y="216429"/>
                </a:cubicBezTo>
                <a:cubicBezTo>
                  <a:pt x="240948" y="216429"/>
                  <a:pt x="240948" y="210675"/>
                  <a:pt x="240948" y="204920"/>
                </a:cubicBezTo>
                <a:lnTo>
                  <a:pt x="240948" y="196528"/>
                </a:lnTo>
                <a:lnTo>
                  <a:pt x="235855" y="195329"/>
                </a:lnTo>
                <a:lnTo>
                  <a:pt x="235127" y="183580"/>
                </a:lnTo>
                <a:cubicBezTo>
                  <a:pt x="260351" y="181901"/>
                  <a:pt x="260351" y="181901"/>
                  <a:pt x="260351" y="181901"/>
                </a:cubicBezTo>
                <a:cubicBezTo>
                  <a:pt x="260351" y="204920"/>
                  <a:pt x="260351" y="204920"/>
                  <a:pt x="260351" y="204920"/>
                </a:cubicBezTo>
                <a:cubicBezTo>
                  <a:pt x="260351" y="222184"/>
                  <a:pt x="248709" y="231775"/>
                  <a:pt x="233187" y="231775"/>
                </a:cubicBezTo>
                <a:cubicBezTo>
                  <a:pt x="223485" y="231775"/>
                  <a:pt x="217664" y="227939"/>
                  <a:pt x="213784" y="222184"/>
                </a:cubicBezTo>
                <a:cubicBezTo>
                  <a:pt x="207963" y="214511"/>
                  <a:pt x="207963" y="197247"/>
                  <a:pt x="207963" y="185738"/>
                </a:cubicBezTo>
                <a:cubicBezTo>
                  <a:pt x="207963" y="174228"/>
                  <a:pt x="207963" y="156964"/>
                  <a:pt x="213784" y="149291"/>
                </a:cubicBezTo>
                <a:cubicBezTo>
                  <a:pt x="217664" y="143537"/>
                  <a:pt x="223485" y="139700"/>
                  <a:pt x="233187" y="139700"/>
                </a:cubicBezTo>
                <a:close/>
                <a:moveTo>
                  <a:pt x="173832" y="139700"/>
                </a:moveTo>
                <a:cubicBezTo>
                  <a:pt x="183187" y="139700"/>
                  <a:pt x="188800" y="143537"/>
                  <a:pt x="192542" y="149291"/>
                </a:cubicBezTo>
                <a:cubicBezTo>
                  <a:pt x="200026" y="156964"/>
                  <a:pt x="198155" y="174228"/>
                  <a:pt x="198155" y="185738"/>
                </a:cubicBezTo>
                <a:cubicBezTo>
                  <a:pt x="198155" y="197247"/>
                  <a:pt x="200026" y="214511"/>
                  <a:pt x="192542" y="222184"/>
                </a:cubicBezTo>
                <a:cubicBezTo>
                  <a:pt x="188800" y="227939"/>
                  <a:pt x="183187" y="231775"/>
                  <a:pt x="173832" y="231775"/>
                </a:cubicBezTo>
                <a:cubicBezTo>
                  <a:pt x="162606" y="231775"/>
                  <a:pt x="158864" y="227939"/>
                  <a:pt x="153251" y="222184"/>
                </a:cubicBezTo>
                <a:cubicBezTo>
                  <a:pt x="147638" y="214511"/>
                  <a:pt x="147638" y="197247"/>
                  <a:pt x="147638" y="185738"/>
                </a:cubicBezTo>
                <a:cubicBezTo>
                  <a:pt x="147638" y="174228"/>
                  <a:pt x="147638" y="156964"/>
                  <a:pt x="153251" y="149291"/>
                </a:cubicBezTo>
                <a:cubicBezTo>
                  <a:pt x="158864" y="143537"/>
                  <a:pt x="162606" y="139700"/>
                  <a:pt x="173832" y="139700"/>
                </a:cubicBezTo>
                <a:close/>
                <a:moveTo>
                  <a:pt x="574676" y="31750"/>
                </a:moveTo>
                <a:lnTo>
                  <a:pt x="561976" y="69850"/>
                </a:lnTo>
                <a:lnTo>
                  <a:pt x="588964" y="69850"/>
                </a:lnTo>
                <a:close/>
                <a:moveTo>
                  <a:pt x="376238" y="20638"/>
                </a:moveTo>
                <a:cubicBezTo>
                  <a:pt x="376238" y="87313"/>
                  <a:pt x="376238" y="87313"/>
                  <a:pt x="376238" y="87313"/>
                </a:cubicBezTo>
                <a:lnTo>
                  <a:pt x="389820" y="87313"/>
                </a:lnTo>
                <a:cubicBezTo>
                  <a:pt x="399521" y="87313"/>
                  <a:pt x="403402" y="85408"/>
                  <a:pt x="407283" y="81598"/>
                </a:cubicBezTo>
                <a:cubicBezTo>
                  <a:pt x="411163" y="75883"/>
                  <a:pt x="411163" y="70168"/>
                  <a:pt x="411163" y="53023"/>
                </a:cubicBezTo>
                <a:cubicBezTo>
                  <a:pt x="411163" y="37783"/>
                  <a:pt x="411163" y="32068"/>
                  <a:pt x="407283" y="26353"/>
                </a:cubicBezTo>
                <a:cubicBezTo>
                  <a:pt x="403402" y="22543"/>
                  <a:pt x="399521" y="20638"/>
                  <a:pt x="391760" y="20638"/>
                </a:cubicBezTo>
                <a:close/>
                <a:moveTo>
                  <a:pt x="568326" y="0"/>
                </a:moveTo>
                <a:lnTo>
                  <a:pt x="582614" y="0"/>
                </a:lnTo>
                <a:lnTo>
                  <a:pt x="620714" y="106363"/>
                </a:lnTo>
                <a:lnTo>
                  <a:pt x="600077" y="106363"/>
                </a:lnTo>
                <a:lnTo>
                  <a:pt x="595314" y="87313"/>
                </a:lnTo>
                <a:lnTo>
                  <a:pt x="555626" y="87313"/>
                </a:lnTo>
                <a:lnTo>
                  <a:pt x="550864" y="106363"/>
                </a:lnTo>
                <a:lnTo>
                  <a:pt x="530226" y="106363"/>
                </a:lnTo>
                <a:close/>
                <a:moveTo>
                  <a:pt x="452438" y="0"/>
                </a:moveTo>
                <a:lnTo>
                  <a:pt x="522288" y="0"/>
                </a:lnTo>
                <a:lnTo>
                  <a:pt x="522288" y="20638"/>
                </a:lnTo>
                <a:lnTo>
                  <a:pt x="471488" y="20638"/>
                </a:lnTo>
                <a:lnTo>
                  <a:pt x="471488" y="44450"/>
                </a:lnTo>
                <a:lnTo>
                  <a:pt x="514351" y="44450"/>
                </a:lnTo>
                <a:lnTo>
                  <a:pt x="514351" y="61913"/>
                </a:lnTo>
                <a:lnTo>
                  <a:pt x="471488" y="61913"/>
                </a:lnTo>
                <a:lnTo>
                  <a:pt x="471488" y="87313"/>
                </a:lnTo>
                <a:lnTo>
                  <a:pt x="522288" y="87313"/>
                </a:lnTo>
                <a:lnTo>
                  <a:pt x="522288" y="106363"/>
                </a:lnTo>
                <a:lnTo>
                  <a:pt x="452438" y="106363"/>
                </a:lnTo>
                <a:close/>
                <a:moveTo>
                  <a:pt x="357188" y="0"/>
                </a:moveTo>
                <a:cubicBezTo>
                  <a:pt x="393383" y="0"/>
                  <a:pt x="393383" y="0"/>
                  <a:pt x="393383" y="0"/>
                </a:cubicBezTo>
                <a:cubicBezTo>
                  <a:pt x="404813" y="0"/>
                  <a:pt x="414338" y="3868"/>
                  <a:pt x="421958" y="11603"/>
                </a:cubicBezTo>
                <a:cubicBezTo>
                  <a:pt x="433388" y="23207"/>
                  <a:pt x="431483" y="36744"/>
                  <a:pt x="431483" y="52215"/>
                </a:cubicBezTo>
                <a:cubicBezTo>
                  <a:pt x="431483" y="67686"/>
                  <a:pt x="433388" y="83157"/>
                  <a:pt x="421958" y="94760"/>
                </a:cubicBezTo>
                <a:cubicBezTo>
                  <a:pt x="414338" y="102495"/>
                  <a:pt x="404813" y="106363"/>
                  <a:pt x="393383" y="106363"/>
                </a:cubicBezTo>
                <a:cubicBezTo>
                  <a:pt x="357188" y="106363"/>
                  <a:pt x="357188" y="106363"/>
                  <a:pt x="357188" y="106363"/>
                </a:cubicBezTo>
                <a:cubicBezTo>
                  <a:pt x="357188" y="0"/>
                  <a:pt x="357188" y="0"/>
                  <a:pt x="357188" y="0"/>
                </a:cubicBezTo>
                <a:close/>
                <a:moveTo>
                  <a:pt x="311151" y="0"/>
                </a:moveTo>
                <a:lnTo>
                  <a:pt x="331789" y="0"/>
                </a:lnTo>
                <a:lnTo>
                  <a:pt x="331789" y="106363"/>
                </a:lnTo>
                <a:lnTo>
                  <a:pt x="311151" y="10636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0025" name="Freeform 122"/>
          <p:cNvSpPr>
            <a:spLocks/>
          </p:cNvSpPr>
          <p:nvPr/>
        </p:nvSpPr>
        <p:spPr bwMode="auto">
          <a:xfrm>
            <a:off x="4412458" y="1570588"/>
            <a:ext cx="457644" cy="458985"/>
          </a:xfrm>
          <a:custGeom>
            <a:avLst/>
            <a:gdLst/>
            <a:ahLst/>
            <a:cxnLst/>
            <a:rect l="l" t="t" r="r" b="b"/>
            <a:pathLst>
              <a:path w="541338" h="542925">
                <a:moveTo>
                  <a:pt x="279439" y="33337"/>
                </a:moveTo>
                <a:cubicBezTo>
                  <a:pt x="237357" y="33337"/>
                  <a:pt x="199101" y="40987"/>
                  <a:pt x="162758" y="60112"/>
                </a:cubicBezTo>
                <a:cubicBezTo>
                  <a:pt x="151281" y="65850"/>
                  <a:pt x="139804" y="73500"/>
                  <a:pt x="128327" y="79237"/>
                </a:cubicBezTo>
                <a:cubicBezTo>
                  <a:pt x="132153" y="81150"/>
                  <a:pt x="134065" y="83062"/>
                  <a:pt x="135978" y="84975"/>
                </a:cubicBezTo>
                <a:cubicBezTo>
                  <a:pt x="141717" y="88800"/>
                  <a:pt x="141717" y="92625"/>
                  <a:pt x="137891" y="98362"/>
                </a:cubicBezTo>
                <a:cubicBezTo>
                  <a:pt x="135978" y="98362"/>
                  <a:pt x="135978" y="100275"/>
                  <a:pt x="134065" y="102187"/>
                </a:cubicBezTo>
                <a:cubicBezTo>
                  <a:pt x="128327" y="115575"/>
                  <a:pt x="120676" y="127050"/>
                  <a:pt x="109199" y="134700"/>
                </a:cubicBezTo>
                <a:cubicBezTo>
                  <a:pt x="97722" y="146175"/>
                  <a:pt x="84332" y="153825"/>
                  <a:pt x="69030" y="151912"/>
                </a:cubicBezTo>
                <a:cubicBezTo>
                  <a:pt x="67117" y="151912"/>
                  <a:pt x="65204" y="153825"/>
                  <a:pt x="63292" y="155737"/>
                </a:cubicBezTo>
                <a:cubicBezTo>
                  <a:pt x="49902" y="178687"/>
                  <a:pt x="42251" y="205462"/>
                  <a:pt x="36512" y="232237"/>
                </a:cubicBezTo>
                <a:cubicBezTo>
                  <a:pt x="36512" y="236062"/>
                  <a:pt x="36512" y="237975"/>
                  <a:pt x="40338" y="239887"/>
                </a:cubicBezTo>
                <a:cubicBezTo>
                  <a:pt x="49902" y="241800"/>
                  <a:pt x="57553" y="247537"/>
                  <a:pt x="61379" y="255187"/>
                </a:cubicBezTo>
                <a:cubicBezTo>
                  <a:pt x="63292" y="260925"/>
                  <a:pt x="63292" y="264750"/>
                  <a:pt x="59466" y="268575"/>
                </a:cubicBezTo>
                <a:cubicBezTo>
                  <a:pt x="47989" y="278137"/>
                  <a:pt x="40338" y="293437"/>
                  <a:pt x="36512" y="308737"/>
                </a:cubicBezTo>
                <a:cubicBezTo>
                  <a:pt x="36512" y="308748"/>
                  <a:pt x="36512" y="310655"/>
                  <a:pt x="36512" y="312562"/>
                </a:cubicBezTo>
                <a:cubicBezTo>
                  <a:pt x="44163" y="352725"/>
                  <a:pt x="59466" y="389062"/>
                  <a:pt x="86245" y="419662"/>
                </a:cubicBezTo>
                <a:cubicBezTo>
                  <a:pt x="147455" y="492337"/>
                  <a:pt x="223967" y="519112"/>
                  <a:pt x="317695" y="503812"/>
                </a:cubicBezTo>
                <a:cubicBezTo>
                  <a:pt x="319608" y="503812"/>
                  <a:pt x="319608" y="501900"/>
                  <a:pt x="321521" y="501900"/>
                </a:cubicBezTo>
                <a:cubicBezTo>
                  <a:pt x="323433" y="501900"/>
                  <a:pt x="325346" y="501900"/>
                  <a:pt x="327259" y="501900"/>
                </a:cubicBezTo>
                <a:cubicBezTo>
                  <a:pt x="332997" y="499987"/>
                  <a:pt x="336823" y="498075"/>
                  <a:pt x="342561" y="498075"/>
                </a:cubicBezTo>
                <a:cubicBezTo>
                  <a:pt x="409510" y="475125"/>
                  <a:pt x="457330" y="431137"/>
                  <a:pt x="487935" y="368025"/>
                </a:cubicBezTo>
                <a:cubicBezTo>
                  <a:pt x="493673" y="352725"/>
                  <a:pt x="499412" y="337425"/>
                  <a:pt x="503237" y="320212"/>
                </a:cubicBezTo>
                <a:cubicBezTo>
                  <a:pt x="493673" y="327862"/>
                  <a:pt x="489848" y="327862"/>
                  <a:pt x="487935" y="318300"/>
                </a:cubicBezTo>
                <a:cubicBezTo>
                  <a:pt x="486022" y="312562"/>
                  <a:pt x="486022" y="308737"/>
                  <a:pt x="484109" y="303000"/>
                </a:cubicBezTo>
                <a:cubicBezTo>
                  <a:pt x="482196" y="291525"/>
                  <a:pt x="476458" y="287700"/>
                  <a:pt x="464981" y="287700"/>
                </a:cubicBezTo>
                <a:cubicBezTo>
                  <a:pt x="459243" y="285787"/>
                  <a:pt x="455417" y="287700"/>
                  <a:pt x="449679" y="285787"/>
                </a:cubicBezTo>
                <a:cubicBezTo>
                  <a:pt x="442027" y="285787"/>
                  <a:pt x="434376" y="283875"/>
                  <a:pt x="424812" y="281962"/>
                </a:cubicBezTo>
                <a:cubicBezTo>
                  <a:pt x="424801" y="281962"/>
                  <a:pt x="422894" y="281962"/>
                  <a:pt x="420987" y="281962"/>
                </a:cubicBezTo>
                <a:cubicBezTo>
                  <a:pt x="413335" y="285787"/>
                  <a:pt x="405684" y="285787"/>
                  <a:pt x="398033" y="283875"/>
                </a:cubicBezTo>
                <a:cubicBezTo>
                  <a:pt x="390382" y="281962"/>
                  <a:pt x="380818" y="280050"/>
                  <a:pt x="373166" y="278137"/>
                </a:cubicBezTo>
                <a:cubicBezTo>
                  <a:pt x="359777" y="276225"/>
                  <a:pt x="355951" y="281962"/>
                  <a:pt x="355951" y="293437"/>
                </a:cubicBezTo>
                <a:cubicBezTo>
                  <a:pt x="357864" y="306825"/>
                  <a:pt x="361689" y="310650"/>
                  <a:pt x="369341" y="308737"/>
                </a:cubicBezTo>
                <a:cubicBezTo>
                  <a:pt x="375079" y="308737"/>
                  <a:pt x="380818" y="306825"/>
                  <a:pt x="386556" y="304912"/>
                </a:cubicBezTo>
                <a:lnTo>
                  <a:pt x="401858" y="301087"/>
                </a:lnTo>
                <a:cubicBezTo>
                  <a:pt x="407597" y="299175"/>
                  <a:pt x="409510" y="301087"/>
                  <a:pt x="407597" y="306825"/>
                </a:cubicBezTo>
                <a:cubicBezTo>
                  <a:pt x="407597" y="310650"/>
                  <a:pt x="405684" y="314475"/>
                  <a:pt x="403771" y="316387"/>
                </a:cubicBezTo>
                <a:cubicBezTo>
                  <a:pt x="388469" y="343162"/>
                  <a:pt x="375079" y="368025"/>
                  <a:pt x="361689" y="392887"/>
                </a:cubicBezTo>
                <a:cubicBezTo>
                  <a:pt x="350213" y="412012"/>
                  <a:pt x="342561" y="431137"/>
                  <a:pt x="338736" y="452175"/>
                </a:cubicBezTo>
                <a:cubicBezTo>
                  <a:pt x="336823" y="461737"/>
                  <a:pt x="336823" y="471300"/>
                  <a:pt x="336823" y="480862"/>
                </a:cubicBezTo>
                <a:cubicBezTo>
                  <a:pt x="336823" y="492337"/>
                  <a:pt x="331085" y="499987"/>
                  <a:pt x="321521" y="501900"/>
                </a:cubicBezTo>
                <a:cubicBezTo>
                  <a:pt x="317695" y="499987"/>
                  <a:pt x="313869" y="501900"/>
                  <a:pt x="310044" y="499987"/>
                </a:cubicBezTo>
                <a:cubicBezTo>
                  <a:pt x="292828" y="496162"/>
                  <a:pt x="281352" y="484687"/>
                  <a:pt x="267962" y="475125"/>
                </a:cubicBezTo>
                <a:cubicBezTo>
                  <a:pt x="260311" y="469387"/>
                  <a:pt x="254572" y="461737"/>
                  <a:pt x="252659" y="452175"/>
                </a:cubicBezTo>
                <a:cubicBezTo>
                  <a:pt x="252659" y="450262"/>
                  <a:pt x="252659" y="448350"/>
                  <a:pt x="252659" y="444525"/>
                </a:cubicBezTo>
                <a:cubicBezTo>
                  <a:pt x="248834" y="423487"/>
                  <a:pt x="245008" y="400537"/>
                  <a:pt x="241183" y="379500"/>
                </a:cubicBezTo>
                <a:cubicBezTo>
                  <a:pt x="239270" y="369937"/>
                  <a:pt x="235444" y="360375"/>
                  <a:pt x="227793" y="352725"/>
                </a:cubicBezTo>
                <a:cubicBezTo>
                  <a:pt x="223967" y="345075"/>
                  <a:pt x="216316" y="341250"/>
                  <a:pt x="206752" y="341250"/>
                </a:cubicBezTo>
                <a:cubicBezTo>
                  <a:pt x="197188" y="339337"/>
                  <a:pt x="185711" y="339337"/>
                  <a:pt x="176147" y="335512"/>
                </a:cubicBezTo>
                <a:cubicBezTo>
                  <a:pt x="149368" y="331687"/>
                  <a:pt x="130240" y="310650"/>
                  <a:pt x="126414" y="285787"/>
                </a:cubicBezTo>
                <a:cubicBezTo>
                  <a:pt x="122589" y="264750"/>
                  <a:pt x="128327" y="245625"/>
                  <a:pt x="139804" y="226500"/>
                </a:cubicBezTo>
                <a:cubicBezTo>
                  <a:pt x="151281" y="209287"/>
                  <a:pt x="170409" y="205462"/>
                  <a:pt x="189537" y="197812"/>
                </a:cubicBezTo>
                <a:cubicBezTo>
                  <a:pt x="202926" y="195900"/>
                  <a:pt x="214403" y="201637"/>
                  <a:pt x="223967" y="209287"/>
                </a:cubicBezTo>
                <a:cubicBezTo>
                  <a:pt x="233531" y="215025"/>
                  <a:pt x="243095" y="222675"/>
                  <a:pt x="252659" y="230325"/>
                </a:cubicBezTo>
                <a:cubicBezTo>
                  <a:pt x="260311" y="237975"/>
                  <a:pt x="269875" y="241800"/>
                  <a:pt x="281352" y="241800"/>
                </a:cubicBezTo>
                <a:cubicBezTo>
                  <a:pt x="283264" y="243712"/>
                  <a:pt x="285177" y="241800"/>
                  <a:pt x="287090" y="241800"/>
                </a:cubicBezTo>
                <a:cubicBezTo>
                  <a:pt x="292828" y="237975"/>
                  <a:pt x="298567" y="234150"/>
                  <a:pt x="304305" y="232237"/>
                </a:cubicBezTo>
                <a:cubicBezTo>
                  <a:pt x="311956" y="226500"/>
                  <a:pt x="323433" y="222675"/>
                  <a:pt x="331085" y="216937"/>
                </a:cubicBezTo>
                <a:cubicBezTo>
                  <a:pt x="336823" y="215025"/>
                  <a:pt x="340649" y="211200"/>
                  <a:pt x="342561" y="207375"/>
                </a:cubicBezTo>
                <a:lnTo>
                  <a:pt x="334193" y="202115"/>
                </a:lnTo>
                <a:cubicBezTo>
                  <a:pt x="333476" y="200203"/>
                  <a:pt x="334910" y="197812"/>
                  <a:pt x="338736" y="193987"/>
                </a:cubicBezTo>
                <a:cubicBezTo>
                  <a:pt x="342561" y="190162"/>
                  <a:pt x="346387" y="188250"/>
                  <a:pt x="350213" y="184425"/>
                </a:cubicBezTo>
                <a:cubicBezTo>
                  <a:pt x="352125" y="180600"/>
                  <a:pt x="354038" y="176775"/>
                  <a:pt x="350213" y="174862"/>
                </a:cubicBezTo>
                <a:cubicBezTo>
                  <a:pt x="346387" y="172950"/>
                  <a:pt x="342561" y="169125"/>
                  <a:pt x="338736" y="169125"/>
                </a:cubicBezTo>
                <a:cubicBezTo>
                  <a:pt x="325346" y="171037"/>
                  <a:pt x="311956" y="178687"/>
                  <a:pt x="310044" y="193987"/>
                </a:cubicBezTo>
                <a:cubicBezTo>
                  <a:pt x="308131" y="199725"/>
                  <a:pt x="310044" y="205462"/>
                  <a:pt x="311956" y="211200"/>
                </a:cubicBezTo>
                <a:cubicBezTo>
                  <a:pt x="306218" y="211200"/>
                  <a:pt x="302392" y="211200"/>
                  <a:pt x="296654" y="211200"/>
                </a:cubicBezTo>
                <a:cubicBezTo>
                  <a:pt x="287090" y="207375"/>
                  <a:pt x="281352" y="201637"/>
                  <a:pt x="275613" y="193987"/>
                </a:cubicBezTo>
                <a:cubicBezTo>
                  <a:pt x="269875" y="186337"/>
                  <a:pt x="264136" y="180600"/>
                  <a:pt x="256485" y="172950"/>
                </a:cubicBezTo>
                <a:cubicBezTo>
                  <a:pt x="248834" y="163387"/>
                  <a:pt x="237357" y="163387"/>
                  <a:pt x="227793" y="169125"/>
                </a:cubicBezTo>
                <a:cubicBezTo>
                  <a:pt x="225880" y="169125"/>
                  <a:pt x="223967" y="171037"/>
                  <a:pt x="223967" y="172950"/>
                </a:cubicBezTo>
                <a:cubicBezTo>
                  <a:pt x="220142" y="188250"/>
                  <a:pt x="201014" y="195900"/>
                  <a:pt x="187624" y="186337"/>
                </a:cubicBezTo>
                <a:cubicBezTo>
                  <a:pt x="183798" y="184425"/>
                  <a:pt x="183798" y="180600"/>
                  <a:pt x="187624" y="178687"/>
                </a:cubicBezTo>
                <a:cubicBezTo>
                  <a:pt x="191450" y="176775"/>
                  <a:pt x="193362" y="176775"/>
                  <a:pt x="197188" y="174862"/>
                </a:cubicBezTo>
                <a:cubicBezTo>
                  <a:pt x="204839" y="172950"/>
                  <a:pt x="206752" y="171037"/>
                  <a:pt x="201014" y="163387"/>
                </a:cubicBezTo>
                <a:cubicBezTo>
                  <a:pt x="199101" y="161475"/>
                  <a:pt x="195275" y="159562"/>
                  <a:pt x="193362" y="155737"/>
                </a:cubicBezTo>
                <a:cubicBezTo>
                  <a:pt x="191450" y="153825"/>
                  <a:pt x="191450" y="153825"/>
                  <a:pt x="189537" y="151912"/>
                </a:cubicBezTo>
                <a:cubicBezTo>
                  <a:pt x="191450" y="151912"/>
                  <a:pt x="193362" y="151912"/>
                  <a:pt x="195275" y="151912"/>
                </a:cubicBezTo>
                <a:cubicBezTo>
                  <a:pt x="208665" y="150000"/>
                  <a:pt x="222055" y="146175"/>
                  <a:pt x="233531" y="136612"/>
                </a:cubicBezTo>
                <a:cubicBezTo>
                  <a:pt x="235444" y="134700"/>
                  <a:pt x="239270" y="132787"/>
                  <a:pt x="235444" y="128962"/>
                </a:cubicBezTo>
                <a:cubicBezTo>
                  <a:pt x="241183" y="125137"/>
                  <a:pt x="246921" y="125137"/>
                  <a:pt x="252659" y="128962"/>
                </a:cubicBezTo>
                <a:cubicBezTo>
                  <a:pt x="256485" y="130875"/>
                  <a:pt x="262224" y="132787"/>
                  <a:pt x="266049" y="136612"/>
                </a:cubicBezTo>
                <a:cubicBezTo>
                  <a:pt x="279439" y="142350"/>
                  <a:pt x="287090" y="140437"/>
                  <a:pt x="292828" y="128962"/>
                </a:cubicBezTo>
                <a:cubicBezTo>
                  <a:pt x="294741" y="125137"/>
                  <a:pt x="296654" y="121312"/>
                  <a:pt x="298567" y="119400"/>
                </a:cubicBezTo>
                <a:cubicBezTo>
                  <a:pt x="300480" y="109837"/>
                  <a:pt x="296654" y="104100"/>
                  <a:pt x="287090" y="104100"/>
                </a:cubicBezTo>
                <a:lnTo>
                  <a:pt x="279439" y="106012"/>
                </a:lnTo>
                <a:lnTo>
                  <a:pt x="269875" y="109837"/>
                </a:lnTo>
                <a:cubicBezTo>
                  <a:pt x="266049" y="106012"/>
                  <a:pt x="267962" y="102187"/>
                  <a:pt x="269875" y="98362"/>
                </a:cubicBezTo>
                <a:cubicBezTo>
                  <a:pt x="275613" y="88800"/>
                  <a:pt x="283264" y="81150"/>
                  <a:pt x="292828" y="75412"/>
                </a:cubicBezTo>
                <a:cubicBezTo>
                  <a:pt x="304305" y="67762"/>
                  <a:pt x="315782" y="60112"/>
                  <a:pt x="331085" y="58200"/>
                </a:cubicBezTo>
                <a:cubicBezTo>
                  <a:pt x="332997" y="58200"/>
                  <a:pt x="336823" y="60112"/>
                  <a:pt x="338736" y="62025"/>
                </a:cubicBezTo>
                <a:cubicBezTo>
                  <a:pt x="342561" y="63937"/>
                  <a:pt x="348300" y="67762"/>
                  <a:pt x="352125" y="69675"/>
                </a:cubicBezTo>
                <a:cubicBezTo>
                  <a:pt x="361689" y="71587"/>
                  <a:pt x="369341" y="69675"/>
                  <a:pt x="373166" y="62025"/>
                </a:cubicBezTo>
                <a:cubicBezTo>
                  <a:pt x="373166" y="58200"/>
                  <a:pt x="373166" y="56287"/>
                  <a:pt x="369341" y="54375"/>
                </a:cubicBezTo>
                <a:cubicBezTo>
                  <a:pt x="340649" y="40987"/>
                  <a:pt x="310044" y="35250"/>
                  <a:pt x="279439" y="33337"/>
                </a:cubicBezTo>
                <a:close/>
                <a:moveTo>
                  <a:pt x="254410" y="0"/>
                </a:moveTo>
                <a:cubicBezTo>
                  <a:pt x="265887" y="0"/>
                  <a:pt x="275451" y="0"/>
                  <a:pt x="286928" y="0"/>
                </a:cubicBezTo>
                <a:cubicBezTo>
                  <a:pt x="294580" y="1912"/>
                  <a:pt x="300318" y="1912"/>
                  <a:pt x="307970" y="3823"/>
                </a:cubicBezTo>
                <a:cubicBezTo>
                  <a:pt x="361530" y="11470"/>
                  <a:pt x="409351" y="32499"/>
                  <a:pt x="449521" y="68822"/>
                </a:cubicBezTo>
                <a:cubicBezTo>
                  <a:pt x="497343" y="110879"/>
                  <a:pt x="526035" y="162495"/>
                  <a:pt x="537513" y="225582"/>
                </a:cubicBezTo>
                <a:cubicBezTo>
                  <a:pt x="539425" y="235140"/>
                  <a:pt x="541338" y="246610"/>
                  <a:pt x="541338" y="256169"/>
                </a:cubicBezTo>
                <a:cubicBezTo>
                  <a:pt x="541338" y="265727"/>
                  <a:pt x="541338" y="277198"/>
                  <a:pt x="541338" y="288668"/>
                </a:cubicBezTo>
                <a:cubicBezTo>
                  <a:pt x="541338" y="288679"/>
                  <a:pt x="541338" y="290585"/>
                  <a:pt x="541338" y="292491"/>
                </a:cubicBezTo>
                <a:cubicBezTo>
                  <a:pt x="539425" y="303962"/>
                  <a:pt x="539425" y="313520"/>
                  <a:pt x="537513" y="323079"/>
                </a:cubicBezTo>
                <a:cubicBezTo>
                  <a:pt x="526035" y="376607"/>
                  <a:pt x="503081" y="422487"/>
                  <a:pt x="462911" y="462633"/>
                </a:cubicBezTo>
                <a:cubicBezTo>
                  <a:pt x="422741" y="502779"/>
                  <a:pt x="374920" y="529543"/>
                  <a:pt x="317534" y="539102"/>
                </a:cubicBezTo>
                <a:cubicBezTo>
                  <a:pt x="307970" y="541013"/>
                  <a:pt x="296493" y="541013"/>
                  <a:pt x="286928" y="542925"/>
                </a:cubicBezTo>
                <a:cubicBezTo>
                  <a:pt x="275451" y="542925"/>
                  <a:pt x="265887" y="542925"/>
                  <a:pt x="254410" y="542925"/>
                </a:cubicBezTo>
                <a:cubicBezTo>
                  <a:pt x="246759" y="542925"/>
                  <a:pt x="241020" y="541013"/>
                  <a:pt x="233369" y="541013"/>
                </a:cubicBezTo>
                <a:cubicBezTo>
                  <a:pt x="179809" y="533367"/>
                  <a:pt x="131987" y="512338"/>
                  <a:pt x="91817" y="476015"/>
                </a:cubicBezTo>
                <a:cubicBezTo>
                  <a:pt x="43996" y="433958"/>
                  <a:pt x="15303" y="380430"/>
                  <a:pt x="3826" y="319255"/>
                </a:cubicBezTo>
                <a:cubicBezTo>
                  <a:pt x="1913" y="307785"/>
                  <a:pt x="0" y="298226"/>
                  <a:pt x="0" y="288668"/>
                </a:cubicBezTo>
                <a:cubicBezTo>
                  <a:pt x="0" y="277198"/>
                  <a:pt x="0" y="265727"/>
                  <a:pt x="0" y="256169"/>
                </a:cubicBezTo>
                <a:cubicBezTo>
                  <a:pt x="0" y="254257"/>
                  <a:pt x="0" y="252345"/>
                  <a:pt x="0" y="250434"/>
                </a:cubicBezTo>
                <a:cubicBezTo>
                  <a:pt x="1913" y="240875"/>
                  <a:pt x="1913" y="231317"/>
                  <a:pt x="3826" y="221758"/>
                </a:cubicBezTo>
                <a:cubicBezTo>
                  <a:pt x="15303" y="166319"/>
                  <a:pt x="38257" y="120438"/>
                  <a:pt x="78427" y="82204"/>
                </a:cubicBezTo>
                <a:cubicBezTo>
                  <a:pt x="118597" y="40146"/>
                  <a:pt x="166419" y="15294"/>
                  <a:pt x="223804" y="5735"/>
                </a:cubicBezTo>
                <a:cubicBezTo>
                  <a:pt x="233369" y="3823"/>
                  <a:pt x="244846" y="1912"/>
                  <a:pt x="25441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0027" name="Freeform 124"/>
          <p:cNvSpPr>
            <a:spLocks/>
          </p:cNvSpPr>
          <p:nvPr/>
        </p:nvSpPr>
        <p:spPr bwMode="auto">
          <a:xfrm>
            <a:off x="3229087" y="1496774"/>
            <a:ext cx="238557" cy="625126"/>
          </a:xfrm>
          <a:custGeom>
            <a:avLst/>
            <a:gdLst/>
            <a:ahLst/>
            <a:cxnLst/>
            <a:rect l="l" t="t" r="r" b="b"/>
            <a:pathLst>
              <a:path w="282184" h="739450">
                <a:moveTo>
                  <a:pt x="90096" y="695325"/>
                </a:moveTo>
                <a:cubicBezTo>
                  <a:pt x="90096" y="704706"/>
                  <a:pt x="97745" y="714087"/>
                  <a:pt x="109218" y="714087"/>
                </a:cubicBezTo>
                <a:cubicBezTo>
                  <a:pt x="124516" y="715963"/>
                  <a:pt x="139814" y="715963"/>
                  <a:pt x="155112" y="714087"/>
                </a:cubicBezTo>
                <a:cubicBezTo>
                  <a:pt x="166585" y="714087"/>
                  <a:pt x="174234" y="704706"/>
                  <a:pt x="174234" y="695325"/>
                </a:cubicBezTo>
                <a:cubicBezTo>
                  <a:pt x="145551" y="695325"/>
                  <a:pt x="118780" y="695325"/>
                  <a:pt x="90096" y="695325"/>
                </a:cubicBezTo>
                <a:close/>
                <a:moveTo>
                  <a:pt x="79936" y="661988"/>
                </a:moveTo>
                <a:cubicBezTo>
                  <a:pt x="74221" y="661988"/>
                  <a:pt x="70411" y="664009"/>
                  <a:pt x="68506" y="668049"/>
                </a:cubicBezTo>
                <a:cubicBezTo>
                  <a:pt x="64696" y="676131"/>
                  <a:pt x="70411" y="684213"/>
                  <a:pt x="79936" y="684213"/>
                </a:cubicBezTo>
                <a:cubicBezTo>
                  <a:pt x="102796" y="684213"/>
                  <a:pt x="127561" y="684213"/>
                  <a:pt x="152326" y="684213"/>
                </a:cubicBezTo>
                <a:cubicBezTo>
                  <a:pt x="161851" y="684213"/>
                  <a:pt x="173281" y="684213"/>
                  <a:pt x="182806" y="684213"/>
                </a:cubicBezTo>
                <a:cubicBezTo>
                  <a:pt x="188521" y="684213"/>
                  <a:pt x="192331" y="682193"/>
                  <a:pt x="194236" y="676131"/>
                </a:cubicBezTo>
                <a:cubicBezTo>
                  <a:pt x="198046" y="670070"/>
                  <a:pt x="192331" y="661988"/>
                  <a:pt x="182806" y="661988"/>
                </a:cubicBezTo>
                <a:cubicBezTo>
                  <a:pt x="165661" y="661988"/>
                  <a:pt x="148516" y="661988"/>
                  <a:pt x="131371" y="661988"/>
                </a:cubicBezTo>
                <a:cubicBezTo>
                  <a:pt x="114226" y="661988"/>
                  <a:pt x="97081" y="661988"/>
                  <a:pt x="79936" y="661988"/>
                </a:cubicBezTo>
                <a:close/>
                <a:moveTo>
                  <a:pt x="79936" y="630238"/>
                </a:moveTo>
                <a:cubicBezTo>
                  <a:pt x="74221" y="630238"/>
                  <a:pt x="70411" y="632114"/>
                  <a:pt x="68506" y="635867"/>
                </a:cubicBezTo>
                <a:cubicBezTo>
                  <a:pt x="64696" y="643371"/>
                  <a:pt x="70411" y="650876"/>
                  <a:pt x="79936" y="650876"/>
                </a:cubicBezTo>
                <a:cubicBezTo>
                  <a:pt x="102796" y="650876"/>
                  <a:pt x="127561" y="650876"/>
                  <a:pt x="152326" y="650876"/>
                </a:cubicBezTo>
                <a:cubicBezTo>
                  <a:pt x="161851" y="650876"/>
                  <a:pt x="173281" y="650876"/>
                  <a:pt x="182806" y="650876"/>
                </a:cubicBezTo>
                <a:cubicBezTo>
                  <a:pt x="188521" y="650876"/>
                  <a:pt x="192331" y="649000"/>
                  <a:pt x="194236" y="645248"/>
                </a:cubicBezTo>
                <a:cubicBezTo>
                  <a:pt x="198046" y="637743"/>
                  <a:pt x="192331" y="630238"/>
                  <a:pt x="182806" y="630238"/>
                </a:cubicBezTo>
                <a:cubicBezTo>
                  <a:pt x="165661" y="630238"/>
                  <a:pt x="148516" y="630238"/>
                  <a:pt x="131371" y="630238"/>
                </a:cubicBezTo>
                <a:cubicBezTo>
                  <a:pt x="114226" y="630238"/>
                  <a:pt x="97081" y="630238"/>
                  <a:pt x="79936" y="630238"/>
                </a:cubicBezTo>
                <a:close/>
                <a:moveTo>
                  <a:pt x="137927" y="374362"/>
                </a:moveTo>
                <a:cubicBezTo>
                  <a:pt x="116373" y="372928"/>
                  <a:pt x="94339" y="378186"/>
                  <a:pt x="74222" y="389660"/>
                </a:cubicBezTo>
                <a:cubicBezTo>
                  <a:pt x="37819" y="414519"/>
                  <a:pt x="18659" y="456587"/>
                  <a:pt x="26323" y="502481"/>
                </a:cubicBezTo>
                <a:cubicBezTo>
                  <a:pt x="28239" y="517778"/>
                  <a:pt x="35903" y="531164"/>
                  <a:pt x="43566" y="544550"/>
                </a:cubicBezTo>
                <a:cubicBezTo>
                  <a:pt x="55062" y="565584"/>
                  <a:pt x="64642" y="586618"/>
                  <a:pt x="66558" y="609565"/>
                </a:cubicBezTo>
                <a:cubicBezTo>
                  <a:pt x="66558" y="617214"/>
                  <a:pt x="70390" y="619126"/>
                  <a:pt x="78054" y="619126"/>
                </a:cubicBezTo>
                <a:lnTo>
                  <a:pt x="131700" y="619126"/>
                </a:lnTo>
                <a:cubicBezTo>
                  <a:pt x="148944" y="619126"/>
                  <a:pt x="166187" y="619126"/>
                  <a:pt x="183431" y="619126"/>
                </a:cubicBezTo>
                <a:cubicBezTo>
                  <a:pt x="193010" y="619126"/>
                  <a:pt x="194926" y="617214"/>
                  <a:pt x="196842" y="607653"/>
                </a:cubicBezTo>
                <a:cubicBezTo>
                  <a:pt x="198758" y="596179"/>
                  <a:pt x="200674" y="584706"/>
                  <a:pt x="204506" y="575145"/>
                </a:cubicBezTo>
                <a:cubicBezTo>
                  <a:pt x="210254" y="559847"/>
                  <a:pt x="217918" y="548374"/>
                  <a:pt x="223666" y="534988"/>
                </a:cubicBezTo>
                <a:cubicBezTo>
                  <a:pt x="231329" y="521603"/>
                  <a:pt x="237077" y="506305"/>
                  <a:pt x="238993" y="491007"/>
                </a:cubicBezTo>
                <a:cubicBezTo>
                  <a:pt x="240909" y="454675"/>
                  <a:pt x="227497" y="422167"/>
                  <a:pt x="198758" y="399221"/>
                </a:cubicBezTo>
                <a:cubicBezTo>
                  <a:pt x="180557" y="383923"/>
                  <a:pt x="159481" y="375796"/>
                  <a:pt x="137927" y="374362"/>
                </a:cubicBezTo>
                <a:close/>
                <a:moveTo>
                  <a:pt x="120518" y="349250"/>
                </a:moveTo>
                <a:cubicBezTo>
                  <a:pt x="122432" y="349250"/>
                  <a:pt x="122432" y="349250"/>
                  <a:pt x="124346" y="349250"/>
                </a:cubicBezTo>
                <a:lnTo>
                  <a:pt x="139658" y="349250"/>
                </a:lnTo>
                <a:cubicBezTo>
                  <a:pt x="147314" y="351163"/>
                  <a:pt x="156884" y="351163"/>
                  <a:pt x="166454" y="354988"/>
                </a:cubicBezTo>
                <a:cubicBezTo>
                  <a:pt x="189422" y="360727"/>
                  <a:pt x="208562" y="372203"/>
                  <a:pt x="225788" y="389418"/>
                </a:cubicBezTo>
                <a:cubicBezTo>
                  <a:pt x="243014" y="406632"/>
                  <a:pt x="254498" y="425760"/>
                  <a:pt x="260240" y="450626"/>
                </a:cubicBezTo>
                <a:cubicBezTo>
                  <a:pt x="267896" y="483142"/>
                  <a:pt x="264068" y="513746"/>
                  <a:pt x="246842" y="544350"/>
                </a:cubicBezTo>
                <a:cubicBezTo>
                  <a:pt x="243014" y="553914"/>
                  <a:pt x="237272" y="563478"/>
                  <a:pt x="231530" y="573041"/>
                </a:cubicBezTo>
                <a:cubicBezTo>
                  <a:pt x="225788" y="584518"/>
                  <a:pt x="221960" y="597907"/>
                  <a:pt x="221960" y="613209"/>
                </a:cubicBezTo>
                <a:cubicBezTo>
                  <a:pt x="221960" y="615122"/>
                  <a:pt x="220046" y="615122"/>
                  <a:pt x="220046" y="617035"/>
                </a:cubicBezTo>
                <a:cubicBezTo>
                  <a:pt x="220046" y="620860"/>
                  <a:pt x="218132" y="630424"/>
                  <a:pt x="220046" y="634249"/>
                </a:cubicBezTo>
                <a:cubicBezTo>
                  <a:pt x="221960" y="641900"/>
                  <a:pt x="220046" y="647639"/>
                  <a:pt x="218132" y="655289"/>
                </a:cubicBezTo>
                <a:cubicBezTo>
                  <a:pt x="218116" y="655305"/>
                  <a:pt x="216226" y="657210"/>
                  <a:pt x="218132" y="659115"/>
                </a:cubicBezTo>
                <a:cubicBezTo>
                  <a:pt x="223874" y="676330"/>
                  <a:pt x="218132" y="695457"/>
                  <a:pt x="200906" y="705021"/>
                </a:cubicBezTo>
                <a:cubicBezTo>
                  <a:pt x="198992" y="705021"/>
                  <a:pt x="197078" y="706934"/>
                  <a:pt x="197078" y="708846"/>
                </a:cubicBezTo>
                <a:cubicBezTo>
                  <a:pt x="189422" y="727974"/>
                  <a:pt x="176024" y="739450"/>
                  <a:pt x="154970" y="739450"/>
                </a:cubicBezTo>
                <a:cubicBezTo>
                  <a:pt x="139658" y="741363"/>
                  <a:pt x="122432" y="741363"/>
                  <a:pt x="105206" y="739450"/>
                </a:cubicBezTo>
                <a:cubicBezTo>
                  <a:pt x="86065" y="737538"/>
                  <a:pt x="74581" y="727974"/>
                  <a:pt x="68839" y="710759"/>
                </a:cubicBezTo>
                <a:cubicBezTo>
                  <a:pt x="66925" y="706934"/>
                  <a:pt x="65011" y="705021"/>
                  <a:pt x="61183" y="703108"/>
                </a:cubicBezTo>
                <a:cubicBezTo>
                  <a:pt x="45871" y="695457"/>
                  <a:pt x="40129" y="676330"/>
                  <a:pt x="45871" y="661028"/>
                </a:cubicBezTo>
                <a:cubicBezTo>
                  <a:pt x="45871" y="657202"/>
                  <a:pt x="47785" y="657202"/>
                  <a:pt x="45871" y="653377"/>
                </a:cubicBezTo>
                <a:cubicBezTo>
                  <a:pt x="42043" y="645726"/>
                  <a:pt x="42043" y="638075"/>
                  <a:pt x="45871" y="628511"/>
                </a:cubicBezTo>
                <a:cubicBezTo>
                  <a:pt x="45871" y="626598"/>
                  <a:pt x="45871" y="624686"/>
                  <a:pt x="45871" y="622773"/>
                </a:cubicBezTo>
                <a:cubicBezTo>
                  <a:pt x="43957" y="617035"/>
                  <a:pt x="42043" y="611296"/>
                  <a:pt x="42043" y="603645"/>
                </a:cubicBezTo>
                <a:cubicBezTo>
                  <a:pt x="40129" y="590256"/>
                  <a:pt x="34387" y="576867"/>
                  <a:pt x="26731" y="565390"/>
                </a:cubicBezTo>
                <a:cubicBezTo>
                  <a:pt x="20989" y="553914"/>
                  <a:pt x="15247" y="542437"/>
                  <a:pt x="9505" y="529048"/>
                </a:cubicBezTo>
                <a:cubicBezTo>
                  <a:pt x="-65" y="508008"/>
                  <a:pt x="-1979" y="483142"/>
                  <a:pt x="1849" y="460189"/>
                </a:cubicBezTo>
                <a:cubicBezTo>
                  <a:pt x="11419" y="412371"/>
                  <a:pt x="38215" y="379854"/>
                  <a:pt x="80323" y="360727"/>
                </a:cubicBezTo>
                <a:cubicBezTo>
                  <a:pt x="93721" y="354988"/>
                  <a:pt x="107120" y="351163"/>
                  <a:pt x="120518" y="349250"/>
                </a:cubicBezTo>
                <a:close/>
                <a:moveTo>
                  <a:pt x="156146" y="93663"/>
                </a:moveTo>
                <a:cubicBezTo>
                  <a:pt x="138828" y="93663"/>
                  <a:pt x="123434" y="107206"/>
                  <a:pt x="123434" y="124619"/>
                </a:cubicBezTo>
                <a:cubicBezTo>
                  <a:pt x="123434" y="142032"/>
                  <a:pt x="138828" y="155576"/>
                  <a:pt x="156146" y="155576"/>
                </a:cubicBezTo>
                <a:cubicBezTo>
                  <a:pt x="173464" y="155576"/>
                  <a:pt x="186934" y="142032"/>
                  <a:pt x="186934" y="124619"/>
                </a:cubicBezTo>
                <a:cubicBezTo>
                  <a:pt x="186934" y="109141"/>
                  <a:pt x="173464" y="93663"/>
                  <a:pt x="156146" y="93663"/>
                </a:cubicBezTo>
                <a:close/>
                <a:moveTo>
                  <a:pt x="156941" y="80963"/>
                </a:moveTo>
                <a:cubicBezTo>
                  <a:pt x="181969" y="80963"/>
                  <a:pt x="201222" y="100216"/>
                  <a:pt x="201222" y="125244"/>
                </a:cubicBezTo>
                <a:cubicBezTo>
                  <a:pt x="201222" y="150273"/>
                  <a:pt x="181969" y="171451"/>
                  <a:pt x="156941" y="171451"/>
                </a:cubicBezTo>
                <a:cubicBezTo>
                  <a:pt x="131912" y="171451"/>
                  <a:pt x="110734" y="150273"/>
                  <a:pt x="110734" y="125244"/>
                </a:cubicBezTo>
                <a:cubicBezTo>
                  <a:pt x="110734" y="102141"/>
                  <a:pt x="129987" y="80963"/>
                  <a:pt x="156941" y="80963"/>
                </a:cubicBezTo>
                <a:close/>
                <a:moveTo>
                  <a:pt x="149130" y="15875"/>
                </a:moveTo>
                <a:cubicBezTo>
                  <a:pt x="147220" y="15875"/>
                  <a:pt x="145309" y="15875"/>
                  <a:pt x="145309" y="17794"/>
                </a:cubicBezTo>
                <a:cubicBezTo>
                  <a:pt x="141489" y="25469"/>
                  <a:pt x="139578" y="33144"/>
                  <a:pt x="135757" y="42738"/>
                </a:cubicBezTo>
                <a:cubicBezTo>
                  <a:pt x="133847" y="44657"/>
                  <a:pt x="133847" y="46576"/>
                  <a:pt x="130026" y="46576"/>
                </a:cubicBezTo>
                <a:cubicBezTo>
                  <a:pt x="126206" y="48495"/>
                  <a:pt x="122385" y="50413"/>
                  <a:pt x="118564" y="52332"/>
                </a:cubicBezTo>
                <a:cubicBezTo>
                  <a:pt x="114743" y="54251"/>
                  <a:pt x="112833" y="54251"/>
                  <a:pt x="109012" y="52332"/>
                </a:cubicBezTo>
                <a:cubicBezTo>
                  <a:pt x="101371" y="48495"/>
                  <a:pt x="93729" y="46576"/>
                  <a:pt x="84177" y="42738"/>
                </a:cubicBezTo>
                <a:cubicBezTo>
                  <a:pt x="84177" y="40819"/>
                  <a:pt x="82267" y="42738"/>
                  <a:pt x="80356" y="42738"/>
                </a:cubicBezTo>
                <a:cubicBezTo>
                  <a:pt x="78446" y="46576"/>
                  <a:pt x="74625" y="50413"/>
                  <a:pt x="70804" y="52332"/>
                </a:cubicBezTo>
                <a:cubicBezTo>
                  <a:pt x="70804" y="54251"/>
                  <a:pt x="68894" y="54251"/>
                  <a:pt x="70804" y="56170"/>
                </a:cubicBezTo>
                <a:cubicBezTo>
                  <a:pt x="74625" y="63845"/>
                  <a:pt x="76536" y="71520"/>
                  <a:pt x="80356" y="81114"/>
                </a:cubicBezTo>
                <a:cubicBezTo>
                  <a:pt x="82267" y="83033"/>
                  <a:pt x="82267" y="84952"/>
                  <a:pt x="80356" y="88790"/>
                </a:cubicBezTo>
                <a:cubicBezTo>
                  <a:pt x="80356" y="92627"/>
                  <a:pt x="78446" y="96465"/>
                  <a:pt x="76536" y="100303"/>
                </a:cubicBezTo>
                <a:cubicBezTo>
                  <a:pt x="74625" y="104140"/>
                  <a:pt x="72715" y="104140"/>
                  <a:pt x="70804" y="106059"/>
                </a:cubicBezTo>
                <a:cubicBezTo>
                  <a:pt x="61253" y="109897"/>
                  <a:pt x="53611" y="113734"/>
                  <a:pt x="45970" y="115653"/>
                </a:cubicBezTo>
                <a:cubicBezTo>
                  <a:pt x="44059" y="117572"/>
                  <a:pt x="44059" y="117572"/>
                  <a:pt x="44059" y="119491"/>
                </a:cubicBezTo>
                <a:cubicBezTo>
                  <a:pt x="44059" y="123328"/>
                  <a:pt x="44059" y="129085"/>
                  <a:pt x="44059" y="132922"/>
                </a:cubicBezTo>
                <a:cubicBezTo>
                  <a:pt x="44059" y="134841"/>
                  <a:pt x="44059" y="134841"/>
                  <a:pt x="45970" y="136760"/>
                </a:cubicBezTo>
                <a:cubicBezTo>
                  <a:pt x="53611" y="138679"/>
                  <a:pt x="61253" y="142516"/>
                  <a:pt x="70804" y="146354"/>
                </a:cubicBezTo>
                <a:cubicBezTo>
                  <a:pt x="72715" y="146354"/>
                  <a:pt x="74625" y="148273"/>
                  <a:pt x="76536" y="152110"/>
                </a:cubicBezTo>
                <a:cubicBezTo>
                  <a:pt x="78446" y="155948"/>
                  <a:pt x="80356" y="159786"/>
                  <a:pt x="80356" y="163623"/>
                </a:cubicBezTo>
                <a:cubicBezTo>
                  <a:pt x="82267" y="165542"/>
                  <a:pt x="82267" y="169380"/>
                  <a:pt x="80356" y="171298"/>
                </a:cubicBezTo>
                <a:cubicBezTo>
                  <a:pt x="78446" y="178974"/>
                  <a:pt x="74625" y="188568"/>
                  <a:pt x="70804" y="196243"/>
                </a:cubicBezTo>
                <a:cubicBezTo>
                  <a:pt x="70804" y="198162"/>
                  <a:pt x="70804" y="198162"/>
                  <a:pt x="72715" y="200081"/>
                </a:cubicBezTo>
                <a:cubicBezTo>
                  <a:pt x="74625" y="201999"/>
                  <a:pt x="78446" y="205837"/>
                  <a:pt x="82267" y="209675"/>
                </a:cubicBezTo>
                <a:cubicBezTo>
                  <a:pt x="82278" y="209686"/>
                  <a:pt x="84183" y="211588"/>
                  <a:pt x="86088" y="209675"/>
                </a:cubicBezTo>
                <a:cubicBezTo>
                  <a:pt x="93729" y="205837"/>
                  <a:pt x="101371" y="203918"/>
                  <a:pt x="109012" y="200081"/>
                </a:cubicBezTo>
                <a:cubicBezTo>
                  <a:pt x="112833" y="198162"/>
                  <a:pt x="114743" y="198162"/>
                  <a:pt x="118564" y="200081"/>
                </a:cubicBezTo>
                <a:cubicBezTo>
                  <a:pt x="122385" y="201999"/>
                  <a:pt x="126206" y="201999"/>
                  <a:pt x="130026" y="203918"/>
                </a:cubicBezTo>
                <a:cubicBezTo>
                  <a:pt x="133847" y="205837"/>
                  <a:pt x="135757" y="207756"/>
                  <a:pt x="135757" y="209675"/>
                </a:cubicBezTo>
                <a:cubicBezTo>
                  <a:pt x="139578" y="217350"/>
                  <a:pt x="143399" y="226944"/>
                  <a:pt x="145309" y="234619"/>
                </a:cubicBezTo>
                <a:cubicBezTo>
                  <a:pt x="147220" y="236538"/>
                  <a:pt x="147220" y="236538"/>
                  <a:pt x="149130" y="236538"/>
                </a:cubicBezTo>
                <a:cubicBezTo>
                  <a:pt x="154861" y="236538"/>
                  <a:pt x="158682" y="236538"/>
                  <a:pt x="164413" y="236538"/>
                </a:cubicBezTo>
                <a:cubicBezTo>
                  <a:pt x="170144" y="226944"/>
                  <a:pt x="173965" y="217350"/>
                  <a:pt x="175875" y="209675"/>
                </a:cubicBezTo>
                <a:cubicBezTo>
                  <a:pt x="177786" y="207756"/>
                  <a:pt x="179696" y="205837"/>
                  <a:pt x="181607" y="203918"/>
                </a:cubicBezTo>
                <a:cubicBezTo>
                  <a:pt x="185427" y="201999"/>
                  <a:pt x="191158" y="200081"/>
                  <a:pt x="194979" y="200081"/>
                </a:cubicBezTo>
                <a:cubicBezTo>
                  <a:pt x="196890" y="198162"/>
                  <a:pt x="198800" y="198162"/>
                  <a:pt x="202621" y="200081"/>
                </a:cubicBezTo>
                <a:cubicBezTo>
                  <a:pt x="210262" y="201999"/>
                  <a:pt x="219814" y="205837"/>
                  <a:pt x="227456" y="209675"/>
                </a:cubicBezTo>
                <a:cubicBezTo>
                  <a:pt x="229366" y="209675"/>
                  <a:pt x="229366" y="209675"/>
                  <a:pt x="231277" y="207756"/>
                </a:cubicBezTo>
                <a:cubicBezTo>
                  <a:pt x="235097" y="205837"/>
                  <a:pt x="237008" y="201999"/>
                  <a:pt x="240828" y="198162"/>
                </a:cubicBezTo>
                <a:cubicBezTo>
                  <a:pt x="242739" y="198162"/>
                  <a:pt x="242739" y="196243"/>
                  <a:pt x="242739" y="194324"/>
                </a:cubicBezTo>
                <a:cubicBezTo>
                  <a:pt x="238918" y="186649"/>
                  <a:pt x="235097" y="178974"/>
                  <a:pt x="231277" y="171298"/>
                </a:cubicBezTo>
                <a:cubicBezTo>
                  <a:pt x="229366" y="169380"/>
                  <a:pt x="229366" y="165542"/>
                  <a:pt x="231277" y="163623"/>
                </a:cubicBezTo>
                <a:cubicBezTo>
                  <a:pt x="233187" y="159786"/>
                  <a:pt x="235097" y="155948"/>
                  <a:pt x="235097" y="152110"/>
                </a:cubicBezTo>
                <a:lnTo>
                  <a:pt x="240828" y="146354"/>
                </a:lnTo>
                <a:cubicBezTo>
                  <a:pt x="250380" y="142516"/>
                  <a:pt x="258022" y="138679"/>
                  <a:pt x="267574" y="134841"/>
                </a:cubicBezTo>
                <a:cubicBezTo>
                  <a:pt x="269484" y="127166"/>
                  <a:pt x="269484" y="123328"/>
                  <a:pt x="269484" y="119491"/>
                </a:cubicBezTo>
                <a:cubicBezTo>
                  <a:pt x="269484" y="117572"/>
                  <a:pt x="267574" y="115653"/>
                  <a:pt x="265663" y="115653"/>
                </a:cubicBezTo>
                <a:cubicBezTo>
                  <a:pt x="258022" y="111815"/>
                  <a:pt x="250380" y="109897"/>
                  <a:pt x="240828" y="106059"/>
                </a:cubicBezTo>
                <a:cubicBezTo>
                  <a:pt x="238918" y="104140"/>
                  <a:pt x="237008" y="102221"/>
                  <a:pt x="235097" y="100303"/>
                </a:cubicBezTo>
                <a:cubicBezTo>
                  <a:pt x="235097" y="96465"/>
                  <a:pt x="233187" y="92627"/>
                  <a:pt x="231277" y="88790"/>
                </a:cubicBezTo>
                <a:cubicBezTo>
                  <a:pt x="229366" y="84952"/>
                  <a:pt x="229366" y="83033"/>
                  <a:pt x="231277" y="81114"/>
                </a:cubicBezTo>
                <a:cubicBezTo>
                  <a:pt x="235097" y="71520"/>
                  <a:pt x="237008" y="63845"/>
                  <a:pt x="240828" y="56170"/>
                </a:cubicBezTo>
                <a:cubicBezTo>
                  <a:pt x="240828" y="56150"/>
                  <a:pt x="240838" y="54251"/>
                  <a:pt x="242739" y="54251"/>
                </a:cubicBezTo>
                <a:cubicBezTo>
                  <a:pt x="237008" y="48495"/>
                  <a:pt x="233187" y="46576"/>
                  <a:pt x="231277" y="42738"/>
                </a:cubicBezTo>
                <a:cubicBezTo>
                  <a:pt x="229366" y="40819"/>
                  <a:pt x="227456" y="40819"/>
                  <a:pt x="225545" y="40819"/>
                </a:cubicBezTo>
                <a:cubicBezTo>
                  <a:pt x="217904" y="44657"/>
                  <a:pt x="210262" y="48495"/>
                  <a:pt x="202621" y="52332"/>
                </a:cubicBezTo>
                <a:cubicBezTo>
                  <a:pt x="198800" y="54251"/>
                  <a:pt x="196890" y="54251"/>
                  <a:pt x="193069" y="52332"/>
                </a:cubicBezTo>
                <a:cubicBezTo>
                  <a:pt x="189248" y="50413"/>
                  <a:pt x="185427" y="48495"/>
                  <a:pt x="181607" y="48495"/>
                </a:cubicBezTo>
                <a:cubicBezTo>
                  <a:pt x="179696" y="46576"/>
                  <a:pt x="177786" y="44657"/>
                  <a:pt x="175875" y="40819"/>
                </a:cubicBezTo>
                <a:cubicBezTo>
                  <a:pt x="172055" y="33144"/>
                  <a:pt x="170144" y="25469"/>
                  <a:pt x="166324" y="17794"/>
                </a:cubicBezTo>
                <a:cubicBezTo>
                  <a:pt x="164413" y="15875"/>
                  <a:pt x="164413" y="15875"/>
                  <a:pt x="162503" y="15875"/>
                </a:cubicBezTo>
                <a:cubicBezTo>
                  <a:pt x="158682" y="15875"/>
                  <a:pt x="152951" y="15875"/>
                  <a:pt x="149130" y="15875"/>
                </a:cubicBezTo>
                <a:close/>
                <a:moveTo>
                  <a:pt x="144680" y="0"/>
                </a:moveTo>
                <a:cubicBezTo>
                  <a:pt x="152319" y="0"/>
                  <a:pt x="159959" y="0"/>
                  <a:pt x="167598" y="0"/>
                </a:cubicBezTo>
                <a:cubicBezTo>
                  <a:pt x="171417" y="0"/>
                  <a:pt x="173327" y="1915"/>
                  <a:pt x="175237" y="5744"/>
                </a:cubicBezTo>
                <a:cubicBezTo>
                  <a:pt x="177147" y="9573"/>
                  <a:pt x="179056" y="15317"/>
                  <a:pt x="180966" y="19147"/>
                </a:cubicBezTo>
                <a:cubicBezTo>
                  <a:pt x="182876" y="22976"/>
                  <a:pt x="184786" y="28720"/>
                  <a:pt x="186695" y="32550"/>
                </a:cubicBezTo>
                <a:cubicBezTo>
                  <a:pt x="188605" y="32550"/>
                  <a:pt x="188605" y="34464"/>
                  <a:pt x="190515" y="34464"/>
                </a:cubicBezTo>
                <a:cubicBezTo>
                  <a:pt x="194335" y="38294"/>
                  <a:pt x="198154" y="38294"/>
                  <a:pt x="203883" y="34464"/>
                </a:cubicBezTo>
                <a:cubicBezTo>
                  <a:pt x="211522" y="32550"/>
                  <a:pt x="219162" y="28720"/>
                  <a:pt x="226801" y="26806"/>
                </a:cubicBezTo>
                <a:cubicBezTo>
                  <a:pt x="230620" y="24891"/>
                  <a:pt x="234440" y="24891"/>
                  <a:pt x="236350" y="28720"/>
                </a:cubicBezTo>
                <a:cubicBezTo>
                  <a:pt x="242079" y="34464"/>
                  <a:pt x="247808" y="38294"/>
                  <a:pt x="253538" y="44038"/>
                </a:cubicBezTo>
                <a:cubicBezTo>
                  <a:pt x="255447" y="47867"/>
                  <a:pt x="257357" y="49782"/>
                  <a:pt x="255447" y="55526"/>
                </a:cubicBezTo>
                <a:cubicBezTo>
                  <a:pt x="251628" y="63185"/>
                  <a:pt x="249718" y="70844"/>
                  <a:pt x="245898" y="80417"/>
                </a:cubicBezTo>
                <a:cubicBezTo>
                  <a:pt x="243989" y="82332"/>
                  <a:pt x="243989" y="84247"/>
                  <a:pt x="245898" y="88076"/>
                </a:cubicBezTo>
                <a:cubicBezTo>
                  <a:pt x="245898" y="91905"/>
                  <a:pt x="247808" y="93820"/>
                  <a:pt x="251628" y="93820"/>
                </a:cubicBezTo>
                <a:cubicBezTo>
                  <a:pt x="261177" y="97649"/>
                  <a:pt x="268816" y="101479"/>
                  <a:pt x="276455" y="103393"/>
                </a:cubicBezTo>
                <a:cubicBezTo>
                  <a:pt x="280274" y="105308"/>
                  <a:pt x="282184" y="109138"/>
                  <a:pt x="282184" y="112967"/>
                </a:cubicBezTo>
                <a:cubicBezTo>
                  <a:pt x="282184" y="120626"/>
                  <a:pt x="282184" y="130199"/>
                  <a:pt x="282184" y="137858"/>
                </a:cubicBezTo>
                <a:cubicBezTo>
                  <a:pt x="282184" y="139773"/>
                  <a:pt x="280274" y="141687"/>
                  <a:pt x="278365" y="143602"/>
                </a:cubicBezTo>
                <a:cubicBezTo>
                  <a:pt x="274545" y="145517"/>
                  <a:pt x="270725" y="147431"/>
                  <a:pt x="266906" y="149346"/>
                </a:cubicBezTo>
                <a:cubicBezTo>
                  <a:pt x="261177" y="151261"/>
                  <a:pt x="255447" y="155090"/>
                  <a:pt x="249718" y="157005"/>
                </a:cubicBezTo>
                <a:cubicBezTo>
                  <a:pt x="247808" y="157005"/>
                  <a:pt x="247808" y="158920"/>
                  <a:pt x="245898" y="158920"/>
                </a:cubicBezTo>
                <a:cubicBezTo>
                  <a:pt x="243989" y="164664"/>
                  <a:pt x="243989" y="168493"/>
                  <a:pt x="245898" y="172322"/>
                </a:cubicBezTo>
                <a:cubicBezTo>
                  <a:pt x="249718" y="179981"/>
                  <a:pt x="253538" y="187640"/>
                  <a:pt x="255447" y="193384"/>
                </a:cubicBezTo>
                <a:cubicBezTo>
                  <a:pt x="257357" y="199128"/>
                  <a:pt x="257357" y="201043"/>
                  <a:pt x="253538" y="204872"/>
                </a:cubicBezTo>
                <a:cubicBezTo>
                  <a:pt x="247808" y="210616"/>
                  <a:pt x="242079" y="214446"/>
                  <a:pt x="238259" y="220190"/>
                </a:cubicBezTo>
                <a:cubicBezTo>
                  <a:pt x="234440" y="224019"/>
                  <a:pt x="230620" y="224019"/>
                  <a:pt x="226801" y="224019"/>
                </a:cubicBezTo>
                <a:cubicBezTo>
                  <a:pt x="217252" y="220190"/>
                  <a:pt x="209613" y="216360"/>
                  <a:pt x="200064" y="212531"/>
                </a:cubicBezTo>
                <a:cubicBezTo>
                  <a:pt x="198154" y="212531"/>
                  <a:pt x="196244" y="212531"/>
                  <a:pt x="194335" y="212531"/>
                </a:cubicBezTo>
                <a:cubicBezTo>
                  <a:pt x="190515" y="214446"/>
                  <a:pt x="186695" y="216360"/>
                  <a:pt x="186695" y="222105"/>
                </a:cubicBezTo>
                <a:cubicBezTo>
                  <a:pt x="182876" y="229763"/>
                  <a:pt x="179056" y="237422"/>
                  <a:pt x="177147" y="243166"/>
                </a:cubicBezTo>
                <a:cubicBezTo>
                  <a:pt x="175237" y="246996"/>
                  <a:pt x="171417" y="250825"/>
                  <a:pt x="167598" y="248910"/>
                </a:cubicBezTo>
                <a:cubicBezTo>
                  <a:pt x="163778" y="248910"/>
                  <a:pt x="159959" y="248910"/>
                  <a:pt x="156139" y="248910"/>
                </a:cubicBezTo>
                <a:cubicBezTo>
                  <a:pt x="152319" y="248910"/>
                  <a:pt x="148500" y="248910"/>
                  <a:pt x="142771" y="248910"/>
                </a:cubicBezTo>
                <a:cubicBezTo>
                  <a:pt x="140861" y="248910"/>
                  <a:pt x="138951" y="248910"/>
                  <a:pt x="137041" y="245081"/>
                </a:cubicBezTo>
                <a:cubicBezTo>
                  <a:pt x="135131" y="241251"/>
                  <a:pt x="133222" y="237422"/>
                  <a:pt x="131312" y="233593"/>
                </a:cubicBezTo>
                <a:cubicBezTo>
                  <a:pt x="127492" y="227849"/>
                  <a:pt x="125583" y="224019"/>
                  <a:pt x="123673" y="218275"/>
                </a:cubicBezTo>
                <a:cubicBezTo>
                  <a:pt x="123673" y="216360"/>
                  <a:pt x="121763" y="216360"/>
                  <a:pt x="119853" y="214446"/>
                </a:cubicBezTo>
                <a:cubicBezTo>
                  <a:pt x="116034" y="212531"/>
                  <a:pt x="112214" y="212531"/>
                  <a:pt x="106485" y="214446"/>
                </a:cubicBezTo>
                <a:cubicBezTo>
                  <a:pt x="98846" y="218275"/>
                  <a:pt x="91207" y="220190"/>
                  <a:pt x="83568" y="224019"/>
                </a:cubicBezTo>
                <a:cubicBezTo>
                  <a:pt x="79748" y="225934"/>
                  <a:pt x="77838" y="224019"/>
                  <a:pt x="74019" y="222105"/>
                </a:cubicBezTo>
                <a:cubicBezTo>
                  <a:pt x="68289" y="216360"/>
                  <a:pt x="62560" y="210616"/>
                  <a:pt x="56831" y="204872"/>
                </a:cubicBezTo>
                <a:cubicBezTo>
                  <a:pt x="54921" y="202958"/>
                  <a:pt x="54921" y="201043"/>
                  <a:pt x="54921" y="197213"/>
                </a:cubicBezTo>
                <a:cubicBezTo>
                  <a:pt x="56831" y="193384"/>
                  <a:pt x="58741" y="187640"/>
                  <a:pt x="60650" y="183811"/>
                </a:cubicBezTo>
                <a:cubicBezTo>
                  <a:pt x="62560" y="178067"/>
                  <a:pt x="64470" y="174237"/>
                  <a:pt x="66380" y="168493"/>
                </a:cubicBezTo>
                <a:cubicBezTo>
                  <a:pt x="64470" y="158920"/>
                  <a:pt x="62560" y="157005"/>
                  <a:pt x="56831" y="155090"/>
                </a:cubicBezTo>
                <a:cubicBezTo>
                  <a:pt x="49192" y="153176"/>
                  <a:pt x="41553" y="149346"/>
                  <a:pt x="35823" y="145517"/>
                </a:cubicBezTo>
                <a:cubicBezTo>
                  <a:pt x="30094" y="143602"/>
                  <a:pt x="28184" y="141687"/>
                  <a:pt x="28184" y="135943"/>
                </a:cubicBezTo>
                <a:cubicBezTo>
                  <a:pt x="30094" y="128284"/>
                  <a:pt x="28184" y="120626"/>
                  <a:pt x="28184" y="112967"/>
                </a:cubicBezTo>
                <a:lnTo>
                  <a:pt x="32004" y="107223"/>
                </a:lnTo>
                <a:cubicBezTo>
                  <a:pt x="35823" y="103393"/>
                  <a:pt x="39643" y="101479"/>
                  <a:pt x="45372" y="99564"/>
                </a:cubicBezTo>
                <a:cubicBezTo>
                  <a:pt x="49192" y="97649"/>
                  <a:pt x="54921" y="95735"/>
                  <a:pt x="60650" y="93820"/>
                </a:cubicBezTo>
                <a:cubicBezTo>
                  <a:pt x="62560" y="93820"/>
                  <a:pt x="62560" y="91905"/>
                  <a:pt x="64470" y="89991"/>
                </a:cubicBezTo>
                <a:cubicBezTo>
                  <a:pt x="66380" y="86161"/>
                  <a:pt x="66380" y="82332"/>
                  <a:pt x="64470" y="78502"/>
                </a:cubicBezTo>
                <a:cubicBezTo>
                  <a:pt x="60650" y="70844"/>
                  <a:pt x="58741" y="63185"/>
                  <a:pt x="54921" y="55526"/>
                </a:cubicBezTo>
                <a:cubicBezTo>
                  <a:pt x="53011" y="51697"/>
                  <a:pt x="54921" y="47867"/>
                  <a:pt x="56831" y="45953"/>
                </a:cubicBezTo>
                <a:cubicBezTo>
                  <a:pt x="62560" y="40209"/>
                  <a:pt x="68289" y="34464"/>
                  <a:pt x="74019" y="28720"/>
                </a:cubicBezTo>
                <a:cubicBezTo>
                  <a:pt x="75928" y="26806"/>
                  <a:pt x="79748" y="24891"/>
                  <a:pt x="83568" y="26806"/>
                </a:cubicBezTo>
                <a:cubicBezTo>
                  <a:pt x="93116" y="30635"/>
                  <a:pt x="100756" y="34464"/>
                  <a:pt x="110304" y="36379"/>
                </a:cubicBezTo>
                <a:cubicBezTo>
                  <a:pt x="112214" y="38294"/>
                  <a:pt x="114124" y="38294"/>
                  <a:pt x="116034" y="36379"/>
                </a:cubicBezTo>
                <a:cubicBezTo>
                  <a:pt x="121763" y="36379"/>
                  <a:pt x="123673" y="32550"/>
                  <a:pt x="125583" y="28720"/>
                </a:cubicBezTo>
                <a:cubicBezTo>
                  <a:pt x="127492" y="21062"/>
                  <a:pt x="131312" y="13403"/>
                  <a:pt x="135131" y="5744"/>
                </a:cubicBezTo>
                <a:cubicBezTo>
                  <a:pt x="135131" y="1915"/>
                  <a:pt x="138951" y="0"/>
                  <a:pt x="14468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0032" name="Freeform 129"/>
          <p:cNvSpPr>
            <a:spLocks/>
          </p:cNvSpPr>
          <p:nvPr/>
        </p:nvSpPr>
        <p:spPr bwMode="auto">
          <a:xfrm>
            <a:off x="3846107" y="2583845"/>
            <a:ext cx="300622" cy="300623"/>
          </a:xfrm>
          <a:custGeom>
            <a:avLst/>
            <a:gdLst/>
            <a:ahLst/>
            <a:cxnLst/>
            <a:rect l="l" t="t" r="r" b="b"/>
            <a:pathLst>
              <a:path w="355600" h="355601">
                <a:moveTo>
                  <a:pt x="146033" y="277813"/>
                </a:moveTo>
                <a:cubicBezTo>
                  <a:pt x="167101" y="277813"/>
                  <a:pt x="190086" y="277813"/>
                  <a:pt x="211155" y="277813"/>
                </a:cubicBezTo>
                <a:cubicBezTo>
                  <a:pt x="211155" y="291094"/>
                  <a:pt x="211155" y="300580"/>
                  <a:pt x="211155" y="310067"/>
                </a:cubicBezTo>
                <a:cubicBezTo>
                  <a:pt x="213070" y="323348"/>
                  <a:pt x="220732" y="332834"/>
                  <a:pt x="236054" y="332834"/>
                </a:cubicBezTo>
                <a:cubicBezTo>
                  <a:pt x="241800" y="332834"/>
                  <a:pt x="249462" y="332834"/>
                  <a:pt x="255208" y="332834"/>
                </a:cubicBezTo>
                <a:cubicBezTo>
                  <a:pt x="262869" y="332834"/>
                  <a:pt x="266700" y="338526"/>
                  <a:pt x="266700" y="344218"/>
                </a:cubicBezTo>
                <a:cubicBezTo>
                  <a:pt x="266700" y="349909"/>
                  <a:pt x="262869" y="355601"/>
                  <a:pt x="255208" y="355601"/>
                </a:cubicBezTo>
                <a:cubicBezTo>
                  <a:pt x="203493" y="355601"/>
                  <a:pt x="153694" y="355601"/>
                  <a:pt x="101979" y="355601"/>
                </a:cubicBezTo>
                <a:cubicBezTo>
                  <a:pt x="94318" y="355601"/>
                  <a:pt x="90487" y="349909"/>
                  <a:pt x="90487" y="344218"/>
                </a:cubicBezTo>
                <a:cubicBezTo>
                  <a:pt x="90487" y="338526"/>
                  <a:pt x="94318" y="332834"/>
                  <a:pt x="101979" y="332834"/>
                </a:cubicBezTo>
                <a:cubicBezTo>
                  <a:pt x="109641" y="332834"/>
                  <a:pt x="115387" y="332834"/>
                  <a:pt x="123048" y="332834"/>
                </a:cubicBezTo>
                <a:cubicBezTo>
                  <a:pt x="136456" y="332834"/>
                  <a:pt x="146033" y="323348"/>
                  <a:pt x="146033" y="310067"/>
                </a:cubicBezTo>
                <a:cubicBezTo>
                  <a:pt x="146033" y="300580"/>
                  <a:pt x="146033" y="289197"/>
                  <a:pt x="146033" y="277813"/>
                </a:cubicBezTo>
                <a:close/>
                <a:moveTo>
                  <a:pt x="23812" y="23813"/>
                </a:moveTo>
                <a:cubicBezTo>
                  <a:pt x="23812" y="94298"/>
                  <a:pt x="23812" y="162878"/>
                  <a:pt x="23812" y="233363"/>
                </a:cubicBezTo>
                <a:cubicBezTo>
                  <a:pt x="127000" y="233363"/>
                  <a:pt x="230187" y="233363"/>
                  <a:pt x="333375" y="233363"/>
                </a:cubicBezTo>
                <a:cubicBezTo>
                  <a:pt x="333375" y="162878"/>
                  <a:pt x="333375" y="94298"/>
                  <a:pt x="333375" y="23813"/>
                </a:cubicBezTo>
                <a:cubicBezTo>
                  <a:pt x="230187" y="23813"/>
                  <a:pt x="127000" y="23813"/>
                  <a:pt x="23812" y="23813"/>
                </a:cubicBezTo>
                <a:close/>
                <a:moveTo>
                  <a:pt x="17207" y="0"/>
                </a:moveTo>
                <a:lnTo>
                  <a:pt x="338394" y="0"/>
                </a:lnTo>
                <a:cubicBezTo>
                  <a:pt x="344129" y="1919"/>
                  <a:pt x="349865" y="5758"/>
                  <a:pt x="353688" y="11515"/>
                </a:cubicBezTo>
                <a:cubicBezTo>
                  <a:pt x="353688" y="15354"/>
                  <a:pt x="355600" y="19192"/>
                  <a:pt x="355600" y="23031"/>
                </a:cubicBezTo>
                <a:cubicBezTo>
                  <a:pt x="355600" y="94042"/>
                  <a:pt x="355600" y="163134"/>
                  <a:pt x="355600" y="234145"/>
                </a:cubicBezTo>
                <a:cubicBezTo>
                  <a:pt x="355600" y="247579"/>
                  <a:pt x="346041" y="257175"/>
                  <a:pt x="332658" y="257175"/>
                </a:cubicBezTo>
                <a:cubicBezTo>
                  <a:pt x="229419" y="257175"/>
                  <a:pt x="126181" y="257175"/>
                  <a:pt x="24854" y="257175"/>
                </a:cubicBezTo>
                <a:cubicBezTo>
                  <a:pt x="11471" y="257175"/>
                  <a:pt x="5736" y="253337"/>
                  <a:pt x="1912" y="239902"/>
                </a:cubicBezTo>
                <a:cubicBezTo>
                  <a:pt x="0" y="165053"/>
                  <a:pt x="0" y="92123"/>
                  <a:pt x="0" y="17273"/>
                </a:cubicBezTo>
                <a:cubicBezTo>
                  <a:pt x="1912" y="17273"/>
                  <a:pt x="1912" y="15354"/>
                  <a:pt x="1912" y="13435"/>
                </a:cubicBezTo>
                <a:cubicBezTo>
                  <a:pt x="5736" y="5758"/>
                  <a:pt x="9559" y="3839"/>
                  <a:pt x="1720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0035" name="Freeform 132"/>
          <p:cNvSpPr>
            <a:spLocks/>
          </p:cNvSpPr>
          <p:nvPr/>
        </p:nvSpPr>
        <p:spPr bwMode="auto">
          <a:xfrm>
            <a:off x="3876974" y="3056251"/>
            <a:ext cx="245598" cy="394566"/>
          </a:xfrm>
          <a:custGeom>
            <a:avLst/>
            <a:gdLst/>
            <a:ahLst/>
            <a:cxnLst/>
            <a:rect l="l" t="t" r="r" b="b"/>
            <a:pathLst>
              <a:path w="290513" h="466725">
                <a:moveTo>
                  <a:pt x="145429" y="409575"/>
                </a:moveTo>
                <a:cubicBezTo>
                  <a:pt x="133834" y="409575"/>
                  <a:pt x="124171" y="419238"/>
                  <a:pt x="122238" y="430834"/>
                </a:cubicBezTo>
                <a:cubicBezTo>
                  <a:pt x="122238" y="442429"/>
                  <a:pt x="133834" y="454025"/>
                  <a:pt x="145429" y="454025"/>
                </a:cubicBezTo>
                <a:cubicBezTo>
                  <a:pt x="157025" y="454025"/>
                  <a:pt x="166688" y="442429"/>
                  <a:pt x="166688" y="430834"/>
                </a:cubicBezTo>
                <a:cubicBezTo>
                  <a:pt x="166688" y="419238"/>
                  <a:pt x="157025" y="409575"/>
                  <a:pt x="145429" y="409575"/>
                </a:cubicBezTo>
                <a:close/>
                <a:moveTo>
                  <a:pt x="28575" y="74613"/>
                </a:moveTo>
                <a:cubicBezTo>
                  <a:pt x="28575" y="181613"/>
                  <a:pt x="28575" y="286702"/>
                  <a:pt x="28575" y="393701"/>
                </a:cubicBezTo>
                <a:cubicBezTo>
                  <a:pt x="107000" y="393701"/>
                  <a:pt x="183513" y="393701"/>
                  <a:pt x="261938" y="393701"/>
                </a:cubicBezTo>
                <a:cubicBezTo>
                  <a:pt x="261938" y="286702"/>
                  <a:pt x="261938" y="179702"/>
                  <a:pt x="261938" y="74613"/>
                </a:cubicBezTo>
                <a:cubicBezTo>
                  <a:pt x="183513" y="74613"/>
                  <a:pt x="105088" y="74613"/>
                  <a:pt x="28575" y="74613"/>
                </a:cubicBezTo>
                <a:close/>
                <a:moveTo>
                  <a:pt x="93428" y="30163"/>
                </a:moveTo>
                <a:cubicBezTo>
                  <a:pt x="89577" y="30163"/>
                  <a:pt x="85725" y="32204"/>
                  <a:pt x="85725" y="36287"/>
                </a:cubicBezTo>
                <a:cubicBezTo>
                  <a:pt x="85725" y="40369"/>
                  <a:pt x="89577" y="44451"/>
                  <a:pt x="93428" y="44451"/>
                </a:cubicBezTo>
                <a:cubicBezTo>
                  <a:pt x="95354" y="44451"/>
                  <a:pt x="95354" y="44451"/>
                  <a:pt x="97280" y="44451"/>
                </a:cubicBezTo>
                <a:cubicBezTo>
                  <a:pt x="130019" y="44451"/>
                  <a:pt x="160832" y="44451"/>
                  <a:pt x="193571" y="44451"/>
                </a:cubicBezTo>
                <a:cubicBezTo>
                  <a:pt x="201274" y="44451"/>
                  <a:pt x="203200" y="40369"/>
                  <a:pt x="203200" y="36287"/>
                </a:cubicBezTo>
                <a:cubicBezTo>
                  <a:pt x="203200" y="34245"/>
                  <a:pt x="201274" y="30163"/>
                  <a:pt x="197423" y="30163"/>
                </a:cubicBezTo>
                <a:cubicBezTo>
                  <a:pt x="197408" y="30163"/>
                  <a:pt x="195490" y="30163"/>
                  <a:pt x="193571" y="30163"/>
                </a:cubicBezTo>
                <a:cubicBezTo>
                  <a:pt x="176239" y="30163"/>
                  <a:pt x="160832" y="30163"/>
                  <a:pt x="145426" y="30163"/>
                </a:cubicBezTo>
                <a:cubicBezTo>
                  <a:pt x="130019" y="30163"/>
                  <a:pt x="114612" y="30163"/>
                  <a:pt x="99206" y="30163"/>
                </a:cubicBezTo>
                <a:cubicBezTo>
                  <a:pt x="97280" y="30163"/>
                  <a:pt x="95354" y="30163"/>
                  <a:pt x="93428" y="30163"/>
                </a:cubicBezTo>
                <a:close/>
                <a:moveTo>
                  <a:pt x="22935" y="0"/>
                </a:moveTo>
                <a:lnTo>
                  <a:pt x="265667" y="0"/>
                </a:lnTo>
                <a:cubicBezTo>
                  <a:pt x="275223" y="3826"/>
                  <a:pt x="282868" y="7651"/>
                  <a:pt x="286691" y="17215"/>
                </a:cubicBezTo>
                <a:cubicBezTo>
                  <a:pt x="288602" y="21041"/>
                  <a:pt x="290513" y="26779"/>
                  <a:pt x="290513" y="32518"/>
                </a:cubicBezTo>
                <a:cubicBezTo>
                  <a:pt x="290513" y="110943"/>
                  <a:pt x="290513" y="191281"/>
                  <a:pt x="290513" y="269706"/>
                </a:cubicBezTo>
                <a:cubicBezTo>
                  <a:pt x="290513" y="323265"/>
                  <a:pt x="290513" y="378736"/>
                  <a:pt x="290513" y="434207"/>
                </a:cubicBezTo>
                <a:cubicBezTo>
                  <a:pt x="290513" y="455248"/>
                  <a:pt x="279046" y="466725"/>
                  <a:pt x="258022" y="466725"/>
                </a:cubicBezTo>
                <a:cubicBezTo>
                  <a:pt x="183482" y="466725"/>
                  <a:pt x="107031" y="466725"/>
                  <a:pt x="32492" y="466725"/>
                </a:cubicBezTo>
                <a:cubicBezTo>
                  <a:pt x="11468" y="466725"/>
                  <a:pt x="0" y="455248"/>
                  <a:pt x="0" y="434207"/>
                </a:cubicBezTo>
                <a:cubicBezTo>
                  <a:pt x="0" y="302224"/>
                  <a:pt x="0" y="170240"/>
                  <a:pt x="0" y="36343"/>
                </a:cubicBezTo>
                <a:cubicBezTo>
                  <a:pt x="0" y="15303"/>
                  <a:pt x="3823" y="7651"/>
                  <a:pt x="2293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0043" name="Freeform 140"/>
          <p:cNvSpPr>
            <a:spLocks/>
          </p:cNvSpPr>
          <p:nvPr/>
        </p:nvSpPr>
        <p:spPr bwMode="auto">
          <a:xfrm>
            <a:off x="3835370" y="1743713"/>
            <a:ext cx="173127" cy="366384"/>
          </a:xfrm>
          <a:custGeom>
            <a:avLst/>
            <a:gdLst/>
            <a:ahLst/>
            <a:cxnLst/>
            <a:rect l="l" t="t" r="r" b="b"/>
            <a:pathLst>
              <a:path w="204788" h="433388">
                <a:moveTo>
                  <a:pt x="80384" y="149932"/>
                </a:moveTo>
                <a:cubicBezTo>
                  <a:pt x="141629" y="136525"/>
                  <a:pt x="200960" y="180576"/>
                  <a:pt x="204788" y="243779"/>
                </a:cubicBezTo>
                <a:cubicBezTo>
                  <a:pt x="204788" y="247609"/>
                  <a:pt x="204788" y="251440"/>
                  <a:pt x="204788" y="255270"/>
                </a:cubicBezTo>
                <a:cubicBezTo>
                  <a:pt x="204788" y="314643"/>
                  <a:pt x="204788" y="374015"/>
                  <a:pt x="204788" y="433388"/>
                </a:cubicBezTo>
                <a:cubicBezTo>
                  <a:pt x="137801" y="433388"/>
                  <a:pt x="68901" y="433388"/>
                  <a:pt x="0" y="433388"/>
                </a:cubicBezTo>
                <a:cubicBezTo>
                  <a:pt x="0" y="372100"/>
                  <a:pt x="0" y="310812"/>
                  <a:pt x="0" y="251440"/>
                </a:cubicBezTo>
                <a:cubicBezTo>
                  <a:pt x="0" y="201643"/>
                  <a:pt x="32537" y="161423"/>
                  <a:pt x="80384" y="149932"/>
                </a:cubicBezTo>
                <a:close/>
                <a:moveTo>
                  <a:pt x="93169" y="0"/>
                </a:moveTo>
                <a:lnTo>
                  <a:pt x="110353" y="0"/>
                </a:lnTo>
                <a:cubicBezTo>
                  <a:pt x="114171" y="1910"/>
                  <a:pt x="119899" y="1910"/>
                  <a:pt x="123718" y="3819"/>
                </a:cubicBezTo>
                <a:cubicBezTo>
                  <a:pt x="154266" y="15277"/>
                  <a:pt x="171450" y="45831"/>
                  <a:pt x="165722" y="76384"/>
                </a:cubicBezTo>
                <a:cubicBezTo>
                  <a:pt x="161904" y="106938"/>
                  <a:pt x="133264" y="129853"/>
                  <a:pt x="102715" y="131763"/>
                </a:cubicBezTo>
                <a:cubicBezTo>
                  <a:pt x="70257" y="131763"/>
                  <a:pt x="43527" y="108848"/>
                  <a:pt x="37799" y="78294"/>
                </a:cubicBezTo>
                <a:cubicBezTo>
                  <a:pt x="30162" y="42011"/>
                  <a:pt x="54983" y="7638"/>
                  <a:pt x="91260" y="191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0045" name="Freeform 142"/>
          <p:cNvSpPr>
            <a:spLocks/>
          </p:cNvSpPr>
          <p:nvPr/>
        </p:nvSpPr>
        <p:spPr bwMode="auto">
          <a:xfrm>
            <a:off x="3642113" y="807392"/>
            <a:ext cx="543536" cy="371314"/>
          </a:xfrm>
          <a:custGeom>
            <a:avLst/>
            <a:gdLst/>
            <a:ahLst/>
            <a:cxnLst/>
            <a:rect l="l" t="t" r="r" b="b"/>
            <a:pathLst>
              <a:path w="642938" h="439220">
                <a:moveTo>
                  <a:pt x="312738" y="364607"/>
                </a:moveTo>
                <a:lnTo>
                  <a:pt x="298450" y="402707"/>
                </a:lnTo>
                <a:lnTo>
                  <a:pt x="325438" y="402707"/>
                </a:lnTo>
                <a:close/>
                <a:moveTo>
                  <a:pt x="114300" y="353495"/>
                </a:moveTo>
                <a:cubicBezTo>
                  <a:pt x="114300" y="380483"/>
                  <a:pt x="114300" y="380483"/>
                  <a:pt x="114300" y="380483"/>
                </a:cubicBezTo>
                <a:lnTo>
                  <a:pt x="130506" y="380483"/>
                </a:lnTo>
                <a:cubicBezTo>
                  <a:pt x="142082" y="380483"/>
                  <a:pt x="147638" y="374700"/>
                  <a:pt x="147638" y="366989"/>
                </a:cubicBezTo>
                <a:cubicBezTo>
                  <a:pt x="147638" y="359278"/>
                  <a:pt x="142082" y="353495"/>
                  <a:pt x="132821" y="353495"/>
                </a:cubicBezTo>
                <a:close/>
                <a:moveTo>
                  <a:pt x="574675" y="334445"/>
                </a:moveTo>
                <a:lnTo>
                  <a:pt x="642938" y="334445"/>
                </a:lnTo>
                <a:lnTo>
                  <a:pt x="642938" y="353495"/>
                </a:lnTo>
                <a:lnTo>
                  <a:pt x="593725" y="353495"/>
                </a:lnTo>
                <a:lnTo>
                  <a:pt x="593725" y="375720"/>
                </a:lnTo>
                <a:lnTo>
                  <a:pt x="635001" y="375720"/>
                </a:lnTo>
                <a:lnTo>
                  <a:pt x="635001" y="394770"/>
                </a:lnTo>
                <a:lnTo>
                  <a:pt x="593725" y="394770"/>
                </a:lnTo>
                <a:lnTo>
                  <a:pt x="593725" y="420170"/>
                </a:lnTo>
                <a:lnTo>
                  <a:pt x="642938" y="420170"/>
                </a:lnTo>
                <a:lnTo>
                  <a:pt x="642938" y="437633"/>
                </a:lnTo>
                <a:lnTo>
                  <a:pt x="574675" y="437633"/>
                </a:lnTo>
                <a:close/>
                <a:moveTo>
                  <a:pt x="476250" y="334445"/>
                </a:moveTo>
                <a:lnTo>
                  <a:pt x="498475" y="334445"/>
                </a:lnTo>
                <a:lnTo>
                  <a:pt x="519113" y="402708"/>
                </a:lnTo>
                <a:lnTo>
                  <a:pt x="539751" y="334445"/>
                </a:lnTo>
                <a:lnTo>
                  <a:pt x="560388" y="334445"/>
                </a:lnTo>
                <a:lnTo>
                  <a:pt x="527050" y="437633"/>
                </a:lnTo>
                <a:lnTo>
                  <a:pt x="511175" y="437633"/>
                </a:lnTo>
                <a:close/>
                <a:moveTo>
                  <a:pt x="444500" y="334445"/>
                </a:moveTo>
                <a:lnTo>
                  <a:pt x="465138" y="334445"/>
                </a:lnTo>
                <a:lnTo>
                  <a:pt x="465138" y="437633"/>
                </a:lnTo>
                <a:lnTo>
                  <a:pt x="444500" y="437633"/>
                </a:lnTo>
                <a:close/>
                <a:moveTo>
                  <a:pt x="354012" y="334445"/>
                </a:moveTo>
                <a:lnTo>
                  <a:pt x="428625" y="334445"/>
                </a:lnTo>
                <a:lnTo>
                  <a:pt x="428625" y="353495"/>
                </a:lnTo>
                <a:lnTo>
                  <a:pt x="401637" y="353495"/>
                </a:lnTo>
                <a:lnTo>
                  <a:pt x="401637" y="437633"/>
                </a:lnTo>
                <a:lnTo>
                  <a:pt x="381000" y="437633"/>
                </a:lnTo>
                <a:lnTo>
                  <a:pt x="381000" y="353495"/>
                </a:lnTo>
                <a:lnTo>
                  <a:pt x="354012" y="353495"/>
                </a:lnTo>
                <a:close/>
                <a:moveTo>
                  <a:pt x="304800" y="334445"/>
                </a:moveTo>
                <a:lnTo>
                  <a:pt x="320675" y="334445"/>
                </a:lnTo>
                <a:lnTo>
                  <a:pt x="358775" y="437633"/>
                </a:lnTo>
                <a:lnTo>
                  <a:pt x="338138" y="437633"/>
                </a:lnTo>
                <a:lnTo>
                  <a:pt x="330200" y="420170"/>
                </a:lnTo>
                <a:lnTo>
                  <a:pt x="293688" y="420170"/>
                </a:lnTo>
                <a:lnTo>
                  <a:pt x="287338" y="437633"/>
                </a:lnTo>
                <a:lnTo>
                  <a:pt x="266700" y="437633"/>
                </a:lnTo>
                <a:close/>
                <a:moveTo>
                  <a:pt x="190500" y="334445"/>
                </a:moveTo>
                <a:lnTo>
                  <a:pt x="257175" y="334445"/>
                </a:lnTo>
                <a:lnTo>
                  <a:pt x="257175" y="353495"/>
                </a:lnTo>
                <a:lnTo>
                  <a:pt x="209550" y="353495"/>
                </a:lnTo>
                <a:lnTo>
                  <a:pt x="209550" y="375720"/>
                </a:lnTo>
                <a:lnTo>
                  <a:pt x="250825" y="375720"/>
                </a:lnTo>
                <a:lnTo>
                  <a:pt x="250825" y="394770"/>
                </a:lnTo>
                <a:lnTo>
                  <a:pt x="209550" y="394770"/>
                </a:lnTo>
                <a:lnTo>
                  <a:pt x="209550" y="420170"/>
                </a:lnTo>
                <a:lnTo>
                  <a:pt x="257175" y="420170"/>
                </a:lnTo>
                <a:lnTo>
                  <a:pt x="257175" y="437633"/>
                </a:lnTo>
                <a:lnTo>
                  <a:pt x="190500" y="437633"/>
                </a:lnTo>
                <a:close/>
                <a:moveTo>
                  <a:pt x="95250" y="334445"/>
                </a:moveTo>
                <a:cubicBezTo>
                  <a:pt x="135093" y="334445"/>
                  <a:pt x="135093" y="334445"/>
                  <a:pt x="135093" y="334445"/>
                </a:cubicBezTo>
                <a:cubicBezTo>
                  <a:pt x="155963" y="334445"/>
                  <a:pt x="169244" y="349732"/>
                  <a:pt x="169244" y="366930"/>
                </a:cubicBezTo>
                <a:cubicBezTo>
                  <a:pt x="169244" y="380306"/>
                  <a:pt x="159757" y="389861"/>
                  <a:pt x="150271" y="393683"/>
                </a:cubicBezTo>
                <a:cubicBezTo>
                  <a:pt x="173038" y="437633"/>
                  <a:pt x="173038" y="437633"/>
                  <a:pt x="173038" y="437633"/>
                </a:cubicBezTo>
                <a:lnTo>
                  <a:pt x="150271" y="437633"/>
                </a:lnTo>
                <a:cubicBezTo>
                  <a:pt x="129401" y="397504"/>
                  <a:pt x="129401" y="397504"/>
                  <a:pt x="129401" y="397504"/>
                </a:cubicBezTo>
                <a:lnTo>
                  <a:pt x="116120" y="397504"/>
                </a:lnTo>
                <a:cubicBezTo>
                  <a:pt x="114223" y="437633"/>
                  <a:pt x="114223" y="437633"/>
                  <a:pt x="114223" y="437633"/>
                </a:cubicBezTo>
                <a:lnTo>
                  <a:pt x="97621" y="437633"/>
                </a:lnTo>
                <a:cubicBezTo>
                  <a:pt x="95250" y="334445"/>
                  <a:pt x="95250" y="334445"/>
                  <a:pt x="95250" y="334445"/>
                </a:cubicBezTo>
                <a:close/>
                <a:moveTo>
                  <a:pt x="38894" y="334445"/>
                </a:moveTo>
                <a:cubicBezTo>
                  <a:pt x="58341" y="334445"/>
                  <a:pt x="73898" y="345875"/>
                  <a:pt x="77788" y="366830"/>
                </a:cubicBezTo>
                <a:cubicBezTo>
                  <a:pt x="56396" y="366830"/>
                  <a:pt x="56396" y="366830"/>
                  <a:pt x="56396" y="366830"/>
                </a:cubicBezTo>
                <a:cubicBezTo>
                  <a:pt x="54451" y="359210"/>
                  <a:pt x="48617" y="351590"/>
                  <a:pt x="38894" y="351590"/>
                </a:cubicBezTo>
                <a:cubicBezTo>
                  <a:pt x="33060" y="351590"/>
                  <a:pt x="29170" y="353495"/>
                  <a:pt x="25281" y="357305"/>
                </a:cubicBezTo>
                <a:cubicBezTo>
                  <a:pt x="21392" y="361115"/>
                  <a:pt x="19447" y="366830"/>
                  <a:pt x="19447" y="385880"/>
                </a:cubicBezTo>
                <a:cubicBezTo>
                  <a:pt x="19447" y="406835"/>
                  <a:pt x="21392" y="410645"/>
                  <a:pt x="25281" y="416360"/>
                </a:cubicBezTo>
                <a:cubicBezTo>
                  <a:pt x="29170" y="418265"/>
                  <a:pt x="33060" y="420170"/>
                  <a:pt x="38894" y="420170"/>
                </a:cubicBezTo>
                <a:cubicBezTo>
                  <a:pt x="48617" y="420170"/>
                  <a:pt x="54451" y="414455"/>
                  <a:pt x="56396" y="406835"/>
                </a:cubicBezTo>
                <a:cubicBezTo>
                  <a:pt x="77788" y="406835"/>
                  <a:pt x="77788" y="406835"/>
                  <a:pt x="77788" y="406835"/>
                </a:cubicBezTo>
                <a:cubicBezTo>
                  <a:pt x="73898" y="427790"/>
                  <a:pt x="58341" y="439220"/>
                  <a:pt x="38894" y="439220"/>
                </a:cubicBezTo>
                <a:cubicBezTo>
                  <a:pt x="27226" y="439220"/>
                  <a:pt x="17502" y="435410"/>
                  <a:pt x="9723" y="427790"/>
                </a:cubicBezTo>
                <a:cubicBezTo>
                  <a:pt x="0" y="416360"/>
                  <a:pt x="0" y="404930"/>
                  <a:pt x="0" y="385880"/>
                </a:cubicBezTo>
                <a:cubicBezTo>
                  <a:pt x="0" y="368735"/>
                  <a:pt x="0" y="355400"/>
                  <a:pt x="9723" y="345875"/>
                </a:cubicBezTo>
                <a:cubicBezTo>
                  <a:pt x="17502" y="338255"/>
                  <a:pt x="27226" y="334445"/>
                  <a:pt x="38894" y="334445"/>
                </a:cubicBezTo>
                <a:close/>
                <a:moveTo>
                  <a:pt x="348816" y="140"/>
                </a:moveTo>
                <a:cubicBezTo>
                  <a:pt x="448208" y="-3692"/>
                  <a:pt x="448235" y="72919"/>
                  <a:pt x="448235" y="72961"/>
                </a:cubicBezTo>
                <a:cubicBezTo>
                  <a:pt x="448336" y="72978"/>
                  <a:pt x="551479" y="90248"/>
                  <a:pt x="555301" y="172611"/>
                </a:cubicBezTo>
                <a:cubicBezTo>
                  <a:pt x="557213" y="222436"/>
                  <a:pt x="503680" y="264595"/>
                  <a:pt x="482649" y="264595"/>
                </a:cubicBezTo>
                <a:cubicBezTo>
                  <a:pt x="459706" y="264595"/>
                  <a:pt x="232189" y="264595"/>
                  <a:pt x="192039" y="264595"/>
                </a:cubicBezTo>
                <a:cubicBezTo>
                  <a:pt x="153801" y="264595"/>
                  <a:pt x="117475" y="216686"/>
                  <a:pt x="119387" y="172611"/>
                </a:cubicBezTo>
                <a:cubicBezTo>
                  <a:pt x="123210" y="130463"/>
                  <a:pt x="176714" y="115129"/>
                  <a:pt x="176744" y="115120"/>
                </a:cubicBezTo>
                <a:cubicBezTo>
                  <a:pt x="176716" y="115075"/>
                  <a:pt x="161475" y="90188"/>
                  <a:pt x="190127" y="69128"/>
                </a:cubicBezTo>
                <a:cubicBezTo>
                  <a:pt x="218793" y="46142"/>
                  <a:pt x="253190" y="63364"/>
                  <a:pt x="253220" y="63379"/>
                </a:cubicBezTo>
                <a:cubicBezTo>
                  <a:pt x="253231" y="63311"/>
                  <a:pt x="262828" y="2055"/>
                  <a:pt x="348816" y="14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0046" name="Freeform 143"/>
          <p:cNvSpPr>
            <a:spLocks/>
          </p:cNvSpPr>
          <p:nvPr/>
        </p:nvSpPr>
        <p:spPr bwMode="auto">
          <a:xfrm>
            <a:off x="4396353" y="2597266"/>
            <a:ext cx="291228" cy="283176"/>
          </a:xfrm>
          <a:custGeom>
            <a:avLst/>
            <a:gdLst>
              <a:gd name="T0" fmla="*/ 217 w 217"/>
              <a:gd name="T1" fmla="*/ 88 h 211"/>
              <a:gd name="T2" fmla="*/ 132 w 217"/>
              <a:gd name="T3" fmla="*/ 88 h 211"/>
              <a:gd name="T4" fmla="*/ 132 w 217"/>
              <a:gd name="T5" fmla="*/ 0 h 211"/>
              <a:gd name="T6" fmla="*/ 90 w 217"/>
              <a:gd name="T7" fmla="*/ 0 h 211"/>
              <a:gd name="T8" fmla="*/ 90 w 217"/>
              <a:gd name="T9" fmla="*/ 88 h 211"/>
              <a:gd name="T10" fmla="*/ 0 w 217"/>
              <a:gd name="T11" fmla="*/ 88 h 211"/>
              <a:gd name="T12" fmla="*/ 0 w 217"/>
              <a:gd name="T13" fmla="*/ 130 h 211"/>
              <a:gd name="T14" fmla="*/ 90 w 217"/>
              <a:gd name="T15" fmla="*/ 130 h 211"/>
              <a:gd name="T16" fmla="*/ 90 w 217"/>
              <a:gd name="T17" fmla="*/ 211 h 211"/>
              <a:gd name="T18" fmla="*/ 132 w 217"/>
              <a:gd name="T19" fmla="*/ 211 h 211"/>
              <a:gd name="T20" fmla="*/ 132 w 217"/>
              <a:gd name="T21" fmla="*/ 130 h 211"/>
              <a:gd name="T22" fmla="*/ 217 w 217"/>
              <a:gd name="T23" fmla="*/ 130 h 211"/>
              <a:gd name="T24" fmla="*/ 217 w 217"/>
              <a:gd name="T25" fmla="*/ 88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17" h="211">
                <a:moveTo>
                  <a:pt x="217" y="88"/>
                </a:moveTo>
                <a:lnTo>
                  <a:pt x="132" y="88"/>
                </a:lnTo>
                <a:lnTo>
                  <a:pt x="132" y="0"/>
                </a:lnTo>
                <a:lnTo>
                  <a:pt x="90" y="0"/>
                </a:lnTo>
                <a:lnTo>
                  <a:pt x="90" y="88"/>
                </a:lnTo>
                <a:lnTo>
                  <a:pt x="0" y="88"/>
                </a:lnTo>
                <a:lnTo>
                  <a:pt x="0" y="130"/>
                </a:lnTo>
                <a:lnTo>
                  <a:pt x="90" y="130"/>
                </a:lnTo>
                <a:lnTo>
                  <a:pt x="90" y="211"/>
                </a:lnTo>
                <a:lnTo>
                  <a:pt x="132" y="211"/>
                </a:lnTo>
                <a:lnTo>
                  <a:pt x="132" y="130"/>
                </a:lnTo>
                <a:lnTo>
                  <a:pt x="217" y="130"/>
                </a:lnTo>
                <a:lnTo>
                  <a:pt x="217" y="8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0047" name="Freeform 144"/>
          <p:cNvSpPr>
            <a:spLocks/>
          </p:cNvSpPr>
          <p:nvPr/>
        </p:nvSpPr>
        <p:spPr bwMode="auto">
          <a:xfrm>
            <a:off x="3760215" y="3609718"/>
            <a:ext cx="1038757" cy="912067"/>
          </a:xfrm>
          <a:custGeom>
            <a:avLst/>
            <a:gdLst>
              <a:gd name="T0" fmla="*/ 7 w 642"/>
              <a:gd name="T1" fmla="*/ 0 h 589"/>
              <a:gd name="T2" fmla="*/ 627 w 642"/>
              <a:gd name="T3" fmla="*/ 0 h 589"/>
              <a:gd name="T4" fmla="*/ 627 w 642"/>
              <a:gd name="T5" fmla="*/ 51 h 589"/>
              <a:gd name="T6" fmla="*/ 642 w 642"/>
              <a:gd name="T7" fmla="*/ 82 h 589"/>
              <a:gd name="T8" fmla="*/ 612 w 642"/>
              <a:gd name="T9" fmla="*/ 129 h 589"/>
              <a:gd name="T10" fmla="*/ 637 w 642"/>
              <a:gd name="T11" fmla="*/ 171 h 589"/>
              <a:gd name="T12" fmla="*/ 612 w 642"/>
              <a:gd name="T13" fmla="*/ 225 h 589"/>
              <a:gd name="T14" fmla="*/ 635 w 642"/>
              <a:gd name="T15" fmla="*/ 261 h 589"/>
              <a:gd name="T16" fmla="*/ 612 w 642"/>
              <a:gd name="T17" fmla="*/ 306 h 589"/>
              <a:gd name="T18" fmla="*/ 635 w 642"/>
              <a:gd name="T19" fmla="*/ 347 h 589"/>
              <a:gd name="T20" fmla="*/ 610 w 642"/>
              <a:gd name="T21" fmla="*/ 394 h 589"/>
              <a:gd name="T22" fmla="*/ 626 w 642"/>
              <a:gd name="T23" fmla="*/ 424 h 589"/>
              <a:gd name="T24" fmla="*/ 575 w 642"/>
              <a:gd name="T25" fmla="*/ 495 h 589"/>
              <a:gd name="T26" fmla="*/ 467 w 642"/>
              <a:gd name="T27" fmla="*/ 589 h 589"/>
              <a:gd name="T28" fmla="*/ 174 w 642"/>
              <a:gd name="T29" fmla="*/ 589 h 589"/>
              <a:gd name="T30" fmla="*/ 39 w 642"/>
              <a:gd name="T31" fmla="*/ 476 h 589"/>
              <a:gd name="T32" fmla="*/ 32 w 642"/>
              <a:gd name="T33" fmla="*/ 429 h 589"/>
              <a:gd name="T34" fmla="*/ 2 w 642"/>
              <a:gd name="T35" fmla="*/ 389 h 589"/>
              <a:gd name="T36" fmla="*/ 26 w 642"/>
              <a:gd name="T37" fmla="*/ 355 h 589"/>
              <a:gd name="T38" fmla="*/ 2 w 642"/>
              <a:gd name="T39" fmla="*/ 295 h 589"/>
              <a:gd name="T40" fmla="*/ 23 w 642"/>
              <a:gd name="T41" fmla="*/ 258 h 589"/>
              <a:gd name="T42" fmla="*/ 5 w 642"/>
              <a:gd name="T43" fmla="*/ 214 h 589"/>
              <a:gd name="T44" fmla="*/ 24 w 642"/>
              <a:gd name="T45" fmla="*/ 168 h 589"/>
              <a:gd name="T46" fmla="*/ 2 w 642"/>
              <a:gd name="T47" fmla="*/ 120 h 589"/>
              <a:gd name="T48" fmla="*/ 7 w 642"/>
              <a:gd name="T49" fmla="*/ 0 h 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642" h="589">
                <a:moveTo>
                  <a:pt x="7" y="0"/>
                </a:moveTo>
                <a:cubicBezTo>
                  <a:pt x="627" y="0"/>
                  <a:pt x="627" y="0"/>
                  <a:pt x="627" y="0"/>
                </a:cubicBezTo>
                <a:cubicBezTo>
                  <a:pt x="627" y="51"/>
                  <a:pt x="627" y="51"/>
                  <a:pt x="627" y="51"/>
                </a:cubicBezTo>
                <a:cubicBezTo>
                  <a:pt x="627" y="51"/>
                  <a:pt x="642" y="62"/>
                  <a:pt x="642" y="82"/>
                </a:cubicBezTo>
                <a:cubicBezTo>
                  <a:pt x="642" y="101"/>
                  <a:pt x="612" y="115"/>
                  <a:pt x="612" y="129"/>
                </a:cubicBezTo>
                <a:cubicBezTo>
                  <a:pt x="612" y="144"/>
                  <a:pt x="637" y="152"/>
                  <a:pt x="637" y="171"/>
                </a:cubicBezTo>
                <a:cubicBezTo>
                  <a:pt x="637" y="190"/>
                  <a:pt x="610" y="206"/>
                  <a:pt x="612" y="225"/>
                </a:cubicBezTo>
                <a:cubicBezTo>
                  <a:pt x="613" y="244"/>
                  <a:pt x="637" y="246"/>
                  <a:pt x="635" y="261"/>
                </a:cubicBezTo>
                <a:cubicBezTo>
                  <a:pt x="634" y="277"/>
                  <a:pt x="612" y="292"/>
                  <a:pt x="612" y="306"/>
                </a:cubicBezTo>
                <a:cubicBezTo>
                  <a:pt x="612" y="320"/>
                  <a:pt x="635" y="331"/>
                  <a:pt x="635" y="347"/>
                </a:cubicBezTo>
                <a:cubicBezTo>
                  <a:pt x="635" y="363"/>
                  <a:pt x="612" y="378"/>
                  <a:pt x="610" y="394"/>
                </a:cubicBezTo>
                <a:cubicBezTo>
                  <a:pt x="608" y="409"/>
                  <a:pt x="626" y="413"/>
                  <a:pt x="626" y="424"/>
                </a:cubicBezTo>
                <a:cubicBezTo>
                  <a:pt x="626" y="435"/>
                  <a:pt x="618" y="459"/>
                  <a:pt x="575" y="495"/>
                </a:cubicBezTo>
                <a:cubicBezTo>
                  <a:pt x="532" y="532"/>
                  <a:pt x="467" y="589"/>
                  <a:pt x="467" y="589"/>
                </a:cubicBezTo>
                <a:cubicBezTo>
                  <a:pt x="174" y="589"/>
                  <a:pt x="174" y="589"/>
                  <a:pt x="174" y="589"/>
                </a:cubicBezTo>
                <a:cubicBezTo>
                  <a:pt x="39" y="476"/>
                  <a:pt x="39" y="476"/>
                  <a:pt x="39" y="476"/>
                </a:cubicBezTo>
                <a:cubicBezTo>
                  <a:pt x="35" y="462"/>
                  <a:pt x="35" y="438"/>
                  <a:pt x="32" y="429"/>
                </a:cubicBezTo>
                <a:cubicBezTo>
                  <a:pt x="29" y="419"/>
                  <a:pt x="2" y="405"/>
                  <a:pt x="2" y="389"/>
                </a:cubicBezTo>
                <a:cubicBezTo>
                  <a:pt x="2" y="373"/>
                  <a:pt x="26" y="366"/>
                  <a:pt x="26" y="355"/>
                </a:cubicBezTo>
                <a:cubicBezTo>
                  <a:pt x="26" y="344"/>
                  <a:pt x="0" y="316"/>
                  <a:pt x="2" y="295"/>
                </a:cubicBezTo>
                <a:cubicBezTo>
                  <a:pt x="3" y="274"/>
                  <a:pt x="21" y="269"/>
                  <a:pt x="23" y="258"/>
                </a:cubicBezTo>
                <a:cubicBezTo>
                  <a:pt x="24" y="247"/>
                  <a:pt x="5" y="230"/>
                  <a:pt x="5" y="214"/>
                </a:cubicBezTo>
                <a:cubicBezTo>
                  <a:pt x="5" y="198"/>
                  <a:pt x="24" y="182"/>
                  <a:pt x="24" y="168"/>
                </a:cubicBezTo>
                <a:cubicBezTo>
                  <a:pt x="24" y="153"/>
                  <a:pt x="3" y="144"/>
                  <a:pt x="2" y="120"/>
                </a:cubicBezTo>
                <a:cubicBezTo>
                  <a:pt x="0" y="96"/>
                  <a:pt x="7" y="0"/>
                  <a:pt x="7" y="0"/>
                </a:cubicBezTo>
                <a:close/>
              </a:path>
            </a:pathLst>
          </a:custGeom>
          <a:solidFill>
            <a:schemeClr val="accent4"/>
          </a:solidFill>
          <a:ln w="6350">
            <a:noFill/>
          </a:ln>
          <a:effectLst>
            <a:outerShdw blurRad="190500" dist="127000" dir="2700000" algn="tl" rotWithShape="0">
              <a:srgbClr val="1E1814">
                <a:alpha val="29804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200">
              <a:cs typeface="+mn-ea"/>
              <a:sym typeface="+mn-lt"/>
            </a:endParaRPr>
          </a:p>
        </p:txBody>
      </p:sp>
      <p:sp>
        <p:nvSpPr>
          <p:cNvPr id="40048" name="Freeform 145"/>
          <p:cNvSpPr>
            <a:spLocks/>
          </p:cNvSpPr>
          <p:nvPr/>
        </p:nvSpPr>
        <p:spPr bwMode="auto">
          <a:xfrm>
            <a:off x="4051442" y="4553781"/>
            <a:ext cx="430803" cy="55238"/>
          </a:xfrm>
          <a:custGeom>
            <a:avLst/>
            <a:gdLst>
              <a:gd name="T0" fmla="*/ 0 w 266"/>
              <a:gd name="T1" fmla="*/ 0 h 36"/>
              <a:gd name="T2" fmla="*/ 266 w 266"/>
              <a:gd name="T3" fmla="*/ 0 h 36"/>
              <a:gd name="T4" fmla="*/ 223 w 266"/>
              <a:gd name="T5" fmla="*/ 36 h 36"/>
              <a:gd name="T6" fmla="*/ 50 w 266"/>
              <a:gd name="T7" fmla="*/ 36 h 36"/>
              <a:gd name="T8" fmla="*/ 0 w 266"/>
              <a:gd name="T9" fmla="*/ 0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6" h="36">
                <a:moveTo>
                  <a:pt x="0" y="0"/>
                </a:moveTo>
                <a:cubicBezTo>
                  <a:pt x="266" y="0"/>
                  <a:pt x="266" y="0"/>
                  <a:pt x="266" y="0"/>
                </a:cubicBezTo>
                <a:cubicBezTo>
                  <a:pt x="266" y="0"/>
                  <a:pt x="237" y="36"/>
                  <a:pt x="223" y="36"/>
                </a:cubicBezTo>
                <a:cubicBezTo>
                  <a:pt x="209" y="36"/>
                  <a:pt x="62" y="36"/>
                  <a:pt x="50" y="36"/>
                </a:cubicBezTo>
                <a:cubicBezTo>
                  <a:pt x="37" y="36"/>
                  <a:pt x="0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6350">
            <a:noFill/>
          </a:ln>
          <a:effectLst>
            <a:outerShdw blurRad="190500" dist="127000" dir="2700000" algn="tl" rotWithShape="0">
              <a:srgbClr val="1E1814">
                <a:alpha val="29804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200">
              <a:cs typeface="+mn-ea"/>
              <a:sym typeface="+mn-lt"/>
            </a:endParaRPr>
          </a:p>
        </p:txBody>
      </p:sp>
      <p:sp>
        <p:nvSpPr>
          <p:cNvPr id="35" name="副标题 2"/>
          <p:cNvSpPr txBox="1">
            <a:spLocks/>
          </p:cNvSpPr>
          <p:nvPr/>
        </p:nvSpPr>
        <p:spPr>
          <a:xfrm>
            <a:off x="714238" y="2070887"/>
            <a:ext cx="1878488" cy="123259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800" dirty="0">
                <a:solidFill>
                  <a:schemeClr val="tx2"/>
                </a:solidFill>
                <a:cs typeface="+mn-ea"/>
                <a:sym typeface="+mn-lt"/>
              </a:rPr>
              <a:t>添加您的标题添加您的标题添加您的标题</a:t>
            </a:r>
          </a:p>
        </p:txBody>
      </p:sp>
      <p:sp>
        <p:nvSpPr>
          <p:cNvPr id="36" name="副标题 2"/>
          <p:cNvSpPr txBox="1">
            <a:spLocks/>
          </p:cNvSpPr>
          <p:nvPr/>
        </p:nvSpPr>
        <p:spPr>
          <a:xfrm>
            <a:off x="6511638" y="1003017"/>
            <a:ext cx="1878488" cy="144816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800" dirty="0">
                <a:solidFill>
                  <a:schemeClr val="tx2"/>
                </a:solidFill>
                <a:cs typeface="+mn-ea"/>
                <a:sym typeface="+mn-lt"/>
              </a:rPr>
              <a:t>添加您的标题添加您的标题添加您的标题</a:t>
            </a:r>
          </a:p>
        </p:txBody>
      </p:sp>
      <p:sp>
        <p:nvSpPr>
          <p:cNvPr id="37" name="副标题 2"/>
          <p:cNvSpPr txBox="1">
            <a:spLocks/>
          </p:cNvSpPr>
          <p:nvPr/>
        </p:nvSpPr>
        <p:spPr>
          <a:xfrm>
            <a:off x="6596878" y="2931910"/>
            <a:ext cx="1878488" cy="131700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800" dirty="0">
                <a:solidFill>
                  <a:schemeClr val="tx2"/>
                </a:solidFill>
                <a:cs typeface="+mn-ea"/>
                <a:sym typeface="+mn-lt"/>
              </a:rPr>
              <a:t>添加您的标题添加您的标题添加您的标题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2627784" y="155416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单击添加您的文本</a:t>
            </a:r>
            <a:endParaRPr lang="zh-CN" altLang="en-US" sz="2000" i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0922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8"/>
          <p:cNvSpPr>
            <a:spLocks/>
          </p:cNvSpPr>
          <p:nvPr/>
        </p:nvSpPr>
        <p:spPr bwMode="auto">
          <a:xfrm>
            <a:off x="2350231" y="1835765"/>
            <a:ext cx="1625600" cy="936625"/>
          </a:xfrm>
          <a:custGeom>
            <a:avLst/>
            <a:gdLst>
              <a:gd name="T0" fmla="*/ 342 w 1024"/>
              <a:gd name="T1" fmla="*/ 0 h 590"/>
              <a:gd name="T2" fmla="*/ 342 w 1024"/>
              <a:gd name="T3" fmla="*/ 0 h 590"/>
              <a:gd name="T4" fmla="*/ 0 w 1024"/>
              <a:gd name="T5" fmla="*/ 590 h 590"/>
              <a:gd name="T6" fmla="*/ 0 w 1024"/>
              <a:gd name="T7" fmla="*/ 590 h 590"/>
              <a:gd name="T8" fmla="*/ 683 w 1024"/>
              <a:gd name="T9" fmla="*/ 589 h 590"/>
              <a:gd name="T10" fmla="*/ 1024 w 1024"/>
              <a:gd name="T11" fmla="*/ 0 h 590"/>
              <a:gd name="T12" fmla="*/ 1024 w 1024"/>
              <a:gd name="T13" fmla="*/ 0 h 590"/>
              <a:gd name="T14" fmla="*/ 1024 w 1024"/>
              <a:gd name="T15" fmla="*/ 0 h 590"/>
              <a:gd name="T16" fmla="*/ 342 w 1024"/>
              <a:gd name="T17" fmla="*/ 0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24" h="590">
                <a:moveTo>
                  <a:pt x="342" y="0"/>
                </a:moveTo>
                <a:lnTo>
                  <a:pt x="342" y="0"/>
                </a:lnTo>
                <a:lnTo>
                  <a:pt x="0" y="590"/>
                </a:lnTo>
                <a:lnTo>
                  <a:pt x="0" y="590"/>
                </a:lnTo>
                <a:lnTo>
                  <a:pt x="683" y="589"/>
                </a:lnTo>
                <a:lnTo>
                  <a:pt x="1024" y="0"/>
                </a:lnTo>
                <a:lnTo>
                  <a:pt x="1024" y="0"/>
                </a:lnTo>
                <a:lnTo>
                  <a:pt x="1024" y="0"/>
                </a:lnTo>
                <a:lnTo>
                  <a:pt x="342" y="0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>
            <a:off x="2354993" y="2769215"/>
            <a:ext cx="1625600" cy="941387"/>
          </a:xfrm>
          <a:custGeom>
            <a:avLst/>
            <a:gdLst>
              <a:gd name="T0" fmla="*/ 0 w 1024"/>
              <a:gd name="T1" fmla="*/ 0 h 593"/>
              <a:gd name="T2" fmla="*/ 0 w 1024"/>
              <a:gd name="T3" fmla="*/ 0 h 593"/>
              <a:gd name="T4" fmla="*/ 341 w 1024"/>
              <a:gd name="T5" fmla="*/ 593 h 593"/>
              <a:gd name="T6" fmla="*/ 341 w 1024"/>
              <a:gd name="T7" fmla="*/ 593 h 593"/>
              <a:gd name="T8" fmla="*/ 341 w 1024"/>
              <a:gd name="T9" fmla="*/ 593 h 593"/>
              <a:gd name="T10" fmla="*/ 1024 w 1024"/>
              <a:gd name="T11" fmla="*/ 593 h 593"/>
              <a:gd name="T12" fmla="*/ 1024 w 1024"/>
              <a:gd name="T13" fmla="*/ 593 h 593"/>
              <a:gd name="T14" fmla="*/ 683 w 1024"/>
              <a:gd name="T15" fmla="*/ 0 h 593"/>
              <a:gd name="T16" fmla="*/ 0 w 1024"/>
              <a:gd name="T17" fmla="*/ 0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24" h="593">
                <a:moveTo>
                  <a:pt x="0" y="0"/>
                </a:moveTo>
                <a:lnTo>
                  <a:pt x="0" y="0"/>
                </a:lnTo>
                <a:lnTo>
                  <a:pt x="341" y="593"/>
                </a:lnTo>
                <a:lnTo>
                  <a:pt x="341" y="593"/>
                </a:lnTo>
                <a:lnTo>
                  <a:pt x="341" y="593"/>
                </a:lnTo>
                <a:lnTo>
                  <a:pt x="1024" y="593"/>
                </a:lnTo>
                <a:lnTo>
                  <a:pt x="1024" y="593"/>
                </a:lnTo>
                <a:lnTo>
                  <a:pt x="683" y="0"/>
                </a:ln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0" name="Freeform 12"/>
          <p:cNvSpPr>
            <a:spLocks/>
          </p:cNvSpPr>
          <p:nvPr/>
        </p:nvSpPr>
        <p:spPr bwMode="auto">
          <a:xfrm>
            <a:off x="3437668" y="1831003"/>
            <a:ext cx="1081088" cy="1876425"/>
          </a:xfrm>
          <a:custGeom>
            <a:avLst/>
            <a:gdLst>
              <a:gd name="T0" fmla="*/ 341 w 681"/>
              <a:gd name="T1" fmla="*/ 0 h 1182"/>
              <a:gd name="T2" fmla="*/ 0 w 681"/>
              <a:gd name="T3" fmla="*/ 591 h 1182"/>
              <a:gd name="T4" fmla="*/ 341 w 681"/>
              <a:gd name="T5" fmla="*/ 1182 h 1182"/>
              <a:gd name="T6" fmla="*/ 681 w 681"/>
              <a:gd name="T7" fmla="*/ 592 h 1182"/>
              <a:gd name="T8" fmla="*/ 341 w 681"/>
              <a:gd name="T9" fmla="*/ 0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1" h="1182">
                <a:moveTo>
                  <a:pt x="341" y="0"/>
                </a:moveTo>
                <a:lnTo>
                  <a:pt x="0" y="591"/>
                </a:lnTo>
                <a:lnTo>
                  <a:pt x="341" y="1182"/>
                </a:lnTo>
                <a:lnTo>
                  <a:pt x="681" y="592"/>
                </a:lnTo>
                <a:lnTo>
                  <a:pt x="341" y="0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/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3" name="Freeform 15"/>
          <p:cNvSpPr>
            <a:spLocks/>
          </p:cNvSpPr>
          <p:nvPr/>
        </p:nvSpPr>
        <p:spPr bwMode="auto">
          <a:xfrm>
            <a:off x="2848101" y="3101002"/>
            <a:ext cx="495905" cy="288924"/>
          </a:xfrm>
          <a:custGeom>
            <a:avLst/>
            <a:gdLst/>
            <a:ahLst/>
            <a:cxnLst/>
            <a:rect l="l" t="t" r="r" b="b"/>
            <a:pathLst>
              <a:path w="495905" h="288924">
                <a:moveTo>
                  <a:pt x="81683" y="47625"/>
                </a:moveTo>
                <a:cubicBezTo>
                  <a:pt x="56167" y="47625"/>
                  <a:pt x="62171" y="80926"/>
                  <a:pt x="101194" y="147527"/>
                </a:cubicBezTo>
                <a:cubicBezTo>
                  <a:pt x="138717" y="211100"/>
                  <a:pt x="170236" y="242887"/>
                  <a:pt x="195752" y="242887"/>
                </a:cubicBezTo>
                <a:cubicBezTo>
                  <a:pt x="221267" y="242887"/>
                  <a:pt x="213763" y="209587"/>
                  <a:pt x="176240" y="144499"/>
                </a:cubicBezTo>
                <a:cubicBezTo>
                  <a:pt x="138717" y="79412"/>
                  <a:pt x="107198" y="47625"/>
                  <a:pt x="81683" y="47625"/>
                </a:cubicBezTo>
                <a:close/>
                <a:moveTo>
                  <a:pt x="56347" y="1587"/>
                </a:moveTo>
                <a:cubicBezTo>
                  <a:pt x="121307" y="1587"/>
                  <a:pt x="181734" y="48223"/>
                  <a:pt x="237630" y="142999"/>
                </a:cubicBezTo>
                <a:cubicBezTo>
                  <a:pt x="264822" y="189635"/>
                  <a:pt x="278418" y="225740"/>
                  <a:pt x="275397" y="251315"/>
                </a:cubicBezTo>
                <a:cubicBezTo>
                  <a:pt x="272375" y="276889"/>
                  <a:pt x="254247" y="288924"/>
                  <a:pt x="221012" y="288924"/>
                </a:cubicBezTo>
                <a:cubicBezTo>
                  <a:pt x="154542" y="288924"/>
                  <a:pt x="94114" y="242288"/>
                  <a:pt x="38219" y="149017"/>
                </a:cubicBezTo>
                <a:cubicBezTo>
                  <a:pt x="9516" y="100876"/>
                  <a:pt x="-2570" y="64771"/>
                  <a:pt x="452" y="39197"/>
                </a:cubicBezTo>
                <a:cubicBezTo>
                  <a:pt x="3473" y="13622"/>
                  <a:pt x="21601" y="1587"/>
                  <a:pt x="56347" y="1587"/>
                </a:cubicBezTo>
                <a:close/>
                <a:moveTo>
                  <a:pt x="291109" y="0"/>
                </a:moveTo>
                <a:lnTo>
                  <a:pt x="328755" y="0"/>
                </a:lnTo>
                <a:cubicBezTo>
                  <a:pt x="495905" y="284162"/>
                  <a:pt x="495905" y="284162"/>
                  <a:pt x="495905" y="284162"/>
                </a:cubicBezTo>
                <a:cubicBezTo>
                  <a:pt x="435671" y="284162"/>
                  <a:pt x="435671" y="284162"/>
                  <a:pt x="435671" y="284162"/>
                </a:cubicBezTo>
                <a:cubicBezTo>
                  <a:pt x="307673" y="69161"/>
                  <a:pt x="307673" y="69161"/>
                  <a:pt x="307673" y="69161"/>
                </a:cubicBezTo>
                <a:cubicBezTo>
                  <a:pt x="306167" y="72168"/>
                  <a:pt x="304661" y="73672"/>
                  <a:pt x="301650" y="76679"/>
                </a:cubicBezTo>
                <a:cubicBezTo>
                  <a:pt x="298638" y="79686"/>
                  <a:pt x="294120" y="82693"/>
                  <a:pt x="291109" y="84196"/>
                </a:cubicBezTo>
                <a:cubicBezTo>
                  <a:pt x="286591" y="85700"/>
                  <a:pt x="282073" y="88707"/>
                  <a:pt x="277556" y="90210"/>
                </a:cubicBezTo>
                <a:cubicBezTo>
                  <a:pt x="273038" y="91714"/>
                  <a:pt x="268521" y="91714"/>
                  <a:pt x="262497" y="93217"/>
                </a:cubicBezTo>
                <a:cubicBezTo>
                  <a:pt x="232380" y="40595"/>
                  <a:pt x="232380" y="40595"/>
                  <a:pt x="232380" y="40595"/>
                </a:cubicBezTo>
                <a:cubicBezTo>
                  <a:pt x="245933" y="36084"/>
                  <a:pt x="257980" y="30070"/>
                  <a:pt x="267015" y="22553"/>
                </a:cubicBezTo>
                <a:cubicBezTo>
                  <a:pt x="277556" y="16539"/>
                  <a:pt x="285085" y="7518"/>
                  <a:pt x="291109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2" name="Freeform 24"/>
          <p:cNvSpPr>
            <a:spLocks/>
          </p:cNvSpPr>
          <p:nvPr/>
        </p:nvSpPr>
        <p:spPr bwMode="auto">
          <a:xfrm>
            <a:off x="2720117" y="2235815"/>
            <a:ext cx="693010" cy="254000"/>
          </a:xfrm>
          <a:custGeom>
            <a:avLst/>
            <a:gdLst/>
            <a:ahLst/>
            <a:cxnLst/>
            <a:rect l="l" t="t" r="r" b="b"/>
            <a:pathLst>
              <a:path w="693010" h="254000">
                <a:moveTo>
                  <a:pt x="658178" y="1588"/>
                </a:moveTo>
                <a:cubicBezTo>
                  <a:pt x="694246" y="1588"/>
                  <a:pt x="703263" y="30135"/>
                  <a:pt x="680721" y="64691"/>
                </a:cubicBezTo>
                <a:cubicBezTo>
                  <a:pt x="668698" y="85725"/>
                  <a:pt x="646155" y="105257"/>
                  <a:pt x="623613" y="115775"/>
                </a:cubicBezTo>
                <a:cubicBezTo>
                  <a:pt x="650664" y="136809"/>
                  <a:pt x="643150" y="193902"/>
                  <a:pt x="604076" y="254000"/>
                </a:cubicBezTo>
                <a:cubicBezTo>
                  <a:pt x="604068" y="254000"/>
                  <a:pt x="603086" y="254000"/>
                  <a:pt x="477838" y="254000"/>
                </a:cubicBezTo>
                <a:cubicBezTo>
                  <a:pt x="501883" y="217941"/>
                  <a:pt x="524426" y="162351"/>
                  <a:pt x="525929" y="126292"/>
                </a:cubicBezTo>
                <a:cubicBezTo>
                  <a:pt x="533443" y="121784"/>
                  <a:pt x="542460" y="115775"/>
                  <a:pt x="548471" y="112770"/>
                </a:cubicBezTo>
                <a:cubicBezTo>
                  <a:pt x="540957" y="102252"/>
                  <a:pt x="540957" y="85725"/>
                  <a:pt x="554483" y="64691"/>
                </a:cubicBezTo>
                <a:cubicBezTo>
                  <a:pt x="577025" y="30135"/>
                  <a:pt x="623613" y="1588"/>
                  <a:pt x="658178" y="1588"/>
                </a:cubicBezTo>
                <a:close/>
                <a:moveTo>
                  <a:pt x="269278" y="0"/>
                </a:moveTo>
                <a:cubicBezTo>
                  <a:pt x="305383" y="0"/>
                  <a:pt x="315913" y="28556"/>
                  <a:pt x="293348" y="63124"/>
                </a:cubicBezTo>
                <a:cubicBezTo>
                  <a:pt x="279809" y="84166"/>
                  <a:pt x="258748" y="102201"/>
                  <a:pt x="236183" y="112722"/>
                </a:cubicBezTo>
                <a:cubicBezTo>
                  <a:pt x="240696" y="117231"/>
                  <a:pt x="242200" y="126249"/>
                  <a:pt x="245209" y="132260"/>
                </a:cubicBezTo>
                <a:cubicBezTo>
                  <a:pt x="203087" y="168331"/>
                  <a:pt x="160965" y="217929"/>
                  <a:pt x="136896" y="254000"/>
                </a:cubicBezTo>
                <a:cubicBezTo>
                  <a:pt x="136896" y="254000"/>
                  <a:pt x="136896" y="254000"/>
                  <a:pt x="0" y="254000"/>
                </a:cubicBezTo>
                <a:cubicBezTo>
                  <a:pt x="39113" y="193882"/>
                  <a:pt x="103800" y="136769"/>
                  <a:pt x="157957" y="115728"/>
                </a:cubicBezTo>
                <a:cubicBezTo>
                  <a:pt x="148930" y="103704"/>
                  <a:pt x="151939" y="85669"/>
                  <a:pt x="165478" y="64627"/>
                </a:cubicBezTo>
                <a:cubicBezTo>
                  <a:pt x="188044" y="28556"/>
                  <a:pt x="234678" y="0"/>
                  <a:pt x="269278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" name="Freeform 7"/>
          <p:cNvSpPr>
            <a:spLocks/>
          </p:cNvSpPr>
          <p:nvPr/>
        </p:nvSpPr>
        <p:spPr bwMode="auto">
          <a:xfrm>
            <a:off x="3980593" y="897553"/>
            <a:ext cx="1624013" cy="935037"/>
          </a:xfrm>
          <a:custGeom>
            <a:avLst/>
            <a:gdLst>
              <a:gd name="T0" fmla="*/ 340 w 1023"/>
              <a:gd name="T1" fmla="*/ 0 h 589"/>
              <a:gd name="T2" fmla="*/ 340 w 1023"/>
              <a:gd name="T3" fmla="*/ 0 h 589"/>
              <a:gd name="T4" fmla="*/ 0 w 1023"/>
              <a:gd name="T5" fmla="*/ 589 h 589"/>
              <a:gd name="T6" fmla="*/ 0 w 1023"/>
              <a:gd name="T7" fmla="*/ 589 h 589"/>
              <a:gd name="T8" fmla="*/ 681 w 1023"/>
              <a:gd name="T9" fmla="*/ 588 h 589"/>
              <a:gd name="T10" fmla="*/ 1023 w 1023"/>
              <a:gd name="T11" fmla="*/ 0 h 589"/>
              <a:gd name="T12" fmla="*/ 1023 w 1023"/>
              <a:gd name="T13" fmla="*/ 0 h 589"/>
              <a:gd name="T14" fmla="*/ 1023 w 1023"/>
              <a:gd name="T15" fmla="*/ 0 h 589"/>
              <a:gd name="T16" fmla="*/ 340 w 1023"/>
              <a:gd name="T17" fmla="*/ 0 h 5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23" h="589">
                <a:moveTo>
                  <a:pt x="340" y="0"/>
                </a:moveTo>
                <a:lnTo>
                  <a:pt x="340" y="0"/>
                </a:lnTo>
                <a:lnTo>
                  <a:pt x="0" y="589"/>
                </a:lnTo>
                <a:lnTo>
                  <a:pt x="0" y="589"/>
                </a:lnTo>
                <a:lnTo>
                  <a:pt x="681" y="588"/>
                </a:lnTo>
                <a:lnTo>
                  <a:pt x="1023" y="0"/>
                </a:lnTo>
                <a:lnTo>
                  <a:pt x="1023" y="0"/>
                </a:lnTo>
                <a:lnTo>
                  <a:pt x="1023" y="0"/>
                </a:lnTo>
                <a:lnTo>
                  <a:pt x="340" y="0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>
            <a:off x="3979006" y="1831003"/>
            <a:ext cx="1624013" cy="939800"/>
          </a:xfrm>
          <a:custGeom>
            <a:avLst/>
            <a:gdLst>
              <a:gd name="T0" fmla="*/ 0 w 1023"/>
              <a:gd name="T1" fmla="*/ 0 h 592"/>
              <a:gd name="T2" fmla="*/ 0 w 1023"/>
              <a:gd name="T3" fmla="*/ 0 h 592"/>
              <a:gd name="T4" fmla="*/ 340 w 1023"/>
              <a:gd name="T5" fmla="*/ 592 h 592"/>
              <a:gd name="T6" fmla="*/ 340 w 1023"/>
              <a:gd name="T7" fmla="*/ 592 h 592"/>
              <a:gd name="T8" fmla="*/ 340 w 1023"/>
              <a:gd name="T9" fmla="*/ 592 h 592"/>
              <a:gd name="T10" fmla="*/ 1023 w 1023"/>
              <a:gd name="T11" fmla="*/ 592 h 592"/>
              <a:gd name="T12" fmla="*/ 1023 w 1023"/>
              <a:gd name="T13" fmla="*/ 592 h 592"/>
              <a:gd name="T14" fmla="*/ 682 w 1023"/>
              <a:gd name="T15" fmla="*/ 0 h 592"/>
              <a:gd name="T16" fmla="*/ 0 w 1023"/>
              <a:gd name="T17" fmla="*/ 0 h 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23" h="592">
                <a:moveTo>
                  <a:pt x="0" y="0"/>
                </a:moveTo>
                <a:lnTo>
                  <a:pt x="0" y="0"/>
                </a:lnTo>
                <a:lnTo>
                  <a:pt x="340" y="592"/>
                </a:lnTo>
                <a:lnTo>
                  <a:pt x="340" y="592"/>
                </a:lnTo>
                <a:lnTo>
                  <a:pt x="340" y="592"/>
                </a:lnTo>
                <a:lnTo>
                  <a:pt x="1023" y="592"/>
                </a:lnTo>
                <a:lnTo>
                  <a:pt x="1023" y="592"/>
                </a:lnTo>
                <a:lnTo>
                  <a:pt x="682" y="0"/>
                </a:ln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2" name="Freeform 14"/>
          <p:cNvSpPr>
            <a:spLocks/>
          </p:cNvSpPr>
          <p:nvPr/>
        </p:nvSpPr>
        <p:spPr bwMode="auto">
          <a:xfrm>
            <a:off x="5061681" y="891203"/>
            <a:ext cx="1084263" cy="1876425"/>
          </a:xfrm>
          <a:custGeom>
            <a:avLst/>
            <a:gdLst>
              <a:gd name="T0" fmla="*/ 341 w 683"/>
              <a:gd name="T1" fmla="*/ 0 h 1182"/>
              <a:gd name="T2" fmla="*/ 0 w 683"/>
              <a:gd name="T3" fmla="*/ 592 h 1182"/>
              <a:gd name="T4" fmla="*/ 341 w 683"/>
              <a:gd name="T5" fmla="*/ 1182 h 1182"/>
              <a:gd name="T6" fmla="*/ 683 w 683"/>
              <a:gd name="T7" fmla="*/ 592 h 1182"/>
              <a:gd name="T8" fmla="*/ 341 w 683"/>
              <a:gd name="T9" fmla="*/ 0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3" h="1182">
                <a:moveTo>
                  <a:pt x="341" y="0"/>
                </a:moveTo>
                <a:lnTo>
                  <a:pt x="0" y="592"/>
                </a:lnTo>
                <a:lnTo>
                  <a:pt x="341" y="1182"/>
                </a:lnTo>
                <a:lnTo>
                  <a:pt x="683" y="592"/>
                </a:lnTo>
                <a:lnTo>
                  <a:pt x="341" y="0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algn="tl" rotWithShape="0">
              <a:srgbClr val="32522C">
                <a:alpha val="5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6" name="Freeform 18"/>
          <p:cNvSpPr>
            <a:spLocks/>
          </p:cNvSpPr>
          <p:nvPr/>
        </p:nvSpPr>
        <p:spPr bwMode="auto">
          <a:xfrm>
            <a:off x="4492750" y="2173903"/>
            <a:ext cx="534006" cy="287337"/>
          </a:xfrm>
          <a:custGeom>
            <a:avLst/>
            <a:gdLst/>
            <a:ahLst/>
            <a:cxnLst/>
            <a:rect l="l" t="t" r="r" b="b"/>
            <a:pathLst>
              <a:path w="534006" h="287337">
                <a:moveTo>
                  <a:pt x="81598" y="46037"/>
                </a:moveTo>
                <a:cubicBezTo>
                  <a:pt x="54581" y="46037"/>
                  <a:pt x="62086" y="79338"/>
                  <a:pt x="101109" y="145939"/>
                </a:cubicBezTo>
                <a:cubicBezTo>
                  <a:pt x="137131" y="209512"/>
                  <a:pt x="168650" y="241299"/>
                  <a:pt x="195667" y="241299"/>
                </a:cubicBezTo>
                <a:cubicBezTo>
                  <a:pt x="219681" y="241299"/>
                  <a:pt x="213678" y="207999"/>
                  <a:pt x="176155" y="142911"/>
                </a:cubicBezTo>
                <a:cubicBezTo>
                  <a:pt x="137131" y="77824"/>
                  <a:pt x="107113" y="46037"/>
                  <a:pt x="81598" y="46037"/>
                </a:cubicBezTo>
                <a:close/>
                <a:moveTo>
                  <a:pt x="277939" y="0"/>
                </a:moveTo>
                <a:cubicBezTo>
                  <a:pt x="291495" y="0"/>
                  <a:pt x="305052" y="1512"/>
                  <a:pt x="318608" y="4535"/>
                </a:cubicBezTo>
                <a:cubicBezTo>
                  <a:pt x="332165" y="9069"/>
                  <a:pt x="344215" y="13604"/>
                  <a:pt x="356265" y="21161"/>
                </a:cubicBezTo>
                <a:cubicBezTo>
                  <a:pt x="368316" y="27207"/>
                  <a:pt x="378859" y="36276"/>
                  <a:pt x="389403" y="45345"/>
                </a:cubicBezTo>
                <a:cubicBezTo>
                  <a:pt x="398441" y="55926"/>
                  <a:pt x="407479" y="66506"/>
                  <a:pt x="415010" y="78598"/>
                </a:cubicBezTo>
                <a:cubicBezTo>
                  <a:pt x="422542" y="92202"/>
                  <a:pt x="427060" y="102782"/>
                  <a:pt x="428567" y="113363"/>
                </a:cubicBezTo>
                <a:cubicBezTo>
                  <a:pt x="430073" y="123943"/>
                  <a:pt x="431579" y="133012"/>
                  <a:pt x="428567" y="140570"/>
                </a:cubicBezTo>
                <a:cubicBezTo>
                  <a:pt x="427060" y="148127"/>
                  <a:pt x="424048" y="155685"/>
                  <a:pt x="419529" y="163242"/>
                </a:cubicBezTo>
                <a:cubicBezTo>
                  <a:pt x="415010" y="169288"/>
                  <a:pt x="410491" y="176846"/>
                  <a:pt x="404466" y="182892"/>
                </a:cubicBezTo>
                <a:cubicBezTo>
                  <a:pt x="401454" y="187426"/>
                  <a:pt x="398441" y="191961"/>
                  <a:pt x="393922" y="196495"/>
                </a:cubicBezTo>
                <a:cubicBezTo>
                  <a:pt x="390910" y="201030"/>
                  <a:pt x="389403" y="204053"/>
                  <a:pt x="386391" y="208587"/>
                </a:cubicBezTo>
                <a:cubicBezTo>
                  <a:pt x="384885" y="213122"/>
                  <a:pt x="383378" y="217656"/>
                  <a:pt x="383378" y="220679"/>
                </a:cubicBezTo>
                <a:lnTo>
                  <a:pt x="386391" y="232771"/>
                </a:lnTo>
                <a:cubicBezTo>
                  <a:pt x="505387" y="232771"/>
                  <a:pt x="505387" y="232771"/>
                  <a:pt x="505387" y="232771"/>
                </a:cubicBezTo>
                <a:cubicBezTo>
                  <a:pt x="534006" y="284162"/>
                  <a:pt x="534006" y="284162"/>
                  <a:pt x="534006" y="284162"/>
                </a:cubicBezTo>
                <a:cubicBezTo>
                  <a:pt x="348734" y="284162"/>
                  <a:pt x="348734" y="284162"/>
                  <a:pt x="348734" y="284162"/>
                </a:cubicBezTo>
                <a:cubicBezTo>
                  <a:pt x="336684" y="263001"/>
                  <a:pt x="336684" y="263001"/>
                  <a:pt x="336684" y="263001"/>
                </a:cubicBezTo>
                <a:cubicBezTo>
                  <a:pt x="329152" y="247886"/>
                  <a:pt x="323127" y="235794"/>
                  <a:pt x="321621" y="223702"/>
                </a:cubicBezTo>
                <a:cubicBezTo>
                  <a:pt x="320115" y="213122"/>
                  <a:pt x="320115" y="202541"/>
                  <a:pt x="321621" y="193472"/>
                </a:cubicBezTo>
                <a:cubicBezTo>
                  <a:pt x="323127" y="184403"/>
                  <a:pt x="326140" y="176846"/>
                  <a:pt x="330659" y="169288"/>
                </a:cubicBezTo>
                <a:cubicBezTo>
                  <a:pt x="335177" y="163242"/>
                  <a:pt x="339696" y="155685"/>
                  <a:pt x="344215" y="151150"/>
                </a:cubicBezTo>
                <a:cubicBezTo>
                  <a:pt x="350240" y="145104"/>
                  <a:pt x="353253" y="139058"/>
                  <a:pt x="356265" y="134524"/>
                </a:cubicBezTo>
                <a:cubicBezTo>
                  <a:pt x="359278" y="128478"/>
                  <a:pt x="360784" y="123943"/>
                  <a:pt x="362290" y="117897"/>
                </a:cubicBezTo>
                <a:cubicBezTo>
                  <a:pt x="363797" y="113363"/>
                  <a:pt x="363797" y="107317"/>
                  <a:pt x="362290" y="102782"/>
                </a:cubicBezTo>
                <a:cubicBezTo>
                  <a:pt x="362290" y="96736"/>
                  <a:pt x="359278" y="90690"/>
                  <a:pt x="356265" y="84644"/>
                </a:cubicBezTo>
                <a:cubicBezTo>
                  <a:pt x="348734" y="72552"/>
                  <a:pt x="339696" y="63483"/>
                  <a:pt x="329152" y="57437"/>
                </a:cubicBezTo>
                <a:cubicBezTo>
                  <a:pt x="318608" y="51391"/>
                  <a:pt x="306558" y="48368"/>
                  <a:pt x="293002" y="48368"/>
                </a:cubicBezTo>
                <a:cubicBezTo>
                  <a:pt x="268901" y="48368"/>
                  <a:pt x="252332" y="58949"/>
                  <a:pt x="241788" y="77087"/>
                </a:cubicBezTo>
                <a:cubicBezTo>
                  <a:pt x="210156" y="22673"/>
                  <a:pt x="210156" y="22673"/>
                  <a:pt x="210156" y="22673"/>
                </a:cubicBezTo>
                <a:cubicBezTo>
                  <a:pt x="225219" y="7558"/>
                  <a:pt x="247813" y="0"/>
                  <a:pt x="277939" y="0"/>
                </a:cubicBezTo>
                <a:close/>
                <a:moveTo>
                  <a:pt x="54822" y="0"/>
                </a:moveTo>
                <a:cubicBezTo>
                  <a:pt x="119763" y="0"/>
                  <a:pt x="181684" y="46636"/>
                  <a:pt x="237564" y="141412"/>
                </a:cubicBezTo>
                <a:cubicBezTo>
                  <a:pt x="264749" y="188048"/>
                  <a:pt x="276831" y="224153"/>
                  <a:pt x="273811" y="249728"/>
                </a:cubicBezTo>
                <a:cubicBezTo>
                  <a:pt x="272300" y="275302"/>
                  <a:pt x="254177" y="287337"/>
                  <a:pt x="220951" y="287337"/>
                </a:cubicBezTo>
                <a:cubicBezTo>
                  <a:pt x="154499" y="287337"/>
                  <a:pt x="92578" y="240701"/>
                  <a:pt x="38209" y="147430"/>
                </a:cubicBezTo>
                <a:cubicBezTo>
                  <a:pt x="9513" y="99289"/>
                  <a:pt x="-2569" y="63184"/>
                  <a:pt x="452" y="37610"/>
                </a:cubicBezTo>
                <a:cubicBezTo>
                  <a:pt x="3472" y="12035"/>
                  <a:pt x="21596" y="0"/>
                  <a:pt x="54822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6" name="Freeform 28"/>
          <p:cNvSpPr>
            <a:spLocks/>
          </p:cNvSpPr>
          <p:nvPr/>
        </p:nvSpPr>
        <p:spPr bwMode="auto">
          <a:xfrm>
            <a:off x="4579491" y="1140440"/>
            <a:ext cx="399123" cy="536575"/>
          </a:xfrm>
          <a:custGeom>
            <a:avLst/>
            <a:gdLst/>
            <a:ahLst/>
            <a:cxnLst/>
            <a:rect l="l" t="t" r="r" b="b"/>
            <a:pathLst>
              <a:path w="399123" h="536575">
                <a:moveTo>
                  <a:pt x="31701" y="509587"/>
                </a:moveTo>
                <a:cubicBezTo>
                  <a:pt x="42968" y="509587"/>
                  <a:pt x="61132" y="509587"/>
                  <a:pt x="90415" y="509587"/>
                </a:cubicBezTo>
                <a:lnTo>
                  <a:pt x="90476" y="510405"/>
                </a:lnTo>
                <a:cubicBezTo>
                  <a:pt x="84523" y="525799"/>
                  <a:pt x="66663" y="536575"/>
                  <a:pt x="50292" y="536575"/>
                </a:cubicBezTo>
                <a:cubicBezTo>
                  <a:pt x="33921" y="536575"/>
                  <a:pt x="24991" y="525799"/>
                  <a:pt x="30944" y="510405"/>
                </a:cubicBezTo>
                <a:close/>
                <a:moveTo>
                  <a:pt x="23896" y="482600"/>
                </a:moveTo>
                <a:cubicBezTo>
                  <a:pt x="120825" y="482600"/>
                  <a:pt x="120825" y="482600"/>
                  <a:pt x="120825" y="482600"/>
                </a:cubicBezTo>
                <a:cubicBezTo>
                  <a:pt x="128398" y="482600"/>
                  <a:pt x="132941" y="488597"/>
                  <a:pt x="129912" y="496094"/>
                </a:cubicBezTo>
                <a:cubicBezTo>
                  <a:pt x="126883" y="503590"/>
                  <a:pt x="117796" y="509587"/>
                  <a:pt x="110223" y="509587"/>
                </a:cubicBezTo>
                <a:lnTo>
                  <a:pt x="90415" y="509587"/>
                </a:lnTo>
                <a:cubicBezTo>
                  <a:pt x="96133" y="496199"/>
                  <a:pt x="87230" y="485775"/>
                  <a:pt x="71128" y="485775"/>
                </a:cubicBezTo>
                <a:cubicBezTo>
                  <a:pt x="55141" y="485775"/>
                  <a:pt x="37734" y="496051"/>
                  <a:pt x="31701" y="509587"/>
                </a:cubicBezTo>
                <a:cubicBezTo>
                  <a:pt x="13294" y="509587"/>
                  <a:pt x="13294" y="509587"/>
                  <a:pt x="13294" y="509587"/>
                </a:cubicBezTo>
                <a:cubicBezTo>
                  <a:pt x="5722" y="509587"/>
                  <a:pt x="1178" y="503590"/>
                  <a:pt x="4207" y="496094"/>
                </a:cubicBezTo>
                <a:cubicBezTo>
                  <a:pt x="8751" y="488597"/>
                  <a:pt x="16323" y="482600"/>
                  <a:pt x="23896" y="482600"/>
                </a:cubicBezTo>
                <a:close/>
                <a:moveTo>
                  <a:pt x="39758" y="446088"/>
                </a:moveTo>
                <a:cubicBezTo>
                  <a:pt x="136633" y="446088"/>
                  <a:pt x="136633" y="446088"/>
                  <a:pt x="136633" y="446088"/>
                </a:cubicBezTo>
                <a:cubicBezTo>
                  <a:pt x="144201" y="446088"/>
                  <a:pt x="147228" y="453629"/>
                  <a:pt x="144201" y="461169"/>
                </a:cubicBezTo>
                <a:lnTo>
                  <a:pt x="144201" y="462677"/>
                </a:lnTo>
                <a:cubicBezTo>
                  <a:pt x="141174" y="468710"/>
                  <a:pt x="132092" y="476250"/>
                  <a:pt x="124523" y="476250"/>
                </a:cubicBezTo>
                <a:cubicBezTo>
                  <a:pt x="27649" y="476250"/>
                  <a:pt x="27649" y="476250"/>
                  <a:pt x="27649" y="476250"/>
                </a:cubicBezTo>
                <a:cubicBezTo>
                  <a:pt x="20081" y="476250"/>
                  <a:pt x="17053" y="468710"/>
                  <a:pt x="20081" y="462677"/>
                </a:cubicBezTo>
                <a:cubicBezTo>
                  <a:pt x="23108" y="453629"/>
                  <a:pt x="32190" y="446088"/>
                  <a:pt x="39758" y="446088"/>
                </a:cubicBezTo>
                <a:close/>
                <a:moveTo>
                  <a:pt x="242004" y="82550"/>
                </a:moveTo>
                <a:cubicBezTo>
                  <a:pt x="187766" y="82550"/>
                  <a:pt x="122982" y="130661"/>
                  <a:pt x="97369" y="189295"/>
                </a:cubicBezTo>
                <a:cubicBezTo>
                  <a:pt x="86823" y="216357"/>
                  <a:pt x="85316" y="240413"/>
                  <a:pt x="92849" y="259958"/>
                </a:cubicBezTo>
                <a:cubicBezTo>
                  <a:pt x="94356" y="261461"/>
                  <a:pt x="95863" y="262964"/>
                  <a:pt x="95863" y="264468"/>
                </a:cubicBezTo>
                <a:cubicBezTo>
                  <a:pt x="98876" y="271985"/>
                  <a:pt x="104902" y="284013"/>
                  <a:pt x="106409" y="296040"/>
                </a:cubicBezTo>
                <a:cubicBezTo>
                  <a:pt x="109422" y="312578"/>
                  <a:pt x="92849" y="338137"/>
                  <a:pt x="116955" y="338137"/>
                </a:cubicBezTo>
                <a:cubicBezTo>
                  <a:pt x="116961" y="338137"/>
                  <a:pt x="117055" y="338137"/>
                  <a:pt x="118838" y="338137"/>
                </a:cubicBezTo>
                <a:lnTo>
                  <a:pt x="132021" y="338137"/>
                </a:lnTo>
                <a:cubicBezTo>
                  <a:pt x="136541" y="338137"/>
                  <a:pt x="136541" y="338137"/>
                  <a:pt x="138424" y="338137"/>
                </a:cubicBezTo>
                <a:lnTo>
                  <a:pt x="151607" y="338137"/>
                </a:lnTo>
                <a:cubicBezTo>
                  <a:pt x="175713" y="338137"/>
                  <a:pt x="181739" y="312578"/>
                  <a:pt x="198312" y="296040"/>
                </a:cubicBezTo>
                <a:cubicBezTo>
                  <a:pt x="210365" y="284013"/>
                  <a:pt x="225431" y="271985"/>
                  <a:pt x="234471" y="265971"/>
                </a:cubicBezTo>
                <a:cubicBezTo>
                  <a:pt x="261590" y="246426"/>
                  <a:pt x="284189" y="219364"/>
                  <a:pt x="297748" y="189295"/>
                </a:cubicBezTo>
                <a:cubicBezTo>
                  <a:pt x="321854" y="130661"/>
                  <a:pt x="297748" y="82550"/>
                  <a:pt x="242004" y="82550"/>
                </a:cubicBezTo>
                <a:close/>
                <a:moveTo>
                  <a:pt x="277680" y="0"/>
                </a:moveTo>
                <a:cubicBezTo>
                  <a:pt x="378483" y="0"/>
                  <a:pt x="426628" y="82858"/>
                  <a:pt x="382997" y="183793"/>
                </a:cubicBezTo>
                <a:cubicBezTo>
                  <a:pt x="361933" y="236521"/>
                  <a:pt x="319807" y="284729"/>
                  <a:pt x="270157" y="317872"/>
                </a:cubicBezTo>
                <a:cubicBezTo>
                  <a:pt x="253607" y="329924"/>
                  <a:pt x="228030" y="349509"/>
                  <a:pt x="206967" y="369093"/>
                </a:cubicBezTo>
                <a:cubicBezTo>
                  <a:pt x="175372" y="399223"/>
                  <a:pt x="166345" y="442912"/>
                  <a:pt x="122713" y="442912"/>
                </a:cubicBezTo>
                <a:cubicBezTo>
                  <a:pt x="122701" y="442912"/>
                  <a:pt x="122129" y="442912"/>
                  <a:pt x="94127" y="442912"/>
                </a:cubicBezTo>
                <a:cubicBezTo>
                  <a:pt x="94121" y="442912"/>
                  <a:pt x="94048" y="442912"/>
                  <a:pt x="92999" y="442912"/>
                </a:cubicBezTo>
                <a:lnTo>
                  <a:pt x="85100" y="442912"/>
                </a:lnTo>
                <a:cubicBezTo>
                  <a:pt x="85089" y="442912"/>
                  <a:pt x="84548" y="442912"/>
                  <a:pt x="58018" y="442912"/>
                </a:cubicBezTo>
                <a:cubicBezTo>
                  <a:pt x="14387" y="442912"/>
                  <a:pt x="41469" y="399223"/>
                  <a:pt x="35451" y="369093"/>
                </a:cubicBezTo>
                <a:cubicBezTo>
                  <a:pt x="30937" y="349509"/>
                  <a:pt x="21910" y="328418"/>
                  <a:pt x="15892" y="316366"/>
                </a:cubicBezTo>
                <a:cubicBezTo>
                  <a:pt x="14387" y="313353"/>
                  <a:pt x="12883" y="310340"/>
                  <a:pt x="11378" y="307327"/>
                </a:cubicBezTo>
                <a:cubicBezTo>
                  <a:pt x="-5172" y="274184"/>
                  <a:pt x="-3667" y="232002"/>
                  <a:pt x="15892" y="183793"/>
                </a:cubicBezTo>
                <a:cubicBezTo>
                  <a:pt x="58018" y="82858"/>
                  <a:pt x="175372" y="0"/>
                  <a:pt x="277680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4" name="Freeform 6"/>
          <p:cNvSpPr>
            <a:spLocks/>
          </p:cNvSpPr>
          <p:nvPr/>
        </p:nvSpPr>
        <p:spPr bwMode="auto">
          <a:xfrm>
            <a:off x="3979006" y="2770803"/>
            <a:ext cx="1624013" cy="936625"/>
          </a:xfrm>
          <a:custGeom>
            <a:avLst/>
            <a:gdLst>
              <a:gd name="T0" fmla="*/ 340 w 1023"/>
              <a:gd name="T1" fmla="*/ 0 h 590"/>
              <a:gd name="T2" fmla="*/ 340 w 1023"/>
              <a:gd name="T3" fmla="*/ 0 h 590"/>
              <a:gd name="T4" fmla="*/ 0 w 1023"/>
              <a:gd name="T5" fmla="*/ 590 h 590"/>
              <a:gd name="T6" fmla="*/ 0 w 1023"/>
              <a:gd name="T7" fmla="*/ 590 h 590"/>
              <a:gd name="T8" fmla="*/ 682 w 1023"/>
              <a:gd name="T9" fmla="*/ 589 h 590"/>
              <a:gd name="T10" fmla="*/ 1023 w 1023"/>
              <a:gd name="T11" fmla="*/ 0 h 590"/>
              <a:gd name="T12" fmla="*/ 1023 w 1023"/>
              <a:gd name="T13" fmla="*/ 0 h 590"/>
              <a:gd name="T14" fmla="*/ 1023 w 1023"/>
              <a:gd name="T15" fmla="*/ 0 h 590"/>
              <a:gd name="T16" fmla="*/ 340 w 1023"/>
              <a:gd name="T17" fmla="*/ 0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23" h="590">
                <a:moveTo>
                  <a:pt x="340" y="0"/>
                </a:moveTo>
                <a:lnTo>
                  <a:pt x="340" y="0"/>
                </a:lnTo>
                <a:lnTo>
                  <a:pt x="0" y="590"/>
                </a:lnTo>
                <a:lnTo>
                  <a:pt x="0" y="590"/>
                </a:lnTo>
                <a:lnTo>
                  <a:pt x="682" y="589"/>
                </a:lnTo>
                <a:lnTo>
                  <a:pt x="1023" y="0"/>
                </a:lnTo>
                <a:lnTo>
                  <a:pt x="1023" y="0"/>
                </a:lnTo>
                <a:lnTo>
                  <a:pt x="1023" y="0"/>
                </a:lnTo>
                <a:lnTo>
                  <a:pt x="340" y="0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9" name="Freeform 11"/>
          <p:cNvSpPr>
            <a:spLocks/>
          </p:cNvSpPr>
          <p:nvPr/>
        </p:nvSpPr>
        <p:spPr bwMode="auto">
          <a:xfrm>
            <a:off x="3979006" y="3707428"/>
            <a:ext cx="1624013" cy="939800"/>
          </a:xfrm>
          <a:custGeom>
            <a:avLst/>
            <a:gdLst>
              <a:gd name="T0" fmla="*/ 0 w 1023"/>
              <a:gd name="T1" fmla="*/ 0 h 592"/>
              <a:gd name="T2" fmla="*/ 0 w 1023"/>
              <a:gd name="T3" fmla="*/ 0 h 592"/>
              <a:gd name="T4" fmla="*/ 340 w 1023"/>
              <a:gd name="T5" fmla="*/ 592 h 592"/>
              <a:gd name="T6" fmla="*/ 340 w 1023"/>
              <a:gd name="T7" fmla="*/ 592 h 592"/>
              <a:gd name="T8" fmla="*/ 340 w 1023"/>
              <a:gd name="T9" fmla="*/ 592 h 592"/>
              <a:gd name="T10" fmla="*/ 1023 w 1023"/>
              <a:gd name="T11" fmla="*/ 592 h 592"/>
              <a:gd name="T12" fmla="*/ 1023 w 1023"/>
              <a:gd name="T13" fmla="*/ 592 h 592"/>
              <a:gd name="T14" fmla="*/ 682 w 1023"/>
              <a:gd name="T15" fmla="*/ 0 h 592"/>
              <a:gd name="T16" fmla="*/ 0 w 1023"/>
              <a:gd name="T17" fmla="*/ 0 h 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23" h="592">
                <a:moveTo>
                  <a:pt x="0" y="0"/>
                </a:moveTo>
                <a:lnTo>
                  <a:pt x="0" y="0"/>
                </a:lnTo>
                <a:lnTo>
                  <a:pt x="340" y="592"/>
                </a:lnTo>
                <a:lnTo>
                  <a:pt x="340" y="592"/>
                </a:lnTo>
                <a:lnTo>
                  <a:pt x="340" y="592"/>
                </a:lnTo>
                <a:lnTo>
                  <a:pt x="1023" y="592"/>
                </a:lnTo>
                <a:lnTo>
                  <a:pt x="1023" y="592"/>
                </a:lnTo>
                <a:lnTo>
                  <a:pt x="682" y="0"/>
                </a:ln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1" name="Freeform 13"/>
          <p:cNvSpPr>
            <a:spLocks/>
          </p:cNvSpPr>
          <p:nvPr/>
        </p:nvSpPr>
        <p:spPr bwMode="auto">
          <a:xfrm>
            <a:off x="5055331" y="2761278"/>
            <a:ext cx="1082675" cy="1876425"/>
          </a:xfrm>
          <a:custGeom>
            <a:avLst/>
            <a:gdLst>
              <a:gd name="T0" fmla="*/ 341 w 682"/>
              <a:gd name="T1" fmla="*/ 0 h 1182"/>
              <a:gd name="T2" fmla="*/ 0 w 682"/>
              <a:gd name="T3" fmla="*/ 592 h 1182"/>
              <a:gd name="T4" fmla="*/ 341 w 682"/>
              <a:gd name="T5" fmla="*/ 1182 h 1182"/>
              <a:gd name="T6" fmla="*/ 682 w 682"/>
              <a:gd name="T7" fmla="*/ 593 h 1182"/>
              <a:gd name="T8" fmla="*/ 341 w 682"/>
              <a:gd name="T9" fmla="*/ 0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2" h="1182">
                <a:moveTo>
                  <a:pt x="341" y="0"/>
                </a:moveTo>
                <a:lnTo>
                  <a:pt x="0" y="592"/>
                </a:lnTo>
                <a:lnTo>
                  <a:pt x="341" y="1182"/>
                </a:lnTo>
                <a:lnTo>
                  <a:pt x="682" y="593"/>
                </a:lnTo>
                <a:lnTo>
                  <a:pt x="341" y="0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algn="tl" rotWithShape="0">
              <a:srgbClr val="32522C">
                <a:alpha val="9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9" name="Freeform 21"/>
          <p:cNvSpPr>
            <a:spLocks/>
          </p:cNvSpPr>
          <p:nvPr/>
        </p:nvSpPr>
        <p:spPr bwMode="auto">
          <a:xfrm>
            <a:off x="4589625" y="4031278"/>
            <a:ext cx="501090" cy="287337"/>
          </a:xfrm>
          <a:custGeom>
            <a:avLst/>
            <a:gdLst/>
            <a:ahLst/>
            <a:cxnLst/>
            <a:rect l="l" t="t" r="r" b="b"/>
            <a:pathLst>
              <a:path w="501090" h="287337">
                <a:moveTo>
                  <a:pt x="81819" y="46037"/>
                </a:moveTo>
                <a:cubicBezTo>
                  <a:pt x="54543" y="46037"/>
                  <a:pt x="60605" y="79338"/>
                  <a:pt x="100004" y="145939"/>
                </a:cubicBezTo>
                <a:cubicBezTo>
                  <a:pt x="137887" y="209512"/>
                  <a:pt x="169710" y="241299"/>
                  <a:pt x="195470" y="241299"/>
                </a:cubicBezTo>
                <a:cubicBezTo>
                  <a:pt x="221231" y="241299"/>
                  <a:pt x="215170" y="207999"/>
                  <a:pt x="175771" y="142911"/>
                </a:cubicBezTo>
                <a:cubicBezTo>
                  <a:pt x="137887" y="77824"/>
                  <a:pt x="106065" y="46037"/>
                  <a:pt x="81819" y="46037"/>
                </a:cubicBezTo>
                <a:close/>
                <a:moveTo>
                  <a:pt x="268808" y="0"/>
                </a:moveTo>
                <a:cubicBezTo>
                  <a:pt x="297439" y="0"/>
                  <a:pt x="323057" y="6018"/>
                  <a:pt x="345661" y="18053"/>
                </a:cubicBezTo>
                <a:cubicBezTo>
                  <a:pt x="369772" y="31592"/>
                  <a:pt x="387855" y="48140"/>
                  <a:pt x="399910" y="69202"/>
                </a:cubicBezTo>
                <a:cubicBezTo>
                  <a:pt x="421007" y="105307"/>
                  <a:pt x="416486" y="127873"/>
                  <a:pt x="384841" y="136899"/>
                </a:cubicBezTo>
                <a:cubicBezTo>
                  <a:pt x="405938" y="139908"/>
                  <a:pt x="425528" y="147430"/>
                  <a:pt x="445117" y="159465"/>
                </a:cubicBezTo>
                <a:cubicBezTo>
                  <a:pt x="463201" y="171500"/>
                  <a:pt x="476763" y="185039"/>
                  <a:pt x="487311" y="203092"/>
                </a:cubicBezTo>
                <a:cubicBezTo>
                  <a:pt x="502380" y="228666"/>
                  <a:pt x="505394" y="249728"/>
                  <a:pt x="494846" y="264771"/>
                </a:cubicBezTo>
                <a:cubicBezTo>
                  <a:pt x="485804" y="279815"/>
                  <a:pt x="463201" y="287337"/>
                  <a:pt x="430048" y="287337"/>
                </a:cubicBezTo>
                <a:cubicBezTo>
                  <a:pt x="401417" y="287337"/>
                  <a:pt x="374292" y="282824"/>
                  <a:pt x="351689" y="273798"/>
                </a:cubicBezTo>
                <a:cubicBezTo>
                  <a:pt x="320043" y="219640"/>
                  <a:pt x="320043" y="219640"/>
                  <a:pt x="320043" y="219640"/>
                </a:cubicBezTo>
                <a:cubicBezTo>
                  <a:pt x="347168" y="233179"/>
                  <a:pt x="372785" y="240701"/>
                  <a:pt x="396896" y="240701"/>
                </a:cubicBezTo>
                <a:cubicBezTo>
                  <a:pt x="413472" y="240701"/>
                  <a:pt x="422514" y="237693"/>
                  <a:pt x="428541" y="230171"/>
                </a:cubicBezTo>
                <a:cubicBezTo>
                  <a:pt x="433062" y="224153"/>
                  <a:pt x="431555" y="213622"/>
                  <a:pt x="424021" y="201587"/>
                </a:cubicBezTo>
                <a:cubicBezTo>
                  <a:pt x="416486" y="189552"/>
                  <a:pt x="405938" y="180526"/>
                  <a:pt x="390868" y="173004"/>
                </a:cubicBezTo>
                <a:cubicBezTo>
                  <a:pt x="375799" y="166987"/>
                  <a:pt x="359223" y="163978"/>
                  <a:pt x="341140" y="163978"/>
                </a:cubicBezTo>
                <a:cubicBezTo>
                  <a:pt x="314016" y="163978"/>
                  <a:pt x="314016" y="163978"/>
                  <a:pt x="314016" y="163978"/>
                </a:cubicBezTo>
                <a:cubicBezTo>
                  <a:pt x="286891" y="115838"/>
                  <a:pt x="286891" y="115838"/>
                  <a:pt x="286891" y="115838"/>
                </a:cubicBezTo>
                <a:cubicBezTo>
                  <a:pt x="311002" y="115838"/>
                  <a:pt x="311002" y="115838"/>
                  <a:pt x="311002" y="115838"/>
                </a:cubicBezTo>
                <a:cubicBezTo>
                  <a:pt x="347168" y="115838"/>
                  <a:pt x="357716" y="103803"/>
                  <a:pt x="344154" y="79732"/>
                </a:cubicBezTo>
                <a:cubicBezTo>
                  <a:pt x="330592" y="57167"/>
                  <a:pt x="309495" y="46636"/>
                  <a:pt x="282370" y="46636"/>
                </a:cubicBezTo>
                <a:cubicBezTo>
                  <a:pt x="262780" y="46636"/>
                  <a:pt x="249218" y="52654"/>
                  <a:pt x="238670" y="64689"/>
                </a:cubicBezTo>
                <a:cubicBezTo>
                  <a:pt x="208531" y="13540"/>
                  <a:pt x="208531" y="13540"/>
                  <a:pt x="208531" y="13540"/>
                </a:cubicBezTo>
                <a:cubicBezTo>
                  <a:pt x="222094" y="4513"/>
                  <a:pt x="241683" y="0"/>
                  <a:pt x="268808" y="0"/>
                </a:cubicBezTo>
                <a:close/>
                <a:moveTo>
                  <a:pt x="56310" y="0"/>
                </a:moveTo>
                <a:cubicBezTo>
                  <a:pt x="121270" y="0"/>
                  <a:pt x="181697" y="46636"/>
                  <a:pt x="237593" y="141412"/>
                </a:cubicBezTo>
                <a:cubicBezTo>
                  <a:pt x="266296" y="188048"/>
                  <a:pt x="278381" y="224153"/>
                  <a:pt x="275360" y="249728"/>
                </a:cubicBezTo>
                <a:cubicBezTo>
                  <a:pt x="272338" y="275302"/>
                  <a:pt x="254210" y="287337"/>
                  <a:pt x="220975" y="287337"/>
                </a:cubicBezTo>
                <a:cubicBezTo>
                  <a:pt x="154505" y="287337"/>
                  <a:pt x="94077" y="240701"/>
                  <a:pt x="38182" y="147430"/>
                </a:cubicBezTo>
                <a:cubicBezTo>
                  <a:pt x="10989" y="99289"/>
                  <a:pt x="-2607" y="63184"/>
                  <a:pt x="415" y="37610"/>
                </a:cubicBezTo>
                <a:cubicBezTo>
                  <a:pt x="3436" y="12035"/>
                  <a:pt x="21564" y="0"/>
                  <a:pt x="56310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3284" name="Freeform 69"/>
          <p:cNvSpPr>
            <a:spLocks/>
          </p:cNvSpPr>
          <p:nvPr/>
        </p:nvSpPr>
        <p:spPr bwMode="auto">
          <a:xfrm>
            <a:off x="4548918" y="3012103"/>
            <a:ext cx="442913" cy="476250"/>
          </a:xfrm>
          <a:custGeom>
            <a:avLst/>
            <a:gdLst/>
            <a:ahLst/>
            <a:cxnLst/>
            <a:rect l="l" t="t" r="r" b="b"/>
            <a:pathLst>
              <a:path w="442913" h="476250">
                <a:moveTo>
                  <a:pt x="231287" y="279400"/>
                </a:moveTo>
                <a:cubicBezTo>
                  <a:pt x="179388" y="384175"/>
                  <a:pt x="179388" y="384175"/>
                  <a:pt x="179388" y="384175"/>
                </a:cubicBezTo>
                <a:cubicBezTo>
                  <a:pt x="185494" y="382678"/>
                  <a:pt x="190073" y="382678"/>
                  <a:pt x="194653" y="381182"/>
                </a:cubicBezTo>
                <a:cubicBezTo>
                  <a:pt x="197706" y="381182"/>
                  <a:pt x="202285" y="379685"/>
                  <a:pt x="206864" y="378188"/>
                </a:cubicBezTo>
                <a:cubicBezTo>
                  <a:pt x="214496" y="375194"/>
                  <a:pt x="222129" y="370704"/>
                  <a:pt x="229761" y="361723"/>
                </a:cubicBezTo>
                <a:cubicBezTo>
                  <a:pt x="238919" y="352743"/>
                  <a:pt x="246552" y="342265"/>
                  <a:pt x="252657" y="327297"/>
                </a:cubicBezTo>
                <a:cubicBezTo>
                  <a:pt x="258763" y="315323"/>
                  <a:pt x="258763" y="306342"/>
                  <a:pt x="254184" y="298858"/>
                </a:cubicBezTo>
                <a:cubicBezTo>
                  <a:pt x="249605" y="291374"/>
                  <a:pt x="241972" y="285387"/>
                  <a:pt x="231287" y="279400"/>
                </a:cubicBezTo>
                <a:close/>
                <a:moveTo>
                  <a:pt x="285750" y="87312"/>
                </a:moveTo>
                <a:cubicBezTo>
                  <a:pt x="275121" y="88822"/>
                  <a:pt x="264492" y="90331"/>
                  <a:pt x="255381" y="94859"/>
                </a:cubicBezTo>
                <a:cubicBezTo>
                  <a:pt x="249307" y="97878"/>
                  <a:pt x="243233" y="102406"/>
                  <a:pt x="237159" y="108444"/>
                </a:cubicBezTo>
                <a:lnTo>
                  <a:pt x="221974" y="132595"/>
                </a:lnTo>
                <a:cubicBezTo>
                  <a:pt x="215900" y="144670"/>
                  <a:pt x="215900" y="153727"/>
                  <a:pt x="220456" y="159765"/>
                </a:cubicBezTo>
                <a:cubicBezTo>
                  <a:pt x="225011" y="167312"/>
                  <a:pt x="232604" y="173349"/>
                  <a:pt x="241714" y="179387"/>
                </a:cubicBezTo>
                <a:cubicBezTo>
                  <a:pt x="285750" y="87312"/>
                  <a:pt x="285750" y="87312"/>
                  <a:pt x="285750" y="87312"/>
                </a:cubicBezTo>
                <a:close/>
                <a:moveTo>
                  <a:pt x="328028" y="0"/>
                </a:moveTo>
                <a:cubicBezTo>
                  <a:pt x="364308" y="0"/>
                  <a:pt x="364308" y="0"/>
                  <a:pt x="364308" y="0"/>
                </a:cubicBezTo>
                <a:cubicBezTo>
                  <a:pt x="346168" y="39185"/>
                  <a:pt x="346168" y="39185"/>
                  <a:pt x="346168" y="39185"/>
                </a:cubicBezTo>
                <a:cubicBezTo>
                  <a:pt x="365819" y="39185"/>
                  <a:pt x="382447" y="40692"/>
                  <a:pt x="397564" y="42199"/>
                </a:cubicBezTo>
                <a:cubicBezTo>
                  <a:pt x="412680" y="43707"/>
                  <a:pt x="427797" y="46721"/>
                  <a:pt x="442913" y="48228"/>
                </a:cubicBezTo>
                <a:cubicBezTo>
                  <a:pt x="403610" y="107006"/>
                  <a:pt x="403610" y="107006"/>
                  <a:pt x="403610" y="107006"/>
                </a:cubicBezTo>
                <a:cubicBezTo>
                  <a:pt x="391517" y="100977"/>
                  <a:pt x="377912" y="97963"/>
                  <a:pt x="364308" y="93442"/>
                </a:cubicBezTo>
                <a:cubicBezTo>
                  <a:pt x="350703" y="90427"/>
                  <a:pt x="337098" y="88920"/>
                  <a:pt x="323493" y="87413"/>
                </a:cubicBezTo>
                <a:cubicBezTo>
                  <a:pt x="272097" y="192912"/>
                  <a:pt x="272097" y="192912"/>
                  <a:pt x="272097" y="192912"/>
                </a:cubicBezTo>
                <a:cubicBezTo>
                  <a:pt x="282678" y="197433"/>
                  <a:pt x="294772" y="203461"/>
                  <a:pt x="306865" y="209490"/>
                </a:cubicBezTo>
                <a:cubicBezTo>
                  <a:pt x="317446" y="215518"/>
                  <a:pt x="328028" y="223054"/>
                  <a:pt x="334075" y="232097"/>
                </a:cubicBezTo>
                <a:cubicBezTo>
                  <a:pt x="341633" y="241139"/>
                  <a:pt x="346168" y="253196"/>
                  <a:pt x="347679" y="266760"/>
                </a:cubicBezTo>
                <a:lnTo>
                  <a:pt x="334075" y="318003"/>
                </a:lnTo>
                <a:cubicBezTo>
                  <a:pt x="328028" y="330059"/>
                  <a:pt x="318958" y="342116"/>
                  <a:pt x="308377" y="354173"/>
                </a:cubicBezTo>
                <a:cubicBezTo>
                  <a:pt x="296283" y="366230"/>
                  <a:pt x="282678" y="376780"/>
                  <a:pt x="267562" y="387330"/>
                </a:cubicBezTo>
                <a:cubicBezTo>
                  <a:pt x="252446" y="397880"/>
                  <a:pt x="235817" y="406923"/>
                  <a:pt x="216166" y="414458"/>
                </a:cubicBezTo>
                <a:cubicBezTo>
                  <a:pt x="198026" y="421994"/>
                  <a:pt x="178375" y="428022"/>
                  <a:pt x="157212" y="431037"/>
                </a:cubicBezTo>
                <a:cubicBezTo>
                  <a:pt x="136049" y="476250"/>
                  <a:pt x="136049" y="476250"/>
                  <a:pt x="136049" y="476250"/>
                </a:cubicBezTo>
                <a:cubicBezTo>
                  <a:pt x="99769" y="476250"/>
                  <a:pt x="99769" y="476250"/>
                  <a:pt x="99769" y="476250"/>
                </a:cubicBezTo>
                <a:cubicBezTo>
                  <a:pt x="119420" y="434051"/>
                  <a:pt x="119420" y="434051"/>
                  <a:pt x="119420" y="434051"/>
                </a:cubicBezTo>
                <a:cubicBezTo>
                  <a:pt x="117909" y="434051"/>
                  <a:pt x="116397" y="434051"/>
                  <a:pt x="116397" y="435558"/>
                </a:cubicBezTo>
                <a:cubicBezTo>
                  <a:pt x="114886" y="435558"/>
                  <a:pt x="113374" y="435558"/>
                  <a:pt x="111862" y="435558"/>
                </a:cubicBezTo>
                <a:cubicBezTo>
                  <a:pt x="98257" y="435558"/>
                  <a:pt x="86164" y="434051"/>
                  <a:pt x="75583" y="432544"/>
                </a:cubicBezTo>
                <a:cubicBezTo>
                  <a:pt x="65001" y="431037"/>
                  <a:pt x="55931" y="429529"/>
                  <a:pt x="46861" y="426515"/>
                </a:cubicBezTo>
                <a:cubicBezTo>
                  <a:pt x="37791" y="425008"/>
                  <a:pt x="30233" y="421994"/>
                  <a:pt x="22675" y="417472"/>
                </a:cubicBezTo>
                <a:cubicBezTo>
                  <a:pt x="15117" y="414458"/>
                  <a:pt x="7558" y="409937"/>
                  <a:pt x="0" y="405415"/>
                </a:cubicBezTo>
                <a:cubicBezTo>
                  <a:pt x="48373" y="348145"/>
                  <a:pt x="48373" y="348145"/>
                  <a:pt x="48373" y="348145"/>
                </a:cubicBezTo>
                <a:cubicBezTo>
                  <a:pt x="52908" y="352666"/>
                  <a:pt x="57443" y="355681"/>
                  <a:pt x="65001" y="360202"/>
                </a:cubicBezTo>
                <a:cubicBezTo>
                  <a:pt x="71048" y="364723"/>
                  <a:pt x="78606" y="367737"/>
                  <a:pt x="87676" y="372259"/>
                </a:cubicBezTo>
                <a:cubicBezTo>
                  <a:pt x="96746" y="375273"/>
                  <a:pt x="105816" y="378287"/>
                  <a:pt x="114886" y="381302"/>
                </a:cubicBezTo>
                <a:cubicBezTo>
                  <a:pt x="123955" y="382809"/>
                  <a:pt x="133025" y="384316"/>
                  <a:pt x="143607" y="385823"/>
                </a:cubicBezTo>
                <a:cubicBezTo>
                  <a:pt x="201049" y="265253"/>
                  <a:pt x="201049" y="265253"/>
                  <a:pt x="201049" y="265253"/>
                </a:cubicBezTo>
                <a:cubicBezTo>
                  <a:pt x="188956" y="260732"/>
                  <a:pt x="178375" y="254703"/>
                  <a:pt x="166282" y="248675"/>
                </a:cubicBezTo>
                <a:cubicBezTo>
                  <a:pt x="155700" y="242646"/>
                  <a:pt x="146630" y="235111"/>
                  <a:pt x="139072" y="226068"/>
                </a:cubicBezTo>
                <a:cubicBezTo>
                  <a:pt x="133025" y="217025"/>
                  <a:pt x="128490" y="206476"/>
                  <a:pt x="126979" y="192912"/>
                </a:cubicBezTo>
                <a:cubicBezTo>
                  <a:pt x="126979" y="179347"/>
                  <a:pt x="131514" y="162769"/>
                  <a:pt x="140584" y="143177"/>
                </a:cubicBezTo>
                <a:cubicBezTo>
                  <a:pt x="145118" y="134134"/>
                  <a:pt x="152677" y="123584"/>
                  <a:pt x="163258" y="113034"/>
                </a:cubicBezTo>
                <a:cubicBezTo>
                  <a:pt x="173840" y="102484"/>
                  <a:pt x="187445" y="91934"/>
                  <a:pt x="201049" y="81385"/>
                </a:cubicBezTo>
                <a:cubicBezTo>
                  <a:pt x="216166" y="72342"/>
                  <a:pt x="232794" y="64806"/>
                  <a:pt x="250934" y="57271"/>
                </a:cubicBezTo>
                <a:cubicBezTo>
                  <a:pt x="269074" y="49735"/>
                  <a:pt x="288725" y="43707"/>
                  <a:pt x="308377" y="42199"/>
                </a:cubicBezTo>
                <a:cubicBezTo>
                  <a:pt x="328028" y="0"/>
                  <a:pt x="328028" y="0"/>
                  <a:pt x="328028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7" name="副标题 2"/>
          <p:cNvSpPr txBox="1">
            <a:spLocks/>
          </p:cNvSpPr>
          <p:nvPr/>
        </p:nvSpPr>
        <p:spPr>
          <a:xfrm>
            <a:off x="787505" y="3733459"/>
            <a:ext cx="2117812" cy="123259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800" dirty="0">
                <a:solidFill>
                  <a:schemeClr val="tx2"/>
                </a:solidFill>
                <a:cs typeface="+mn-ea"/>
                <a:sym typeface="+mn-lt"/>
              </a:rPr>
              <a:t>添加您的标题添加您的标题添加您的标题</a:t>
            </a:r>
          </a:p>
        </p:txBody>
      </p:sp>
      <p:sp>
        <p:nvSpPr>
          <p:cNvPr id="18" name="副标题 2"/>
          <p:cNvSpPr txBox="1">
            <a:spLocks/>
          </p:cNvSpPr>
          <p:nvPr/>
        </p:nvSpPr>
        <p:spPr>
          <a:xfrm>
            <a:off x="6200083" y="1304552"/>
            <a:ext cx="2117812" cy="144816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800" dirty="0">
                <a:solidFill>
                  <a:schemeClr val="tx2"/>
                </a:solidFill>
                <a:cs typeface="+mn-ea"/>
                <a:sym typeface="+mn-lt"/>
              </a:rPr>
              <a:t>添加您的标题添加您的标题添加您的标题</a:t>
            </a:r>
          </a:p>
        </p:txBody>
      </p:sp>
      <p:sp>
        <p:nvSpPr>
          <p:cNvPr id="20" name="副标题 2"/>
          <p:cNvSpPr txBox="1">
            <a:spLocks/>
          </p:cNvSpPr>
          <p:nvPr/>
        </p:nvSpPr>
        <p:spPr>
          <a:xfrm>
            <a:off x="6200083" y="3576702"/>
            <a:ext cx="2117812" cy="131700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800" dirty="0">
                <a:solidFill>
                  <a:schemeClr val="tx2"/>
                </a:solidFill>
                <a:cs typeface="+mn-ea"/>
                <a:sym typeface="+mn-lt"/>
              </a:rPr>
              <a:t>添加您的标题添加您的标题添加您的标题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850951" y="3333627"/>
            <a:ext cx="353418" cy="354460"/>
            <a:chOff x="3491287" y="4451350"/>
            <a:chExt cx="263525" cy="264302"/>
          </a:xfrm>
        </p:grpSpPr>
        <p:grpSp>
          <p:nvGrpSpPr>
            <p:cNvPr id="23" name="组合 22"/>
            <p:cNvGrpSpPr/>
            <p:nvPr/>
          </p:nvGrpSpPr>
          <p:grpSpPr>
            <a:xfrm>
              <a:off x="3491287" y="4451350"/>
              <a:ext cx="263525" cy="263525"/>
              <a:chOff x="2366083" y="3784622"/>
              <a:chExt cx="330552" cy="330552"/>
            </a:xfrm>
            <a:effectLst>
              <a:outerShdw blurRad="152400" dist="152400" dir="2700000" sx="90000" sy="9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30" name="Oval 1556"/>
              <p:cNvSpPr>
                <a:spLocks noChangeArrowheads="1"/>
              </p:cNvSpPr>
              <p:nvPr/>
            </p:nvSpPr>
            <p:spPr bwMode="auto">
              <a:xfrm>
                <a:off x="2366083" y="3784622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85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1" name="Oval 1556_1"/>
              <p:cNvSpPr>
                <a:spLocks noChangeArrowheads="1"/>
              </p:cNvSpPr>
              <p:nvPr/>
            </p:nvSpPr>
            <p:spPr bwMode="auto">
              <a:xfrm>
                <a:off x="2378359" y="3796898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90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3518712" y="4478775"/>
              <a:ext cx="208670" cy="208670"/>
              <a:chOff x="1691680" y="3890524"/>
              <a:chExt cx="330552" cy="330552"/>
            </a:xfrm>
          </p:grpSpPr>
          <p:sp>
            <p:nvSpPr>
              <p:cNvPr id="28" name="Oval 1556"/>
              <p:cNvSpPr>
                <a:spLocks noChangeArrowheads="1"/>
              </p:cNvSpPr>
              <p:nvPr/>
            </p:nvSpPr>
            <p:spPr bwMode="auto">
              <a:xfrm>
                <a:off x="1691680" y="3890524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9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9" name="Oval 1556_1"/>
              <p:cNvSpPr>
                <a:spLocks noChangeArrowheads="1"/>
              </p:cNvSpPr>
              <p:nvPr/>
            </p:nvSpPr>
            <p:spPr bwMode="auto">
              <a:xfrm>
                <a:off x="1703956" y="3902800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90000"/>
                    </a:schemeClr>
                  </a:gs>
                  <a:gs pos="100000">
                    <a:schemeClr val="accent3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5" name="Freeform 1613"/>
            <p:cNvSpPr>
              <a:spLocks/>
            </p:cNvSpPr>
            <p:nvPr/>
          </p:nvSpPr>
          <p:spPr bwMode="auto">
            <a:xfrm>
              <a:off x="3609545" y="4528319"/>
              <a:ext cx="134612" cy="187333"/>
            </a:xfrm>
            <a:custGeom>
              <a:avLst/>
              <a:gdLst>
                <a:gd name="T0" fmla="*/ 78 w 719"/>
                <a:gd name="T1" fmla="*/ 0 h 978"/>
                <a:gd name="T2" fmla="*/ 78 w 719"/>
                <a:gd name="T3" fmla="*/ 0 h 978"/>
                <a:gd name="T4" fmla="*/ 5 w 719"/>
                <a:gd name="T5" fmla="*/ 593 h 978"/>
                <a:gd name="T6" fmla="*/ 0 w 719"/>
                <a:gd name="T7" fmla="*/ 596 h 978"/>
                <a:gd name="T8" fmla="*/ 381 w 719"/>
                <a:gd name="T9" fmla="*/ 978 h 978"/>
                <a:gd name="T10" fmla="*/ 719 w 719"/>
                <a:gd name="T11" fmla="*/ 641 h 978"/>
                <a:gd name="T12" fmla="*/ 78 w 719"/>
                <a:gd name="T13" fmla="*/ 0 h 978"/>
                <a:gd name="connsiteX0" fmla="*/ 1015 w 9930"/>
                <a:gd name="connsiteY0" fmla="*/ 0 h 10000"/>
                <a:gd name="connsiteX1" fmla="*/ 1015 w 9930"/>
                <a:gd name="connsiteY1" fmla="*/ 0 h 10000"/>
                <a:gd name="connsiteX2" fmla="*/ 0 w 9930"/>
                <a:gd name="connsiteY2" fmla="*/ 6063 h 10000"/>
                <a:gd name="connsiteX3" fmla="*/ 5229 w 9930"/>
                <a:gd name="connsiteY3" fmla="*/ 10000 h 10000"/>
                <a:gd name="connsiteX4" fmla="*/ 9930 w 9930"/>
                <a:gd name="connsiteY4" fmla="*/ 6554 h 10000"/>
                <a:gd name="connsiteX5" fmla="*/ 1015 w 9930"/>
                <a:gd name="connsiteY5" fmla="*/ 0 h 10000"/>
                <a:gd name="connsiteX0" fmla="*/ 865 w 9843"/>
                <a:gd name="connsiteY0" fmla="*/ 0 h 10000"/>
                <a:gd name="connsiteX1" fmla="*/ 865 w 9843"/>
                <a:gd name="connsiteY1" fmla="*/ 0 h 10000"/>
                <a:gd name="connsiteX2" fmla="*/ 0 w 9843"/>
                <a:gd name="connsiteY2" fmla="*/ 6120 h 10000"/>
                <a:gd name="connsiteX3" fmla="*/ 5109 w 9843"/>
                <a:gd name="connsiteY3" fmla="*/ 10000 h 10000"/>
                <a:gd name="connsiteX4" fmla="*/ 9843 w 9843"/>
                <a:gd name="connsiteY4" fmla="*/ 6554 h 10000"/>
                <a:gd name="connsiteX5" fmla="*/ 865 w 984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43" h="10000">
                  <a:moveTo>
                    <a:pt x="865" y="0"/>
                  </a:moveTo>
                  <a:lnTo>
                    <a:pt x="865" y="0"/>
                  </a:lnTo>
                  <a:lnTo>
                    <a:pt x="0" y="6120"/>
                  </a:lnTo>
                  <a:lnTo>
                    <a:pt x="5109" y="10000"/>
                  </a:lnTo>
                  <a:lnTo>
                    <a:pt x="9843" y="6554"/>
                  </a:lnTo>
                  <a:lnTo>
                    <a:pt x="865" y="0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50000"/>
                    <a:alpha val="75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7" name="Freeform 1609"/>
            <p:cNvSpPr>
              <a:spLocks/>
            </p:cNvSpPr>
            <p:nvPr/>
          </p:nvSpPr>
          <p:spPr bwMode="auto">
            <a:xfrm>
              <a:off x="3584788" y="4528319"/>
              <a:ext cx="36586" cy="113587"/>
            </a:xfrm>
            <a:custGeom>
              <a:avLst/>
              <a:gdLst>
                <a:gd name="T0" fmla="*/ 118 w 191"/>
                <a:gd name="T1" fmla="*/ 593 h 593"/>
                <a:gd name="T2" fmla="*/ 118 w 191"/>
                <a:gd name="T3" fmla="*/ 64 h 593"/>
                <a:gd name="T4" fmla="*/ 0 w 191"/>
                <a:gd name="T5" fmla="*/ 64 h 593"/>
                <a:gd name="T6" fmla="*/ 0 w 191"/>
                <a:gd name="T7" fmla="*/ 0 h 593"/>
                <a:gd name="T8" fmla="*/ 191 w 191"/>
                <a:gd name="T9" fmla="*/ 0 h 593"/>
                <a:gd name="T10" fmla="*/ 191 w 191"/>
                <a:gd name="T11" fmla="*/ 593 h 593"/>
                <a:gd name="T12" fmla="*/ 118 w 191"/>
                <a:gd name="T13" fmla="*/ 593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1" h="593">
                  <a:moveTo>
                    <a:pt x="118" y="593"/>
                  </a:moveTo>
                  <a:lnTo>
                    <a:pt x="118" y="64"/>
                  </a:lnTo>
                  <a:lnTo>
                    <a:pt x="0" y="64"/>
                  </a:lnTo>
                  <a:lnTo>
                    <a:pt x="0" y="0"/>
                  </a:lnTo>
                  <a:lnTo>
                    <a:pt x="191" y="0"/>
                  </a:lnTo>
                  <a:lnTo>
                    <a:pt x="191" y="593"/>
                  </a:lnTo>
                  <a:lnTo>
                    <a:pt x="118" y="593"/>
                  </a:lnTo>
                  <a:close/>
                </a:path>
              </a:pathLst>
            </a:custGeom>
            <a:solidFill>
              <a:srgbClr val="F6F6F0"/>
            </a:solidFill>
            <a:ln w="7938" cap="flat">
              <a:noFill/>
              <a:prstDash val="solid"/>
              <a:miter lim="800000"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extrusionH="50800"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871877" y="3144218"/>
            <a:ext cx="353418" cy="353418"/>
            <a:chOff x="2123135" y="4446029"/>
            <a:chExt cx="263525" cy="263525"/>
          </a:xfrm>
        </p:grpSpPr>
        <p:grpSp>
          <p:nvGrpSpPr>
            <p:cNvPr id="33" name="组合 32"/>
            <p:cNvGrpSpPr/>
            <p:nvPr/>
          </p:nvGrpSpPr>
          <p:grpSpPr>
            <a:xfrm>
              <a:off x="2123135" y="4446029"/>
              <a:ext cx="263525" cy="263525"/>
              <a:chOff x="2366083" y="3784622"/>
              <a:chExt cx="330552" cy="330552"/>
            </a:xfrm>
            <a:effectLst>
              <a:outerShdw blurRad="152400" dist="152400" dir="2700000" sx="90000" sy="9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39" name="Oval 1556"/>
              <p:cNvSpPr>
                <a:spLocks noChangeArrowheads="1"/>
              </p:cNvSpPr>
              <p:nvPr/>
            </p:nvSpPr>
            <p:spPr bwMode="auto">
              <a:xfrm>
                <a:off x="2366083" y="3784622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85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0" name="Oval 1556_1"/>
              <p:cNvSpPr>
                <a:spLocks noChangeArrowheads="1"/>
              </p:cNvSpPr>
              <p:nvPr/>
            </p:nvSpPr>
            <p:spPr bwMode="auto">
              <a:xfrm>
                <a:off x="2378359" y="3796898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90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2150560" y="4473454"/>
              <a:ext cx="208670" cy="208670"/>
              <a:chOff x="1691680" y="3890524"/>
              <a:chExt cx="330552" cy="330552"/>
            </a:xfrm>
          </p:grpSpPr>
          <p:sp>
            <p:nvSpPr>
              <p:cNvPr id="37" name="Oval 1556"/>
              <p:cNvSpPr>
                <a:spLocks noChangeArrowheads="1"/>
              </p:cNvSpPr>
              <p:nvPr/>
            </p:nvSpPr>
            <p:spPr bwMode="auto">
              <a:xfrm>
                <a:off x="1691680" y="3890524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/>
                  </a:gs>
                  <a:gs pos="100000">
                    <a:schemeClr val="accent2">
                      <a:lumMod val="9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8" name="Oval 1556_1"/>
              <p:cNvSpPr>
                <a:spLocks noChangeArrowheads="1"/>
              </p:cNvSpPr>
              <p:nvPr/>
            </p:nvSpPr>
            <p:spPr bwMode="auto">
              <a:xfrm>
                <a:off x="1703956" y="3902800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90000"/>
                    </a:schemeClr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35" name="Freeform 1615"/>
            <p:cNvSpPr>
              <a:spLocks/>
            </p:cNvSpPr>
            <p:nvPr/>
          </p:nvSpPr>
          <p:spPr bwMode="auto">
            <a:xfrm>
              <a:off x="2213110" y="4521692"/>
              <a:ext cx="163390" cy="175266"/>
            </a:xfrm>
            <a:custGeom>
              <a:avLst/>
              <a:gdLst>
                <a:gd name="T0" fmla="*/ 385 w 853"/>
                <a:gd name="T1" fmla="*/ 0 h 915"/>
                <a:gd name="T2" fmla="*/ 367 w 853"/>
                <a:gd name="T3" fmla="*/ 17 h 915"/>
                <a:gd name="T4" fmla="*/ 367 w 853"/>
                <a:gd name="T5" fmla="*/ 189 h 915"/>
                <a:gd name="T6" fmla="*/ 329 w 853"/>
                <a:gd name="T7" fmla="*/ 244 h 915"/>
                <a:gd name="T8" fmla="*/ 383 w 853"/>
                <a:gd name="T9" fmla="*/ 369 h 915"/>
                <a:gd name="T10" fmla="*/ 362 w 853"/>
                <a:gd name="T11" fmla="*/ 482 h 915"/>
                <a:gd name="T12" fmla="*/ 206 w 853"/>
                <a:gd name="T13" fmla="*/ 513 h 915"/>
                <a:gd name="T14" fmla="*/ 15 w 853"/>
                <a:gd name="T15" fmla="*/ 492 h 915"/>
                <a:gd name="T16" fmla="*/ 0 w 853"/>
                <a:gd name="T17" fmla="*/ 508 h 915"/>
                <a:gd name="T18" fmla="*/ 407 w 853"/>
                <a:gd name="T19" fmla="*/ 915 h 915"/>
                <a:gd name="T20" fmla="*/ 853 w 853"/>
                <a:gd name="T21" fmla="*/ 468 h 915"/>
                <a:gd name="T22" fmla="*/ 385 w 853"/>
                <a:gd name="T23" fmla="*/ 0 h 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3" h="915">
                  <a:moveTo>
                    <a:pt x="385" y="0"/>
                  </a:moveTo>
                  <a:lnTo>
                    <a:pt x="367" y="17"/>
                  </a:lnTo>
                  <a:lnTo>
                    <a:pt x="367" y="189"/>
                  </a:lnTo>
                  <a:lnTo>
                    <a:pt x="329" y="244"/>
                  </a:lnTo>
                  <a:lnTo>
                    <a:pt x="383" y="369"/>
                  </a:lnTo>
                  <a:lnTo>
                    <a:pt x="362" y="482"/>
                  </a:lnTo>
                  <a:lnTo>
                    <a:pt x="206" y="513"/>
                  </a:lnTo>
                  <a:lnTo>
                    <a:pt x="15" y="492"/>
                  </a:lnTo>
                  <a:lnTo>
                    <a:pt x="0" y="508"/>
                  </a:lnTo>
                  <a:lnTo>
                    <a:pt x="407" y="915"/>
                  </a:lnTo>
                  <a:lnTo>
                    <a:pt x="853" y="468"/>
                  </a:lnTo>
                  <a:lnTo>
                    <a:pt x="385" y="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50000"/>
                    <a:alpha val="75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36" name="Freeform 1611"/>
            <p:cNvSpPr>
              <a:spLocks/>
            </p:cNvSpPr>
            <p:nvPr/>
          </p:nvSpPr>
          <p:spPr bwMode="auto">
            <a:xfrm>
              <a:off x="2207747" y="4513647"/>
              <a:ext cx="87346" cy="113971"/>
            </a:xfrm>
            <a:custGeom>
              <a:avLst/>
              <a:gdLst>
                <a:gd name="T0" fmla="*/ 193 w 193"/>
                <a:gd name="T1" fmla="*/ 164 h 252"/>
                <a:gd name="T2" fmla="*/ 193 w 193"/>
                <a:gd name="T3" fmla="*/ 182 h 252"/>
                <a:gd name="T4" fmla="*/ 191 w 193"/>
                <a:gd name="T5" fmla="*/ 200 h 252"/>
                <a:gd name="T6" fmla="*/ 170 w 193"/>
                <a:gd name="T7" fmla="*/ 238 h 252"/>
                <a:gd name="T8" fmla="*/ 129 w 193"/>
                <a:gd name="T9" fmla="*/ 251 h 252"/>
                <a:gd name="T10" fmla="*/ 96 w 193"/>
                <a:gd name="T11" fmla="*/ 252 h 252"/>
                <a:gd name="T12" fmla="*/ 63 w 193"/>
                <a:gd name="T13" fmla="*/ 251 h 252"/>
                <a:gd name="T14" fmla="*/ 15 w 193"/>
                <a:gd name="T15" fmla="*/ 233 h 252"/>
                <a:gd name="T16" fmla="*/ 0 w 193"/>
                <a:gd name="T17" fmla="*/ 185 h 252"/>
                <a:gd name="T18" fmla="*/ 0 w 193"/>
                <a:gd name="T19" fmla="*/ 160 h 252"/>
                <a:gd name="T20" fmla="*/ 29 w 193"/>
                <a:gd name="T21" fmla="*/ 160 h 252"/>
                <a:gd name="T22" fmla="*/ 29 w 193"/>
                <a:gd name="T23" fmla="*/ 185 h 252"/>
                <a:gd name="T24" fmla="*/ 38 w 193"/>
                <a:gd name="T25" fmla="*/ 214 h 252"/>
                <a:gd name="T26" fmla="*/ 67 w 193"/>
                <a:gd name="T27" fmla="*/ 225 h 252"/>
                <a:gd name="T28" fmla="*/ 96 w 193"/>
                <a:gd name="T29" fmla="*/ 226 h 252"/>
                <a:gd name="T30" fmla="*/ 121 w 193"/>
                <a:gd name="T31" fmla="*/ 225 h 252"/>
                <a:gd name="T32" fmla="*/ 137 w 193"/>
                <a:gd name="T33" fmla="*/ 223 h 252"/>
                <a:gd name="T34" fmla="*/ 148 w 193"/>
                <a:gd name="T35" fmla="*/ 218 h 252"/>
                <a:gd name="T36" fmla="*/ 156 w 193"/>
                <a:gd name="T37" fmla="*/ 209 h 252"/>
                <a:gd name="T38" fmla="*/ 161 w 193"/>
                <a:gd name="T39" fmla="*/ 194 h 252"/>
                <a:gd name="T40" fmla="*/ 163 w 193"/>
                <a:gd name="T41" fmla="*/ 178 h 252"/>
                <a:gd name="T42" fmla="*/ 161 w 193"/>
                <a:gd name="T43" fmla="*/ 162 h 252"/>
                <a:gd name="T44" fmla="*/ 150 w 193"/>
                <a:gd name="T45" fmla="*/ 140 h 252"/>
                <a:gd name="T46" fmla="*/ 125 w 193"/>
                <a:gd name="T47" fmla="*/ 135 h 252"/>
                <a:gd name="T48" fmla="*/ 51 w 193"/>
                <a:gd name="T49" fmla="*/ 135 h 252"/>
                <a:gd name="T50" fmla="*/ 51 w 193"/>
                <a:gd name="T51" fmla="*/ 110 h 252"/>
                <a:gd name="T52" fmla="*/ 127 w 193"/>
                <a:gd name="T53" fmla="*/ 110 h 252"/>
                <a:gd name="T54" fmla="*/ 150 w 193"/>
                <a:gd name="T55" fmla="*/ 102 h 252"/>
                <a:gd name="T56" fmla="*/ 160 w 193"/>
                <a:gd name="T57" fmla="*/ 81 h 252"/>
                <a:gd name="T58" fmla="*/ 161 w 193"/>
                <a:gd name="T59" fmla="*/ 72 h 252"/>
                <a:gd name="T60" fmla="*/ 161 w 193"/>
                <a:gd name="T61" fmla="*/ 62 h 252"/>
                <a:gd name="T62" fmla="*/ 157 w 193"/>
                <a:gd name="T63" fmla="*/ 45 h 252"/>
                <a:gd name="T64" fmla="*/ 148 w 193"/>
                <a:gd name="T65" fmla="*/ 35 h 252"/>
                <a:gd name="T66" fmla="*/ 136 w 193"/>
                <a:gd name="T67" fmla="*/ 29 h 252"/>
                <a:gd name="T68" fmla="*/ 120 w 193"/>
                <a:gd name="T69" fmla="*/ 26 h 252"/>
                <a:gd name="T70" fmla="*/ 108 w 193"/>
                <a:gd name="T71" fmla="*/ 26 h 252"/>
                <a:gd name="T72" fmla="*/ 96 w 193"/>
                <a:gd name="T73" fmla="*/ 26 h 252"/>
                <a:gd name="T74" fmla="*/ 83 w 193"/>
                <a:gd name="T75" fmla="*/ 26 h 252"/>
                <a:gd name="T76" fmla="*/ 72 w 193"/>
                <a:gd name="T77" fmla="*/ 27 h 252"/>
                <a:gd name="T78" fmla="*/ 39 w 193"/>
                <a:gd name="T79" fmla="*/ 39 h 252"/>
                <a:gd name="T80" fmla="*/ 29 w 193"/>
                <a:gd name="T81" fmla="*/ 73 h 252"/>
                <a:gd name="T82" fmla="*/ 29 w 193"/>
                <a:gd name="T83" fmla="*/ 85 h 252"/>
                <a:gd name="T84" fmla="*/ 0 w 193"/>
                <a:gd name="T85" fmla="*/ 85 h 252"/>
                <a:gd name="T86" fmla="*/ 0 w 193"/>
                <a:gd name="T87" fmla="*/ 64 h 252"/>
                <a:gd name="T88" fmla="*/ 5 w 193"/>
                <a:gd name="T89" fmla="*/ 38 h 252"/>
                <a:gd name="T90" fmla="*/ 18 w 193"/>
                <a:gd name="T91" fmla="*/ 19 h 252"/>
                <a:gd name="T92" fmla="*/ 41 w 193"/>
                <a:gd name="T93" fmla="*/ 6 h 252"/>
                <a:gd name="T94" fmla="*/ 69 w 193"/>
                <a:gd name="T95" fmla="*/ 1 h 252"/>
                <a:gd name="T96" fmla="*/ 104 w 193"/>
                <a:gd name="T97" fmla="*/ 0 h 252"/>
                <a:gd name="T98" fmla="*/ 139 w 193"/>
                <a:gd name="T99" fmla="*/ 2 h 252"/>
                <a:gd name="T100" fmla="*/ 174 w 193"/>
                <a:gd name="T101" fmla="*/ 18 h 252"/>
                <a:gd name="T102" fmla="*/ 190 w 193"/>
                <a:gd name="T103" fmla="*/ 52 h 252"/>
                <a:gd name="T104" fmla="*/ 192 w 193"/>
                <a:gd name="T105" fmla="*/ 69 h 252"/>
                <a:gd name="T106" fmla="*/ 190 w 193"/>
                <a:gd name="T107" fmla="*/ 86 h 252"/>
                <a:gd name="T108" fmla="*/ 182 w 193"/>
                <a:gd name="T109" fmla="*/ 107 h 252"/>
                <a:gd name="T110" fmla="*/ 164 w 193"/>
                <a:gd name="T111" fmla="*/ 122 h 252"/>
                <a:gd name="T112" fmla="*/ 184 w 193"/>
                <a:gd name="T113" fmla="*/ 139 h 252"/>
                <a:gd name="T114" fmla="*/ 193 w 193"/>
                <a:gd name="T115" fmla="*/ 164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3" h="252">
                  <a:moveTo>
                    <a:pt x="193" y="164"/>
                  </a:moveTo>
                  <a:cubicBezTo>
                    <a:pt x="193" y="170"/>
                    <a:pt x="193" y="176"/>
                    <a:pt x="193" y="182"/>
                  </a:cubicBezTo>
                  <a:cubicBezTo>
                    <a:pt x="193" y="188"/>
                    <a:pt x="192" y="194"/>
                    <a:pt x="191" y="200"/>
                  </a:cubicBezTo>
                  <a:cubicBezTo>
                    <a:pt x="188" y="218"/>
                    <a:pt x="181" y="231"/>
                    <a:pt x="170" y="238"/>
                  </a:cubicBezTo>
                  <a:cubicBezTo>
                    <a:pt x="160" y="245"/>
                    <a:pt x="146" y="250"/>
                    <a:pt x="129" y="251"/>
                  </a:cubicBezTo>
                  <a:cubicBezTo>
                    <a:pt x="118" y="251"/>
                    <a:pt x="107" y="251"/>
                    <a:pt x="96" y="252"/>
                  </a:cubicBezTo>
                  <a:cubicBezTo>
                    <a:pt x="85" y="252"/>
                    <a:pt x="74" y="252"/>
                    <a:pt x="63" y="251"/>
                  </a:cubicBezTo>
                  <a:cubicBezTo>
                    <a:pt x="41" y="251"/>
                    <a:pt x="25" y="245"/>
                    <a:pt x="15" y="233"/>
                  </a:cubicBezTo>
                  <a:cubicBezTo>
                    <a:pt x="5" y="222"/>
                    <a:pt x="0" y="206"/>
                    <a:pt x="0" y="185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29" y="160"/>
                    <a:pt x="29" y="160"/>
                    <a:pt x="29" y="160"/>
                  </a:cubicBezTo>
                  <a:cubicBezTo>
                    <a:pt x="29" y="185"/>
                    <a:pt x="29" y="185"/>
                    <a:pt x="29" y="185"/>
                  </a:cubicBezTo>
                  <a:cubicBezTo>
                    <a:pt x="29" y="197"/>
                    <a:pt x="32" y="207"/>
                    <a:pt x="38" y="214"/>
                  </a:cubicBezTo>
                  <a:cubicBezTo>
                    <a:pt x="44" y="221"/>
                    <a:pt x="54" y="225"/>
                    <a:pt x="67" y="225"/>
                  </a:cubicBezTo>
                  <a:cubicBezTo>
                    <a:pt x="77" y="226"/>
                    <a:pt x="87" y="226"/>
                    <a:pt x="96" y="226"/>
                  </a:cubicBezTo>
                  <a:cubicBezTo>
                    <a:pt x="105" y="226"/>
                    <a:pt x="113" y="226"/>
                    <a:pt x="121" y="225"/>
                  </a:cubicBezTo>
                  <a:cubicBezTo>
                    <a:pt x="127" y="225"/>
                    <a:pt x="132" y="224"/>
                    <a:pt x="137" y="223"/>
                  </a:cubicBezTo>
                  <a:cubicBezTo>
                    <a:pt x="141" y="222"/>
                    <a:pt x="145" y="220"/>
                    <a:pt x="148" y="218"/>
                  </a:cubicBezTo>
                  <a:cubicBezTo>
                    <a:pt x="152" y="216"/>
                    <a:pt x="154" y="213"/>
                    <a:pt x="156" y="209"/>
                  </a:cubicBezTo>
                  <a:cubicBezTo>
                    <a:pt x="159" y="205"/>
                    <a:pt x="160" y="200"/>
                    <a:pt x="161" y="194"/>
                  </a:cubicBezTo>
                  <a:cubicBezTo>
                    <a:pt x="162" y="189"/>
                    <a:pt x="163" y="184"/>
                    <a:pt x="163" y="178"/>
                  </a:cubicBezTo>
                  <a:cubicBezTo>
                    <a:pt x="163" y="173"/>
                    <a:pt x="162" y="167"/>
                    <a:pt x="161" y="162"/>
                  </a:cubicBezTo>
                  <a:cubicBezTo>
                    <a:pt x="160" y="151"/>
                    <a:pt x="156" y="144"/>
                    <a:pt x="150" y="140"/>
                  </a:cubicBezTo>
                  <a:cubicBezTo>
                    <a:pt x="144" y="137"/>
                    <a:pt x="136" y="135"/>
                    <a:pt x="125" y="135"/>
                  </a:cubicBezTo>
                  <a:cubicBezTo>
                    <a:pt x="51" y="135"/>
                    <a:pt x="51" y="135"/>
                    <a:pt x="51" y="135"/>
                  </a:cubicBezTo>
                  <a:cubicBezTo>
                    <a:pt x="51" y="110"/>
                    <a:pt x="51" y="110"/>
                    <a:pt x="51" y="110"/>
                  </a:cubicBezTo>
                  <a:cubicBezTo>
                    <a:pt x="127" y="110"/>
                    <a:pt x="127" y="110"/>
                    <a:pt x="127" y="110"/>
                  </a:cubicBezTo>
                  <a:cubicBezTo>
                    <a:pt x="136" y="110"/>
                    <a:pt x="144" y="107"/>
                    <a:pt x="150" y="102"/>
                  </a:cubicBezTo>
                  <a:cubicBezTo>
                    <a:pt x="156" y="98"/>
                    <a:pt x="159" y="90"/>
                    <a:pt x="160" y="81"/>
                  </a:cubicBezTo>
                  <a:cubicBezTo>
                    <a:pt x="161" y="78"/>
                    <a:pt x="161" y="75"/>
                    <a:pt x="161" y="72"/>
                  </a:cubicBezTo>
                  <a:cubicBezTo>
                    <a:pt x="161" y="68"/>
                    <a:pt x="161" y="65"/>
                    <a:pt x="161" y="62"/>
                  </a:cubicBezTo>
                  <a:cubicBezTo>
                    <a:pt x="161" y="55"/>
                    <a:pt x="159" y="50"/>
                    <a:pt x="157" y="45"/>
                  </a:cubicBezTo>
                  <a:cubicBezTo>
                    <a:pt x="155" y="41"/>
                    <a:pt x="152" y="37"/>
                    <a:pt x="148" y="35"/>
                  </a:cubicBezTo>
                  <a:cubicBezTo>
                    <a:pt x="145" y="32"/>
                    <a:pt x="140" y="30"/>
                    <a:pt x="136" y="29"/>
                  </a:cubicBezTo>
                  <a:cubicBezTo>
                    <a:pt x="131" y="27"/>
                    <a:pt x="125" y="27"/>
                    <a:pt x="120" y="26"/>
                  </a:cubicBezTo>
                  <a:cubicBezTo>
                    <a:pt x="116" y="26"/>
                    <a:pt x="112" y="26"/>
                    <a:pt x="108" y="26"/>
                  </a:cubicBezTo>
                  <a:cubicBezTo>
                    <a:pt x="104" y="26"/>
                    <a:pt x="100" y="26"/>
                    <a:pt x="96" y="26"/>
                  </a:cubicBezTo>
                  <a:cubicBezTo>
                    <a:pt x="92" y="26"/>
                    <a:pt x="87" y="26"/>
                    <a:pt x="83" y="26"/>
                  </a:cubicBezTo>
                  <a:cubicBezTo>
                    <a:pt x="79" y="27"/>
                    <a:pt x="75" y="27"/>
                    <a:pt x="72" y="27"/>
                  </a:cubicBezTo>
                  <a:cubicBezTo>
                    <a:pt x="57" y="28"/>
                    <a:pt x="46" y="32"/>
                    <a:pt x="39" y="39"/>
                  </a:cubicBezTo>
                  <a:cubicBezTo>
                    <a:pt x="33" y="47"/>
                    <a:pt x="29" y="58"/>
                    <a:pt x="29" y="73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55"/>
                    <a:pt x="1" y="46"/>
                    <a:pt x="5" y="38"/>
                  </a:cubicBezTo>
                  <a:cubicBezTo>
                    <a:pt x="8" y="31"/>
                    <a:pt x="12" y="24"/>
                    <a:pt x="18" y="19"/>
                  </a:cubicBezTo>
                  <a:cubicBezTo>
                    <a:pt x="25" y="13"/>
                    <a:pt x="32" y="9"/>
                    <a:pt x="41" y="6"/>
                  </a:cubicBezTo>
                  <a:cubicBezTo>
                    <a:pt x="50" y="3"/>
                    <a:pt x="60" y="1"/>
                    <a:pt x="69" y="1"/>
                  </a:cubicBezTo>
                  <a:cubicBezTo>
                    <a:pt x="80" y="0"/>
                    <a:pt x="92" y="0"/>
                    <a:pt x="104" y="0"/>
                  </a:cubicBezTo>
                  <a:cubicBezTo>
                    <a:pt x="116" y="1"/>
                    <a:pt x="128" y="1"/>
                    <a:pt x="139" y="2"/>
                  </a:cubicBezTo>
                  <a:cubicBezTo>
                    <a:pt x="153" y="4"/>
                    <a:pt x="164" y="9"/>
                    <a:pt x="174" y="18"/>
                  </a:cubicBezTo>
                  <a:cubicBezTo>
                    <a:pt x="183" y="26"/>
                    <a:pt x="188" y="38"/>
                    <a:pt x="190" y="52"/>
                  </a:cubicBezTo>
                  <a:cubicBezTo>
                    <a:pt x="191" y="58"/>
                    <a:pt x="192" y="63"/>
                    <a:pt x="192" y="69"/>
                  </a:cubicBezTo>
                  <a:cubicBezTo>
                    <a:pt x="191" y="75"/>
                    <a:pt x="191" y="80"/>
                    <a:pt x="190" y="86"/>
                  </a:cubicBezTo>
                  <a:cubicBezTo>
                    <a:pt x="189" y="93"/>
                    <a:pt x="186" y="100"/>
                    <a:pt x="182" y="107"/>
                  </a:cubicBezTo>
                  <a:cubicBezTo>
                    <a:pt x="177" y="114"/>
                    <a:pt x="171" y="118"/>
                    <a:pt x="164" y="122"/>
                  </a:cubicBezTo>
                  <a:cubicBezTo>
                    <a:pt x="172" y="125"/>
                    <a:pt x="179" y="131"/>
                    <a:pt x="184" y="139"/>
                  </a:cubicBezTo>
                  <a:cubicBezTo>
                    <a:pt x="189" y="147"/>
                    <a:pt x="192" y="155"/>
                    <a:pt x="193" y="164"/>
                  </a:cubicBezTo>
                  <a:close/>
                </a:path>
              </a:pathLst>
            </a:custGeom>
            <a:solidFill>
              <a:srgbClr val="F6F6F0"/>
            </a:solidFill>
            <a:ln w="7938" cap="flat">
              <a:noFill/>
              <a:prstDash val="solid"/>
              <a:miter lim="800000"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extrusionH="50800"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871877" y="866415"/>
            <a:ext cx="353418" cy="369529"/>
            <a:chOff x="4859439" y="4393690"/>
            <a:chExt cx="263525" cy="275538"/>
          </a:xfrm>
        </p:grpSpPr>
        <p:grpSp>
          <p:nvGrpSpPr>
            <p:cNvPr id="42" name="组合 41"/>
            <p:cNvGrpSpPr/>
            <p:nvPr/>
          </p:nvGrpSpPr>
          <p:grpSpPr>
            <a:xfrm>
              <a:off x="4859439" y="4393690"/>
              <a:ext cx="263525" cy="263525"/>
              <a:chOff x="2366083" y="3784622"/>
              <a:chExt cx="330552" cy="330552"/>
            </a:xfrm>
            <a:effectLst>
              <a:outerShdw blurRad="152400" dist="152400" dir="2700000" sx="90000" sy="9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48" name="Oval 1556"/>
              <p:cNvSpPr>
                <a:spLocks noChangeArrowheads="1"/>
              </p:cNvSpPr>
              <p:nvPr/>
            </p:nvSpPr>
            <p:spPr bwMode="auto">
              <a:xfrm>
                <a:off x="2366083" y="3784622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85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9" name="Oval 1556_1"/>
              <p:cNvSpPr>
                <a:spLocks noChangeArrowheads="1"/>
              </p:cNvSpPr>
              <p:nvPr/>
            </p:nvSpPr>
            <p:spPr bwMode="auto">
              <a:xfrm>
                <a:off x="2378359" y="3796898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90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4886864" y="4421115"/>
              <a:ext cx="208670" cy="208670"/>
              <a:chOff x="1691680" y="3890524"/>
              <a:chExt cx="330552" cy="330552"/>
            </a:xfrm>
          </p:grpSpPr>
          <p:sp>
            <p:nvSpPr>
              <p:cNvPr id="46" name="Oval 1556"/>
              <p:cNvSpPr>
                <a:spLocks noChangeArrowheads="1"/>
              </p:cNvSpPr>
              <p:nvPr/>
            </p:nvSpPr>
            <p:spPr bwMode="auto">
              <a:xfrm>
                <a:off x="1691680" y="3890524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9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7" name="Oval 1556_1"/>
              <p:cNvSpPr>
                <a:spLocks noChangeArrowheads="1"/>
              </p:cNvSpPr>
              <p:nvPr/>
            </p:nvSpPr>
            <p:spPr bwMode="auto">
              <a:xfrm>
                <a:off x="1703956" y="3902800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90000"/>
                    </a:schemeClr>
                  </a:gs>
                  <a:gs pos="100000">
                    <a:schemeClr val="accent1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4" name="Freeform 1614"/>
            <p:cNvSpPr>
              <a:spLocks/>
            </p:cNvSpPr>
            <p:nvPr/>
          </p:nvSpPr>
          <p:spPr bwMode="auto">
            <a:xfrm>
              <a:off x="4945608" y="4486286"/>
              <a:ext cx="170246" cy="182942"/>
            </a:xfrm>
            <a:custGeom>
              <a:avLst/>
              <a:gdLst>
                <a:gd name="T0" fmla="*/ 406 w 952"/>
                <a:gd name="T1" fmla="*/ 0 h 1023"/>
                <a:gd name="T2" fmla="*/ 406 w 952"/>
                <a:gd name="T3" fmla="*/ 0 h 1023"/>
                <a:gd name="T4" fmla="*/ 375 w 952"/>
                <a:gd name="T5" fmla="*/ 215 h 1023"/>
                <a:gd name="T6" fmla="*/ 61 w 952"/>
                <a:gd name="T7" fmla="*/ 357 h 1023"/>
                <a:gd name="T8" fmla="*/ 21 w 952"/>
                <a:gd name="T9" fmla="*/ 525 h 1023"/>
                <a:gd name="T10" fmla="*/ 0 w 952"/>
                <a:gd name="T11" fmla="*/ 551 h 1023"/>
                <a:gd name="T12" fmla="*/ 0 w 952"/>
                <a:gd name="T13" fmla="*/ 551 h 1023"/>
                <a:gd name="T14" fmla="*/ 472 w 952"/>
                <a:gd name="T15" fmla="*/ 1023 h 1023"/>
                <a:gd name="T16" fmla="*/ 952 w 952"/>
                <a:gd name="T17" fmla="*/ 546 h 1023"/>
                <a:gd name="T18" fmla="*/ 406 w 952"/>
                <a:gd name="T19" fmla="*/ 0 h 10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2" h="1023">
                  <a:moveTo>
                    <a:pt x="406" y="0"/>
                  </a:moveTo>
                  <a:lnTo>
                    <a:pt x="406" y="0"/>
                  </a:lnTo>
                  <a:lnTo>
                    <a:pt x="375" y="215"/>
                  </a:lnTo>
                  <a:lnTo>
                    <a:pt x="61" y="357"/>
                  </a:lnTo>
                  <a:lnTo>
                    <a:pt x="21" y="525"/>
                  </a:lnTo>
                  <a:lnTo>
                    <a:pt x="0" y="551"/>
                  </a:lnTo>
                  <a:lnTo>
                    <a:pt x="0" y="551"/>
                  </a:lnTo>
                  <a:lnTo>
                    <a:pt x="472" y="1023"/>
                  </a:lnTo>
                  <a:lnTo>
                    <a:pt x="952" y="546"/>
                  </a:lnTo>
                  <a:lnTo>
                    <a:pt x="406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50000"/>
                    <a:alpha val="75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5" name="Freeform 1610"/>
            <p:cNvSpPr>
              <a:spLocks/>
            </p:cNvSpPr>
            <p:nvPr/>
          </p:nvSpPr>
          <p:spPr bwMode="auto">
            <a:xfrm>
              <a:off x="4945966" y="4478775"/>
              <a:ext cx="80295" cy="106046"/>
            </a:xfrm>
            <a:custGeom>
              <a:avLst/>
              <a:gdLst>
                <a:gd name="T0" fmla="*/ 0 w 190"/>
                <a:gd name="T1" fmla="*/ 251 h 251"/>
                <a:gd name="T2" fmla="*/ 0 w 190"/>
                <a:gd name="T3" fmla="*/ 196 h 251"/>
                <a:gd name="T4" fmla="*/ 6 w 190"/>
                <a:gd name="T5" fmla="*/ 169 h 251"/>
                <a:gd name="T6" fmla="*/ 26 w 190"/>
                <a:gd name="T7" fmla="*/ 151 h 251"/>
                <a:gd name="T8" fmla="*/ 51 w 190"/>
                <a:gd name="T9" fmla="*/ 141 h 251"/>
                <a:gd name="T10" fmla="*/ 79 w 190"/>
                <a:gd name="T11" fmla="*/ 130 h 251"/>
                <a:gd name="T12" fmla="*/ 106 w 190"/>
                <a:gd name="T13" fmla="*/ 120 h 251"/>
                <a:gd name="T14" fmla="*/ 130 w 190"/>
                <a:gd name="T15" fmla="*/ 111 h 251"/>
                <a:gd name="T16" fmla="*/ 148 w 190"/>
                <a:gd name="T17" fmla="*/ 100 h 251"/>
                <a:gd name="T18" fmla="*/ 156 w 190"/>
                <a:gd name="T19" fmla="*/ 80 h 251"/>
                <a:gd name="T20" fmla="*/ 156 w 190"/>
                <a:gd name="T21" fmla="*/ 71 h 251"/>
                <a:gd name="T22" fmla="*/ 156 w 190"/>
                <a:gd name="T23" fmla="*/ 60 h 251"/>
                <a:gd name="T24" fmla="*/ 145 w 190"/>
                <a:gd name="T25" fmla="*/ 37 h 251"/>
                <a:gd name="T26" fmla="*/ 121 w 190"/>
                <a:gd name="T27" fmla="*/ 27 h 251"/>
                <a:gd name="T28" fmla="*/ 99 w 190"/>
                <a:gd name="T29" fmla="*/ 26 h 251"/>
                <a:gd name="T30" fmla="*/ 76 w 190"/>
                <a:gd name="T31" fmla="*/ 27 h 251"/>
                <a:gd name="T32" fmla="*/ 43 w 190"/>
                <a:gd name="T33" fmla="*/ 40 h 251"/>
                <a:gd name="T34" fmla="*/ 33 w 190"/>
                <a:gd name="T35" fmla="*/ 76 h 251"/>
                <a:gd name="T36" fmla="*/ 33 w 190"/>
                <a:gd name="T37" fmla="*/ 107 h 251"/>
                <a:gd name="T38" fmla="*/ 2 w 190"/>
                <a:gd name="T39" fmla="*/ 107 h 251"/>
                <a:gd name="T40" fmla="*/ 2 w 190"/>
                <a:gd name="T41" fmla="*/ 70 h 251"/>
                <a:gd name="T42" fmla="*/ 19 w 190"/>
                <a:gd name="T43" fmla="*/ 19 h 251"/>
                <a:gd name="T44" fmla="*/ 69 w 190"/>
                <a:gd name="T45" fmla="*/ 0 h 251"/>
                <a:gd name="T46" fmla="*/ 99 w 190"/>
                <a:gd name="T47" fmla="*/ 0 h 251"/>
                <a:gd name="T48" fmla="*/ 130 w 190"/>
                <a:gd name="T49" fmla="*/ 2 h 251"/>
                <a:gd name="T50" fmla="*/ 168 w 190"/>
                <a:gd name="T51" fmla="*/ 17 h 251"/>
                <a:gd name="T52" fmla="*/ 186 w 190"/>
                <a:gd name="T53" fmla="*/ 55 h 251"/>
                <a:gd name="T54" fmla="*/ 186 w 190"/>
                <a:gd name="T55" fmla="*/ 83 h 251"/>
                <a:gd name="T56" fmla="*/ 178 w 190"/>
                <a:gd name="T57" fmla="*/ 110 h 251"/>
                <a:gd name="T58" fmla="*/ 148 w 190"/>
                <a:gd name="T59" fmla="*/ 135 h 251"/>
                <a:gd name="T60" fmla="*/ 123 w 190"/>
                <a:gd name="T61" fmla="*/ 144 h 251"/>
                <a:gd name="T62" fmla="*/ 96 w 190"/>
                <a:gd name="T63" fmla="*/ 154 h 251"/>
                <a:gd name="T64" fmla="*/ 68 w 190"/>
                <a:gd name="T65" fmla="*/ 165 h 251"/>
                <a:gd name="T66" fmla="*/ 44 w 190"/>
                <a:gd name="T67" fmla="*/ 174 h 251"/>
                <a:gd name="T68" fmla="*/ 33 w 190"/>
                <a:gd name="T69" fmla="*/ 183 h 251"/>
                <a:gd name="T70" fmla="*/ 30 w 190"/>
                <a:gd name="T71" fmla="*/ 197 h 251"/>
                <a:gd name="T72" fmla="*/ 30 w 190"/>
                <a:gd name="T73" fmla="*/ 226 h 251"/>
                <a:gd name="T74" fmla="*/ 190 w 190"/>
                <a:gd name="T75" fmla="*/ 226 h 251"/>
                <a:gd name="T76" fmla="*/ 190 w 190"/>
                <a:gd name="T77" fmla="*/ 251 h 251"/>
                <a:gd name="T78" fmla="*/ 0 w 190"/>
                <a:gd name="T79" fmla="*/ 251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0" h="251">
                  <a:moveTo>
                    <a:pt x="0" y="251"/>
                  </a:moveTo>
                  <a:cubicBezTo>
                    <a:pt x="0" y="196"/>
                    <a:pt x="0" y="196"/>
                    <a:pt x="0" y="196"/>
                  </a:cubicBezTo>
                  <a:cubicBezTo>
                    <a:pt x="0" y="186"/>
                    <a:pt x="2" y="177"/>
                    <a:pt x="6" y="169"/>
                  </a:cubicBezTo>
                  <a:cubicBezTo>
                    <a:pt x="9" y="161"/>
                    <a:pt x="16" y="155"/>
                    <a:pt x="26" y="151"/>
                  </a:cubicBezTo>
                  <a:cubicBezTo>
                    <a:pt x="34" y="148"/>
                    <a:pt x="42" y="144"/>
                    <a:pt x="51" y="141"/>
                  </a:cubicBezTo>
                  <a:cubicBezTo>
                    <a:pt x="60" y="137"/>
                    <a:pt x="70" y="134"/>
                    <a:pt x="79" y="130"/>
                  </a:cubicBezTo>
                  <a:cubicBezTo>
                    <a:pt x="88" y="127"/>
                    <a:pt x="97" y="123"/>
                    <a:pt x="106" y="120"/>
                  </a:cubicBezTo>
                  <a:cubicBezTo>
                    <a:pt x="114" y="117"/>
                    <a:pt x="122" y="114"/>
                    <a:pt x="130" y="111"/>
                  </a:cubicBezTo>
                  <a:cubicBezTo>
                    <a:pt x="138" y="109"/>
                    <a:pt x="144" y="105"/>
                    <a:pt x="148" y="100"/>
                  </a:cubicBezTo>
                  <a:cubicBezTo>
                    <a:pt x="152" y="96"/>
                    <a:pt x="154" y="89"/>
                    <a:pt x="156" y="80"/>
                  </a:cubicBezTo>
                  <a:cubicBezTo>
                    <a:pt x="156" y="78"/>
                    <a:pt x="156" y="75"/>
                    <a:pt x="156" y="71"/>
                  </a:cubicBezTo>
                  <a:cubicBezTo>
                    <a:pt x="156" y="68"/>
                    <a:pt x="156" y="64"/>
                    <a:pt x="156" y="60"/>
                  </a:cubicBezTo>
                  <a:cubicBezTo>
                    <a:pt x="155" y="50"/>
                    <a:pt x="151" y="42"/>
                    <a:pt x="145" y="37"/>
                  </a:cubicBezTo>
                  <a:cubicBezTo>
                    <a:pt x="139" y="31"/>
                    <a:pt x="131" y="28"/>
                    <a:pt x="121" y="27"/>
                  </a:cubicBezTo>
                  <a:cubicBezTo>
                    <a:pt x="113" y="27"/>
                    <a:pt x="105" y="26"/>
                    <a:pt x="99" y="26"/>
                  </a:cubicBezTo>
                  <a:cubicBezTo>
                    <a:pt x="92" y="26"/>
                    <a:pt x="85" y="26"/>
                    <a:pt x="76" y="27"/>
                  </a:cubicBezTo>
                  <a:cubicBezTo>
                    <a:pt x="60" y="27"/>
                    <a:pt x="49" y="32"/>
                    <a:pt x="43" y="40"/>
                  </a:cubicBezTo>
                  <a:cubicBezTo>
                    <a:pt x="36" y="47"/>
                    <a:pt x="33" y="59"/>
                    <a:pt x="33" y="76"/>
                  </a:cubicBezTo>
                  <a:cubicBezTo>
                    <a:pt x="33" y="107"/>
                    <a:pt x="33" y="107"/>
                    <a:pt x="33" y="107"/>
                  </a:cubicBezTo>
                  <a:cubicBezTo>
                    <a:pt x="2" y="107"/>
                    <a:pt x="2" y="107"/>
                    <a:pt x="2" y="107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2" y="49"/>
                    <a:pt x="8" y="32"/>
                    <a:pt x="19" y="19"/>
                  </a:cubicBezTo>
                  <a:cubicBezTo>
                    <a:pt x="31" y="7"/>
                    <a:pt x="47" y="1"/>
                    <a:pt x="69" y="0"/>
                  </a:cubicBezTo>
                  <a:cubicBezTo>
                    <a:pt x="78" y="0"/>
                    <a:pt x="88" y="0"/>
                    <a:pt x="99" y="0"/>
                  </a:cubicBezTo>
                  <a:cubicBezTo>
                    <a:pt x="109" y="0"/>
                    <a:pt x="119" y="0"/>
                    <a:pt x="130" y="2"/>
                  </a:cubicBezTo>
                  <a:cubicBezTo>
                    <a:pt x="146" y="3"/>
                    <a:pt x="159" y="9"/>
                    <a:pt x="168" y="17"/>
                  </a:cubicBezTo>
                  <a:cubicBezTo>
                    <a:pt x="178" y="26"/>
                    <a:pt x="183" y="38"/>
                    <a:pt x="186" y="55"/>
                  </a:cubicBezTo>
                  <a:cubicBezTo>
                    <a:pt x="187" y="64"/>
                    <a:pt x="187" y="73"/>
                    <a:pt x="186" y="83"/>
                  </a:cubicBezTo>
                  <a:cubicBezTo>
                    <a:pt x="185" y="93"/>
                    <a:pt x="182" y="102"/>
                    <a:pt x="178" y="110"/>
                  </a:cubicBezTo>
                  <a:cubicBezTo>
                    <a:pt x="171" y="121"/>
                    <a:pt x="161" y="130"/>
                    <a:pt x="148" y="135"/>
                  </a:cubicBezTo>
                  <a:cubicBezTo>
                    <a:pt x="140" y="137"/>
                    <a:pt x="132" y="140"/>
                    <a:pt x="123" y="144"/>
                  </a:cubicBezTo>
                  <a:cubicBezTo>
                    <a:pt x="114" y="147"/>
                    <a:pt x="105" y="151"/>
                    <a:pt x="96" y="154"/>
                  </a:cubicBezTo>
                  <a:cubicBezTo>
                    <a:pt x="87" y="158"/>
                    <a:pt x="77" y="161"/>
                    <a:pt x="68" y="165"/>
                  </a:cubicBezTo>
                  <a:cubicBezTo>
                    <a:pt x="59" y="168"/>
                    <a:pt x="51" y="171"/>
                    <a:pt x="44" y="174"/>
                  </a:cubicBezTo>
                  <a:cubicBezTo>
                    <a:pt x="39" y="176"/>
                    <a:pt x="35" y="179"/>
                    <a:pt x="33" y="183"/>
                  </a:cubicBezTo>
                  <a:cubicBezTo>
                    <a:pt x="31" y="187"/>
                    <a:pt x="30" y="192"/>
                    <a:pt x="30" y="197"/>
                  </a:cubicBezTo>
                  <a:cubicBezTo>
                    <a:pt x="30" y="226"/>
                    <a:pt x="30" y="226"/>
                    <a:pt x="30" y="226"/>
                  </a:cubicBezTo>
                  <a:cubicBezTo>
                    <a:pt x="190" y="226"/>
                    <a:pt x="190" y="226"/>
                    <a:pt x="190" y="226"/>
                  </a:cubicBezTo>
                  <a:cubicBezTo>
                    <a:pt x="190" y="251"/>
                    <a:pt x="190" y="251"/>
                    <a:pt x="190" y="251"/>
                  </a:cubicBezTo>
                  <a:lnTo>
                    <a:pt x="0" y="251"/>
                  </a:lnTo>
                  <a:close/>
                </a:path>
              </a:pathLst>
            </a:custGeom>
            <a:solidFill>
              <a:srgbClr val="F6F6F0"/>
            </a:solidFill>
            <a:ln w="7938" cap="flat">
              <a:noFill/>
              <a:prstDash val="solid"/>
              <a:miter lim="800000"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 extrusionH="50800"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0" name="标题 1"/>
          <p:cNvSpPr txBox="1">
            <a:spLocks/>
          </p:cNvSpPr>
          <p:nvPr/>
        </p:nvSpPr>
        <p:spPr>
          <a:xfrm>
            <a:off x="6230563" y="830566"/>
            <a:ext cx="1553927" cy="4300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zh-CN" altLang="en-US" sz="20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20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" name="标题 1"/>
          <p:cNvSpPr txBox="1">
            <a:spLocks/>
          </p:cNvSpPr>
          <p:nvPr/>
        </p:nvSpPr>
        <p:spPr>
          <a:xfrm>
            <a:off x="1214529" y="3305487"/>
            <a:ext cx="1553927" cy="4300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0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20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2" name="标题 1"/>
          <p:cNvSpPr txBox="1">
            <a:spLocks/>
          </p:cNvSpPr>
          <p:nvPr/>
        </p:nvSpPr>
        <p:spPr>
          <a:xfrm>
            <a:off x="6230563" y="3113327"/>
            <a:ext cx="1553927" cy="4300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zh-CN" altLang="en-US" sz="20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20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2627784" y="155416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单击添加您的文本</a:t>
            </a:r>
            <a:endParaRPr lang="zh-CN" altLang="en-US" sz="2000" i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26515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 rot="18905220">
            <a:off x="3506857" y="1617343"/>
            <a:ext cx="2212281" cy="726885"/>
          </a:xfrm>
          <a:custGeom>
            <a:avLst/>
            <a:gdLst>
              <a:gd name="connsiteX0" fmla="*/ 3046606 w 7038365"/>
              <a:gd name="connsiteY0" fmla="*/ 0 h 2312588"/>
              <a:gd name="connsiteX1" fmla="*/ 3046606 w 7038365"/>
              <a:gd name="connsiteY1" fmla="*/ 4 h 2312588"/>
              <a:gd name="connsiteX2" fmla="*/ 6295450 w 7038365"/>
              <a:gd name="connsiteY2" fmla="*/ 4 h 2312588"/>
              <a:gd name="connsiteX3" fmla="*/ 7038365 w 7038365"/>
              <a:gd name="connsiteY3" fmla="*/ 2 h 2312588"/>
              <a:gd name="connsiteX4" fmla="*/ 7038365 w 7038365"/>
              <a:gd name="connsiteY4" fmla="*/ 742917 h 2312588"/>
              <a:gd name="connsiteX5" fmla="*/ 7038365 w 7038365"/>
              <a:gd name="connsiteY5" fmla="*/ 742918 h 2312588"/>
              <a:gd name="connsiteX6" fmla="*/ 6295450 w 7038365"/>
              <a:gd name="connsiteY6" fmla="*/ 1485833 h 2312588"/>
              <a:gd name="connsiteX7" fmla="*/ 6295450 w 7038365"/>
              <a:gd name="connsiteY7" fmla="*/ 1485836 h 2312588"/>
              <a:gd name="connsiteX8" fmla="*/ 3046605 w 7038365"/>
              <a:gd name="connsiteY8" fmla="*/ 1485836 h 2312588"/>
              <a:gd name="connsiteX9" fmla="*/ 3046605 w 7038365"/>
              <a:gd name="connsiteY9" fmla="*/ 1485832 h 2312588"/>
              <a:gd name="connsiteX10" fmla="*/ 1050642 w 7038365"/>
              <a:gd name="connsiteY10" fmla="*/ 2312588 h 2312588"/>
              <a:gd name="connsiteX11" fmla="*/ 0 w 7038365"/>
              <a:gd name="connsiteY11" fmla="*/ 1261946 h 2312588"/>
              <a:gd name="connsiteX12" fmla="*/ 3046606 w 7038365"/>
              <a:gd name="connsiteY12" fmla="*/ 0 h 2312588"/>
              <a:gd name="connsiteX0" fmla="*/ 3046606 w 7038365"/>
              <a:gd name="connsiteY0" fmla="*/ 0 h 2312588"/>
              <a:gd name="connsiteX1" fmla="*/ 3046606 w 7038365"/>
              <a:gd name="connsiteY1" fmla="*/ 4 h 2312588"/>
              <a:gd name="connsiteX2" fmla="*/ 7038365 w 7038365"/>
              <a:gd name="connsiteY2" fmla="*/ 2 h 2312588"/>
              <a:gd name="connsiteX3" fmla="*/ 7038365 w 7038365"/>
              <a:gd name="connsiteY3" fmla="*/ 742917 h 2312588"/>
              <a:gd name="connsiteX4" fmla="*/ 7038365 w 7038365"/>
              <a:gd name="connsiteY4" fmla="*/ 742918 h 2312588"/>
              <a:gd name="connsiteX5" fmla="*/ 6295450 w 7038365"/>
              <a:gd name="connsiteY5" fmla="*/ 1485833 h 2312588"/>
              <a:gd name="connsiteX6" fmla="*/ 6295450 w 7038365"/>
              <a:gd name="connsiteY6" fmla="*/ 1485836 h 2312588"/>
              <a:gd name="connsiteX7" fmla="*/ 3046605 w 7038365"/>
              <a:gd name="connsiteY7" fmla="*/ 1485836 h 2312588"/>
              <a:gd name="connsiteX8" fmla="*/ 3046605 w 7038365"/>
              <a:gd name="connsiteY8" fmla="*/ 1485832 h 2312588"/>
              <a:gd name="connsiteX9" fmla="*/ 1050642 w 7038365"/>
              <a:gd name="connsiteY9" fmla="*/ 2312588 h 2312588"/>
              <a:gd name="connsiteX10" fmla="*/ 0 w 7038365"/>
              <a:gd name="connsiteY10" fmla="*/ 1261946 h 2312588"/>
              <a:gd name="connsiteX11" fmla="*/ 3046606 w 7038365"/>
              <a:gd name="connsiteY11" fmla="*/ 0 h 2312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038365" h="2312588">
                <a:moveTo>
                  <a:pt x="3046606" y="0"/>
                </a:moveTo>
                <a:lnTo>
                  <a:pt x="3046606" y="4"/>
                </a:lnTo>
                <a:lnTo>
                  <a:pt x="7038365" y="2"/>
                </a:lnTo>
                <a:lnTo>
                  <a:pt x="7038365" y="742917"/>
                </a:lnTo>
                <a:lnTo>
                  <a:pt x="7038365" y="742918"/>
                </a:lnTo>
                <a:cubicBezTo>
                  <a:pt x="7038365" y="1153219"/>
                  <a:pt x="6705751" y="1485833"/>
                  <a:pt x="6295450" y="1485833"/>
                </a:cubicBezTo>
                <a:lnTo>
                  <a:pt x="6295450" y="1485836"/>
                </a:lnTo>
                <a:lnTo>
                  <a:pt x="3046605" y="1485836"/>
                </a:lnTo>
                <a:lnTo>
                  <a:pt x="3046605" y="1485832"/>
                </a:lnTo>
                <a:cubicBezTo>
                  <a:pt x="2267133" y="1485832"/>
                  <a:pt x="1561453" y="1801776"/>
                  <a:pt x="1050642" y="2312588"/>
                </a:cubicBezTo>
                <a:lnTo>
                  <a:pt x="0" y="1261946"/>
                </a:lnTo>
                <a:cubicBezTo>
                  <a:pt x="779694" y="482251"/>
                  <a:pt x="1856832" y="0"/>
                  <a:pt x="3046606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" name="椭圆 2"/>
          <p:cNvSpPr/>
          <p:nvPr/>
        </p:nvSpPr>
        <p:spPr>
          <a:xfrm rot="8105220">
            <a:off x="3340214" y="2987252"/>
            <a:ext cx="2212281" cy="726885"/>
          </a:xfrm>
          <a:custGeom>
            <a:avLst/>
            <a:gdLst>
              <a:gd name="connsiteX0" fmla="*/ 3046606 w 7038365"/>
              <a:gd name="connsiteY0" fmla="*/ 0 h 2312588"/>
              <a:gd name="connsiteX1" fmla="*/ 3046606 w 7038365"/>
              <a:gd name="connsiteY1" fmla="*/ 4 h 2312588"/>
              <a:gd name="connsiteX2" fmla="*/ 6295450 w 7038365"/>
              <a:gd name="connsiteY2" fmla="*/ 4 h 2312588"/>
              <a:gd name="connsiteX3" fmla="*/ 7038365 w 7038365"/>
              <a:gd name="connsiteY3" fmla="*/ 2 h 2312588"/>
              <a:gd name="connsiteX4" fmla="*/ 7038365 w 7038365"/>
              <a:gd name="connsiteY4" fmla="*/ 742917 h 2312588"/>
              <a:gd name="connsiteX5" fmla="*/ 7038365 w 7038365"/>
              <a:gd name="connsiteY5" fmla="*/ 742918 h 2312588"/>
              <a:gd name="connsiteX6" fmla="*/ 6295450 w 7038365"/>
              <a:gd name="connsiteY6" fmla="*/ 1485833 h 2312588"/>
              <a:gd name="connsiteX7" fmla="*/ 6295450 w 7038365"/>
              <a:gd name="connsiteY7" fmla="*/ 1485836 h 2312588"/>
              <a:gd name="connsiteX8" fmla="*/ 3046605 w 7038365"/>
              <a:gd name="connsiteY8" fmla="*/ 1485836 h 2312588"/>
              <a:gd name="connsiteX9" fmla="*/ 3046605 w 7038365"/>
              <a:gd name="connsiteY9" fmla="*/ 1485832 h 2312588"/>
              <a:gd name="connsiteX10" fmla="*/ 1050642 w 7038365"/>
              <a:gd name="connsiteY10" fmla="*/ 2312588 h 2312588"/>
              <a:gd name="connsiteX11" fmla="*/ 0 w 7038365"/>
              <a:gd name="connsiteY11" fmla="*/ 1261946 h 2312588"/>
              <a:gd name="connsiteX12" fmla="*/ 3046606 w 7038365"/>
              <a:gd name="connsiteY12" fmla="*/ 0 h 2312588"/>
              <a:gd name="connsiteX0" fmla="*/ 3046606 w 7038365"/>
              <a:gd name="connsiteY0" fmla="*/ 0 h 2312588"/>
              <a:gd name="connsiteX1" fmla="*/ 3046606 w 7038365"/>
              <a:gd name="connsiteY1" fmla="*/ 4 h 2312588"/>
              <a:gd name="connsiteX2" fmla="*/ 7038365 w 7038365"/>
              <a:gd name="connsiteY2" fmla="*/ 2 h 2312588"/>
              <a:gd name="connsiteX3" fmla="*/ 7038365 w 7038365"/>
              <a:gd name="connsiteY3" fmla="*/ 742917 h 2312588"/>
              <a:gd name="connsiteX4" fmla="*/ 7038365 w 7038365"/>
              <a:gd name="connsiteY4" fmla="*/ 742918 h 2312588"/>
              <a:gd name="connsiteX5" fmla="*/ 6295450 w 7038365"/>
              <a:gd name="connsiteY5" fmla="*/ 1485833 h 2312588"/>
              <a:gd name="connsiteX6" fmla="*/ 6295450 w 7038365"/>
              <a:gd name="connsiteY6" fmla="*/ 1485836 h 2312588"/>
              <a:gd name="connsiteX7" fmla="*/ 3046605 w 7038365"/>
              <a:gd name="connsiteY7" fmla="*/ 1485836 h 2312588"/>
              <a:gd name="connsiteX8" fmla="*/ 3046605 w 7038365"/>
              <a:gd name="connsiteY8" fmla="*/ 1485832 h 2312588"/>
              <a:gd name="connsiteX9" fmla="*/ 1050642 w 7038365"/>
              <a:gd name="connsiteY9" fmla="*/ 2312588 h 2312588"/>
              <a:gd name="connsiteX10" fmla="*/ 0 w 7038365"/>
              <a:gd name="connsiteY10" fmla="*/ 1261946 h 2312588"/>
              <a:gd name="connsiteX11" fmla="*/ 3046606 w 7038365"/>
              <a:gd name="connsiteY11" fmla="*/ 0 h 2312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038365" h="2312588">
                <a:moveTo>
                  <a:pt x="3046606" y="0"/>
                </a:moveTo>
                <a:lnTo>
                  <a:pt x="3046606" y="4"/>
                </a:lnTo>
                <a:lnTo>
                  <a:pt x="7038365" y="2"/>
                </a:lnTo>
                <a:lnTo>
                  <a:pt x="7038365" y="742917"/>
                </a:lnTo>
                <a:lnTo>
                  <a:pt x="7038365" y="742918"/>
                </a:lnTo>
                <a:cubicBezTo>
                  <a:pt x="7038365" y="1153219"/>
                  <a:pt x="6705751" y="1485833"/>
                  <a:pt x="6295450" y="1485833"/>
                </a:cubicBezTo>
                <a:lnTo>
                  <a:pt x="6295450" y="1485836"/>
                </a:lnTo>
                <a:lnTo>
                  <a:pt x="3046605" y="1485836"/>
                </a:lnTo>
                <a:lnTo>
                  <a:pt x="3046605" y="1485832"/>
                </a:lnTo>
                <a:cubicBezTo>
                  <a:pt x="2267133" y="1485832"/>
                  <a:pt x="1561453" y="1801776"/>
                  <a:pt x="1050642" y="2312588"/>
                </a:cubicBezTo>
                <a:lnTo>
                  <a:pt x="0" y="1261946"/>
                </a:lnTo>
                <a:cubicBezTo>
                  <a:pt x="779694" y="482251"/>
                  <a:pt x="1856832" y="0"/>
                  <a:pt x="3046606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2" name="副标题 2"/>
          <p:cNvSpPr txBox="1">
            <a:spLocks/>
          </p:cNvSpPr>
          <p:nvPr/>
        </p:nvSpPr>
        <p:spPr>
          <a:xfrm>
            <a:off x="2179586" y="956446"/>
            <a:ext cx="2255419" cy="10243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zh-CN" altLang="en-US" sz="1600" dirty="0">
                <a:solidFill>
                  <a:schemeClr val="tx2"/>
                </a:solidFill>
                <a:cs typeface="+mn-ea"/>
                <a:sym typeface="+mn-lt"/>
              </a:rPr>
              <a:t>添加您的标题添加您的标题添加您的标题</a:t>
            </a:r>
          </a:p>
        </p:txBody>
      </p:sp>
      <p:sp>
        <p:nvSpPr>
          <p:cNvPr id="33" name="副标题 2"/>
          <p:cNvSpPr txBox="1">
            <a:spLocks/>
          </p:cNvSpPr>
          <p:nvPr/>
        </p:nvSpPr>
        <p:spPr>
          <a:xfrm>
            <a:off x="6500954" y="1906927"/>
            <a:ext cx="2255419" cy="10243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zh-CN" altLang="en-US" sz="1600" dirty="0">
                <a:solidFill>
                  <a:schemeClr val="tx2"/>
                </a:solidFill>
                <a:cs typeface="+mn-ea"/>
                <a:sym typeface="+mn-lt"/>
              </a:rPr>
              <a:t>添加您的标题添加您的标题添加您的标题</a:t>
            </a:r>
          </a:p>
        </p:txBody>
      </p:sp>
      <p:sp>
        <p:nvSpPr>
          <p:cNvPr id="34" name="副标题 2"/>
          <p:cNvSpPr txBox="1">
            <a:spLocks/>
          </p:cNvSpPr>
          <p:nvPr/>
        </p:nvSpPr>
        <p:spPr>
          <a:xfrm>
            <a:off x="1085574" y="2815521"/>
            <a:ext cx="2255419" cy="10243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zh-CN" altLang="en-US" sz="1600" dirty="0">
                <a:solidFill>
                  <a:schemeClr val="tx2"/>
                </a:solidFill>
                <a:cs typeface="+mn-ea"/>
                <a:sym typeface="+mn-lt"/>
              </a:rPr>
              <a:t>添加您的标题添加您的标题添加您的标题</a:t>
            </a:r>
          </a:p>
        </p:txBody>
      </p:sp>
      <p:sp>
        <p:nvSpPr>
          <p:cNvPr id="35" name="副标题 2"/>
          <p:cNvSpPr txBox="1">
            <a:spLocks/>
          </p:cNvSpPr>
          <p:nvPr/>
        </p:nvSpPr>
        <p:spPr>
          <a:xfrm>
            <a:off x="5318391" y="3644499"/>
            <a:ext cx="2254491" cy="10243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indent="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  <a:latin typeface="张海山锐线体2.0" panose="02000000000000000000" pitchFamily="2" charset="-122"/>
                <a:ea typeface="张海山锐线体2.0" panose="02000000000000000000" pitchFamily="2" charset="-122"/>
              </a:defRPr>
            </a:lvl1pPr>
            <a:lvl2pPr indent="0" algn="ctr">
              <a:spcBef>
                <a:spcPct val="20000"/>
              </a:spcBef>
              <a:buFont typeface="Arial" panose="020B0604020202020204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anose="020B0604020202020204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添加您的标题添加您的标题添加您的标题</a:t>
            </a:r>
          </a:p>
        </p:txBody>
      </p:sp>
      <p:sp>
        <p:nvSpPr>
          <p:cNvPr id="6" name="椭圆 9"/>
          <p:cNvSpPr/>
          <p:nvPr/>
        </p:nvSpPr>
        <p:spPr>
          <a:xfrm>
            <a:off x="3854216" y="2051206"/>
            <a:ext cx="1981231" cy="735782"/>
          </a:xfrm>
          <a:custGeom>
            <a:avLst/>
            <a:gdLst>
              <a:gd name="connsiteX0" fmla="*/ 2372430 w 6434951"/>
              <a:gd name="connsiteY0" fmla="*/ 0 h 2389791"/>
              <a:gd name="connsiteX1" fmla="*/ 6434951 w 6434951"/>
              <a:gd name="connsiteY1" fmla="*/ 0 h 2389791"/>
              <a:gd name="connsiteX2" fmla="*/ 6434951 w 6434951"/>
              <a:gd name="connsiteY2" fmla="*/ 756084 h 2389791"/>
              <a:gd name="connsiteX3" fmla="*/ 5678867 w 6434951"/>
              <a:gd name="connsiteY3" fmla="*/ 1512168 h 2389791"/>
              <a:gd name="connsiteX4" fmla="*/ 2372431 w 6434951"/>
              <a:gd name="connsiteY4" fmla="*/ 1512168 h 2389791"/>
              <a:gd name="connsiteX5" fmla="*/ 2372431 w 6434951"/>
              <a:gd name="connsiteY5" fmla="*/ 1513046 h 2389791"/>
              <a:gd name="connsiteX6" fmla="*/ 1512168 w 6434951"/>
              <a:gd name="connsiteY6" fmla="*/ 2389791 h 2389791"/>
              <a:gd name="connsiteX7" fmla="*/ 0 w 6434951"/>
              <a:gd name="connsiteY7" fmla="*/ 2389791 h 2389791"/>
              <a:gd name="connsiteX8" fmla="*/ 2372430 w 6434951"/>
              <a:gd name="connsiteY8" fmla="*/ 878 h 2389791"/>
              <a:gd name="connsiteX9" fmla="*/ 2372430 w 6434951"/>
              <a:gd name="connsiteY9" fmla="*/ 0 h 2389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434951" h="2389791">
                <a:moveTo>
                  <a:pt x="2372430" y="0"/>
                </a:moveTo>
                <a:lnTo>
                  <a:pt x="6434951" y="0"/>
                </a:lnTo>
                <a:lnTo>
                  <a:pt x="6434951" y="756084"/>
                </a:lnTo>
                <a:cubicBezTo>
                  <a:pt x="6434951" y="1173658"/>
                  <a:pt x="6096441" y="1512168"/>
                  <a:pt x="5678867" y="1512168"/>
                </a:cubicBezTo>
                <a:lnTo>
                  <a:pt x="2372431" y="1512168"/>
                </a:lnTo>
                <a:lnTo>
                  <a:pt x="2372431" y="1513046"/>
                </a:lnTo>
                <a:cubicBezTo>
                  <a:pt x="1895739" y="1521593"/>
                  <a:pt x="1512168" y="1910898"/>
                  <a:pt x="1512168" y="2389791"/>
                </a:cubicBezTo>
                <a:lnTo>
                  <a:pt x="0" y="2389791"/>
                </a:lnTo>
                <a:cubicBezTo>
                  <a:pt x="0" y="1075739"/>
                  <a:pt x="1060573" y="9398"/>
                  <a:pt x="2372430" y="878"/>
                </a:cubicBezTo>
                <a:lnTo>
                  <a:pt x="2372430" y="0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4894828" y="3688194"/>
            <a:ext cx="383852" cy="383852"/>
            <a:chOff x="7436570" y="3082777"/>
            <a:chExt cx="590551" cy="590551"/>
          </a:xfrm>
        </p:grpSpPr>
        <p:sp>
          <p:nvSpPr>
            <p:cNvPr id="13" name="Oval 1556"/>
            <p:cNvSpPr>
              <a:spLocks noChangeArrowheads="1"/>
            </p:cNvSpPr>
            <p:nvPr/>
          </p:nvSpPr>
          <p:spPr bwMode="auto">
            <a:xfrm>
              <a:off x="7436570" y="3082777"/>
              <a:ext cx="590551" cy="590551"/>
            </a:xfrm>
            <a:prstGeom prst="ellipse">
              <a:avLst/>
            </a:prstGeom>
            <a:gradFill flip="none" rotWithShape="0">
              <a:gsLst>
                <a:gs pos="0">
                  <a:srgbClr val="F6F6F0">
                    <a:lumMod val="85000"/>
                  </a:srgbClr>
                </a:gs>
                <a:gs pos="100000">
                  <a:srgbClr val="F6F6F0">
                    <a:lumMod val="40000"/>
                    <a:lumOff val="60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190500" dist="1270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4" name="Oval 1556_1"/>
            <p:cNvSpPr>
              <a:spLocks noChangeArrowheads="1"/>
            </p:cNvSpPr>
            <p:nvPr/>
          </p:nvSpPr>
          <p:spPr bwMode="auto">
            <a:xfrm>
              <a:off x="7449408" y="3095615"/>
              <a:ext cx="564875" cy="564875"/>
            </a:xfrm>
            <a:prstGeom prst="ellipse">
              <a:avLst/>
            </a:prstGeom>
            <a:gradFill flip="none" rotWithShape="1">
              <a:gsLst>
                <a:gs pos="0">
                  <a:srgbClr val="F6F6F0">
                    <a:lumMod val="90000"/>
                  </a:srgbClr>
                </a:gs>
                <a:gs pos="100000">
                  <a:srgbClr val="F6F6F0">
                    <a:lumMod val="40000"/>
                    <a:lumOff val="6000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5" name="Freeform 55"/>
            <p:cNvSpPr>
              <a:spLocks/>
            </p:cNvSpPr>
            <p:nvPr/>
          </p:nvSpPr>
          <p:spPr bwMode="auto">
            <a:xfrm>
              <a:off x="7600374" y="3258672"/>
              <a:ext cx="418839" cy="409920"/>
            </a:xfrm>
            <a:custGeom>
              <a:avLst/>
              <a:gdLst/>
              <a:ahLst/>
              <a:cxnLst/>
              <a:rect l="l" t="t" r="r" b="b"/>
              <a:pathLst>
                <a:path w="349087" h="341653">
                  <a:moveTo>
                    <a:pt x="92664" y="0"/>
                  </a:moveTo>
                  <a:lnTo>
                    <a:pt x="165672" y="0"/>
                  </a:lnTo>
                  <a:lnTo>
                    <a:pt x="174096" y="33696"/>
                  </a:lnTo>
                  <a:lnTo>
                    <a:pt x="238680" y="33696"/>
                  </a:lnTo>
                  <a:lnTo>
                    <a:pt x="349087" y="144103"/>
                  </a:lnTo>
                  <a:cubicBezTo>
                    <a:pt x="333149" y="245677"/>
                    <a:pt x="253038" y="325761"/>
                    <a:pt x="151450" y="341653"/>
                  </a:cubicBezTo>
                  <a:lnTo>
                    <a:pt x="0" y="193752"/>
                  </a:lnTo>
                  <a:lnTo>
                    <a:pt x="8424" y="42120"/>
                  </a:lnTo>
                  <a:lnTo>
                    <a:pt x="87048" y="42120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50000"/>
                    <a:alpha val="81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6" name="Oval 39"/>
            <p:cNvSpPr>
              <a:spLocks noChangeArrowheads="1"/>
            </p:cNvSpPr>
            <p:nvPr/>
          </p:nvSpPr>
          <p:spPr bwMode="auto">
            <a:xfrm>
              <a:off x="7598350" y="3245868"/>
              <a:ext cx="293109" cy="239206"/>
            </a:xfrm>
            <a:custGeom>
              <a:avLst/>
              <a:gdLst/>
              <a:ahLst/>
              <a:cxnLst/>
              <a:rect l="l" t="t" r="r" b="b"/>
              <a:pathLst>
                <a:path w="138112" h="112713">
                  <a:moveTo>
                    <a:pt x="74612" y="44450"/>
                  </a:moveTo>
                  <a:cubicBezTo>
                    <a:pt x="62337" y="44450"/>
                    <a:pt x="52387" y="54756"/>
                    <a:pt x="52387" y="67469"/>
                  </a:cubicBezTo>
                  <a:cubicBezTo>
                    <a:pt x="52387" y="80182"/>
                    <a:pt x="62337" y="90488"/>
                    <a:pt x="74612" y="90488"/>
                  </a:cubicBezTo>
                  <a:cubicBezTo>
                    <a:pt x="86887" y="90488"/>
                    <a:pt x="96837" y="80182"/>
                    <a:pt x="96837" y="67469"/>
                  </a:cubicBezTo>
                  <a:cubicBezTo>
                    <a:pt x="96837" y="54756"/>
                    <a:pt x="86887" y="44450"/>
                    <a:pt x="74612" y="44450"/>
                  </a:cubicBezTo>
                  <a:close/>
                  <a:moveTo>
                    <a:pt x="74613" y="38100"/>
                  </a:moveTo>
                  <a:cubicBezTo>
                    <a:pt x="91272" y="38100"/>
                    <a:pt x="104776" y="51249"/>
                    <a:pt x="104776" y="67469"/>
                  </a:cubicBezTo>
                  <a:cubicBezTo>
                    <a:pt x="104776" y="83689"/>
                    <a:pt x="91272" y="96838"/>
                    <a:pt x="74613" y="96838"/>
                  </a:cubicBezTo>
                  <a:cubicBezTo>
                    <a:pt x="57954" y="96838"/>
                    <a:pt x="44450" y="83689"/>
                    <a:pt x="44450" y="67469"/>
                  </a:cubicBezTo>
                  <a:cubicBezTo>
                    <a:pt x="44450" y="51249"/>
                    <a:pt x="57954" y="38100"/>
                    <a:pt x="74613" y="38100"/>
                  </a:cubicBezTo>
                  <a:close/>
                  <a:moveTo>
                    <a:pt x="74613" y="33338"/>
                  </a:moveTo>
                  <a:cubicBezTo>
                    <a:pt x="56201" y="33338"/>
                    <a:pt x="41275" y="48619"/>
                    <a:pt x="41275" y="67470"/>
                  </a:cubicBezTo>
                  <a:cubicBezTo>
                    <a:pt x="41275" y="86321"/>
                    <a:pt x="56201" y="101602"/>
                    <a:pt x="74613" y="101602"/>
                  </a:cubicBezTo>
                  <a:cubicBezTo>
                    <a:pt x="93025" y="101602"/>
                    <a:pt x="107951" y="86321"/>
                    <a:pt x="107951" y="67470"/>
                  </a:cubicBezTo>
                  <a:cubicBezTo>
                    <a:pt x="107951" y="48619"/>
                    <a:pt x="93025" y="33338"/>
                    <a:pt x="74613" y="33338"/>
                  </a:cubicBezTo>
                  <a:close/>
                  <a:moveTo>
                    <a:pt x="14816" y="30163"/>
                  </a:moveTo>
                  <a:lnTo>
                    <a:pt x="11112" y="34132"/>
                  </a:lnTo>
                  <a:lnTo>
                    <a:pt x="14816" y="38101"/>
                  </a:lnTo>
                  <a:cubicBezTo>
                    <a:pt x="14821" y="38101"/>
                    <a:pt x="14915" y="38101"/>
                    <a:pt x="16668" y="38101"/>
                  </a:cubicBezTo>
                  <a:lnTo>
                    <a:pt x="29633" y="38101"/>
                  </a:lnTo>
                  <a:lnTo>
                    <a:pt x="33337" y="34132"/>
                  </a:lnTo>
                  <a:lnTo>
                    <a:pt x="29633" y="30163"/>
                  </a:lnTo>
                  <a:cubicBezTo>
                    <a:pt x="29627" y="30163"/>
                    <a:pt x="29534" y="30163"/>
                    <a:pt x="27781" y="30163"/>
                  </a:cubicBezTo>
                  <a:close/>
                  <a:moveTo>
                    <a:pt x="125412" y="26988"/>
                  </a:moveTo>
                  <a:cubicBezTo>
                    <a:pt x="121905" y="26988"/>
                    <a:pt x="119062" y="29476"/>
                    <a:pt x="119062" y="32545"/>
                  </a:cubicBezTo>
                  <a:cubicBezTo>
                    <a:pt x="119062" y="35614"/>
                    <a:pt x="121905" y="38102"/>
                    <a:pt x="125412" y="38102"/>
                  </a:cubicBezTo>
                  <a:cubicBezTo>
                    <a:pt x="128919" y="38102"/>
                    <a:pt x="131762" y="35614"/>
                    <a:pt x="131762" y="32545"/>
                  </a:cubicBezTo>
                  <a:cubicBezTo>
                    <a:pt x="131762" y="29476"/>
                    <a:pt x="128919" y="26988"/>
                    <a:pt x="125412" y="26988"/>
                  </a:cubicBezTo>
                  <a:close/>
                  <a:moveTo>
                    <a:pt x="60325" y="7938"/>
                  </a:moveTo>
                  <a:cubicBezTo>
                    <a:pt x="60333" y="11113"/>
                    <a:pt x="60803" y="11113"/>
                    <a:pt x="90487" y="11113"/>
                  </a:cubicBezTo>
                  <a:cubicBezTo>
                    <a:pt x="90487" y="7938"/>
                    <a:pt x="90487" y="7938"/>
                    <a:pt x="60325" y="7938"/>
                  </a:cubicBezTo>
                  <a:close/>
                  <a:moveTo>
                    <a:pt x="55991" y="0"/>
                  </a:moveTo>
                  <a:cubicBezTo>
                    <a:pt x="56001" y="0"/>
                    <a:pt x="56594" y="0"/>
                    <a:pt x="93319" y="0"/>
                  </a:cubicBezTo>
                  <a:cubicBezTo>
                    <a:pt x="97052" y="0"/>
                    <a:pt x="100785" y="0"/>
                    <a:pt x="100785" y="7514"/>
                  </a:cubicBezTo>
                  <a:cubicBezTo>
                    <a:pt x="100785" y="7522"/>
                    <a:pt x="100785" y="7619"/>
                    <a:pt x="100785" y="8923"/>
                  </a:cubicBezTo>
                  <a:lnTo>
                    <a:pt x="100785" y="18785"/>
                  </a:lnTo>
                  <a:cubicBezTo>
                    <a:pt x="100799" y="18785"/>
                    <a:pt x="101427" y="18785"/>
                    <a:pt x="130647" y="18785"/>
                  </a:cubicBezTo>
                  <a:cubicBezTo>
                    <a:pt x="134379" y="18785"/>
                    <a:pt x="138112" y="22542"/>
                    <a:pt x="138112" y="26300"/>
                  </a:cubicBezTo>
                  <a:cubicBezTo>
                    <a:pt x="138112" y="26316"/>
                    <a:pt x="138112" y="27451"/>
                    <a:pt x="138112" y="105199"/>
                  </a:cubicBezTo>
                  <a:cubicBezTo>
                    <a:pt x="138112" y="108956"/>
                    <a:pt x="134379" y="112713"/>
                    <a:pt x="130647" y="112713"/>
                  </a:cubicBezTo>
                  <a:cubicBezTo>
                    <a:pt x="130632" y="112713"/>
                    <a:pt x="129300" y="112713"/>
                    <a:pt x="7465" y="112713"/>
                  </a:cubicBezTo>
                  <a:cubicBezTo>
                    <a:pt x="3733" y="112713"/>
                    <a:pt x="0" y="108956"/>
                    <a:pt x="0" y="105199"/>
                  </a:cubicBezTo>
                  <a:cubicBezTo>
                    <a:pt x="0" y="105182"/>
                    <a:pt x="0" y="104041"/>
                    <a:pt x="0" y="26300"/>
                  </a:cubicBezTo>
                  <a:cubicBezTo>
                    <a:pt x="0" y="22542"/>
                    <a:pt x="3733" y="18785"/>
                    <a:pt x="7465" y="18785"/>
                  </a:cubicBezTo>
                  <a:cubicBezTo>
                    <a:pt x="7471" y="18785"/>
                    <a:pt x="7535" y="18785"/>
                    <a:pt x="8399" y="18785"/>
                  </a:cubicBezTo>
                  <a:lnTo>
                    <a:pt x="14931" y="18785"/>
                  </a:lnTo>
                  <a:cubicBezTo>
                    <a:pt x="14931" y="15028"/>
                    <a:pt x="14931" y="11271"/>
                    <a:pt x="18664" y="11271"/>
                  </a:cubicBezTo>
                  <a:cubicBezTo>
                    <a:pt x="18671" y="11271"/>
                    <a:pt x="18793" y="11271"/>
                    <a:pt x="20997" y="11271"/>
                  </a:cubicBezTo>
                  <a:lnTo>
                    <a:pt x="37327" y="11271"/>
                  </a:lnTo>
                  <a:lnTo>
                    <a:pt x="41060" y="18785"/>
                  </a:lnTo>
                  <a:cubicBezTo>
                    <a:pt x="41065" y="18785"/>
                    <a:pt x="41129" y="18785"/>
                    <a:pt x="41993" y="18785"/>
                  </a:cubicBezTo>
                  <a:lnTo>
                    <a:pt x="48526" y="18785"/>
                  </a:lnTo>
                  <a:cubicBezTo>
                    <a:pt x="48526" y="18778"/>
                    <a:pt x="48526" y="18681"/>
                    <a:pt x="48526" y="17376"/>
                  </a:cubicBezTo>
                  <a:lnTo>
                    <a:pt x="48526" y="7514"/>
                  </a:lnTo>
                  <a:cubicBezTo>
                    <a:pt x="48526" y="0"/>
                    <a:pt x="52259" y="0"/>
                    <a:pt x="5599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059836" y="1928489"/>
            <a:ext cx="383852" cy="383852"/>
            <a:chOff x="7436570" y="-243911"/>
            <a:chExt cx="590551" cy="590551"/>
          </a:xfrm>
        </p:grpSpPr>
        <p:sp>
          <p:nvSpPr>
            <p:cNvPr id="23" name="Oval 1556"/>
            <p:cNvSpPr>
              <a:spLocks noChangeArrowheads="1"/>
            </p:cNvSpPr>
            <p:nvPr/>
          </p:nvSpPr>
          <p:spPr bwMode="auto">
            <a:xfrm>
              <a:off x="7436570" y="-243911"/>
              <a:ext cx="590551" cy="590551"/>
            </a:xfrm>
            <a:prstGeom prst="ellipse">
              <a:avLst/>
            </a:prstGeom>
            <a:gradFill flip="none" rotWithShape="0">
              <a:gsLst>
                <a:gs pos="0">
                  <a:srgbClr val="F6F6F0">
                    <a:lumMod val="85000"/>
                  </a:srgbClr>
                </a:gs>
                <a:gs pos="100000">
                  <a:srgbClr val="F6F6F0">
                    <a:lumMod val="40000"/>
                    <a:lumOff val="60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190500" dist="1270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4" name="Oval 1556_1"/>
            <p:cNvSpPr>
              <a:spLocks noChangeArrowheads="1"/>
            </p:cNvSpPr>
            <p:nvPr/>
          </p:nvSpPr>
          <p:spPr bwMode="auto">
            <a:xfrm>
              <a:off x="7449408" y="-231073"/>
              <a:ext cx="564875" cy="564875"/>
            </a:xfrm>
            <a:prstGeom prst="ellipse">
              <a:avLst/>
            </a:prstGeom>
            <a:gradFill flip="none" rotWithShape="1">
              <a:gsLst>
                <a:gs pos="0">
                  <a:srgbClr val="F6F6F0">
                    <a:lumMod val="90000"/>
                  </a:srgbClr>
                </a:gs>
                <a:gs pos="100000">
                  <a:srgbClr val="F6F6F0">
                    <a:lumMod val="40000"/>
                    <a:lumOff val="6000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5" name="Freeform 56"/>
            <p:cNvSpPr>
              <a:spLocks/>
            </p:cNvSpPr>
            <p:nvPr/>
          </p:nvSpPr>
          <p:spPr bwMode="auto">
            <a:xfrm>
              <a:off x="7617222" y="-61407"/>
              <a:ext cx="405097" cy="398031"/>
            </a:xfrm>
            <a:custGeom>
              <a:avLst/>
              <a:gdLst/>
              <a:ahLst/>
              <a:cxnLst/>
              <a:rect l="l" t="t" r="r" b="b"/>
              <a:pathLst>
                <a:path w="337633" h="331744">
                  <a:moveTo>
                    <a:pt x="199368" y="0"/>
                  </a:moveTo>
                  <a:lnTo>
                    <a:pt x="337633" y="138265"/>
                  </a:lnTo>
                  <a:cubicBezTo>
                    <a:pt x="322517" y="233538"/>
                    <a:pt x="250872" y="309816"/>
                    <a:pt x="158025" y="331744"/>
                  </a:cubicBezTo>
                  <a:lnTo>
                    <a:pt x="0" y="171288"/>
                  </a:lnTo>
                  <a:lnTo>
                    <a:pt x="39312" y="146016"/>
                  </a:lnTo>
                  <a:lnTo>
                    <a:pt x="47736" y="5616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50000"/>
                    <a:alpha val="81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6" name="Freeform 46"/>
            <p:cNvSpPr>
              <a:spLocks/>
            </p:cNvSpPr>
            <p:nvPr/>
          </p:nvSpPr>
          <p:spPr bwMode="auto">
            <a:xfrm>
              <a:off x="7609811" y="-59386"/>
              <a:ext cx="245941" cy="232468"/>
            </a:xfrm>
            <a:custGeom>
              <a:avLst/>
              <a:gdLst/>
              <a:ahLst/>
              <a:cxnLst/>
              <a:rect l="l" t="t" r="r" b="b"/>
              <a:pathLst>
                <a:path w="115887" h="109538">
                  <a:moveTo>
                    <a:pt x="33337" y="26988"/>
                  </a:moveTo>
                  <a:cubicBezTo>
                    <a:pt x="33337" y="26988"/>
                    <a:pt x="33337" y="26988"/>
                    <a:pt x="33337" y="27980"/>
                  </a:cubicBezTo>
                  <a:lnTo>
                    <a:pt x="33337" y="34926"/>
                  </a:lnTo>
                  <a:lnTo>
                    <a:pt x="112712" y="34926"/>
                  </a:lnTo>
                  <a:cubicBezTo>
                    <a:pt x="112712" y="34926"/>
                    <a:pt x="112712" y="34926"/>
                    <a:pt x="112712" y="33934"/>
                  </a:cubicBezTo>
                  <a:lnTo>
                    <a:pt x="112712" y="26988"/>
                  </a:lnTo>
                  <a:cubicBezTo>
                    <a:pt x="108932" y="26988"/>
                    <a:pt x="108932" y="26988"/>
                    <a:pt x="33337" y="26988"/>
                  </a:cubicBezTo>
                  <a:close/>
                  <a:moveTo>
                    <a:pt x="33645" y="0"/>
                  </a:moveTo>
                  <a:cubicBezTo>
                    <a:pt x="33645" y="0"/>
                    <a:pt x="33645" y="0"/>
                    <a:pt x="108411" y="0"/>
                  </a:cubicBezTo>
                  <a:cubicBezTo>
                    <a:pt x="112149" y="0"/>
                    <a:pt x="115887" y="3777"/>
                    <a:pt x="115887" y="7554"/>
                  </a:cubicBezTo>
                  <a:cubicBezTo>
                    <a:pt x="115887" y="7554"/>
                    <a:pt x="115887" y="7554"/>
                    <a:pt x="115887" y="8499"/>
                  </a:cubicBezTo>
                  <a:lnTo>
                    <a:pt x="115887" y="15109"/>
                  </a:lnTo>
                  <a:cubicBezTo>
                    <a:pt x="115887" y="18886"/>
                    <a:pt x="115887" y="18886"/>
                    <a:pt x="115887" y="98207"/>
                  </a:cubicBezTo>
                  <a:cubicBezTo>
                    <a:pt x="115887" y="101984"/>
                    <a:pt x="112149" y="109538"/>
                    <a:pt x="100934" y="109538"/>
                  </a:cubicBezTo>
                  <a:cubicBezTo>
                    <a:pt x="93457" y="109538"/>
                    <a:pt x="85981" y="101984"/>
                    <a:pt x="85981" y="98207"/>
                  </a:cubicBezTo>
                  <a:cubicBezTo>
                    <a:pt x="85981" y="90652"/>
                    <a:pt x="93457" y="83098"/>
                    <a:pt x="100934" y="83098"/>
                  </a:cubicBezTo>
                  <a:cubicBezTo>
                    <a:pt x="104672" y="83098"/>
                    <a:pt x="108411" y="86875"/>
                    <a:pt x="112149" y="86875"/>
                  </a:cubicBezTo>
                  <a:cubicBezTo>
                    <a:pt x="112149" y="86875"/>
                    <a:pt x="112149" y="86875"/>
                    <a:pt x="112149" y="37772"/>
                  </a:cubicBezTo>
                  <a:cubicBezTo>
                    <a:pt x="112149" y="37772"/>
                    <a:pt x="112149" y="37772"/>
                    <a:pt x="33645" y="37772"/>
                  </a:cubicBezTo>
                  <a:cubicBezTo>
                    <a:pt x="33645" y="37772"/>
                    <a:pt x="33645" y="37772"/>
                    <a:pt x="33645" y="98207"/>
                  </a:cubicBezTo>
                  <a:cubicBezTo>
                    <a:pt x="33645" y="101984"/>
                    <a:pt x="26168" y="109538"/>
                    <a:pt x="14953" y="109538"/>
                  </a:cubicBezTo>
                  <a:cubicBezTo>
                    <a:pt x="7477" y="109538"/>
                    <a:pt x="0" y="101984"/>
                    <a:pt x="0" y="98207"/>
                  </a:cubicBezTo>
                  <a:cubicBezTo>
                    <a:pt x="0" y="90652"/>
                    <a:pt x="7477" y="83098"/>
                    <a:pt x="14953" y="83098"/>
                  </a:cubicBezTo>
                  <a:cubicBezTo>
                    <a:pt x="18692" y="83098"/>
                    <a:pt x="22430" y="86875"/>
                    <a:pt x="26168" y="86875"/>
                  </a:cubicBezTo>
                  <a:cubicBezTo>
                    <a:pt x="26168" y="86875"/>
                    <a:pt x="26168" y="86875"/>
                    <a:pt x="26168" y="18886"/>
                  </a:cubicBezTo>
                  <a:cubicBezTo>
                    <a:pt x="26168" y="15109"/>
                    <a:pt x="26168" y="15109"/>
                    <a:pt x="26168" y="14165"/>
                  </a:cubicBezTo>
                  <a:lnTo>
                    <a:pt x="26168" y="7554"/>
                  </a:lnTo>
                  <a:cubicBezTo>
                    <a:pt x="26168" y="3777"/>
                    <a:pt x="29906" y="0"/>
                    <a:pt x="336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44315" y="2886484"/>
            <a:ext cx="395676" cy="383852"/>
            <a:chOff x="7436570" y="1973881"/>
            <a:chExt cx="590551" cy="590551"/>
          </a:xfrm>
        </p:grpSpPr>
        <p:sp>
          <p:nvSpPr>
            <p:cNvPr id="28" name="Oval 1556"/>
            <p:cNvSpPr>
              <a:spLocks noChangeArrowheads="1"/>
            </p:cNvSpPr>
            <p:nvPr/>
          </p:nvSpPr>
          <p:spPr bwMode="auto">
            <a:xfrm>
              <a:off x="7436570" y="1973881"/>
              <a:ext cx="590551" cy="590551"/>
            </a:xfrm>
            <a:prstGeom prst="ellipse">
              <a:avLst/>
            </a:prstGeom>
            <a:gradFill flip="none" rotWithShape="0">
              <a:gsLst>
                <a:gs pos="0">
                  <a:srgbClr val="F6F6F0">
                    <a:lumMod val="85000"/>
                  </a:srgbClr>
                </a:gs>
                <a:gs pos="100000">
                  <a:srgbClr val="F6F6F0">
                    <a:lumMod val="40000"/>
                    <a:lumOff val="60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190500" dist="1270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9" name="Oval 1556_1"/>
            <p:cNvSpPr>
              <a:spLocks noChangeArrowheads="1"/>
            </p:cNvSpPr>
            <p:nvPr/>
          </p:nvSpPr>
          <p:spPr bwMode="auto">
            <a:xfrm>
              <a:off x="7449408" y="1986719"/>
              <a:ext cx="564875" cy="564875"/>
            </a:xfrm>
            <a:prstGeom prst="ellipse">
              <a:avLst/>
            </a:prstGeom>
            <a:gradFill flip="none" rotWithShape="1">
              <a:gsLst>
                <a:gs pos="0">
                  <a:srgbClr val="F6F6F0">
                    <a:lumMod val="90000"/>
                  </a:srgbClr>
                </a:gs>
                <a:gs pos="100000">
                  <a:srgbClr val="F6F6F0">
                    <a:lumMod val="40000"/>
                    <a:lumOff val="6000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30" name="Freeform 54"/>
            <p:cNvSpPr>
              <a:spLocks/>
            </p:cNvSpPr>
            <p:nvPr/>
          </p:nvSpPr>
          <p:spPr bwMode="auto">
            <a:xfrm>
              <a:off x="7587035" y="2158012"/>
              <a:ext cx="429387" cy="390776"/>
            </a:xfrm>
            <a:custGeom>
              <a:avLst/>
              <a:gdLst/>
              <a:ahLst/>
              <a:cxnLst/>
              <a:rect l="l" t="t" r="r" b="b"/>
              <a:pathLst>
                <a:path w="357878" h="325697">
                  <a:moveTo>
                    <a:pt x="19656" y="0"/>
                  </a:moveTo>
                  <a:lnTo>
                    <a:pt x="171289" y="0"/>
                  </a:lnTo>
                  <a:lnTo>
                    <a:pt x="233065" y="61776"/>
                  </a:lnTo>
                  <a:lnTo>
                    <a:pt x="272377" y="67392"/>
                  </a:lnTo>
                  <a:lnTo>
                    <a:pt x="357878" y="153740"/>
                  </a:lnTo>
                  <a:cubicBezTo>
                    <a:pt x="336295" y="239088"/>
                    <a:pt x="268350" y="305718"/>
                    <a:pt x="182343" y="325697"/>
                  </a:cubicBezTo>
                  <a:lnTo>
                    <a:pt x="0" y="146016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50000"/>
                    <a:alpha val="81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31" name="Freeform 32"/>
            <p:cNvSpPr>
              <a:spLocks/>
            </p:cNvSpPr>
            <p:nvPr/>
          </p:nvSpPr>
          <p:spPr bwMode="auto">
            <a:xfrm>
              <a:off x="7585284" y="2146153"/>
              <a:ext cx="340276" cy="269526"/>
            </a:xfrm>
            <a:custGeom>
              <a:avLst/>
              <a:gdLst/>
              <a:ahLst/>
              <a:cxnLst/>
              <a:rect l="l" t="t" r="r" b="b"/>
              <a:pathLst>
                <a:path w="160337" h="127000">
                  <a:moveTo>
                    <a:pt x="134937" y="66675"/>
                  </a:moveTo>
                  <a:lnTo>
                    <a:pt x="131762" y="73025"/>
                  </a:lnTo>
                  <a:lnTo>
                    <a:pt x="134937" y="79375"/>
                  </a:lnTo>
                  <a:lnTo>
                    <a:pt x="138112" y="73025"/>
                  </a:lnTo>
                  <a:close/>
                  <a:moveTo>
                    <a:pt x="110331" y="66675"/>
                  </a:moveTo>
                  <a:cubicBezTo>
                    <a:pt x="107263" y="66675"/>
                    <a:pt x="104775" y="69518"/>
                    <a:pt x="104775" y="73025"/>
                  </a:cubicBezTo>
                  <a:cubicBezTo>
                    <a:pt x="104775" y="76532"/>
                    <a:pt x="107263" y="79375"/>
                    <a:pt x="110331" y="79375"/>
                  </a:cubicBezTo>
                  <a:cubicBezTo>
                    <a:pt x="113399" y="79375"/>
                    <a:pt x="115887" y="76532"/>
                    <a:pt x="115887" y="73025"/>
                  </a:cubicBezTo>
                  <a:cubicBezTo>
                    <a:pt x="115887" y="69518"/>
                    <a:pt x="113399" y="66675"/>
                    <a:pt x="110331" y="66675"/>
                  </a:cubicBezTo>
                  <a:close/>
                  <a:moveTo>
                    <a:pt x="104775" y="38100"/>
                  </a:moveTo>
                  <a:cubicBezTo>
                    <a:pt x="104789" y="38100"/>
                    <a:pt x="105551" y="38100"/>
                    <a:pt x="145521" y="38100"/>
                  </a:cubicBezTo>
                  <a:cubicBezTo>
                    <a:pt x="152929" y="38100"/>
                    <a:pt x="156633" y="41804"/>
                    <a:pt x="156633" y="49213"/>
                  </a:cubicBezTo>
                  <a:cubicBezTo>
                    <a:pt x="156633" y="49231"/>
                    <a:pt x="156633" y="50127"/>
                    <a:pt x="156633" y="93663"/>
                  </a:cubicBezTo>
                  <a:lnTo>
                    <a:pt x="160337" y="127000"/>
                  </a:lnTo>
                  <a:cubicBezTo>
                    <a:pt x="160328" y="126989"/>
                    <a:pt x="159923" y="126503"/>
                    <a:pt x="141816" y="104775"/>
                  </a:cubicBezTo>
                  <a:cubicBezTo>
                    <a:pt x="141800" y="104775"/>
                    <a:pt x="140748" y="104775"/>
                    <a:pt x="71438" y="104775"/>
                  </a:cubicBezTo>
                  <a:cubicBezTo>
                    <a:pt x="64029" y="104775"/>
                    <a:pt x="60325" y="101071"/>
                    <a:pt x="60325" y="93663"/>
                  </a:cubicBezTo>
                  <a:cubicBezTo>
                    <a:pt x="60325" y="93655"/>
                    <a:pt x="60325" y="93530"/>
                    <a:pt x="60325" y="91348"/>
                  </a:cubicBezTo>
                  <a:lnTo>
                    <a:pt x="60325" y="75142"/>
                  </a:lnTo>
                  <a:cubicBezTo>
                    <a:pt x="60333" y="75142"/>
                    <a:pt x="60457" y="75142"/>
                    <a:pt x="62640" y="75142"/>
                  </a:cubicBezTo>
                  <a:lnTo>
                    <a:pt x="78846" y="75142"/>
                  </a:lnTo>
                  <a:lnTo>
                    <a:pt x="82550" y="78846"/>
                  </a:lnTo>
                  <a:cubicBezTo>
                    <a:pt x="86254" y="78846"/>
                    <a:pt x="89958" y="78846"/>
                    <a:pt x="89958" y="75142"/>
                  </a:cubicBezTo>
                  <a:cubicBezTo>
                    <a:pt x="101071" y="75142"/>
                    <a:pt x="104775" y="67733"/>
                    <a:pt x="104775" y="64029"/>
                  </a:cubicBezTo>
                  <a:cubicBezTo>
                    <a:pt x="104775" y="64016"/>
                    <a:pt x="104775" y="63447"/>
                    <a:pt x="104775" y="38100"/>
                  </a:cubicBezTo>
                  <a:close/>
                  <a:moveTo>
                    <a:pt x="78581" y="30163"/>
                  </a:moveTo>
                  <a:cubicBezTo>
                    <a:pt x="74635" y="30163"/>
                    <a:pt x="71437" y="32651"/>
                    <a:pt x="71437" y="35720"/>
                  </a:cubicBezTo>
                  <a:cubicBezTo>
                    <a:pt x="71437" y="38789"/>
                    <a:pt x="74635" y="41277"/>
                    <a:pt x="78581" y="41277"/>
                  </a:cubicBezTo>
                  <a:cubicBezTo>
                    <a:pt x="82527" y="41277"/>
                    <a:pt x="85725" y="38789"/>
                    <a:pt x="85725" y="35720"/>
                  </a:cubicBezTo>
                  <a:cubicBezTo>
                    <a:pt x="85725" y="32651"/>
                    <a:pt x="82527" y="30163"/>
                    <a:pt x="78581" y="30163"/>
                  </a:cubicBezTo>
                  <a:close/>
                  <a:moveTo>
                    <a:pt x="52388" y="30163"/>
                  </a:moveTo>
                  <a:cubicBezTo>
                    <a:pt x="48004" y="30163"/>
                    <a:pt x="44450" y="32651"/>
                    <a:pt x="44450" y="35720"/>
                  </a:cubicBezTo>
                  <a:cubicBezTo>
                    <a:pt x="44450" y="38789"/>
                    <a:pt x="48004" y="41277"/>
                    <a:pt x="52388" y="41277"/>
                  </a:cubicBezTo>
                  <a:cubicBezTo>
                    <a:pt x="56772" y="41277"/>
                    <a:pt x="60326" y="38789"/>
                    <a:pt x="60326" y="35720"/>
                  </a:cubicBezTo>
                  <a:cubicBezTo>
                    <a:pt x="60326" y="32651"/>
                    <a:pt x="56772" y="30163"/>
                    <a:pt x="52388" y="30163"/>
                  </a:cubicBezTo>
                  <a:close/>
                  <a:moveTo>
                    <a:pt x="26194" y="30163"/>
                  </a:moveTo>
                  <a:cubicBezTo>
                    <a:pt x="22248" y="30163"/>
                    <a:pt x="19050" y="32651"/>
                    <a:pt x="19050" y="35720"/>
                  </a:cubicBezTo>
                  <a:cubicBezTo>
                    <a:pt x="19050" y="38789"/>
                    <a:pt x="22248" y="41277"/>
                    <a:pt x="26194" y="41277"/>
                  </a:cubicBezTo>
                  <a:cubicBezTo>
                    <a:pt x="30140" y="41277"/>
                    <a:pt x="33338" y="38789"/>
                    <a:pt x="33338" y="35720"/>
                  </a:cubicBezTo>
                  <a:cubicBezTo>
                    <a:pt x="33338" y="32651"/>
                    <a:pt x="30140" y="30163"/>
                    <a:pt x="26194" y="30163"/>
                  </a:cubicBezTo>
                  <a:close/>
                  <a:moveTo>
                    <a:pt x="15052" y="0"/>
                  </a:moveTo>
                  <a:cubicBezTo>
                    <a:pt x="15066" y="0"/>
                    <a:pt x="16092" y="0"/>
                    <a:pt x="90311" y="0"/>
                  </a:cubicBezTo>
                  <a:cubicBezTo>
                    <a:pt x="97837" y="0"/>
                    <a:pt x="101600" y="7454"/>
                    <a:pt x="101600" y="11181"/>
                  </a:cubicBezTo>
                  <a:cubicBezTo>
                    <a:pt x="101600" y="11192"/>
                    <a:pt x="101600" y="11871"/>
                    <a:pt x="101600" y="55908"/>
                  </a:cubicBezTo>
                  <a:cubicBezTo>
                    <a:pt x="101600" y="63362"/>
                    <a:pt x="97837" y="67089"/>
                    <a:pt x="90311" y="67089"/>
                  </a:cubicBezTo>
                  <a:cubicBezTo>
                    <a:pt x="90298" y="67089"/>
                    <a:pt x="89329" y="67089"/>
                    <a:pt x="18815" y="67089"/>
                  </a:cubicBezTo>
                  <a:cubicBezTo>
                    <a:pt x="18811" y="67093"/>
                    <a:pt x="18720" y="67183"/>
                    <a:pt x="16463" y="69419"/>
                  </a:cubicBezTo>
                  <a:lnTo>
                    <a:pt x="0" y="85725"/>
                  </a:lnTo>
                  <a:cubicBezTo>
                    <a:pt x="2" y="85714"/>
                    <a:pt x="77" y="85193"/>
                    <a:pt x="3763" y="59635"/>
                  </a:cubicBezTo>
                  <a:cubicBezTo>
                    <a:pt x="3763" y="55908"/>
                    <a:pt x="3763" y="55908"/>
                    <a:pt x="3763" y="11181"/>
                  </a:cubicBezTo>
                  <a:cubicBezTo>
                    <a:pt x="3763" y="7454"/>
                    <a:pt x="7526" y="0"/>
                    <a:pt x="150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9" name="标题 1"/>
          <p:cNvSpPr txBox="1">
            <a:spLocks/>
          </p:cNvSpPr>
          <p:nvPr/>
        </p:nvSpPr>
        <p:spPr>
          <a:xfrm rot="18920366">
            <a:off x="3572464" y="3479826"/>
            <a:ext cx="1479243" cy="4447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8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4.</a:t>
            </a:r>
            <a:r>
              <a:rPr lang="zh-CN" altLang="en-US" sz="18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18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" name="标题 1"/>
          <p:cNvSpPr txBox="1">
            <a:spLocks/>
          </p:cNvSpPr>
          <p:nvPr/>
        </p:nvSpPr>
        <p:spPr>
          <a:xfrm rot="18934669">
            <a:off x="4105209" y="1358964"/>
            <a:ext cx="1479243" cy="4447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8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1.</a:t>
            </a:r>
            <a:r>
              <a:rPr lang="zh-CN" altLang="en-US" sz="18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18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2" name="标题 1"/>
          <p:cNvSpPr txBox="1">
            <a:spLocks/>
          </p:cNvSpPr>
          <p:nvPr/>
        </p:nvSpPr>
        <p:spPr>
          <a:xfrm>
            <a:off x="4312086" y="2071471"/>
            <a:ext cx="1479243" cy="4447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8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2.</a:t>
            </a:r>
            <a:r>
              <a:rPr lang="zh-CN" altLang="en-US" sz="18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18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744175" y="1012856"/>
            <a:ext cx="395676" cy="383852"/>
            <a:chOff x="7436570" y="864985"/>
            <a:chExt cx="590551" cy="590551"/>
          </a:xfrm>
        </p:grpSpPr>
        <p:sp>
          <p:nvSpPr>
            <p:cNvPr id="18" name="Oval 1556"/>
            <p:cNvSpPr>
              <a:spLocks noChangeArrowheads="1"/>
            </p:cNvSpPr>
            <p:nvPr/>
          </p:nvSpPr>
          <p:spPr bwMode="auto">
            <a:xfrm>
              <a:off x="7436570" y="864985"/>
              <a:ext cx="590551" cy="590551"/>
            </a:xfrm>
            <a:prstGeom prst="ellipse">
              <a:avLst/>
            </a:prstGeom>
            <a:gradFill flip="none" rotWithShape="0">
              <a:gsLst>
                <a:gs pos="0">
                  <a:srgbClr val="F6F6F0">
                    <a:lumMod val="85000"/>
                  </a:srgbClr>
                </a:gs>
                <a:gs pos="100000">
                  <a:srgbClr val="F6F6F0">
                    <a:lumMod val="40000"/>
                    <a:lumOff val="60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190500" dist="1270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9" name="Oval 1556_1"/>
            <p:cNvSpPr>
              <a:spLocks noChangeArrowheads="1"/>
            </p:cNvSpPr>
            <p:nvPr/>
          </p:nvSpPr>
          <p:spPr bwMode="auto">
            <a:xfrm>
              <a:off x="7449408" y="877823"/>
              <a:ext cx="564875" cy="564875"/>
            </a:xfrm>
            <a:prstGeom prst="ellipse">
              <a:avLst/>
            </a:prstGeom>
            <a:gradFill flip="none" rotWithShape="1">
              <a:gsLst>
                <a:gs pos="0">
                  <a:srgbClr val="F6F6F0">
                    <a:lumMod val="90000"/>
                  </a:srgbClr>
                </a:gs>
                <a:gs pos="100000">
                  <a:srgbClr val="F6F6F0">
                    <a:lumMod val="40000"/>
                    <a:lumOff val="6000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0" name="Freeform 53"/>
            <p:cNvSpPr>
              <a:spLocks/>
            </p:cNvSpPr>
            <p:nvPr/>
          </p:nvSpPr>
          <p:spPr bwMode="auto">
            <a:xfrm>
              <a:off x="7613638" y="1047142"/>
              <a:ext cx="409762" cy="400981"/>
            </a:xfrm>
            <a:custGeom>
              <a:avLst/>
              <a:gdLst/>
              <a:ahLst/>
              <a:cxnLst/>
              <a:rect l="l" t="t" r="r" b="b"/>
              <a:pathLst>
                <a:path w="341521" h="334203">
                  <a:moveTo>
                    <a:pt x="213409" y="0"/>
                  </a:moveTo>
                  <a:lnTo>
                    <a:pt x="341521" y="130162"/>
                  </a:lnTo>
                  <a:cubicBezTo>
                    <a:pt x="327732" y="243782"/>
                    <a:pt x="232028" y="331820"/>
                    <a:pt x="115179" y="334203"/>
                  </a:cubicBezTo>
                  <a:lnTo>
                    <a:pt x="0" y="219024"/>
                  </a:lnTo>
                  <a:lnTo>
                    <a:pt x="0" y="5616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50000"/>
                    <a:alpha val="81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1" name="Freeform 24"/>
            <p:cNvSpPr>
              <a:spLocks/>
            </p:cNvSpPr>
            <p:nvPr/>
          </p:nvSpPr>
          <p:spPr bwMode="auto">
            <a:xfrm>
              <a:off x="7598006" y="1031641"/>
              <a:ext cx="269526" cy="269526"/>
            </a:xfrm>
            <a:custGeom>
              <a:avLst/>
              <a:gdLst/>
              <a:ahLst/>
              <a:cxnLst/>
              <a:rect l="l" t="t" r="r" b="b"/>
              <a:pathLst>
                <a:path w="127000" h="127000">
                  <a:moveTo>
                    <a:pt x="41048" y="35719"/>
                  </a:moveTo>
                  <a:cubicBezTo>
                    <a:pt x="37314" y="35719"/>
                    <a:pt x="37306" y="39408"/>
                    <a:pt x="37306" y="39423"/>
                  </a:cubicBezTo>
                  <a:cubicBezTo>
                    <a:pt x="37306" y="39423"/>
                    <a:pt x="37306" y="39423"/>
                    <a:pt x="37306" y="87578"/>
                  </a:cubicBezTo>
                  <a:lnTo>
                    <a:pt x="41048" y="91282"/>
                  </a:lnTo>
                  <a:cubicBezTo>
                    <a:pt x="44790" y="91282"/>
                    <a:pt x="44790" y="91282"/>
                    <a:pt x="85952" y="69057"/>
                  </a:cubicBezTo>
                  <a:lnTo>
                    <a:pt x="89694" y="65353"/>
                  </a:lnTo>
                  <a:cubicBezTo>
                    <a:pt x="89694" y="61649"/>
                    <a:pt x="89694" y="61649"/>
                    <a:pt x="85952" y="57944"/>
                  </a:cubicBezTo>
                  <a:cubicBezTo>
                    <a:pt x="85952" y="57944"/>
                    <a:pt x="85952" y="57944"/>
                    <a:pt x="44790" y="35719"/>
                  </a:cubicBezTo>
                  <a:close/>
                  <a:moveTo>
                    <a:pt x="22339" y="11113"/>
                  </a:moveTo>
                  <a:cubicBezTo>
                    <a:pt x="22349" y="11113"/>
                    <a:pt x="23249" y="11113"/>
                    <a:pt x="108404" y="11113"/>
                  </a:cubicBezTo>
                  <a:lnTo>
                    <a:pt x="115888" y="22339"/>
                  </a:lnTo>
                  <a:cubicBezTo>
                    <a:pt x="115888" y="22349"/>
                    <a:pt x="115888" y="23249"/>
                    <a:pt x="115888" y="108404"/>
                  </a:cubicBezTo>
                  <a:cubicBezTo>
                    <a:pt x="115888" y="112146"/>
                    <a:pt x="112146" y="115888"/>
                    <a:pt x="108404" y="115888"/>
                  </a:cubicBezTo>
                  <a:cubicBezTo>
                    <a:pt x="108395" y="115888"/>
                    <a:pt x="107494" y="115888"/>
                    <a:pt x="22339" y="115888"/>
                  </a:cubicBezTo>
                  <a:lnTo>
                    <a:pt x="11113" y="108404"/>
                  </a:lnTo>
                  <a:cubicBezTo>
                    <a:pt x="11113" y="108395"/>
                    <a:pt x="11113" y="107494"/>
                    <a:pt x="11113" y="22339"/>
                  </a:cubicBezTo>
                  <a:cubicBezTo>
                    <a:pt x="11113" y="14855"/>
                    <a:pt x="14855" y="11113"/>
                    <a:pt x="22339" y="11113"/>
                  </a:cubicBezTo>
                  <a:close/>
                  <a:moveTo>
                    <a:pt x="13033" y="5556"/>
                  </a:moveTo>
                  <a:cubicBezTo>
                    <a:pt x="9295" y="5556"/>
                    <a:pt x="5556" y="9294"/>
                    <a:pt x="5556" y="13033"/>
                  </a:cubicBezTo>
                  <a:cubicBezTo>
                    <a:pt x="5556" y="13048"/>
                    <a:pt x="5556" y="14261"/>
                    <a:pt x="5556" y="110229"/>
                  </a:cubicBezTo>
                  <a:lnTo>
                    <a:pt x="13033" y="121444"/>
                  </a:lnTo>
                  <a:cubicBezTo>
                    <a:pt x="13048" y="121444"/>
                    <a:pt x="14257" y="121444"/>
                    <a:pt x="110229" y="121444"/>
                  </a:cubicBezTo>
                  <a:cubicBezTo>
                    <a:pt x="117706" y="121444"/>
                    <a:pt x="121444" y="117706"/>
                    <a:pt x="121444" y="110229"/>
                  </a:cubicBezTo>
                  <a:lnTo>
                    <a:pt x="121444" y="13033"/>
                  </a:lnTo>
                  <a:cubicBezTo>
                    <a:pt x="121444" y="9294"/>
                    <a:pt x="117706" y="5556"/>
                    <a:pt x="110229" y="5556"/>
                  </a:cubicBezTo>
                  <a:cubicBezTo>
                    <a:pt x="110214" y="5556"/>
                    <a:pt x="109006" y="5556"/>
                    <a:pt x="13033" y="5556"/>
                  </a:cubicBezTo>
                  <a:close/>
                  <a:moveTo>
                    <a:pt x="11206" y="0"/>
                  </a:moveTo>
                  <a:cubicBezTo>
                    <a:pt x="11216" y="0"/>
                    <a:pt x="12226" y="0"/>
                    <a:pt x="119530" y="0"/>
                  </a:cubicBezTo>
                  <a:cubicBezTo>
                    <a:pt x="123265" y="0"/>
                    <a:pt x="127000" y="7471"/>
                    <a:pt x="127000" y="11206"/>
                  </a:cubicBezTo>
                  <a:cubicBezTo>
                    <a:pt x="127000" y="11216"/>
                    <a:pt x="127000" y="12233"/>
                    <a:pt x="127000" y="119530"/>
                  </a:cubicBezTo>
                  <a:cubicBezTo>
                    <a:pt x="127000" y="123265"/>
                    <a:pt x="123265" y="127000"/>
                    <a:pt x="119530" y="127000"/>
                  </a:cubicBezTo>
                  <a:cubicBezTo>
                    <a:pt x="119520" y="127000"/>
                    <a:pt x="118511" y="127000"/>
                    <a:pt x="11206" y="127000"/>
                  </a:cubicBezTo>
                  <a:lnTo>
                    <a:pt x="0" y="119530"/>
                  </a:lnTo>
                  <a:cubicBezTo>
                    <a:pt x="0" y="119520"/>
                    <a:pt x="0" y="118504"/>
                    <a:pt x="0" y="11206"/>
                  </a:cubicBezTo>
                  <a:cubicBezTo>
                    <a:pt x="0" y="7471"/>
                    <a:pt x="3736" y="0"/>
                    <a:pt x="112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0" name="椭圆 9"/>
          <p:cNvSpPr/>
          <p:nvPr/>
        </p:nvSpPr>
        <p:spPr>
          <a:xfrm rot="10800000">
            <a:off x="3223905" y="2544491"/>
            <a:ext cx="1981231" cy="735783"/>
          </a:xfrm>
          <a:custGeom>
            <a:avLst/>
            <a:gdLst>
              <a:gd name="connsiteX0" fmla="*/ 2372430 w 6434951"/>
              <a:gd name="connsiteY0" fmla="*/ 0 h 2389791"/>
              <a:gd name="connsiteX1" fmla="*/ 6434951 w 6434951"/>
              <a:gd name="connsiteY1" fmla="*/ 0 h 2389791"/>
              <a:gd name="connsiteX2" fmla="*/ 6434951 w 6434951"/>
              <a:gd name="connsiteY2" fmla="*/ 756084 h 2389791"/>
              <a:gd name="connsiteX3" fmla="*/ 5678867 w 6434951"/>
              <a:gd name="connsiteY3" fmla="*/ 1512168 h 2389791"/>
              <a:gd name="connsiteX4" fmla="*/ 2372431 w 6434951"/>
              <a:gd name="connsiteY4" fmla="*/ 1512168 h 2389791"/>
              <a:gd name="connsiteX5" fmla="*/ 2372431 w 6434951"/>
              <a:gd name="connsiteY5" fmla="*/ 1513046 h 2389791"/>
              <a:gd name="connsiteX6" fmla="*/ 1512168 w 6434951"/>
              <a:gd name="connsiteY6" fmla="*/ 2389791 h 2389791"/>
              <a:gd name="connsiteX7" fmla="*/ 0 w 6434951"/>
              <a:gd name="connsiteY7" fmla="*/ 2389791 h 2389791"/>
              <a:gd name="connsiteX8" fmla="*/ 2372430 w 6434951"/>
              <a:gd name="connsiteY8" fmla="*/ 878 h 2389791"/>
              <a:gd name="connsiteX9" fmla="*/ 2372430 w 6434951"/>
              <a:gd name="connsiteY9" fmla="*/ 0 h 2389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434951" h="2389791">
                <a:moveTo>
                  <a:pt x="2372430" y="0"/>
                </a:moveTo>
                <a:lnTo>
                  <a:pt x="6434951" y="0"/>
                </a:lnTo>
                <a:lnTo>
                  <a:pt x="6434951" y="756084"/>
                </a:lnTo>
                <a:cubicBezTo>
                  <a:pt x="6434951" y="1173658"/>
                  <a:pt x="6096441" y="1512168"/>
                  <a:pt x="5678867" y="1512168"/>
                </a:cubicBezTo>
                <a:lnTo>
                  <a:pt x="2372431" y="1512168"/>
                </a:lnTo>
                <a:lnTo>
                  <a:pt x="2372431" y="1513046"/>
                </a:lnTo>
                <a:cubicBezTo>
                  <a:pt x="1895739" y="1521593"/>
                  <a:pt x="1512168" y="1910898"/>
                  <a:pt x="1512168" y="2389791"/>
                </a:cubicBezTo>
                <a:lnTo>
                  <a:pt x="0" y="2389791"/>
                </a:lnTo>
                <a:cubicBezTo>
                  <a:pt x="0" y="1075739"/>
                  <a:pt x="1060573" y="9398"/>
                  <a:pt x="2372430" y="878"/>
                </a:cubicBezTo>
                <a:lnTo>
                  <a:pt x="2372430" y="0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6" name="标题 1"/>
          <p:cNvSpPr txBox="1">
            <a:spLocks/>
          </p:cNvSpPr>
          <p:nvPr/>
        </p:nvSpPr>
        <p:spPr>
          <a:xfrm>
            <a:off x="3350215" y="2835558"/>
            <a:ext cx="1479243" cy="4447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8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3.</a:t>
            </a:r>
            <a:r>
              <a:rPr lang="zh-CN" altLang="en-US" sz="18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18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2627784" y="155416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单击添加您的文本</a:t>
            </a:r>
            <a:endParaRPr lang="zh-CN" altLang="en-US" sz="2000" i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1873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26" name="Rectangle 7"/>
          <p:cNvSpPr>
            <a:spLocks noChangeArrowheads="1"/>
          </p:cNvSpPr>
          <p:nvPr/>
        </p:nvSpPr>
        <p:spPr bwMode="auto">
          <a:xfrm>
            <a:off x="3616326" y="778081"/>
            <a:ext cx="3014663" cy="825500"/>
          </a:xfrm>
          <a:prstGeom prst="rect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41227" name="Rectangle 8"/>
          <p:cNvSpPr>
            <a:spLocks noChangeArrowheads="1"/>
          </p:cNvSpPr>
          <p:nvPr/>
        </p:nvSpPr>
        <p:spPr bwMode="auto">
          <a:xfrm>
            <a:off x="2513013" y="1703457"/>
            <a:ext cx="3014663" cy="825500"/>
          </a:xfrm>
          <a:prstGeom prst="rect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41228" name="Rectangle 9"/>
          <p:cNvSpPr>
            <a:spLocks noChangeArrowheads="1"/>
          </p:cNvSpPr>
          <p:nvPr/>
        </p:nvSpPr>
        <p:spPr bwMode="auto">
          <a:xfrm>
            <a:off x="3616326" y="2617720"/>
            <a:ext cx="3014663" cy="825500"/>
          </a:xfrm>
          <a:prstGeom prst="rect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41229" name="Rectangle 10"/>
          <p:cNvSpPr>
            <a:spLocks noChangeArrowheads="1"/>
          </p:cNvSpPr>
          <p:nvPr/>
        </p:nvSpPr>
        <p:spPr bwMode="auto">
          <a:xfrm>
            <a:off x="2513013" y="3543095"/>
            <a:ext cx="3014663" cy="823913"/>
          </a:xfrm>
          <a:prstGeom prst="rect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41230" name="Rectangle 11"/>
          <p:cNvSpPr>
            <a:spLocks noChangeArrowheads="1"/>
          </p:cNvSpPr>
          <p:nvPr/>
        </p:nvSpPr>
        <p:spPr bwMode="auto">
          <a:xfrm>
            <a:off x="2513013" y="778081"/>
            <a:ext cx="958850" cy="825500"/>
          </a:xfrm>
          <a:prstGeom prst="rect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41231" name="Rectangle 12"/>
          <p:cNvSpPr>
            <a:spLocks noChangeArrowheads="1"/>
          </p:cNvSpPr>
          <p:nvPr/>
        </p:nvSpPr>
        <p:spPr bwMode="auto">
          <a:xfrm>
            <a:off x="2513013" y="778081"/>
            <a:ext cx="95885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41232" name="Rectangle 13"/>
          <p:cNvSpPr>
            <a:spLocks noChangeArrowheads="1"/>
          </p:cNvSpPr>
          <p:nvPr/>
        </p:nvSpPr>
        <p:spPr bwMode="auto">
          <a:xfrm>
            <a:off x="5672138" y="1703457"/>
            <a:ext cx="958850" cy="825500"/>
          </a:xfrm>
          <a:prstGeom prst="rect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41233" name="Rectangle 14"/>
          <p:cNvSpPr>
            <a:spLocks noChangeArrowheads="1"/>
          </p:cNvSpPr>
          <p:nvPr/>
        </p:nvSpPr>
        <p:spPr bwMode="auto">
          <a:xfrm>
            <a:off x="5672138" y="1703457"/>
            <a:ext cx="95885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41234" name="Rectangle 15"/>
          <p:cNvSpPr>
            <a:spLocks noChangeArrowheads="1"/>
          </p:cNvSpPr>
          <p:nvPr/>
        </p:nvSpPr>
        <p:spPr bwMode="auto">
          <a:xfrm>
            <a:off x="2513013" y="2617720"/>
            <a:ext cx="958850" cy="825500"/>
          </a:xfrm>
          <a:prstGeom prst="rect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41235" name="Rectangle 16"/>
          <p:cNvSpPr>
            <a:spLocks noChangeArrowheads="1"/>
          </p:cNvSpPr>
          <p:nvPr/>
        </p:nvSpPr>
        <p:spPr bwMode="auto">
          <a:xfrm>
            <a:off x="2513013" y="2617720"/>
            <a:ext cx="95885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41236" name="Rectangle 17"/>
          <p:cNvSpPr>
            <a:spLocks noChangeArrowheads="1"/>
          </p:cNvSpPr>
          <p:nvPr/>
        </p:nvSpPr>
        <p:spPr bwMode="auto">
          <a:xfrm>
            <a:off x="5672138" y="3543095"/>
            <a:ext cx="958850" cy="823913"/>
          </a:xfrm>
          <a:prstGeom prst="rect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41237" name="Rectangle 18"/>
          <p:cNvSpPr>
            <a:spLocks noChangeArrowheads="1"/>
          </p:cNvSpPr>
          <p:nvPr/>
        </p:nvSpPr>
        <p:spPr bwMode="auto">
          <a:xfrm>
            <a:off x="5672138" y="3543095"/>
            <a:ext cx="95885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41420" name="Rectangle 201"/>
          <p:cNvSpPr>
            <a:spLocks noChangeArrowheads="1"/>
          </p:cNvSpPr>
          <p:nvPr/>
        </p:nvSpPr>
        <p:spPr bwMode="auto">
          <a:xfrm>
            <a:off x="3690937" y="817768"/>
            <a:ext cx="2851150" cy="741363"/>
          </a:xfrm>
          <a:custGeom>
            <a:avLst/>
            <a:gdLst/>
            <a:ahLst/>
            <a:cxnLst/>
            <a:rect l="l" t="t" r="r" b="b"/>
            <a:pathLst>
              <a:path w="2851150" h="741363">
                <a:moveTo>
                  <a:pt x="2803525" y="723900"/>
                </a:moveTo>
                <a:lnTo>
                  <a:pt x="2851150" y="723900"/>
                </a:lnTo>
                <a:lnTo>
                  <a:pt x="2851150" y="741363"/>
                </a:lnTo>
                <a:lnTo>
                  <a:pt x="2803525" y="741363"/>
                </a:lnTo>
                <a:close/>
                <a:moveTo>
                  <a:pt x="2709863" y="723900"/>
                </a:moveTo>
                <a:lnTo>
                  <a:pt x="2757488" y="723900"/>
                </a:lnTo>
                <a:lnTo>
                  <a:pt x="2757488" y="741363"/>
                </a:lnTo>
                <a:lnTo>
                  <a:pt x="2709863" y="741363"/>
                </a:lnTo>
                <a:close/>
                <a:moveTo>
                  <a:pt x="2617788" y="723900"/>
                </a:moveTo>
                <a:lnTo>
                  <a:pt x="2663826" y="723900"/>
                </a:lnTo>
                <a:lnTo>
                  <a:pt x="2663826" y="741363"/>
                </a:lnTo>
                <a:lnTo>
                  <a:pt x="2617788" y="741363"/>
                </a:lnTo>
                <a:close/>
                <a:moveTo>
                  <a:pt x="2524125" y="723900"/>
                </a:moveTo>
                <a:lnTo>
                  <a:pt x="2570163" y="723900"/>
                </a:lnTo>
                <a:lnTo>
                  <a:pt x="2570163" y="741363"/>
                </a:lnTo>
                <a:lnTo>
                  <a:pt x="2524125" y="741363"/>
                </a:lnTo>
                <a:close/>
                <a:moveTo>
                  <a:pt x="2430463" y="723900"/>
                </a:moveTo>
                <a:lnTo>
                  <a:pt x="2476501" y="723900"/>
                </a:lnTo>
                <a:lnTo>
                  <a:pt x="2476501" y="741363"/>
                </a:lnTo>
                <a:lnTo>
                  <a:pt x="2430463" y="741363"/>
                </a:lnTo>
                <a:close/>
                <a:moveTo>
                  <a:pt x="2336800" y="723900"/>
                </a:moveTo>
                <a:lnTo>
                  <a:pt x="2382838" y="723900"/>
                </a:lnTo>
                <a:lnTo>
                  <a:pt x="2382838" y="741363"/>
                </a:lnTo>
                <a:lnTo>
                  <a:pt x="2336800" y="741363"/>
                </a:lnTo>
                <a:close/>
                <a:moveTo>
                  <a:pt x="2243138" y="723900"/>
                </a:moveTo>
                <a:lnTo>
                  <a:pt x="2289176" y="723900"/>
                </a:lnTo>
                <a:lnTo>
                  <a:pt x="2289176" y="741363"/>
                </a:lnTo>
                <a:lnTo>
                  <a:pt x="2243138" y="741363"/>
                </a:lnTo>
                <a:close/>
                <a:moveTo>
                  <a:pt x="2149475" y="723900"/>
                </a:moveTo>
                <a:lnTo>
                  <a:pt x="2197100" y="723900"/>
                </a:lnTo>
                <a:lnTo>
                  <a:pt x="2197100" y="741363"/>
                </a:lnTo>
                <a:lnTo>
                  <a:pt x="2149475" y="741363"/>
                </a:lnTo>
                <a:close/>
                <a:moveTo>
                  <a:pt x="2055813" y="723900"/>
                </a:moveTo>
                <a:lnTo>
                  <a:pt x="2103438" y="723900"/>
                </a:lnTo>
                <a:lnTo>
                  <a:pt x="2103438" y="741363"/>
                </a:lnTo>
                <a:lnTo>
                  <a:pt x="2055813" y="741363"/>
                </a:lnTo>
                <a:close/>
                <a:moveTo>
                  <a:pt x="1962150" y="723900"/>
                </a:moveTo>
                <a:lnTo>
                  <a:pt x="2009775" y="723900"/>
                </a:lnTo>
                <a:lnTo>
                  <a:pt x="2009775" y="741363"/>
                </a:lnTo>
                <a:lnTo>
                  <a:pt x="1962150" y="741363"/>
                </a:lnTo>
                <a:close/>
                <a:moveTo>
                  <a:pt x="1868488" y="723900"/>
                </a:moveTo>
                <a:lnTo>
                  <a:pt x="1916113" y="723900"/>
                </a:lnTo>
                <a:lnTo>
                  <a:pt x="1916113" y="741363"/>
                </a:lnTo>
                <a:lnTo>
                  <a:pt x="1868488" y="741363"/>
                </a:lnTo>
                <a:close/>
                <a:moveTo>
                  <a:pt x="1776413" y="723900"/>
                </a:moveTo>
                <a:lnTo>
                  <a:pt x="1822451" y="723900"/>
                </a:lnTo>
                <a:lnTo>
                  <a:pt x="1822451" y="741363"/>
                </a:lnTo>
                <a:lnTo>
                  <a:pt x="1776413" y="741363"/>
                </a:lnTo>
                <a:close/>
                <a:moveTo>
                  <a:pt x="1682750" y="723900"/>
                </a:moveTo>
                <a:lnTo>
                  <a:pt x="1728788" y="723900"/>
                </a:lnTo>
                <a:lnTo>
                  <a:pt x="1728788" y="741363"/>
                </a:lnTo>
                <a:lnTo>
                  <a:pt x="1682750" y="741363"/>
                </a:lnTo>
                <a:close/>
                <a:moveTo>
                  <a:pt x="1589088" y="723900"/>
                </a:moveTo>
                <a:lnTo>
                  <a:pt x="1635126" y="723900"/>
                </a:lnTo>
                <a:lnTo>
                  <a:pt x="1635126" y="741363"/>
                </a:lnTo>
                <a:lnTo>
                  <a:pt x="1589088" y="741363"/>
                </a:lnTo>
                <a:close/>
                <a:moveTo>
                  <a:pt x="1495425" y="723900"/>
                </a:moveTo>
                <a:lnTo>
                  <a:pt x="1541463" y="723900"/>
                </a:lnTo>
                <a:lnTo>
                  <a:pt x="1541463" y="741363"/>
                </a:lnTo>
                <a:lnTo>
                  <a:pt x="1495425" y="741363"/>
                </a:lnTo>
                <a:close/>
                <a:moveTo>
                  <a:pt x="1401763" y="723900"/>
                </a:moveTo>
                <a:lnTo>
                  <a:pt x="1447801" y="723900"/>
                </a:lnTo>
                <a:lnTo>
                  <a:pt x="1447801" y="741363"/>
                </a:lnTo>
                <a:lnTo>
                  <a:pt x="1401763" y="741363"/>
                </a:lnTo>
                <a:close/>
                <a:moveTo>
                  <a:pt x="1308100" y="723900"/>
                </a:moveTo>
                <a:lnTo>
                  <a:pt x="1355725" y="723900"/>
                </a:lnTo>
                <a:lnTo>
                  <a:pt x="1355725" y="741363"/>
                </a:lnTo>
                <a:lnTo>
                  <a:pt x="1308100" y="741363"/>
                </a:lnTo>
                <a:close/>
                <a:moveTo>
                  <a:pt x="1214438" y="723900"/>
                </a:moveTo>
                <a:lnTo>
                  <a:pt x="1262063" y="723900"/>
                </a:lnTo>
                <a:lnTo>
                  <a:pt x="1262063" y="741363"/>
                </a:lnTo>
                <a:lnTo>
                  <a:pt x="1214438" y="741363"/>
                </a:lnTo>
                <a:close/>
                <a:moveTo>
                  <a:pt x="1120775" y="723900"/>
                </a:moveTo>
                <a:lnTo>
                  <a:pt x="1168400" y="723900"/>
                </a:lnTo>
                <a:lnTo>
                  <a:pt x="1168400" y="741363"/>
                </a:lnTo>
                <a:lnTo>
                  <a:pt x="1120775" y="741363"/>
                </a:lnTo>
                <a:close/>
                <a:moveTo>
                  <a:pt x="1027113" y="723900"/>
                </a:moveTo>
                <a:lnTo>
                  <a:pt x="1074738" y="723900"/>
                </a:lnTo>
                <a:lnTo>
                  <a:pt x="1074738" y="741363"/>
                </a:lnTo>
                <a:lnTo>
                  <a:pt x="1027113" y="741363"/>
                </a:lnTo>
                <a:close/>
                <a:moveTo>
                  <a:pt x="935038" y="723900"/>
                </a:moveTo>
                <a:lnTo>
                  <a:pt x="981076" y="723900"/>
                </a:lnTo>
                <a:lnTo>
                  <a:pt x="981076" y="741363"/>
                </a:lnTo>
                <a:lnTo>
                  <a:pt x="935038" y="741363"/>
                </a:lnTo>
                <a:close/>
                <a:moveTo>
                  <a:pt x="841375" y="723900"/>
                </a:moveTo>
                <a:lnTo>
                  <a:pt x="887413" y="723900"/>
                </a:lnTo>
                <a:lnTo>
                  <a:pt x="887413" y="741363"/>
                </a:lnTo>
                <a:lnTo>
                  <a:pt x="841375" y="741363"/>
                </a:lnTo>
                <a:close/>
                <a:moveTo>
                  <a:pt x="747713" y="723900"/>
                </a:moveTo>
                <a:lnTo>
                  <a:pt x="793751" y="723900"/>
                </a:lnTo>
                <a:lnTo>
                  <a:pt x="793751" y="741363"/>
                </a:lnTo>
                <a:lnTo>
                  <a:pt x="747713" y="741363"/>
                </a:lnTo>
                <a:close/>
                <a:moveTo>
                  <a:pt x="654050" y="723900"/>
                </a:moveTo>
                <a:lnTo>
                  <a:pt x="700088" y="723900"/>
                </a:lnTo>
                <a:lnTo>
                  <a:pt x="700088" y="741363"/>
                </a:lnTo>
                <a:lnTo>
                  <a:pt x="654050" y="741363"/>
                </a:lnTo>
                <a:close/>
                <a:moveTo>
                  <a:pt x="560388" y="723900"/>
                </a:moveTo>
                <a:lnTo>
                  <a:pt x="606426" y="723900"/>
                </a:lnTo>
                <a:lnTo>
                  <a:pt x="606426" y="741363"/>
                </a:lnTo>
                <a:lnTo>
                  <a:pt x="560388" y="741363"/>
                </a:lnTo>
                <a:close/>
                <a:moveTo>
                  <a:pt x="466725" y="723900"/>
                </a:moveTo>
                <a:lnTo>
                  <a:pt x="514350" y="723900"/>
                </a:lnTo>
                <a:lnTo>
                  <a:pt x="514350" y="741363"/>
                </a:lnTo>
                <a:lnTo>
                  <a:pt x="466725" y="741363"/>
                </a:lnTo>
                <a:close/>
                <a:moveTo>
                  <a:pt x="373063" y="723900"/>
                </a:moveTo>
                <a:lnTo>
                  <a:pt x="420688" y="723900"/>
                </a:lnTo>
                <a:lnTo>
                  <a:pt x="420688" y="741363"/>
                </a:lnTo>
                <a:lnTo>
                  <a:pt x="373063" y="741363"/>
                </a:lnTo>
                <a:close/>
                <a:moveTo>
                  <a:pt x="279400" y="723900"/>
                </a:moveTo>
                <a:lnTo>
                  <a:pt x="327025" y="723900"/>
                </a:lnTo>
                <a:lnTo>
                  <a:pt x="327025" y="741363"/>
                </a:lnTo>
                <a:lnTo>
                  <a:pt x="279400" y="741363"/>
                </a:lnTo>
                <a:close/>
                <a:moveTo>
                  <a:pt x="185738" y="723900"/>
                </a:moveTo>
                <a:lnTo>
                  <a:pt x="233363" y="723900"/>
                </a:lnTo>
                <a:lnTo>
                  <a:pt x="233363" y="741363"/>
                </a:lnTo>
                <a:lnTo>
                  <a:pt x="185738" y="741363"/>
                </a:lnTo>
                <a:close/>
                <a:moveTo>
                  <a:pt x="93663" y="723900"/>
                </a:moveTo>
                <a:lnTo>
                  <a:pt x="139701" y="723900"/>
                </a:lnTo>
                <a:lnTo>
                  <a:pt x="139701" y="741363"/>
                </a:lnTo>
                <a:lnTo>
                  <a:pt x="93663" y="741363"/>
                </a:lnTo>
                <a:close/>
                <a:moveTo>
                  <a:pt x="0" y="723900"/>
                </a:moveTo>
                <a:lnTo>
                  <a:pt x="46038" y="723900"/>
                </a:lnTo>
                <a:lnTo>
                  <a:pt x="46038" y="741363"/>
                </a:lnTo>
                <a:lnTo>
                  <a:pt x="0" y="741363"/>
                </a:lnTo>
                <a:close/>
                <a:moveTo>
                  <a:pt x="2803525" y="1"/>
                </a:moveTo>
                <a:lnTo>
                  <a:pt x="2851150" y="1"/>
                </a:lnTo>
                <a:lnTo>
                  <a:pt x="2851150" y="17464"/>
                </a:lnTo>
                <a:lnTo>
                  <a:pt x="2803525" y="17464"/>
                </a:lnTo>
                <a:close/>
                <a:moveTo>
                  <a:pt x="2709863" y="1"/>
                </a:moveTo>
                <a:lnTo>
                  <a:pt x="2757488" y="1"/>
                </a:lnTo>
                <a:lnTo>
                  <a:pt x="2757488" y="17464"/>
                </a:lnTo>
                <a:lnTo>
                  <a:pt x="2709863" y="17464"/>
                </a:lnTo>
                <a:close/>
                <a:moveTo>
                  <a:pt x="2617788" y="1"/>
                </a:moveTo>
                <a:lnTo>
                  <a:pt x="2663826" y="1"/>
                </a:lnTo>
                <a:lnTo>
                  <a:pt x="2663826" y="17464"/>
                </a:lnTo>
                <a:lnTo>
                  <a:pt x="2617788" y="17464"/>
                </a:lnTo>
                <a:close/>
                <a:moveTo>
                  <a:pt x="2524125" y="1"/>
                </a:moveTo>
                <a:lnTo>
                  <a:pt x="2570163" y="1"/>
                </a:lnTo>
                <a:lnTo>
                  <a:pt x="2570163" y="17464"/>
                </a:lnTo>
                <a:lnTo>
                  <a:pt x="2524125" y="17464"/>
                </a:lnTo>
                <a:close/>
                <a:moveTo>
                  <a:pt x="2430463" y="1"/>
                </a:moveTo>
                <a:lnTo>
                  <a:pt x="2476501" y="1"/>
                </a:lnTo>
                <a:lnTo>
                  <a:pt x="2476501" y="17464"/>
                </a:lnTo>
                <a:lnTo>
                  <a:pt x="2430463" y="17464"/>
                </a:lnTo>
                <a:close/>
                <a:moveTo>
                  <a:pt x="2336800" y="1"/>
                </a:moveTo>
                <a:lnTo>
                  <a:pt x="2382838" y="1"/>
                </a:lnTo>
                <a:lnTo>
                  <a:pt x="2382838" y="17464"/>
                </a:lnTo>
                <a:lnTo>
                  <a:pt x="2336800" y="17464"/>
                </a:lnTo>
                <a:close/>
                <a:moveTo>
                  <a:pt x="2243138" y="0"/>
                </a:moveTo>
                <a:lnTo>
                  <a:pt x="2289176" y="0"/>
                </a:lnTo>
                <a:lnTo>
                  <a:pt x="2289176" y="17463"/>
                </a:lnTo>
                <a:lnTo>
                  <a:pt x="2243138" y="17463"/>
                </a:lnTo>
                <a:close/>
                <a:moveTo>
                  <a:pt x="2149475" y="0"/>
                </a:moveTo>
                <a:lnTo>
                  <a:pt x="2197100" y="0"/>
                </a:lnTo>
                <a:lnTo>
                  <a:pt x="2197100" y="17463"/>
                </a:lnTo>
                <a:lnTo>
                  <a:pt x="2149475" y="17463"/>
                </a:lnTo>
                <a:close/>
                <a:moveTo>
                  <a:pt x="2055813" y="0"/>
                </a:moveTo>
                <a:lnTo>
                  <a:pt x="2103438" y="0"/>
                </a:lnTo>
                <a:lnTo>
                  <a:pt x="2103438" y="17463"/>
                </a:lnTo>
                <a:lnTo>
                  <a:pt x="2055813" y="17463"/>
                </a:lnTo>
                <a:close/>
                <a:moveTo>
                  <a:pt x="1962150" y="0"/>
                </a:moveTo>
                <a:lnTo>
                  <a:pt x="2009775" y="0"/>
                </a:lnTo>
                <a:lnTo>
                  <a:pt x="2009775" y="17463"/>
                </a:lnTo>
                <a:lnTo>
                  <a:pt x="1962150" y="17463"/>
                </a:lnTo>
                <a:close/>
                <a:moveTo>
                  <a:pt x="1868488" y="0"/>
                </a:moveTo>
                <a:lnTo>
                  <a:pt x="1916113" y="0"/>
                </a:lnTo>
                <a:lnTo>
                  <a:pt x="1916113" y="17463"/>
                </a:lnTo>
                <a:lnTo>
                  <a:pt x="1868488" y="17463"/>
                </a:lnTo>
                <a:close/>
                <a:moveTo>
                  <a:pt x="1776413" y="0"/>
                </a:moveTo>
                <a:lnTo>
                  <a:pt x="1822451" y="0"/>
                </a:lnTo>
                <a:lnTo>
                  <a:pt x="1822451" y="17463"/>
                </a:lnTo>
                <a:lnTo>
                  <a:pt x="1776413" y="17463"/>
                </a:lnTo>
                <a:close/>
                <a:moveTo>
                  <a:pt x="1682750" y="0"/>
                </a:moveTo>
                <a:lnTo>
                  <a:pt x="1728788" y="0"/>
                </a:lnTo>
                <a:lnTo>
                  <a:pt x="1728788" y="17463"/>
                </a:lnTo>
                <a:lnTo>
                  <a:pt x="1682750" y="17463"/>
                </a:lnTo>
                <a:close/>
                <a:moveTo>
                  <a:pt x="1589088" y="0"/>
                </a:moveTo>
                <a:lnTo>
                  <a:pt x="1635126" y="0"/>
                </a:lnTo>
                <a:lnTo>
                  <a:pt x="1635126" y="17463"/>
                </a:lnTo>
                <a:lnTo>
                  <a:pt x="1589088" y="17463"/>
                </a:lnTo>
                <a:close/>
                <a:moveTo>
                  <a:pt x="1495425" y="0"/>
                </a:moveTo>
                <a:lnTo>
                  <a:pt x="1541463" y="0"/>
                </a:lnTo>
                <a:lnTo>
                  <a:pt x="1541463" y="17463"/>
                </a:lnTo>
                <a:lnTo>
                  <a:pt x="1495425" y="17463"/>
                </a:lnTo>
                <a:close/>
                <a:moveTo>
                  <a:pt x="1401763" y="0"/>
                </a:moveTo>
                <a:lnTo>
                  <a:pt x="1447801" y="0"/>
                </a:lnTo>
                <a:lnTo>
                  <a:pt x="1447801" y="17463"/>
                </a:lnTo>
                <a:lnTo>
                  <a:pt x="1401763" y="17463"/>
                </a:lnTo>
                <a:close/>
                <a:moveTo>
                  <a:pt x="1308100" y="0"/>
                </a:moveTo>
                <a:lnTo>
                  <a:pt x="1355725" y="0"/>
                </a:lnTo>
                <a:lnTo>
                  <a:pt x="1355725" y="17463"/>
                </a:lnTo>
                <a:lnTo>
                  <a:pt x="1308100" y="17463"/>
                </a:lnTo>
                <a:close/>
                <a:moveTo>
                  <a:pt x="1214438" y="0"/>
                </a:moveTo>
                <a:lnTo>
                  <a:pt x="1262063" y="0"/>
                </a:lnTo>
                <a:lnTo>
                  <a:pt x="1262063" y="17463"/>
                </a:lnTo>
                <a:lnTo>
                  <a:pt x="1214438" y="17463"/>
                </a:lnTo>
                <a:close/>
                <a:moveTo>
                  <a:pt x="1120775" y="0"/>
                </a:moveTo>
                <a:lnTo>
                  <a:pt x="1168400" y="0"/>
                </a:lnTo>
                <a:lnTo>
                  <a:pt x="1168400" y="17463"/>
                </a:lnTo>
                <a:lnTo>
                  <a:pt x="1120775" y="17463"/>
                </a:lnTo>
                <a:close/>
                <a:moveTo>
                  <a:pt x="1027113" y="0"/>
                </a:moveTo>
                <a:lnTo>
                  <a:pt x="1074738" y="0"/>
                </a:lnTo>
                <a:lnTo>
                  <a:pt x="1074738" y="17463"/>
                </a:lnTo>
                <a:lnTo>
                  <a:pt x="1027113" y="17463"/>
                </a:lnTo>
                <a:close/>
                <a:moveTo>
                  <a:pt x="935038" y="0"/>
                </a:moveTo>
                <a:lnTo>
                  <a:pt x="981076" y="0"/>
                </a:lnTo>
                <a:lnTo>
                  <a:pt x="981076" y="17463"/>
                </a:lnTo>
                <a:lnTo>
                  <a:pt x="935038" y="17463"/>
                </a:lnTo>
                <a:close/>
                <a:moveTo>
                  <a:pt x="841375" y="0"/>
                </a:moveTo>
                <a:lnTo>
                  <a:pt x="887413" y="0"/>
                </a:lnTo>
                <a:lnTo>
                  <a:pt x="887413" y="17463"/>
                </a:lnTo>
                <a:lnTo>
                  <a:pt x="841375" y="17463"/>
                </a:lnTo>
                <a:close/>
                <a:moveTo>
                  <a:pt x="747713" y="0"/>
                </a:moveTo>
                <a:lnTo>
                  <a:pt x="793751" y="0"/>
                </a:lnTo>
                <a:lnTo>
                  <a:pt x="793751" y="17463"/>
                </a:lnTo>
                <a:lnTo>
                  <a:pt x="747713" y="17463"/>
                </a:lnTo>
                <a:close/>
                <a:moveTo>
                  <a:pt x="654050" y="0"/>
                </a:moveTo>
                <a:lnTo>
                  <a:pt x="700088" y="0"/>
                </a:lnTo>
                <a:lnTo>
                  <a:pt x="700088" y="17463"/>
                </a:lnTo>
                <a:lnTo>
                  <a:pt x="654050" y="17463"/>
                </a:lnTo>
                <a:close/>
                <a:moveTo>
                  <a:pt x="560388" y="0"/>
                </a:moveTo>
                <a:lnTo>
                  <a:pt x="606426" y="0"/>
                </a:lnTo>
                <a:lnTo>
                  <a:pt x="606426" y="17463"/>
                </a:lnTo>
                <a:lnTo>
                  <a:pt x="560388" y="17463"/>
                </a:lnTo>
                <a:close/>
                <a:moveTo>
                  <a:pt x="466725" y="0"/>
                </a:moveTo>
                <a:lnTo>
                  <a:pt x="514350" y="0"/>
                </a:lnTo>
                <a:lnTo>
                  <a:pt x="514350" y="17463"/>
                </a:lnTo>
                <a:lnTo>
                  <a:pt x="466725" y="17463"/>
                </a:lnTo>
                <a:close/>
                <a:moveTo>
                  <a:pt x="373063" y="0"/>
                </a:moveTo>
                <a:lnTo>
                  <a:pt x="420688" y="0"/>
                </a:lnTo>
                <a:lnTo>
                  <a:pt x="420688" y="17463"/>
                </a:lnTo>
                <a:lnTo>
                  <a:pt x="373063" y="17463"/>
                </a:lnTo>
                <a:close/>
                <a:moveTo>
                  <a:pt x="279400" y="0"/>
                </a:moveTo>
                <a:lnTo>
                  <a:pt x="327025" y="0"/>
                </a:lnTo>
                <a:lnTo>
                  <a:pt x="327025" y="17463"/>
                </a:lnTo>
                <a:lnTo>
                  <a:pt x="279400" y="17463"/>
                </a:lnTo>
                <a:close/>
                <a:moveTo>
                  <a:pt x="185738" y="0"/>
                </a:moveTo>
                <a:lnTo>
                  <a:pt x="233363" y="0"/>
                </a:lnTo>
                <a:lnTo>
                  <a:pt x="233363" y="17463"/>
                </a:lnTo>
                <a:lnTo>
                  <a:pt x="185738" y="17463"/>
                </a:lnTo>
                <a:close/>
                <a:moveTo>
                  <a:pt x="93663" y="0"/>
                </a:moveTo>
                <a:lnTo>
                  <a:pt x="139701" y="0"/>
                </a:lnTo>
                <a:lnTo>
                  <a:pt x="139701" y="17463"/>
                </a:lnTo>
                <a:lnTo>
                  <a:pt x="93663" y="17463"/>
                </a:lnTo>
                <a:close/>
                <a:moveTo>
                  <a:pt x="0" y="0"/>
                </a:moveTo>
                <a:lnTo>
                  <a:pt x="46038" y="0"/>
                </a:lnTo>
                <a:lnTo>
                  <a:pt x="46038" y="17463"/>
                </a:lnTo>
                <a:lnTo>
                  <a:pt x="0" y="17463"/>
                </a:lnTo>
                <a:close/>
              </a:path>
            </a:pathLst>
          </a:cu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41082" name="Rectangle 264"/>
          <p:cNvSpPr>
            <a:spLocks noChangeArrowheads="1"/>
          </p:cNvSpPr>
          <p:nvPr/>
        </p:nvSpPr>
        <p:spPr bwMode="auto">
          <a:xfrm>
            <a:off x="2589213" y="1744731"/>
            <a:ext cx="2851151" cy="742951"/>
          </a:xfrm>
          <a:custGeom>
            <a:avLst/>
            <a:gdLst/>
            <a:ahLst/>
            <a:cxnLst/>
            <a:rect l="l" t="t" r="r" b="b"/>
            <a:pathLst>
              <a:path w="2851151" h="742951">
                <a:moveTo>
                  <a:pt x="2805113" y="725488"/>
                </a:moveTo>
                <a:lnTo>
                  <a:pt x="2851151" y="725488"/>
                </a:lnTo>
                <a:lnTo>
                  <a:pt x="2851151" y="742951"/>
                </a:lnTo>
                <a:lnTo>
                  <a:pt x="2805113" y="742951"/>
                </a:lnTo>
                <a:close/>
                <a:moveTo>
                  <a:pt x="2711450" y="725488"/>
                </a:moveTo>
                <a:lnTo>
                  <a:pt x="2757488" y="725488"/>
                </a:lnTo>
                <a:lnTo>
                  <a:pt x="2757488" y="742951"/>
                </a:lnTo>
                <a:lnTo>
                  <a:pt x="2711450" y="742951"/>
                </a:lnTo>
                <a:close/>
                <a:moveTo>
                  <a:pt x="2617788" y="725488"/>
                </a:moveTo>
                <a:lnTo>
                  <a:pt x="2663826" y="725488"/>
                </a:lnTo>
                <a:lnTo>
                  <a:pt x="2663826" y="742951"/>
                </a:lnTo>
                <a:lnTo>
                  <a:pt x="2617788" y="742951"/>
                </a:lnTo>
                <a:close/>
                <a:moveTo>
                  <a:pt x="2524125" y="725488"/>
                </a:moveTo>
                <a:lnTo>
                  <a:pt x="2570163" y="725488"/>
                </a:lnTo>
                <a:lnTo>
                  <a:pt x="2570163" y="742951"/>
                </a:lnTo>
                <a:lnTo>
                  <a:pt x="2524125" y="742951"/>
                </a:lnTo>
                <a:close/>
                <a:moveTo>
                  <a:pt x="2430463" y="725488"/>
                </a:moveTo>
                <a:lnTo>
                  <a:pt x="2476501" y="725488"/>
                </a:lnTo>
                <a:lnTo>
                  <a:pt x="2476501" y="742951"/>
                </a:lnTo>
                <a:lnTo>
                  <a:pt x="2430463" y="742951"/>
                </a:lnTo>
                <a:close/>
                <a:moveTo>
                  <a:pt x="2336800" y="725488"/>
                </a:moveTo>
                <a:lnTo>
                  <a:pt x="2384425" y="725488"/>
                </a:lnTo>
                <a:lnTo>
                  <a:pt x="2384425" y="742951"/>
                </a:lnTo>
                <a:lnTo>
                  <a:pt x="2336800" y="742951"/>
                </a:lnTo>
                <a:close/>
                <a:moveTo>
                  <a:pt x="2243138" y="725488"/>
                </a:moveTo>
                <a:lnTo>
                  <a:pt x="2290763" y="725488"/>
                </a:lnTo>
                <a:lnTo>
                  <a:pt x="2290763" y="742951"/>
                </a:lnTo>
                <a:lnTo>
                  <a:pt x="2243138" y="742951"/>
                </a:lnTo>
                <a:close/>
                <a:moveTo>
                  <a:pt x="2149475" y="725488"/>
                </a:moveTo>
                <a:lnTo>
                  <a:pt x="2197100" y="725488"/>
                </a:lnTo>
                <a:lnTo>
                  <a:pt x="2197100" y="742951"/>
                </a:lnTo>
                <a:lnTo>
                  <a:pt x="2149475" y="742951"/>
                </a:lnTo>
                <a:close/>
                <a:moveTo>
                  <a:pt x="2055813" y="725488"/>
                </a:moveTo>
                <a:lnTo>
                  <a:pt x="2103438" y="725488"/>
                </a:lnTo>
                <a:lnTo>
                  <a:pt x="2103438" y="742951"/>
                </a:lnTo>
                <a:lnTo>
                  <a:pt x="2055813" y="742951"/>
                </a:lnTo>
                <a:close/>
                <a:moveTo>
                  <a:pt x="1963738" y="725488"/>
                </a:moveTo>
                <a:lnTo>
                  <a:pt x="2009776" y="725488"/>
                </a:lnTo>
                <a:lnTo>
                  <a:pt x="2009776" y="742951"/>
                </a:lnTo>
                <a:lnTo>
                  <a:pt x="1963738" y="742951"/>
                </a:lnTo>
                <a:close/>
                <a:moveTo>
                  <a:pt x="1870075" y="725488"/>
                </a:moveTo>
                <a:lnTo>
                  <a:pt x="1916113" y="725488"/>
                </a:lnTo>
                <a:lnTo>
                  <a:pt x="1916113" y="742951"/>
                </a:lnTo>
                <a:lnTo>
                  <a:pt x="1870075" y="742951"/>
                </a:lnTo>
                <a:close/>
                <a:moveTo>
                  <a:pt x="1776413" y="725488"/>
                </a:moveTo>
                <a:lnTo>
                  <a:pt x="1822451" y="725488"/>
                </a:lnTo>
                <a:lnTo>
                  <a:pt x="1822451" y="742951"/>
                </a:lnTo>
                <a:lnTo>
                  <a:pt x="1776413" y="742951"/>
                </a:lnTo>
                <a:close/>
                <a:moveTo>
                  <a:pt x="1682750" y="725488"/>
                </a:moveTo>
                <a:lnTo>
                  <a:pt x="1728788" y="725488"/>
                </a:lnTo>
                <a:lnTo>
                  <a:pt x="1728788" y="742951"/>
                </a:lnTo>
                <a:lnTo>
                  <a:pt x="1682750" y="742951"/>
                </a:lnTo>
                <a:close/>
                <a:moveTo>
                  <a:pt x="1589088" y="725488"/>
                </a:moveTo>
                <a:lnTo>
                  <a:pt x="1635126" y="725488"/>
                </a:lnTo>
                <a:lnTo>
                  <a:pt x="1635126" y="742951"/>
                </a:lnTo>
                <a:lnTo>
                  <a:pt x="1589088" y="742951"/>
                </a:lnTo>
                <a:close/>
                <a:moveTo>
                  <a:pt x="1495425" y="725488"/>
                </a:moveTo>
                <a:lnTo>
                  <a:pt x="1543050" y="725488"/>
                </a:lnTo>
                <a:lnTo>
                  <a:pt x="1543050" y="742951"/>
                </a:lnTo>
                <a:lnTo>
                  <a:pt x="1495425" y="742951"/>
                </a:lnTo>
                <a:close/>
                <a:moveTo>
                  <a:pt x="1401763" y="725488"/>
                </a:moveTo>
                <a:lnTo>
                  <a:pt x="1449388" y="725488"/>
                </a:lnTo>
                <a:lnTo>
                  <a:pt x="1449388" y="742951"/>
                </a:lnTo>
                <a:lnTo>
                  <a:pt x="1401763" y="742951"/>
                </a:lnTo>
                <a:close/>
                <a:moveTo>
                  <a:pt x="1308100" y="725488"/>
                </a:moveTo>
                <a:lnTo>
                  <a:pt x="1355725" y="725488"/>
                </a:lnTo>
                <a:lnTo>
                  <a:pt x="1355725" y="742951"/>
                </a:lnTo>
                <a:lnTo>
                  <a:pt x="1308100" y="742951"/>
                </a:lnTo>
                <a:close/>
                <a:moveTo>
                  <a:pt x="1214438" y="725488"/>
                </a:moveTo>
                <a:lnTo>
                  <a:pt x="1262063" y="725488"/>
                </a:lnTo>
                <a:lnTo>
                  <a:pt x="1262063" y="742951"/>
                </a:lnTo>
                <a:lnTo>
                  <a:pt x="1214438" y="742951"/>
                </a:lnTo>
                <a:close/>
                <a:moveTo>
                  <a:pt x="1122363" y="725488"/>
                </a:moveTo>
                <a:lnTo>
                  <a:pt x="1168401" y="725488"/>
                </a:lnTo>
                <a:lnTo>
                  <a:pt x="1168401" y="742951"/>
                </a:lnTo>
                <a:lnTo>
                  <a:pt x="1122363" y="742951"/>
                </a:lnTo>
                <a:close/>
                <a:moveTo>
                  <a:pt x="1028700" y="725488"/>
                </a:moveTo>
                <a:lnTo>
                  <a:pt x="1074738" y="725488"/>
                </a:lnTo>
                <a:lnTo>
                  <a:pt x="1074738" y="742951"/>
                </a:lnTo>
                <a:lnTo>
                  <a:pt x="1028700" y="742951"/>
                </a:lnTo>
                <a:close/>
                <a:moveTo>
                  <a:pt x="935038" y="725488"/>
                </a:moveTo>
                <a:lnTo>
                  <a:pt x="981076" y="725488"/>
                </a:lnTo>
                <a:lnTo>
                  <a:pt x="981076" y="742951"/>
                </a:lnTo>
                <a:lnTo>
                  <a:pt x="935038" y="742951"/>
                </a:lnTo>
                <a:close/>
                <a:moveTo>
                  <a:pt x="841375" y="725488"/>
                </a:moveTo>
                <a:lnTo>
                  <a:pt x="887413" y="725488"/>
                </a:lnTo>
                <a:lnTo>
                  <a:pt x="887413" y="742951"/>
                </a:lnTo>
                <a:lnTo>
                  <a:pt x="841375" y="742951"/>
                </a:lnTo>
                <a:close/>
                <a:moveTo>
                  <a:pt x="747713" y="725488"/>
                </a:moveTo>
                <a:lnTo>
                  <a:pt x="793751" y="725488"/>
                </a:lnTo>
                <a:lnTo>
                  <a:pt x="793751" y="742951"/>
                </a:lnTo>
                <a:lnTo>
                  <a:pt x="747713" y="742951"/>
                </a:lnTo>
                <a:close/>
                <a:moveTo>
                  <a:pt x="654050" y="725488"/>
                </a:moveTo>
                <a:lnTo>
                  <a:pt x="701675" y="725488"/>
                </a:lnTo>
                <a:lnTo>
                  <a:pt x="701675" y="742951"/>
                </a:lnTo>
                <a:lnTo>
                  <a:pt x="654050" y="742951"/>
                </a:lnTo>
                <a:close/>
                <a:moveTo>
                  <a:pt x="560388" y="725488"/>
                </a:moveTo>
                <a:lnTo>
                  <a:pt x="608013" y="725488"/>
                </a:lnTo>
                <a:lnTo>
                  <a:pt x="608013" y="742951"/>
                </a:lnTo>
                <a:lnTo>
                  <a:pt x="560388" y="742951"/>
                </a:lnTo>
                <a:close/>
                <a:moveTo>
                  <a:pt x="466725" y="725488"/>
                </a:moveTo>
                <a:lnTo>
                  <a:pt x="514350" y="725488"/>
                </a:lnTo>
                <a:lnTo>
                  <a:pt x="514350" y="742951"/>
                </a:lnTo>
                <a:lnTo>
                  <a:pt x="466725" y="742951"/>
                </a:lnTo>
                <a:close/>
                <a:moveTo>
                  <a:pt x="373063" y="725488"/>
                </a:moveTo>
                <a:lnTo>
                  <a:pt x="420688" y="725488"/>
                </a:lnTo>
                <a:lnTo>
                  <a:pt x="420688" y="742951"/>
                </a:lnTo>
                <a:lnTo>
                  <a:pt x="373063" y="742951"/>
                </a:lnTo>
                <a:close/>
                <a:moveTo>
                  <a:pt x="280988" y="725488"/>
                </a:moveTo>
                <a:lnTo>
                  <a:pt x="327026" y="725488"/>
                </a:lnTo>
                <a:lnTo>
                  <a:pt x="327026" y="742951"/>
                </a:lnTo>
                <a:lnTo>
                  <a:pt x="280988" y="742951"/>
                </a:lnTo>
                <a:close/>
                <a:moveTo>
                  <a:pt x="187325" y="725488"/>
                </a:moveTo>
                <a:lnTo>
                  <a:pt x="233363" y="725488"/>
                </a:lnTo>
                <a:lnTo>
                  <a:pt x="233363" y="742951"/>
                </a:lnTo>
                <a:lnTo>
                  <a:pt x="187325" y="742951"/>
                </a:lnTo>
                <a:close/>
                <a:moveTo>
                  <a:pt x="93663" y="725488"/>
                </a:moveTo>
                <a:lnTo>
                  <a:pt x="139701" y="725488"/>
                </a:lnTo>
                <a:lnTo>
                  <a:pt x="139701" y="742951"/>
                </a:lnTo>
                <a:lnTo>
                  <a:pt x="93663" y="742951"/>
                </a:lnTo>
                <a:close/>
                <a:moveTo>
                  <a:pt x="0" y="725488"/>
                </a:moveTo>
                <a:lnTo>
                  <a:pt x="46038" y="725488"/>
                </a:lnTo>
                <a:lnTo>
                  <a:pt x="46038" y="742951"/>
                </a:lnTo>
                <a:lnTo>
                  <a:pt x="0" y="742951"/>
                </a:lnTo>
                <a:close/>
                <a:moveTo>
                  <a:pt x="2805113" y="0"/>
                </a:moveTo>
                <a:lnTo>
                  <a:pt x="2851151" y="0"/>
                </a:lnTo>
                <a:lnTo>
                  <a:pt x="2851151" y="17463"/>
                </a:lnTo>
                <a:lnTo>
                  <a:pt x="2805113" y="17463"/>
                </a:lnTo>
                <a:close/>
                <a:moveTo>
                  <a:pt x="2711450" y="0"/>
                </a:moveTo>
                <a:lnTo>
                  <a:pt x="2757488" y="0"/>
                </a:lnTo>
                <a:lnTo>
                  <a:pt x="2757488" y="17463"/>
                </a:lnTo>
                <a:lnTo>
                  <a:pt x="2711450" y="17463"/>
                </a:lnTo>
                <a:close/>
                <a:moveTo>
                  <a:pt x="2617788" y="0"/>
                </a:moveTo>
                <a:lnTo>
                  <a:pt x="2663826" y="0"/>
                </a:lnTo>
                <a:lnTo>
                  <a:pt x="2663826" y="17463"/>
                </a:lnTo>
                <a:lnTo>
                  <a:pt x="2617788" y="17463"/>
                </a:lnTo>
                <a:close/>
                <a:moveTo>
                  <a:pt x="2524125" y="0"/>
                </a:moveTo>
                <a:lnTo>
                  <a:pt x="2570163" y="0"/>
                </a:lnTo>
                <a:lnTo>
                  <a:pt x="2570163" y="17463"/>
                </a:lnTo>
                <a:lnTo>
                  <a:pt x="2524125" y="17463"/>
                </a:lnTo>
                <a:close/>
                <a:moveTo>
                  <a:pt x="2430463" y="0"/>
                </a:moveTo>
                <a:lnTo>
                  <a:pt x="2476501" y="0"/>
                </a:lnTo>
                <a:lnTo>
                  <a:pt x="2476501" y="17463"/>
                </a:lnTo>
                <a:lnTo>
                  <a:pt x="2430463" y="17463"/>
                </a:lnTo>
                <a:close/>
                <a:moveTo>
                  <a:pt x="2336800" y="0"/>
                </a:moveTo>
                <a:lnTo>
                  <a:pt x="2384425" y="0"/>
                </a:lnTo>
                <a:lnTo>
                  <a:pt x="2384425" y="17463"/>
                </a:lnTo>
                <a:lnTo>
                  <a:pt x="2336800" y="17463"/>
                </a:lnTo>
                <a:close/>
                <a:moveTo>
                  <a:pt x="2243138" y="0"/>
                </a:moveTo>
                <a:lnTo>
                  <a:pt x="2290763" y="0"/>
                </a:lnTo>
                <a:lnTo>
                  <a:pt x="2290763" y="17463"/>
                </a:lnTo>
                <a:lnTo>
                  <a:pt x="2243138" y="17463"/>
                </a:lnTo>
                <a:close/>
                <a:moveTo>
                  <a:pt x="2149475" y="0"/>
                </a:moveTo>
                <a:lnTo>
                  <a:pt x="2197100" y="0"/>
                </a:lnTo>
                <a:lnTo>
                  <a:pt x="2197100" y="17463"/>
                </a:lnTo>
                <a:lnTo>
                  <a:pt x="2149475" y="17463"/>
                </a:lnTo>
                <a:close/>
                <a:moveTo>
                  <a:pt x="2055813" y="0"/>
                </a:moveTo>
                <a:lnTo>
                  <a:pt x="2103438" y="0"/>
                </a:lnTo>
                <a:lnTo>
                  <a:pt x="2103438" y="17463"/>
                </a:lnTo>
                <a:lnTo>
                  <a:pt x="2055813" y="17463"/>
                </a:lnTo>
                <a:close/>
                <a:moveTo>
                  <a:pt x="1963738" y="0"/>
                </a:moveTo>
                <a:lnTo>
                  <a:pt x="2009776" y="0"/>
                </a:lnTo>
                <a:lnTo>
                  <a:pt x="2009776" y="17463"/>
                </a:lnTo>
                <a:lnTo>
                  <a:pt x="1963738" y="17463"/>
                </a:lnTo>
                <a:close/>
                <a:moveTo>
                  <a:pt x="1870075" y="0"/>
                </a:moveTo>
                <a:lnTo>
                  <a:pt x="1916113" y="0"/>
                </a:lnTo>
                <a:lnTo>
                  <a:pt x="1916113" y="17463"/>
                </a:lnTo>
                <a:lnTo>
                  <a:pt x="1870075" y="17463"/>
                </a:lnTo>
                <a:close/>
                <a:moveTo>
                  <a:pt x="1776413" y="0"/>
                </a:moveTo>
                <a:lnTo>
                  <a:pt x="1822451" y="0"/>
                </a:lnTo>
                <a:lnTo>
                  <a:pt x="1822451" y="17463"/>
                </a:lnTo>
                <a:lnTo>
                  <a:pt x="1776413" y="17463"/>
                </a:lnTo>
                <a:close/>
                <a:moveTo>
                  <a:pt x="1682750" y="0"/>
                </a:moveTo>
                <a:lnTo>
                  <a:pt x="1728788" y="0"/>
                </a:lnTo>
                <a:lnTo>
                  <a:pt x="1728788" y="17463"/>
                </a:lnTo>
                <a:lnTo>
                  <a:pt x="1682750" y="17463"/>
                </a:lnTo>
                <a:close/>
                <a:moveTo>
                  <a:pt x="1589088" y="0"/>
                </a:moveTo>
                <a:lnTo>
                  <a:pt x="1635126" y="0"/>
                </a:lnTo>
                <a:lnTo>
                  <a:pt x="1635126" y="17463"/>
                </a:lnTo>
                <a:lnTo>
                  <a:pt x="1589088" y="17463"/>
                </a:lnTo>
                <a:close/>
                <a:moveTo>
                  <a:pt x="1495425" y="0"/>
                </a:moveTo>
                <a:lnTo>
                  <a:pt x="1543050" y="0"/>
                </a:lnTo>
                <a:lnTo>
                  <a:pt x="1543050" y="17463"/>
                </a:lnTo>
                <a:lnTo>
                  <a:pt x="1495425" y="17463"/>
                </a:lnTo>
                <a:close/>
                <a:moveTo>
                  <a:pt x="1401763" y="0"/>
                </a:moveTo>
                <a:lnTo>
                  <a:pt x="1449388" y="0"/>
                </a:lnTo>
                <a:lnTo>
                  <a:pt x="1449388" y="17463"/>
                </a:lnTo>
                <a:lnTo>
                  <a:pt x="1401763" y="17463"/>
                </a:lnTo>
                <a:close/>
                <a:moveTo>
                  <a:pt x="1308100" y="0"/>
                </a:moveTo>
                <a:lnTo>
                  <a:pt x="1355725" y="0"/>
                </a:lnTo>
                <a:lnTo>
                  <a:pt x="1355725" y="17463"/>
                </a:lnTo>
                <a:lnTo>
                  <a:pt x="1308100" y="17463"/>
                </a:lnTo>
                <a:close/>
                <a:moveTo>
                  <a:pt x="1214438" y="0"/>
                </a:moveTo>
                <a:lnTo>
                  <a:pt x="1262063" y="0"/>
                </a:lnTo>
                <a:lnTo>
                  <a:pt x="1262063" y="17463"/>
                </a:lnTo>
                <a:lnTo>
                  <a:pt x="1214438" y="17463"/>
                </a:lnTo>
                <a:close/>
                <a:moveTo>
                  <a:pt x="1122363" y="0"/>
                </a:moveTo>
                <a:lnTo>
                  <a:pt x="1168401" y="0"/>
                </a:lnTo>
                <a:lnTo>
                  <a:pt x="1168401" y="17463"/>
                </a:lnTo>
                <a:lnTo>
                  <a:pt x="1122363" y="17463"/>
                </a:lnTo>
                <a:close/>
                <a:moveTo>
                  <a:pt x="1028700" y="0"/>
                </a:moveTo>
                <a:lnTo>
                  <a:pt x="1074738" y="0"/>
                </a:lnTo>
                <a:lnTo>
                  <a:pt x="1074738" y="17463"/>
                </a:lnTo>
                <a:lnTo>
                  <a:pt x="1028700" y="17463"/>
                </a:lnTo>
                <a:close/>
                <a:moveTo>
                  <a:pt x="935038" y="0"/>
                </a:moveTo>
                <a:lnTo>
                  <a:pt x="981076" y="0"/>
                </a:lnTo>
                <a:lnTo>
                  <a:pt x="981076" y="17463"/>
                </a:lnTo>
                <a:lnTo>
                  <a:pt x="935038" y="17463"/>
                </a:lnTo>
                <a:close/>
                <a:moveTo>
                  <a:pt x="841375" y="0"/>
                </a:moveTo>
                <a:lnTo>
                  <a:pt x="887413" y="0"/>
                </a:lnTo>
                <a:lnTo>
                  <a:pt x="887413" y="17463"/>
                </a:lnTo>
                <a:lnTo>
                  <a:pt x="841375" y="17463"/>
                </a:lnTo>
                <a:close/>
                <a:moveTo>
                  <a:pt x="747713" y="0"/>
                </a:moveTo>
                <a:lnTo>
                  <a:pt x="793751" y="0"/>
                </a:lnTo>
                <a:lnTo>
                  <a:pt x="793751" y="17463"/>
                </a:lnTo>
                <a:lnTo>
                  <a:pt x="747713" y="17463"/>
                </a:lnTo>
                <a:close/>
                <a:moveTo>
                  <a:pt x="654050" y="0"/>
                </a:moveTo>
                <a:lnTo>
                  <a:pt x="701675" y="0"/>
                </a:lnTo>
                <a:lnTo>
                  <a:pt x="701675" y="17463"/>
                </a:lnTo>
                <a:lnTo>
                  <a:pt x="654050" y="17463"/>
                </a:lnTo>
                <a:close/>
                <a:moveTo>
                  <a:pt x="560388" y="0"/>
                </a:moveTo>
                <a:lnTo>
                  <a:pt x="608013" y="0"/>
                </a:lnTo>
                <a:lnTo>
                  <a:pt x="608013" y="17463"/>
                </a:lnTo>
                <a:lnTo>
                  <a:pt x="560388" y="17463"/>
                </a:lnTo>
                <a:close/>
                <a:moveTo>
                  <a:pt x="466725" y="0"/>
                </a:moveTo>
                <a:lnTo>
                  <a:pt x="514350" y="0"/>
                </a:lnTo>
                <a:lnTo>
                  <a:pt x="514350" y="17463"/>
                </a:lnTo>
                <a:lnTo>
                  <a:pt x="466725" y="17463"/>
                </a:lnTo>
                <a:close/>
                <a:moveTo>
                  <a:pt x="373063" y="0"/>
                </a:moveTo>
                <a:lnTo>
                  <a:pt x="420688" y="0"/>
                </a:lnTo>
                <a:lnTo>
                  <a:pt x="420688" y="17463"/>
                </a:lnTo>
                <a:lnTo>
                  <a:pt x="373063" y="17463"/>
                </a:lnTo>
                <a:close/>
                <a:moveTo>
                  <a:pt x="280988" y="0"/>
                </a:moveTo>
                <a:lnTo>
                  <a:pt x="327026" y="0"/>
                </a:lnTo>
                <a:lnTo>
                  <a:pt x="327026" y="17463"/>
                </a:lnTo>
                <a:lnTo>
                  <a:pt x="280988" y="17463"/>
                </a:lnTo>
                <a:close/>
                <a:moveTo>
                  <a:pt x="187325" y="0"/>
                </a:moveTo>
                <a:lnTo>
                  <a:pt x="233363" y="0"/>
                </a:lnTo>
                <a:lnTo>
                  <a:pt x="233363" y="17463"/>
                </a:lnTo>
                <a:lnTo>
                  <a:pt x="187325" y="17463"/>
                </a:lnTo>
                <a:close/>
                <a:moveTo>
                  <a:pt x="93663" y="0"/>
                </a:moveTo>
                <a:lnTo>
                  <a:pt x="139701" y="0"/>
                </a:lnTo>
                <a:lnTo>
                  <a:pt x="139701" y="17463"/>
                </a:lnTo>
                <a:lnTo>
                  <a:pt x="93663" y="17463"/>
                </a:lnTo>
                <a:close/>
                <a:moveTo>
                  <a:pt x="0" y="0"/>
                </a:moveTo>
                <a:lnTo>
                  <a:pt x="46038" y="0"/>
                </a:lnTo>
                <a:lnTo>
                  <a:pt x="46038" y="17463"/>
                </a:lnTo>
                <a:lnTo>
                  <a:pt x="0" y="17463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41144" name="Rectangle 326"/>
          <p:cNvSpPr>
            <a:spLocks noChangeArrowheads="1"/>
          </p:cNvSpPr>
          <p:nvPr/>
        </p:nvSpPr>
        <p:spPr bwMode="auto">
          <a:xfrm>
            <a:off x="3692525" y="2658994"/>
            <a:ext cx="2851150" cy="741363"/>
          </a:xfrm>
          <a:custGeom>
            <a:avLst/>
            <a:gdLst/>
            <a:ahLst/>
            <a:cxnLst/>
            <a:rect l="l" t="t" r="r" b="b"/>
            <a:pathLst>
              <a:path w="2851150" h="741363">
                <a:moveTo>
                  <a:pt x="2803525" y="723900"/>
                </a:moveTo>
                <a:lnTo>
                  <a:pt x="2851150" y="723900"/>
                </a:lnTo>
                <a:lnTo>
                  <a:pt x="2851150" y="741363"/>
                </a:lnTo>
                <a:lnTo>
                  <a:pt x="2803525" y="741363"/>
                </a:lnTo>
                <a:close/>
                <a:moveTo>
                  <a:pt x="2709862" y="723900"/>
                </a:moveTo>
                <a:lnTo>
                  <a:pt x="2757487" y="723900"/>
                </a:lnTo>
                <a:lnTo>
                  <a:pt x="2757487" y="741363"/>
                </a:lnTo>
                <a:lnTo>
                  <a:pt x="2709862" y="741363"/>
                </a:lnTo>
                <a:close/>
                <a:moveTo>
                  <a:pt x="2616200" y="723900"/>
                </a:moveTo>
                <a:lnTo>
                  <a:pt x="2663825" y="723900"/>
                </a:lnTo>
                <a:lnTo>
                  <a:pt x="2663825" y="741363"/>
                </a:lnTo>
                <a:lnTo>
                  <a:pt x="2616200" y="741363"/>
                </a:lnTo>
                <a:close/>
                <a:moveTo>
                  <a:pt x="2524125" y="723900"/>
                </a:moveTo>
                <a:lnTo>
                  <a:pt x="2570163" y="723900"/>
                </a:lnTo>
                <a:lnTo>
                  <a:pt x="2570163" y="741363"/>
                </a:lnTo>
                <a:lnTo>
                  <a:pt x="2524125" y="741363"/>
                </a:lnTo>
                <a:close/>
                <a:moveTo>
                  <a:pt x="2430462" y="723900"/>
                </a:moveTo>
                <a:lnTo>
                  <a:pt x="2476500" y="723900"/>
                </a:lnTo>
                <a:lnTo>
                  <a:pt x="2476500" y="741363"/>
                </a:lnTo>
                <a:lnTo>
                  <a:pt x="2430462" y="741363"/>
                </a:lnTo>
                <a:close/>
                <a:moveTo>
                  <a:pt x="2336800" y="723900"/>
                </a:moveTo>
                <a:lnTo>
                  <a:pt x="2382838" y="723900"/>
                </a:lnTo>
                <a:lnTo>
                  <a:pt x="2382838" y="741363"/>
                </a:lnTo>
                <a:lnTo>
                  <a:pt x="2336800" y="741363"/>
                </a:lnTo>
                <a:close/>
                <a:moveTo>
                  <a:pt x="2243137" y="723900"/>
                </a:moveTo>
                <a:lnTo>
                  <a:pt x="2289175" y="723900"/>
                </a:lnTo>
                <a:lnTo>
                  <a:pt x="2289175" y="741363"/>
                </a:lnTo>
                <a:lnTo>
                  <a:pt x="2243137" y="741363"/>
                </a:lnTo>
                <a:close/>
                <a:moveTo>
                  <a:pt x="2149475" y="723900"/>
                </a:moveTo>
                <a:lnTo>
                  <a:pt x="2195513" y="723900"/>
                </a:lnTo>
                <a:lnTo>
                  <a:pt x="2195513" y="741363"/>
                </a:lnTo>
                <a:lnTo>
                  <a:pt x="2149475" y="741363"/>
                </a:lnTo>
                <a:close/>
                <a:moveTo>
                  <a:pt x="2055812" y="723900"/>
                </a:moveTo>
                <a:lnTo>
                  <a:pt x="2103437" y="723900"/>
                </a:lnTo>
                <a:lnTo>
                  <a:pt x="2103437" y="741363"/>
                </a:lnTo>
                <a:lnTo>
                  <a:pt x="2055812" y="741363"/>
                </a:lnTo>
                <a:close/>
                <a:moveTo>
                  <a:pt x="1962150" y="723900"/>
                </a:moveTo>
                <a:lnTo>
                  <a:pt x="2009775" y="723900"/>
                </a:lnTo>
                <a:lnTo>
                  <a:pt x="2009775" y="741363"/>
                </a:lnTo>
                <a:lnTo>
                  <a:pt x="1962150" y="741363"/>
                </a:lnTo>
                <a:close/>
                <a:moveTo>
                  <a:pt x="1868487" y="723900"/>
                </a:moveTo>
                <a:lnTo>
                  <a:pt x="1916112" y="723900"/>
                </a:lnTo>
                <a:lnTo>
                  <a:pt x="1916112" y="741363"/>
                </a:lnTo>
                <a:lnTo>
                  <a:pt x="1868487" y="741363"/>
                </a:lnTo>
                <a:close/>
                <a:moveTo>
                  <a:pt x="1774825" y="723900"/>
                </a:moveTo>
                <a:lnTo>
                  <a:pt x="1822450" y="723900"/>
                </a:lnTo>
                <a:lnTo>
                  <a:pt x="1822450" y="741363"/>
                </a:lnTo>
                <a:lnTo>
                  <a:pt x="1774825" y="741363"/>
                </a:lnTo>
                <a:close/>
                <a:moveTo>
                  <a:pt x="1682750" y="723900"/>
                </a:moveTo>
                <a:lnTo>
                  <a:pt x="1728788" y="723900"/>
                </a:lnTo>
                <a:lnTo>
                  <a:pt x="1728788" y="741363"/>
                </a:lnTo>
                <a:lnTo>
                  <a:pt x="1682750" y="741363"/>
                </a:lnTo>
                <a:close/>
                <a:moveTo>
                  <a:pt x="1589087" y="723900"/>
                </a:moveTo>
                <a:lnTo>
                  <a:pt x="1635125" y="723900"/>
                </a:lnTo>
                <a:lnTo>
                  <a:pt x="1635125" y="741363"/>
                </a:lnTo>
                <a:lnTo>
                  <a:pt x="1589087" y="741363"/>
                </a:lnTo>
                <a:close/>
                <a:moveTo>
                  <a:pt x="1495425" y="723900"/>
                </a:moveTo>
                <a:lnTo>
                  <a:pt x="1541463" y="723900"/>
                </a:lnTo>
                <a:lnTo>
                  <a:pt x="1541463" y="741363"/>
                </a:lnTo>
                <a:lnTo>
                  <a:pt x="1495425" y="741363"/>
                </a:lnTo>
                <a:close/>
                <a:moveTo>
                  <a:pt x="1401762" y="723900"/>
                </a:moveTo>
                <a:lnTo>
                  <a:pt x="1447800" y="723900"/>
                </a:lnTo>
                <a:lnTo>
                  <a:pt x="1447800" y="741363"/>
                </a:lnTo>
                <a:lnTo>
                  <a:pt x="1401762" y="741363"/>
                </a:lnTo>
                <a:close/>
                <a:moveTo>
                  <a:pt x="1308100" y="723900"/>
                </a:moveTo>
                <a:lnTo>
                  <a:pt x="1354138" y="723900"/>
                </a:lnTo>
                <a:lnTo>
                  <a:pt x="1354138" y="741363"/>
                </a:lnTo>
                <a:lnTo>
                  <a:pt x="1308100" y="741363"/>
                </a:lnTo>
                <a:close/>
                <a:moveTo>
                  <a:pt x="1214437" y="723900"/>
                </a:moveTo>
                <a:lnTo>
                  <a:pt x="1262062" y="723900"/>
                </a:lnTo>
                <a:lnTo>
                  <a:pt x="1262062" y="741363"/>
                </a:lnTo>
                <a:lnTo>
                  <a:pt x="1214437" y="741363"/>
                </a:lnTo>
                <a:close/>
                <a:moveTo>
                  <a:pt x="1120775" y="723900"/>
                </a:moveTo>
                <a:lnTo>
                  <a:pt x="1168400" y="723900"/>
                </a:lnTo>
                <a:lnTo>
                  <a:pt x="1168400" y="741363"/>
                </a:lnTo>
                <a:lnTo>
                  <a:pt x="1120775" y="741363"/>
                </a:lnTo>
                <a:close/>
                <a:moveTo>
                  <a:pt x="1027112" y="723900"/>
                </a:moveTo>
                <a:lnTo>
                  <a:pt x="1074737" y="723900"/>
                </a:lnTo>
                <a:lnTo>
                  <a:pt x="1074737" y="741363"/>
                </a:lnTo>
                <a:lnTo>
                  <a:pt x="1027112" y="741363"/>
                </a:lnTo>
                <a:close/>
                <a:moveTo>
                  <a:pt x="933450" y="723900"/>
                </a:moveTo>
                <a:lnTo>
                  <a:pt x="981075" y="723900"/>
                </a:lnTo>
                <a:lnTo>
                  <a:pt x="981075" y="741363"/>
                </a:lnTo>
                <a:lnTo>
                  <a:pt x="933450" y="741363"/>
                </a:lnTo>
                <a:close/>
                <a:moveTo>
                  <a:pt x="841375" y="723900"/>
                </a:moveTo>
                <a:lnTo>
                  <a:pt x="887413" y="723900"/>
                </a:lnTo>
                <a:lnTo>
                  <a:pt x="887413" y="741363"/>
                </a:lnTo>
                <a:lnTo>
                  <a:pt x="841375" y="741363"/>
                </a:lnTo>
                <a:close/>
                <a:moveTo>
                  <a:pt x="747712" y="723900"/>
                </a:moveTo>
                <a:lnTo>
                  <a:pt x="793750" y="723900"/>
                </a:lnTo>
                <a:lnTo>
                  <a:pt x="793750" y="741363"/>
                </a:lnTo>
                <a:lnTo>
                  <a:pt x="747712" y="741363"/>
                </a:lnTo>
                <a:close/>
                <a:moveTo>
                  <a:pt x="654050" y="723900"/>
                </a:moveTo>
                <a:lnTo>
                  <a:pt x="700088" y="723900"/>
                </a:lnTo>
                <a:lnTo>
                  <a:pt x="700088" y="741363"/>
                </a:lnTo>
                <a:lnTo>
                  <a:pt x="654050" y="741363"/>
                </a:lnTo>
                <a:close/>
                <a:moveTo>
                  <a:pt x="560387" y="723900"/>
                </a:moveTo>
                <a:lnTo>
                  <a:pt x="606425" y="723900"/>
                </a:lnTo>
                <a:lnTo>
                  <a:pt x="606425" y="741363"/>
                </a:lnTo>
                <a:lnTo>
                  <a:pt x="560387" y="741363"/>
                </a:lnTo>
                <a:close/>
                <a:moveTo>
                  <a:pt x="466725" y="723900"/>
                </a:moveTo>
                <a:lnTo>
                  <a:pt x="512763" y="723900"/>
                </a:lnTo>
                <a:lnTo>
                  <a:pt x="512763" y="741363"/>
                </a:lnTo>
                <a:lnTo>
                  <a:pt x="466725" y="741363"/>
                </a:lnTo>
                <a:close/>
                <a:moveTo>
                  <a:pt x="373062" y="723900"/>
                </a:moveTo>
                <a:lnTo>
                  <a:pt x="420687" y="723900"/>
                </a:lnTo>
                <a:lnTo>
                  <a:pt x="420687" y="741363"/>
                </a:lnTo>
                <a:lnTo>
                  <a:pt x="373062" y="741363"/>
                </a:lnTo>
                <a:close/>
                <a:moveTo>
                  <a:pt x="279400" y="723900"/>
                </a:moveTo>
                <a:lnTo>
                  <a:pt x="327025" y="723900"/>
                </a:lnTo>
                <a:lnTo>
                  <a:pt x="327025" y="741363"/>
                </a:lnTo>
                <a:lnTo>
                  <a:pt x="279400" y="741363"/>
                </a:lnTo>
                <a:close/>
                <a:moveTo>
                  <a:pt x="185737" y="723900"/>
                </a:moveTo>
                <a:lnTo>
                  <a:pt x="233362" y="723900"/>
                </a:lnTo>
                <a:lnTo>
                  <a:pt x="233362" y="741363"/>
                </a:lnTo>
                <a:lnTo>
                  <a:pt x="185737" y="741363"/>
                </a:lnTo>
                <a:close/>
                <a:moveTo>
                  <a:pt x="92075" y="723900"/>
                </a:moveTo>
                <a:lnTo>
                  <a:pt x="139700" y="723900"/>
                </a:lnTo>
                <a:lnTo>
                  <a:pt x="139700" y="741363"/>
                </a:lnTo>
                <a:lnTo>
                  <a:pt x="92075" y="741363"/>
                </a:lnTo>
                <a:close/>
                <a:moveTo>
                  <a:pt x="0" y="723900"/>
                </a:moveTo>
                <a:lnTo>
                  <a:pt x="46038" y="723900"/>
                </a:lnTo>
                <a:lnTo>
                  <a:pt x="46038" y="741363"/>
                </a:lnTo>
                <a:lnTo>
                  <a:pt x="0" y="741363"/>
                </a:lnTo>
                <a:close/>
                <a:moveTo>
                  <a:pt x="2803525" y="0"/>
                </a:moveTo>
                <a:lnTo>
                  <a:pt x="2851150" y="0"/>
                </a:lnTo>
                <a:lnTo>
                  <a:pt x="2851150" y="17463"/>
                </a:lnTo>
                <a:lnTo>
                  <a:pt x="2803525" y="17463"/>
                </a:lnTo>
                <a:close/>
                <a:moveTo>
                  <a:pt x="2709862" y="0"/>
                </a:moveTo>
                <a:lnTo>
                  <a:pt x="2757487" y="0"/>
                </a:lnTo>
                <a:lnTo>
                  <a:pt x="2757487" y="17463"/>
                </a:lnTo>
                <a:lnTo>
                  <a:pt x="2709862" y="17463"/>
                </a:lnTo>
                <a:close/>
                <a:moveTo>
                  <a:pt x="2616200" y="0"/>
                </a:moveTo>
                <a:lnTo>
                  <a:pt x="2663825" y="0"/>
                </a:lnTo>
                <a:lnTo>
                  <a:pt x="2663825" y="17463"/>
                </a:lnTo>
                <a:lnTo>
                  <a:pt x="2616200" y="17463"/>
                </a:lnTo>
                <a:close/>
                <a:moveTo>
                  <a:pt x="2524125" y="0"/>
                </a:moveTo>
                <a:lnTo>
                  <a:pt x="2570163" y="0"/>
                </a:lnTo>
                <a:lnTo>
                  <a:pt x="2570163" y="17463"/>
                </a:lnTo>
                <a:lnTo>
                  <a:pt x="2524125" y="17463"/>
                </a:lnTo>
                <a:close/>
                <a:moveTo>
                  <a:pt x="2430462" y="0"/>
                </a:moveTo>
                <a:lnTo>
                  <a:pt x="2476500" y="0"/>
                </a:lnTo>
                <a:lnTo>
                  <a:pt x="2476500" y="17463"/>
                </a:lnTo>
                <a:lnTo>
                  <a:pt x="2430462" y="17463"/>
                </a:lnTo>
                <a:close/>
                <a:moveTo>
                  <a:pt x="2336800" y="0"/>
                </a:moveTo>
                <a:lnTo>
                  <a:pt x="2382838" y="0"/>
                </a:lnTo>
                <a:lnTo>
                  <a:pt x="2382838" y="17463"/>
                </a:lnTo>
                <a:lnTo>
                  <a:pt x="2336800" y="17463"/>
                </a:lnTo>
                <a:close/>
                <a:moveTo>
                  <a:pt x="2243137" y="0"/>
                </a:moveTo>
                <a:lnTo>
                  <a:pt x="2289175" y="0"/>
                </a:lnTo>
                <a:lnTo>
                  <a:pt x="2289175" y="17463"/>
                </a:lnTo>
                <a:lnTo>
                  <a:pt x="2243137" y="17463"/>
                </a:lnTo>
                <a:close/>
                <a:moveTo>
                  <a:pt x="2149475" y="0"/>
                </a:moveTo>
                <a:lnTo>
                  <a:pt x="2195513" y="0"/>
                </a:lnTo>
                <a:lnTo>
                  <a:pt x="2195513" y="17463"/>
                </a:lnTo>
                <a:lnTo>
                  <a:pt x="2149475" y="17463"/>
                </a:lnTo>
                <a:close/>
                <a:moveTo>
                  <a:pt x="2055812" y="0"/>
                </a:moveTo>
                <a:lnTo>
                  <a:pt x="2103437" y="0"/>
                </a:lnTo>
                <a:lnTo>
                  <a:pt x="2103437" y="17463"/>
                </a:lnTo>
                <a:lnTo>
                  <a:pt x="2055812" y="17463"/>
                </a:lnTo>
                <a:close/>
                <a:moveTo>
                  <a:pt x="1962150" y="0"/>
                </a:moveTo>
                <a:lnTo>
                  <a:pt x="2009775" y="0"/>
                </a:lnTo>
                <a:lnTo>
                  <a:pt x="2009775" y="17463"/>
                </a:lnTo>
                <a:lnTo>
                  <a:pt x="1962150" y="17463"/>
                </a:lnTo>
                <a:close/>
                <a:moveTo>
                  <a:pt x="1868487" y="0"/>
                </a:moveTo>
                <a:lnTo>
                  <a:pt x="1916112" y="0"/>
                </a:lnTo>
                <a:lnTo>
                  <a:pt x="1916112" y="17463"/>
                </a:lnTo>
                <a:lnTo>
                  <a:pt x="1868487" y="17463"/>
                </a:lnTo>
                <a:close/>
                <a:moveTo>
                  <a:pt x="1774825" y="0"/>
                </a:moveTo>
                <a:lnTo>
                  <a:pt x="1822450" y="0"/>
                </a:lnTo>
                <a:lnTo>
                  <a:pt x="1822450" y="17463"/>
                </a:lnTo>
                <a:lnTo>
                  <a:pt x="1774825" y="17463"/>
                </a:lnTo>
                <a:close/>
                <a:moveTo>
                  <a:pt x="1682750" y="0"/>
                </a:moveTo>
                <a:lnTo>
                  <a:pt x="1728788" y="0"/>
                </a:lnTo>
                <a:lnTo>
                  <a:pt x="1728788" y="17463"/>
                </a:lnTo>
                <a:lnTo>
                  <a:pt x="1682750" y="17463"/>
                </a:lnTo>
                <a:close/>
                <a:moveTo>
                  <a:pt x="1589087" y="0"/>
                </a:moveTo>
                <a:lnTo>
                  <a:pt x="1635125" y="0"/>
                </a:lnTo>
                <a:lnTo>
                  <a:pt x="1635125" y="17463"/>
                </a:lnTo>
                <a:lnTo>
                  <a:pt x="1589087" y="17463"/>
                </a:lnTo>
                <a:close/>
                <a:moveTo>
                  <a:pt x="1495425" y="0"/>
                </a:moveTo>
                <a:lnTo>
                  <a:pt x="1541463" y="0"/>
                </a:lnTo>
                <a:lnTo>
                  <a:pt x="1541463" y="17463"/>
                </a:lnTo>
                <a:lnTo>
                  <a:pt x="1495425" y="17463"/>
                </a:lnTo>
                <a:close/>
                <a:moveTo>
                  <a:pt x="1401762" y="0"/>
                </a:moveTo>
                <a:lnTo>
                  <a:pt x="1447800" y="0"/>
                </a:lnTo>
                <a:lnTo>
                  <a:pt x="1447800" y="17463"/>
                </a:lnTo>
                <a:lnTo>
                  <a:pt x="1401762" y="17463"/>
                </a:lnTo>
                <a:close/>
                <a:moveTo>
                  <a:pt x="1308100" y="0"/>
                </a:moveTo>
                <a:lnTo>
                  <a:pt x="1354138" y="0"/>
                </a:lnTo>
                <a:lnTo>
                  <a:pt x="1354138" y="17463"/>
                </a:lnTo>
                <a:lnTo>
                  <a:pt x="1308100" y="17463"/>
                </a:lnTo>
                <a:close/>
                <a:moveTo>
                  <a:pt x="1214437" y="0"/>
                </a:moveTo>
                <a:lnTo>
                  <a:pt x="1262062" y="0"/>
                </a:lnTo>
                <a:lnTo>
                  <a:pt x="1262062" y="17463"/>
                </a:lnTo>
                <a:lnTo>
                  <a:pt x="1214437" y="17463"/>
                </a:lnTo>
                <a:close/>
                <a:moveTo>
                  <a:pt x="1120775" y="0"/>
                </a:moveTo>
                <a:lnTo>
                  <a:pt x="1168400" y="0"/>
                </a:lnTo>
                <a:lnTo>
                  <a:pt x="1168400" y="17463"/>
                </a:lnTo>
                <a:lnTo>
                  <a:pt x="1120775" y="17463"/>
                </a:lnTo>
                <a:close/>
                <a:moveTo>
                  <a:pt x="1027112" y="0"/>
                </a:moveTo>
                <a:lnTo>
                  <a:pt x="1074737" y="0"/>
                </a:lnTo>
                <a:lnTo>
                  <a:pt x="1074737" y="17463"/>
                </a:lnTo>
                <a:lnTo>
                  <a:pt x="1027112" y="17463"/>
                </a:lnTo>
                <a:close/>
                <a:moveTo>
                  <a:pt x="933450" y="0"/>
                </a:moveTo>
                <a:lnTo>
                  <a:pt x="981075" y="0"/>
                </a:lnTo>
                <a:lnTo>
                  <a:pt x="981075" y="17463"/>
                </a:lnTo>
                <a:lnTo>
                  <a:pt x="933450" y="17463"/>
                </a:lnTo>
                <a:close/>
                <a:moveTo>
                  <a:pt x="841375" y="0"/>
                </a:moveTo>
                <a:lnTo>
                  <a:pt x="887413" y="0"/>
                </a:lnTo>
                <a:lnTo>
                  <a:pt x="887413" y="17463"/>
                </a:lnTo>
                <a:lnTo>
                  <a:pt x="841375" y="17463"/>
                </a:lnTo>
                <a:close/>
                <a:moveTo>
                  <a:pt x="747712" y="0"/>
                </a:moveTo>
                <a:lnTo>
                  <a:pt x="793750" y="0"/>
                </a:lnTo>
                <a:lnTo>
                  <a:pt x="793750" y="17463"/>
                </a:lnTo>
                <a:lnTo>
                  <a:pt x="747712" y="17463"/>
                </a:lnTo>
                <a:close/>
                <a:moveTo>
                  <a:pt x="654050" y="0"/>
                </a:moveTo>
                <a:lnTo>
                  <a:pt x="700088" y="0"/>
                </a:lnTo>
                <a:lnTo>
                  <a:pt x="700088" y="17463"/>
                </a:lnTo>
                <a:lnTo>
                  <a:pt x="654050" y="17463"/>
                </a:lnTo>
                <a:close/>
                <a:moveTo>
                  <a:pt x="560387" y="0"/>
                </a:moveTo>
                <a:lnTo>
                  <a:pt x="606425" y="0"/>
                </a:lnTo>
                <a:lnTo>
                  <a:pt x="606425" y="17463"/>
                </a:lnTo>
                <a:lnTo>
                  <a:pt x="560387" y="17463"/>
                </a:lnTo>
                <a:close/>
                <a:moveTo>
                  <a:pt x="466725" y="0"/>
                </a:moveTo>
                <a:lnTo>
                  <a:pt x="512763" y="0"/>
                </a:lnTo>
                <a:lnTo>
                  <a:pt x="512763" y="17463"/>
                </a:lnTo>
                <a:lnTo>
                  <a:pt x="466725" y="17463"/>
                </a:lnTo>
                <a:close/>
                <a:moveTo>
                  <a:pt x="373062" y="0"/>
                </a:moveTo>
                <a:lnTo>
                  <a:pt x="420687" y="0"/>
                </a:lnTo>
                <a:lnTo>
                  <a:pt x="420687" y="17463"/>
                </a:lnTo>
                <a:lnTo>
                  <a:pt x="373062" y="17463"/>
                </a:lnTo>
                <a:close/>
                <a:moveTo>
                  <a:pt x="279400" y="0"/>
                </a:moveTo>
                <a:lnTo>
                  <a:pt x="327025" y="0"/>
                </a:lnTo>
                <a:lnTo>
                  <a:pt x="327025" y="17463"/>
                </a:lnTo>
                <a:lnTo>
                  <a:pt x="279400" y="17463"/>
                </a:lnTo>
                <a:close/>
                <a:moveTo>
                  <a:pt x="185737" y="0"/>
                </a:moveTo>
                <a:lnTo>
                  <a:pt x="233362" y="0"/>
                </a:lnTo>
                <a:lnTo>
                  <a:pt x="233362" y="17463"/>
                </a:lnTo>
                <a:lnTo>
                  <a:pt x="185737" y="17463"/>
                </a:lnTo>
                <a:close/>
                <a:moveTo>
                  <a:pt x="92075" y="0"/>
                </a:moveTo>
                <a:lnTo>
                  <a:pt x="139700" y="0"/>
                </a:lnTo>
                <a:lnTo>
                  <a:pt x="139700" y="17463"/>
                </a:lnTo>
                <a:lnTo>
                  <a:pt x="92075" y="17463"/>
                </a:lnTo>
                <a:close/>
                <a:moveTo>
                  <a:pt x="0" y="0"/>
                </a:moveTo>
                <a:lnTo>
                  <a:pt x="46038" y="0"/>
                </a:lnTo>
                <a:lnTo>
                  <a:pt x="46038" y="17463"/>
                </a:lnTo>
                <a:lnTo>
                  <a:pt x="0" y="17463"/>
                </a:lnTo>
                <a:close/>
              </a:path>
            </a:pathLst>
          </a:cu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7" name="Rectangle 420"/>
          <p:cNvSpPr>
            <a:spLocks noChangeArrowheads="1"/>
          </p:cNvSpPr>
          <p:nvPr/>
        </p:nvSpPr>
        <p:spPr bwMode="auto">
          <a:xfrm>
            <a:off x="2563813" y="3584370"/>
            <a:ext cx="2851151" cy="741363"/>
          </a:xfrm>
          <a:custGeom>
            <a:avLst/>
            <a:gdLst/>
            <a:ahLst/>
            <a:cxnLst/>
            <a:rect l="l" t="t" r="r" b="b"/>
            <a:pathLst>
              <a:path w="2851151" h="741363">
                <a:moveTo>
                  <a:pt x="2805112" y="723900"/>
                </a:moveTo>
                <a:lnTo>
                  <a:pt x="2851150" y="723900"/>
                </a:lnTo>
                <a:lnTo>
                  <a:pt x="2851150" y="741363"/>
                </a:lnTo>
                <a:lnTo>
                  <a:pt x="2805112" y="741363"/>
                </a:lnTo>
                <a:close/>
                <a:moveTo>
                  <a:pt x="2711450" y="723900"/>
                </a:moveTo>
                <a:lnTo>
                  <a:pt x="2757488" y="723900"/>
                </a:lnTo>
                <a:lnTo>
                  <a:pt x="2757488" y="741363"/>
                </a:lnTo>
                <a:lnTo>
                  <a:pt x="2711450" y="741363"/>
                </a:lnTo>
                <a:close/>
                <a:moveTo>
                  <a:pt x="2617787" y="723900"/>
                </a:moveTo>
                <a:lnTo>
                  <a:pt x="2665412" y="723900"/>
                </a:lnTo>
                <a:lnTo>
                  <a:pt x="2665412" y="741363"/>
                </a:lnTo>
                <a:lnTo>
                  <a:pt x="2617787" y="741363"/>
                </a:lnTo>
                <a:close/>
                <a:moveTo>
                  <a:pt x="2524125" y="723900"/>
                </a:moveTo>
                <a:lnTo>
                  <a:pt x="2571750" y="723900"/>
                </a:lnTo>
                <a:lnTo>
                  <a:pt x="2571750" y="741363"/>
                </a:lnTo>
                <a:lnTo>
                  <a:pt x="2524125" y="741363"/>
                </a:lnTo>
                <a:close/>
                <a:moveTo>
                  <a:pt x="2430462" y="723900"/>
                </a:moveTo>
                <a:lnTo>
                  <a:pt x="2478087" y="723900"/>
                </a:lnTo>
                <a:lnTo>
                  <a:pt x="2478087" y="741363"/>
                </a:lnTo>
                <a:lnTo>
                  <a:pt x="2430462" y="741363"/>
                </a:lnTo>
                <a:close/>
                <a:moveTo>
                  <a:pt x="2336800" y="723900"/>
                </a:moveTo>
                <a:lnTo>
                  <a:pt x="2384425" y="723900"/>
                </a:lnTo>
                <a:lnTo>
                  <a:pt x="2384425" y="741363"/>
                </a:lnTo>
                <a:lnTo>
                  <a:pt x="2336800" y="741363"/>
                </a:lnTo>
                <a:close/>
                <a:moveTo>
                  <a:pt x="2244725" y="723900"/>
                </a:moveTo>
                <a:lnTo>
                  <a:pt x="2290763" y="723900"/>
                </a:lnTo>
                <a:lnTo>
                  <a:pt x="2290763" y="741363"/>
                </a:lnTo>
                <a:lnTo>
                  <a:pt x="2244725" y="741363"/>
                </a:lnTo>
                <a:close/>
                <a:moveTo>
                  <a:pt x="2151062" y="723900"/>
                </a:moveTo>
                <a:lnTo>
                  <a:pt x="2197100" y="723900"/>
                </a:lnTo>
                <a:lnTo>
                  <a:pt x="2197100" y="741363"/>
                </a:lnTo>
                <a:lnTo>
                  <a:pt x="2151062" y="741363"/>
                </a:lnTo>
                <a:close/>
                <a:moveTo>
                  <a:pt x="2057400" y="723900"/>
                </a:moveTo>
                <a:lnTo>
                  <a:pt x="2103438" y="723900"/>
                </a:lnTo>
                <a:lnTo>
                  <a:pt x="2103438" y="741363"/>
                </a:lnTo>
                <a:lnTo>
                  <a:pt x="2057400" y="741363"/>
                </a:lnTo>
                <a:close/>
                <a:moveTo>
                  <a:pt x="1963737" y="723900"/>
                </a:moveTo>
                <a:lnTo>
                  <a:pt x="2009775" y="723900"/>
                </a:lnTo>
                <a:lnTo>
                  <a:pt x="2009775" y="741363"/>
                </a:lnTo>
                <a:lnTo>
                  <a:pt x="1963737" y="741363"/>
                </a:lnTo>
                <a:close/>
                <a:moveTo>
                  <a:pt x="1870075" y="723900"/>
                </a:moveTo>
                <a:lnTo>
                  <a:pt x="1916113" y="723900"/>
                </a:lnTo>
                <a:lnTo>
                  <a:pt x="1916113" y="741363"/>
                </a:lnTo>
                <a:lnTo>
                  <a:pt x="1870075" y="741363"/>
                </a:lnTo>
                <a:close/>
                <a:moveTo>
                  <a:pt x="1776412" y="723900"/>
                </a:moveTo>
                <a:lnTo>
                  <a:pt x="1824037" y="723900"/>
                </a:lnTo>
                <a:lnTo>
                  <a:pt x="1824037" y="741363"/>
                </a:lnTo>
                <a:lnTo>
                  <a:pt x="1776412" y="741363"/>
                </a:lnTo>
                <a:close/>
                <a:moveTo>
                  <a:pt x="1682750" y="723900"/>
                </a:moveTo>
                <a:lnTo>
                  <a:pt x="1730375" y="723900"/>
                </a:lnTo>
                <a:lnTo>
                  <a:pt x="1730375" y="741363"/>
                </a:lnTo>
                <a:lnTo>
                  <a:pt x="1682750" y="741363"/>
                </a:lnTo>
                <a:close/>
                <a:moveTo>
                  <a:pt x="1589087" y="723900"/>
                </a:moveTo>
                <a:lnTo>
                  <a:pt x="1636712" y="723900"/>
                </a:lnTo>
                <a:lnTo>
                  <a:pt x="1636712" y="741363"/>
                </a:lnTo>
                <a:lnTo>
                  <a:pt x="1589087" y="741363"/>
                </a:lnTo>
                <a:close/>
                <a:moveTo>
                  <a:pt x="1495425" y="723900"/>
                </a:moveTo>
                <a:lnTo>
                  <a:pt x="1543050" y="723900"/>
                </a:lnTo>
                <a:lnTo>
                  <a:pt x="1543050" y="741363"/>
                </a:lnTo>
                <a:lnTo>
                  <a:pt x="1495425" y="741363"/>
                </a:lnTo>
                <a:close/>
                <a:moveTo>
                  <a:pt x="1403350" y="723900"/>
                </a:moveTo>
                <a:lnTo>
                  <a:pt x="1449388" y="723900"/>
                </a:lnTo>
                <a:lnTo>
                  <a:pt x="1449388" y="741363"/>
                </a:lnTo>
                <a:lnTo>
                  <a:pt x="1403350" y="741363"/>
                </a:lnTo>
                <a:close/>
                <a:moveTo>
                  <a:pt x="1309687" y="723900"/>
                </a:moveTo>
                <a:lnTo>
                  <a:pt x="1355725" y="723900"/>
                </a:lnTo>
                <a:lnTo>
                  <a:pt x="1355725" y="741363"/>
                </a:lnTo>
                <a:lnTo>
                  <a:pt x="1309687" y="741363"/>
                </a:lnTo>
                <a:close/>
                <a:moveTo>
                  <a:pt x="1216025" y="723900"/>
                </a:moveTo>
                <a:lnTo>
                  <a:pt x="1262063" y="723900"/>
                </a:lnTo>
                <a:lnTo>
                  <a:pt x="1262063" y="741363"/>
                </a:lnTo>
                <a:lnTo>
                  <a:pt x="1216025" y="741363"/>
                </a:lnTo>
                <a:close/>
                <a:moveTo>
                  <a:pt x="1122362" y="723900"/>
                </a:moveTo>
                <a:lnTo>
                  <a:pt x="1168400" y="723900"/>
                </a:lnTo>
                <a:lnTo>
                  <a:pt x="1168400" y="741363"/>
                </a:lnTo>
                <a:lnTo>
                  <a:pt x="1122362" y="741363"/>
                </a:lnTo>
                <a:close/>
                <a:moveTo>
                  <a:pt x="1028700" y="723900"/>
                </a:moveTo>
                <a:lnTo>
                  <a:pt x="1074738" y="723900"/>
                </a:lnTo>
                <a:lnTo>
                  <a:pt x="1074738" y="741363"/>
                </a:lnTo>
                <a:lnTo>
                  <a:pt x="1028700" y="741363"/>
                </a:lnTo>
                <a:close/>
                <a:moveTo>
                  <a:pt x="935037" y="723900"/>
                </a:moveTo>
                <a:lnTo>
                  <a:pt x="982662" y="723900"/>
                </a:lnTo>
                <a:lnTo>
                  <a:pt x="982662" y="741363"/>
                </a:lnTo>
                <a:lnTo>
                  <a:pt x="935037" y="741363"/>
                </a:lnTo>
                <a:close/>
                <a:moveTo>
                  <a:pt x="841375" y="723900"/>
                </a:moveTo>
                <a:lnTo>
                  <a:pt x="889000" y="723900"/>
                </a:lnTo>
                <a:lnTo>
                  <a:pt x="889000" y="741363"/>
                </a:lnTo>
                <a:lnTo>
                  <a:pt x="841375" y="741363"/>
                </a:lnTo>
                <a:close/>
                <a:moveTo>
                  <a:pt x="747712" y="723900"/>
                </a:moveTo>
                <a:lnTo>
                  <a:pt x="795337" y="723900"/>
                </a:lnTo>
                <a:lnTo>
                  <a:pt x="795337" y="741363"/>
                </a:lnTo>
                <a:lnTo>
                  <a:pt x="747712" y="741363"/>
                </a:lnTo>
                <a:close/>
                <a:moveTo>
                  <a:pt x="654050" y="723900"/>
                </a:moveTo>
                <a:lnTo>
                  <a:pt x="701675" y="723900"/>
                </a:lnTo>
                <a:lnTo>
                  <a:pt x="701675" y="741363"/>
                </a:lnTo>
                <a:lnTo>
                  <a:pt x="654050" y="741363"/>
                </a:lnTo>
                <a:close/>
                <a:moveTo>
                  <a:pt x="561975" y="723900"/>
                </a:moveTo>
                <a:lnTo>
                  <a:pt x="608013" y="723900"/>
                </a:lnTo>
                <a:lnTo>
                  <a:pt x="608013" y="741363"/>
                </a:lnTo>
                <a:lnTo>
                  <a:pt x="561975" y="741363"/>
                </a:lnTo>
                <a:close/>
                <a:moveTo>
                  <a:pt x="468312" y="723900"/>
                </a:moveTo>
                <a:lnTo>
                  <a:pt x="514350" y="723900"/>
                </a:lnTo>
                <a:lnTo>
                  <a:pt x="514350" y="741363"/>
                </a:lnTo>
                <a:lnTo>
                  <a:pt x="468312" y="741363"/>
                </a:lnTo>
                <a:close/>
                <a:moveTo>
                  <a:pt x="374650" y="723900"/>
                </a:moveTo>
                <a:lnTo>
                  <a:pt x="420688" y="723900"/>
                </a:lnTo>
                <a:lnTo>
                  <a:pt x="420688" y="741363"/>
                </a:lnTo>
                <a:lnTo>
                  <a:pt x="374650" y="741363"/>
                </a:lnTo>
                <a:close/>
                <a:moveTo>
                  <a:pt x="280987" y="723900"/>
                </a:moveTo>
                <a:lnTo>
                  <a:pt x="327025" y="723900"/>
                </a:lnTo>
                <a:lnTo>
                  <a:pt x="327025" y="741363"/>
                </a:lnTo>
                <a:lnTo>
                  <a:pt x="280987" y="741363"/>
                </a:lnTo>
                <a:close/>
                <a:moveTo>
                  <a:pt x="187325" y="723900"/>
                </a:moveTo>
                <a:lnTo>
                  <a:pt x="233363" y="723900"/>
                </a:lnTo>
                <a:lnTo>
                  <a:pt x="233363" y="741363"/>
                </a:lnTo>
                <a:lnTo>
                  <a:pt x="187325" y="741363"/>
                </a:lnTo>
                <a:close/>
                <a:moveTo>
                  <a:pt x="93662" y="723900"/>
                </a:moveTo>
                <a:lnTo>
                  <a:pt x="141287" y="723900"/>
                </a:lnTo>
                <a:lnTo>
                  <a:pt x="141287" y="741363"/>
                </a:lnTo>
                <a:lnTo>
                  <a:pt x="93662" y="741363"/>
                </a:lnTo>
                <a:close/>
                <a:moveTo>
                  <a:pt x="0" y="723900"/>
                </a:moveTo>
                <a:lnTo>
                  <a:pt x="47625" y="723900"/>
                </a:lnTo>
                <a:lnTo>
                  <a:pt x="47625" y="741363"/>
                </a:lnTo>
                <a:lnTo>
                  <a:pt x="0" y="741363"/>
                </a:lnTo>
                <a:close/>
                <a:moveTo>
                  <a:pt x="2805113" y="0"/>
                </a:moveTo>
                <a:lnTo>
                  <a:pt x="2851151" y="0"/>
                </a:lnTo>
                <a:lnTo>
                  <a:pt x="2851151" y="17463"/>
                </a:lnTo>
                <a:lnTo>
                  <a:pt x="2805113" y="17463"/>
                </a:lnTo>
                <a:close/>
                <a:moveTo>
                  <a:pt x="2711450" y="0"/>
                </a:moveTo>
                <a:lnTo>
                  <a:pt x="2757488" y="0"/>
                </a:lnTo>
                <a:lnTo>
                  <a:pt x="2757488" y="17463"/>
                </a:lnTo>
                <a:lnTo>
                  <a:pt x="2711450" y="17463"/>
                </a:lnTo>
                <a:close/>
                <a:moveTo>
                  <a:pt x="2617788" y="0"/>
                </a:moveTo>
                <a:lnTo>
                  <a:pt x="2665413" y="0"/>
                </a:lnTo>
                <a:lnTo>
                  <a:pt x="2665413" y="17463"/>
                </a:lnTo>
                <a:lnTo>
                  <a:pt x="2617788" y="17463"/>
                </a:lnTo>
                <a:close/>
                <a:moveTo>
                  <a:pt x="2524125" y="0"/>
                </a:moveTo>
                <a:lnTo>
                  <a:pt x="2571750" y="0"/>
                </a:lnTo>
                <a:lnTo>
                  <a:pt x="2571750" y="17463"/>
                </a:lnTo>
                <a:lnTo>
                  <a:pt x="2524125" y="17463"/>
                </a:lnTo>
                <a:close/>
                <a:moveTo>
                  <a:pt x="2430463" y="0"/>
                </a:moveTo>
                <a:lnTo>
                  <a:pt x="2478088" y="0"/>
                </a:lnTo>
                <a:lnTo>
                  <a:pt x="2478088" y="17463"/>
                </a:lnTo>
                <a:lnTo>
                  <a:pt x="2430463" y="17463"/>
                </a:lnTo>
                <a:close/>
                <a:moveTo>
                  <a:pt x="2336800" y="0"/>
                </a:moveTo>
                <a:lnTo>
                  <a:pt x="2384425" y="0"/>
                </a:lnTo>
                <a:lnTo>
                  <a:pt x="2384425" y="17463"/>
                </a:lnTo>
                <a:lnTo>
                  <a:pt x="2336800" y="17463"/>
                </a:lnTo>
                <a:close/>
                <a:moveTo>
                  <a:pt x="2244725" y="0"/>
                </a:moveTo>
                <a:lnTo>
                  <a:pt x="2290763" y="0"/>
                </a:lnTo>
                <a:lnTo>
                  <a:pt x="2290763" y="17463"/>
                </a:lnTo>
                <a:lnTo>
                  <a:pt x="2244725" y="17463"/>
                </a:lnTo>
                <a:close/>
                <a:moveTo>
                  <a:pt x="2151063" y="0"/>
                </a:moveTo>
                <a:lnTo>
                  <a:pt x="2197101" y="0"/>
                </a:lnTo>
                <a:lnTo>
                  <a:pt x="2197101" y="17463"/>
                </a:lnTo>
                <a:lnTo>
                  <a:pt x="2151063" y="17463"/>
                </a:lnTo>
                <a:close/>
                <a:moveTo>
                  <a:pt x="2057400" y="0"/>
                </a:moveTo>
                <a:lnTo>
                  <a:pt x="2103438" y="0"/>
                </a:lnTo>
                <a:lnTo>
                  <a:pt x="2103438" y="17463"/>
                </a:lnTo>
                <a:lnTo>
                  <a:pt x="2057400" y="17463"/>
                </a:lnTo>
                <a:close/>
                <a:moveTo>
                  <a:pt x="1963738" y="0"/>
                </a:moveTo>
                <a:lnTo>
                  <a:pt x="2009776" y="0"/>
                </a:lnTo>
                <a:lnTo>
                  <a:pt x="2009776" y="17463"/>
                </a:lnTo>
                <a:lnTo>
                  <a:pt x="1963738" y="17463"/>
                </a:lnTo>
                <a:close/>
                <a:moveTo>
                  <a:pt x="1870075" y="0"/>
                </a:moveTo>
                <a:lnTo>
                  <a:pt x="1916113" y="0"/>
                </a:lnTo>
                <a:lnTo>
                  <a:pt x="1916113" y="17463"/>
                </a:lnTo>
                <a:lnTo>
                  <a:pt x="1870075" y="17463"/>
                </a:lnTo>
                <a:close/>
                <a:moveTo>
                  <a:pt x="1776413" y="0"/>
                </a:moveTo>
                <a:lnTo>
                  <a:pt x="1824038" y="0"/>
                </a:lnTo>
                <a:lnTo>
                  <a:pt x="1824038" y="17463"/>
                </a:lnTo>
                <a:lnTo>
                  <a:pt x="1776413" y="17463"/>
                </a:lnTo>
                <a:close/>
                <a:moveTo>
                  <a:pt x="1682750" y="0"/>
                </a:moveTo>
                <a:lnTo>
                  <a:pt x="1730375" y="0"/>
                </a:lnTo>
                <a:lnTo>
                  <a:pt x="1730375" y="17463"/>
                </a:lnTo>
                <a:lnTo>
                  <a:pt x="1682750" y="17463"/>
                </a:lnTo>
                <a:close/>
                <a:moveTo>
                  <a:pt x="1589088" y="0"/>
                </a:moveTo>
                <a:lnTo>
                  <a:pt x="1636713" y="0"/>
                </a:lnTo>
                <a:lnTo>
                  <a:pt x="1636713" y="17463"/>
                </a:lnTo>
                <a:lnTo>
                  <a:pt x="1589088" y="17463"/>
                </a:lnTo>
                <a:close/>
                <a:moveTo>
                  <a:pt x="1495425" y="0"/>
                </a:moveTo>
                <a:lnTo>
                  <a:pt x="1543050" y="0"/>
                </a:lnTo>
                <a:lnTo>
                  <a:pt x="1543050" y="17463"/>
                </a:lnTo>
                <a:lnTo>
                  <a:pt x="1495425" y="17463"/>
                </a:lnTo>
                <a:close/>
                <a:moveTo>
                  <a:pt x="1403350" y="0"/>
                </a:moveTo>
                <a:lnTo>
                  <a:pt x="1449388" y="0"/>
                </a:lnTo>
                <a:lnTo>
                  <a:pt x="1449388" y="17463"/>
                </a:lnTo>
                <a:lnTo>
                  <a:pt x="1403350" y="17463"/>
                </a:lnTo>
                <a:close/>
                <a:moveTo>
                  <a:pt x="1309688" y="0"/>
                </a:moveTo>
                <a:lnTo>
                  <a:pt x="1355726" y="0"/>
                </a:lnTo>
                <a:lnTo>
                  <a:pt x="1355726" y="17463"/>
                </a:lnTo>
                <a:lnTo>
                  <a:pt x="1309688" y="17463"/>
                </a:lnTo>
                <a:close/>
                <a:moveTo>
                  <a:pt x="1216025" y="0"/>
                </a:moveTo>
                <a:lnTo>
                  <a:pt x="1262063" y="0"/>
                </a:lnTo>
                <a:lnTo>
                  <a:pt x="1262063" y="17463"/>
                </a:lnTo>
                <a:lnTo>
                  <a:pt x="1216025" y="17463"/>
                </a:lnTo>
                <a:close/>
                <a:moveTo>
                  <a:pt x="1122363" y="0"/>
                </a:moveTo>
                <a:lnTo>
                  <a:pt x="1168401" y="0"/>
                </a:lnTo>
                <a:lnTo>
                  <a:pt x="1168401" y="17463"/>
                </a:lnTo>
                <a:lnTo>
                  <a:pt x="1122363" y="17463"/>
                </a:lnTo>
                <a:close/>
                <a:moveTo>
                  <a:pt x="1028700" y="0"/>
                </a:moveTo>
                <a:lnTo>
                  <a:pt x="1074738" y="0"/>
                </a:lnTo>
                <a:lnTo>
                  <a:pt x="1074738" y="17463"/>
                </a:lnTo>
                <a:lnTo>
                  <a:pt x="1028700" y="17463"/>
                </a:lnTo>
                <a:close/>
                <a:moveTo>
                  <a:pt x="935037" y="0"/>
                </a:moveTo>
                <a:lnTo>
                  <a:pt x="982662" y="0"/>
                </a:lnTo>
                <a:lnTo>
                  <a:pt x="982662" y="17463"/>
                </a:lnTo>
                <a:lnTo>
                  <a:pt x="935037" y="17463"/>
                </a:lnTo>
                <a:close/>
                <a:moveTo>
                  <a:pt x="841375" y="0"/>
                </a:moveTo>
                <a:lnTo>
                  <a:pt x="889000" y="0"/>
                </a:lnTo>
                <a:lnTo>
                  <a:pt x="889000" y="17463"/>
                </a:lnTo>
                <a:lnTo>
                  <a:pt x="841375" y="17463"/>
                </a:lnTo>
                <a:close/>
                <a:moveTo>
                  <a:pt x="747712" y="0"/>
                </a:moveTo>
                <a:lnTo>
                  <a:pt x="795337" y="0"/>
                </a:lnTo>
                <a:lnTo>
                  <a:pt x="795337" y="17463"/>
                </a:lnTo>
                <a:lnTo>
                  <a:pt x="747712" y="17463"/>
                </a:lnTo>
                <a:close/>
                <a:moveTo>
                  <a:pt x="654050" y="0"/>
                </a:moveTo>
                <a:lnTo>
                  <a:pt x="701675" y="0"/>
                </a:lnTo>
                <a:lnTo>
                  <a:pt x="701675" y="17463"/>
                </a:lnTo>
                <a:lnTo>
                  <a:pt x="654050" y="17463"/>
                </a:lnTo>
                <a:close/>
                <a:moveTo>
                  <a:pt x="561975" y="0"/>
                </a:moveTo>
                <a:lnTo>
                  <a:pt x="608013" y="0"/>
                </a:lnTo>
                <a:lnTo>
                  <a:pt x="608013" y="17463"/>
                </a:lnTo>
                <a:lnTo>
                  <a:pt x="561975" y="17463"/>
                </a:lnTo>
                <a:close/>
                <a:moveTo>
                  <a:pt x="468312" y="0"/>
                </a:moveTo>
                <a:lnTo>
                  <a:pt x="514350" y="0"/>
                </a:lnTo>
                <a:lnTo>
                  <a:pt x="514350" y="17463"/>
                </a:lnTo>
                <a:lnTo>
                  <a:pt x="468312" y="17463"/>
                </a:lnTo>
                <a:close/>
                <a:moveTo>
                  <a:pt x="374650" y="0"/>
                </a:moveTo>
                <a:lnTo>
                  <a:pt x="420688" y="0"/>
                </a:lnTo>
                <a:lnTo>
                  <a:pt x="420688" y="17463"/>
                </a:lnTo>
                <a:lnTo>
                  <a:pt x="374650" y="17463"/>
                </a:lnTo>
                <a:close/>
                <a:moveTo>
                  <a:pt x="280987" y="0"/>
                </a:moveTo>
                <a:lnTo>
                  <a:pt x="327025" y="0"/>
                </a:lnTo>
                <a:lnTo>
                  <a:pt x="327025" y="17463"/>
                </a:lnTo>
                <a:lnTo>
                  <a:pt x="280987" y="17463"/>
                </a:lnTo>
                <a:close/>
                <a:moveTo>
                  <a:pt x="187325" y="0"/>
                </a:moveTo>
                <a:lnTo>
                  <a:pt x="233363" y="0"/>
                </a:lnTo>
                <a:lnTo>
                  <a:pt x="233363" y="17463"/>
                </a:lnTo>
                <a:lnTo>
                  <a:pt x="187325" y="17463"/>
                </a:lnTo>
                <a:close/>
                <a:moveTo>
                  <a:pt x="93662" y="0"/>
                </a:moveTo>
                <a:lnTo>
                  <a:pt x="141287" y="0"/>
                </a:lnTo>
                <a:lnTo>
                  <a:pt x="141287" y="17463"/>
                </a:lnTo>
                <a:lnTo>
                  <a:pt x="93662" y="17463"/>
                </a:lnTo>
                <a:close/>
                <a:moveTo>
                  <a:pt x="0" y="0"/>
                </a:moveTo>
                <a:lnTo>
                  <a:pt x="47625" y="0"/>
                </a:lnTo>
                <a:lnTo>
                  <a:pt x="47625" y="17463"/>
                </a:lnTo>
                <a:lnTo>
                  <a:pt x="0" y="17463"/>
                </a:lnTo>
                <a:close/>
              </a:path>
            </a:pathLst>
          </a:custGeom>
          <a:gradFill flip="none" rotWithShape="0"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75" name="Freeform 1613"/>
          <p:cNvSpPr>
            <a:spLocks/>
          </p:cNvSpPr>
          <p:nvPr/>
        </p:nvSpPr>
        <p:spPr bwMode="auto">
          <a:xfrm>
            <a:off x="3019503" y="1013740"/>
            <a:ext cx="441417" cy="614297"/>
          </a:xfrm>
          <a:custGeom>
            <a:avLst/>
            <a:gdLst>
              <a:gd name="T0" fmla="*/ 78 w 719"/>
              <a:gd name="T1" fmla="*/ 0 h 978"/>
              <a:gd name="T2" fmla="*/ 78 w 719"/>
              <a:gd name="T3" fmla="*/ 0 h 978"/>
              <a:gd name="T4" fmla="*/ 5 w 719"/>
              <a:gd name="T5" fmla="*/ 593 h 978"/>
              <a:gd name="T6" fmla="*/ 0 w 719"/>
              <a:gd name="T7" fmla="*/ 596 h 978"/>
              <a:gd name="T8" fmla="*/ 381 w 719"/>
              <a:gd name="T9" fmla="*/ 978 h 978"/>
              <a:gd name="T10" fmla="*/ 719 w 719"/>
              <a:gd name="T11" fmla="*/ 641 h 978"/>
              <a:gd name="T12" fmla="*/ 78 w 719"/>
              <a:gd name="T13" fmla="*/ 0 h 978"/>
              <a:gd name="connsiteX0" fmla="*/ 1015 w 9930"/>
              <a:gd name="connsiteY0" fmla="*/ 0 h 10000"/>
              <a:gd name="connsiteX1" fmla="*/ 1015 w 9930"/>
              <a:gd name="connsiteY1" fmla="*/ 0 h 10000"/>
              <a:gd name="connsiteX2" fmla="*/ 0 w 9930"/>
              <a:gd name="connsiteY2" fmla="*/ 6063 h 10000"/>
              <a:gd name="connsiteX3" fmla="*/ 5229 w 9930"/>
              <a:gd name="connsiteY3" fmla="*/ 10000 h 10000"/>
              <a:gd name="connsiteX4" fmla="*/ 9930 w 9930"/>
              <a:gd name="connsiteY4" fmla="*/ 6554 h 10000"/>
              <a:gd name="connsiteX5" fmla="*/ 1015 w 9930"/>
              <a:gd name="connsiteY5" fmla="*/ 0 h 10000"/>
              <a:gd name="connsiteX0" fmla="*/ 865 w 9843"/>
              <a:gd name="connsiteY0" fmla="*/ 0 h 10000"/>
              <a:gd name="connsiteX1" fmla="*/ 865 w 9843"/>
              <a:gd name="connsiteY1" fmla="*/ 0 h 10000"/>
              <a:gd name="connsiteX2" fmla="*/ 0 w 9843"/>
              <a:gd name="connsiteY2" fmla="*/ 6120 h 10000"/>
              <a:gd name="connsiteX3" fmla="*/ 5109 w 9843"/>
              <a:gd name="connsiteY3" fmla="*/ 10000 h 10000"/>
              <a:gd name="connsiteX4" fmla="*/ 9843 w 9843"/>
              <a:gd name="connsiteY4" fmla="*/ 6554 h 10000"/>
              <a:gd name="connsiteX5" fmla="*/ 865 w 9843"/>
              <a:gd name="connsiteY5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43" h="10000">
                <a:moveTo>
                  <a:pt x="865" y="0"/>
                </a:moveTo>
                <a:lnTo>
                  <a:pt x="865" y="0"/>
                </a:lnTo>
                <a:lnTo>
                  <a:pt x="0" y="6120"/>
                </a:lnTo>
                <a:lnTo>
                  <a:pt x="5109" y="10000"/>
                </a:lnTo>
                <a:lnTo>
                  <a:pt x="9843" y="6554"/>
                </a:lnTo>
                <a:lnTo>
                  <a:pt x="865" y="0"/>
                </a:lnTo>
                <a:close/>
              </a:path>
            </a:pathLst>
          </a:custGeom>
          <a:gradFill>
            <a:gsLst>
              <a:gs pos="0">
                <a:schemeClr val="bg1">
                  <a:lumMod val="50000"/>
                  <a:alpha val="61000"/>
                </a:schemeClr>
              </a:gs>
              <a:gs pos="76000">
                <a:schemeClr val="bg1">
                  <a:alpha val="0"/>
                </a:schemeClr>
              </a:gs>
            </a:gsLst>
            <a:lin ang="36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76" name="Freeform 1609"/>
          <p:cNvSpPr>
            <a:spLocks/>
          </p:cNvSpPr>
          <p:nvPr/>
        </p:nvSpPr>
        <p:spPr bwMode="auto">
          <a:xfrm>
            <a:off x="2938321" y="1013740"/>
            <a:ext cx="119971" cy="372470"/>
          </a:xfrm>
          <a:custGeom>
            <a:avLst/>
            <a:gdLst>
              <a:gd name="T0" fmla="*/ 118 w 191"/>
              <a:gd name="T1" fmla="*/ 593 h 593"/>
              <a:gd name="T2" fmla="*/ 118 w 191"/>
              <a:gd name="T3" fmla="*/ 64 h 593"/>
              <a:gd name="T4" fmla="*/ 0 w 191"/>
              <a:gd name="T5" fmla="*/ 64 h 593"/>
              <a:gd name="T6" fmla="*/ 0 w 191"/>
              <a:gd name="T7" fmla="*/ 0 h 593"/>
              <a:gd name="T8" fmla="*/ 191 w 191"/>
              <a:gd name="T9" fmla="*/ 0 h 593"/>
              <a:gd name="T10" fmla="*/ 191 w 191"/>
              <a:gd name="T11" fmla="*/ 593 h 593"/>
              <a:gd name="T12" fmla="*/ 118 w 191"/>
              <a:gd name="T13" fmla="*/ 593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1" h="593">
                <a:moveTo>
                  <a:pt x="118" y="593"/>
                </a:moveTo>
                <a:lnTo>
                  <a:pt x="118" y="64"/>
                </a:lnTo>
                <a:lnTo>
                  <a:pt x="0" y="64"/>
                </a:lnTo>
                <a:lnTo>
                  <a:pt x="0" y="0"/>
                </a:lnTo>
                <a:lnTo>
                  <a:pt x="191" y="0"/>
                </a:lnTo>
                <a:lnTo>
                  <a:pt x="191" y="593"/>
                </a:lnTo>
                <a:lnTo>
                  <a:pt x="118" y="59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78" name="Freeform 1615"/>
          <p:cNvSpPr>
            <a:spLocks/>
          </p:cNvSpPr>
          <p:nvPr/>
        </p:nvSpPr>
        <p:spPr bwMode="auto">
          <a:xfrm>
            <a:off x="2925136" y="2825631"/>
            <a:ext cx="535784" cy="574726"/>
          </a:xfrm>
          <a:custGeom>
            <a:avLst/>
            <a:gdLst>
              <a:gd name="T0" fmla="*/ 385 w 853"/>
              <a:gd name="T1" fmla="*/ 0 h 915"/>
              <a:gd name="T2" fmla="*/ 367 w 853"/>
              <a:gd name="T3" fmla="*/ 17 h 915"/>
              <a:gd name="T4" fmla="*/ 367 w 853"/>
              <a:gd name="T5" fmla="*/ 189 h 915"/>
              <a:gd name="T6" fmla="*/ 329 w 853"/>
              <a:gd name="T7" fmla="*/ 244 h 915"/>
              <a:gd name="T8" fmla="*/ 383 w 853"/>
              <a:gd name="T9" fmla="*/ 369 h 915"/>
              <a:gd name="T10" fmla="*/ 362 w 853"/>
              <a:gd name="T11" fmla="*/ 482 h 915"/>
              <a:gd name="T12" fmla="*/ 206 w 853"/>
              <a:gd name="T13" fmla="*/ 513 h 915"/>
              <a:gd name="T14" fmla="*/ 15 w 853"/>
              <a:gd name="T15" fmla="*/ 492 h 915"/>
              <a:gd name="T16" fmla="*/ 0 w 853"/>
              <a:gd name="T17" fmla="*/ 508 h 915"/>
              <a:gd name="T18" fmla="*/ 407 w 853"/>
              <a:gd name="T19" fmla="*/ 915 h 915"/>
              <a:gd name="T20" fmla="*/ 853 w 853"/>
              <a:gd name="T21" fmla="*/ 468 h 915"/>
              <a:gd name="T22" fmla="*/ 385 w 853"/>
              <a:gd name="T23" fmla="*/ 0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53" h="915">
                <a:moveTo>
                  <a:pt x="385" y="0"/>
                </a:moveTo>
                <a:lnTo>
                  <a:pt x="367" y="17"/>
                </a:lnTo>
                <a:lnTo>
                  <a:pt x="367" y="189"/>
                </a:lnTo>
                <a:lnTo>
                  <a:pt x="329" y="244"/>
                </a:lnTo>
                <a:lnTo>
                  <a:pt x="383" y="369"/>
                </a:lnTo>
                <a:lnTo>
                  <a:pt x="362" y="482"/>
                </a:lnTo>
                <a:lnTo>
                  <a:pt x="206" y="513"/>
                </a:lnTo>
                <a:lnTo>
                  <a:pt x="15" y="492"/>
                </a:lnTo>
                <a:lnTo>
                  <a:pt x="0" y="508"/>
                </a:lnTo>
                <a:lnTo>
                  <a:pt x="407" y="915"/>
                </a:lnTo>
                <a:lnTo>
                  <a:pt x="853" y="468"/>
                </a:lnTo>
                <a:lnTo>
                  <a:pt x="385" y="0"/>
                </a:lnTo>
                <a:close/>
              </a:path>
            </a:pathLst>
          </a:custGeom>
          <a:gradFill>
            <a:gsLst>
              <a:gs pos="0">
                <a:schemeClr val="bg1">
                  <a:lumMod val="50000"/>
                  <a:alpha val="61000"/>
                </a:schemeClr>
              </a:gs>
              <a:gs pos="76000">
                <a:schemeClr val="bg1">
                  <a:alpha val="0"/>
                </a:schemeClr>
              </a:gs>
            </a:gsLst>
            <a:lin ang="36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79" name="Freeform 1611"/>
          <p:cNvSpPr>
            <a:spLocks/>
          </p:cNvSpPr>
          <p:nvPr/>
        </p:nvSpPr>
        <p:spPr bwMode="auto">
          <a:xfrm>
            <a:off x="2907551" y="2799251"/>
            <a:ext cx="286422" cy="373731"/>
          </a:xfrm>
          <a:custGeom>
            <a:avLst/>
            <a:gdLst>
              <a:gd name="T0" fmla="*/ 193 w 193"/>
              <a:gd name="T1" fmla="*/ 164 h 252"/>
              <a:gd name="T2" fmla="*/ 193 w 193"/>
              <a:gd name="T3" fmla="*/ 182 h 252"/>
              <a:gd name="T4" fmla="*/ 191 w 193"/>
              <a:gd name="T5" fmla="*/ 200 h 252"/>
              <a:gd name="T6" fmla="*/ 170 w 193"/>
              <a:gd name="T7" fmla="*/ 238 h 252"/>
              <a:gd name="T8" fmla="*/ 129 w 193"/>
              <a:gd name="T9" fmla="*/ 251 h 252"/>
              <a:gd name="T10" fmla="*/ 96 w 193"/>
              <a:gd name="T11" fmla="*/ 252 h 252"/>
              <a:gd name="T12" fmla="*/ 63 w 193"/>
              <a:gd name="T13" fmla="*/ 251 h 252"/>
              <a:gd name="T14" fmla="*/ 15 w 193"/>
              <a:gd name="T15" fmla="*/ 233 h 252"/>
              <a:gd name="T16" fmla="*/ 0 w 193"/>
              <a:gd name="T17" fmla="*/ 185 h 252"/>
              <a:gd name="T18" fmla="*/ 0 w 193"/>
              <a:gd name="T19" fmla="*/ 160 h 252"/>
              <a:gd name="T20" fmla="*/ 29 w 193"/>
              <a:gd name="T21" fmla="*/ 160 h 252"/>
              <a:gd name="T22" fmla="*/ 29 w 193"/>
              <a:gd name="T23" fmla="*/ 185 h 252"/>
              <a:gd name="T24" fmla="*/ 38 w 193"/>
              <a:gd name="T25" fmla="*/ 214 h 252"/>
              <a:gd name="T26" fmla="*/ 67 w 193"/>
              <a:gd name="T27" fmla="*/ 225 h 252"/>
              <a:gd name="T28" fmla="*/ 96 w 193"/>
              <a:gd name="T29" fmla="*/ 226 h 252"/>
              <a:gd name="T30" fmla="*/ 121 w 193"/>
              <a:gd name="T31" fmla="*/ 225 h 252"/>
              <a:gd name="T32" fmla="*/ 137 w 193"/>
              <a:gd name="T33" fmla="*/ 223 h 252"/>
              <a:gd name="T34" fmla="*/ 148 w 193"/>
              <a:gd name="T35" fmla="*/ 218 h 252"/>
              <a:gd name="T36" fmla="*/ 156 w 193"/>
              <a:gd name="T37" fmla="*/ 209 h 252"/>
              <a:gd name="T38" fmla="*/ 161 w 193"/>
              <a:gd name="T39" fmla="*/ 194 h 252"/>
              <a:gd name="T40" fmla="*/ 163 w 193"/>
              <a:gd name="T41" fmla="*/ 178 h 252"/>
              <a:gd name="T42" fmla="*/ 161 w 193"/>
              <a:gd name="T43" fmla="*/ 162 h 252"/>
              <a:gd name="T44" fmla="*/ 150 w 193"/>
              <a:gd name="T45" fmla="*/ 140 h 252"/>
              <a:gd name="T46" fmla="*/ 125 w 193"/>
              <a:gd name="T47" fmla="*/ 135 h 252"/>
              <a:gd name="T48" fmla="*/ 51 w 193"/>
              <a:gd name="T49" fmla="*/ 135 h 252"/>
              <a:gd name="T50" fmla="*/ 51 w 193"/>
              <a:gd name="T51" fmla="*/ 110 h 252"/>
              <a:gd name="T52" fmla="*/ 127 w 193"/>
              <a:gd name="T53" fmla="*/ 110 h 252"/>
              <a:gd name="T54" fmla="*/ 150 w 193"/>
              <a:gd name="T55" fmla="*/ 102 h 252"/>
              <a:gd name="T56" fmla="*/ 160 w 193"/>
              <a:gd name="T57" fmla="*/ 81 h 252"/>
              <a:gd name="T58" fmla="*/ 161 w 193"/>
              <a:gd name="T59" fmla="*/ 72 h 252"/>
              <a:gd name="T60" fmla="*/ 161 w 193"/>
              <a:gd name="T61" fmla="*/ 62 h 252"/>
              <a:gd name="T62" fmla="*/ 157 w 193"/>
              <a:gd name="T63" fmla="*/ 45 h 252"/>
              <a:gd name="T64" fmla="*/ 148 w 193"/>
              <a:gd name="T65" fmla="*/ 35 h 252"/>
              <a:gd name="T66" fmla="*/ 136 w 193"/>
              <a:gd name="T67" fmla="*/ 29 h 252"/>
              <a:gd name="T68" fmla="*/ 120 w 193"/>
              <a:gd name="T69" fmla="*/ 26 h 252"/>
              <a:gd name="T70" fmla="*/ 108 w 193"/>
              <a:gd name="T71" fmla="*/ 26 h 252"/>
              <a:gd name="T72" fmla="*/ 96 w 193"/>
              <a:gd name="T73" fmla="*/ 26 h 252"/>
              <a:gd name="T74" fmla="*/ 83 w 193"/>
              <a:gd name="T75" fmla="*/ 26 h 252"/>
              <a:gd name="T76" fmla="*/ 72 w 193"/>
              <a:gd name="T77" fmla="*/ 27 h 252"/>
              <a:gd name="T78" fmla="*/ 39 w 193"/>
              <a:gd name="T79" fmla="*/ 39 h 252"/>
              <a:gd name="T80" fmla="*/ 29 w 193"/>
              <a:gd name="T81" fmla="*/ 73 h 252"/>
              <a:gd name="T82" fmla="*/ 29 w 193"/>
              <a:gd name="T83" fmla="*/ 85 h 252"/>
              <a:gd name="T84" fmla="*/ 0 w 193"/>
              <a:gd name="T85" fmla="*/ 85 h 252"/>
              <a:gd name="T86" fmla="*/ 0 w 193"/>
              <a:gd name="T87" fmla="*/ 64 h 252"/>
              <a:gd name="T88" fmla="*/ 5 w 193"/>
              <a:gd name="T89" fmla="*/ 38 h 252"/>
              <a:gd name="T90" fmla="*/ 18 w 193"/>
              <a:gd name="T91" fmla="*/ 19 h 252"/>
              <a:gd name="T92" fmla="*/ 41 w 193"/>
              <a:gd name="T93" fmla="*/ 6 h 252"/>
              <a:gd name="T94" fmla="*/ 69 w 193"/>
              <a:gd name="T95" fmla="*/ 1 h 252"/>
              <a:gd name="T96" fmla="*/ 104 w 193"/>
              <a:gd name="T97" fmla="*/ 0 h 252"/>
              <a:gd name="T98" fmla="*/ 139 w 193"/>
              <a:gd name="T99" fmla="*/ 2 h 252"/>
              <a:gd name="T100" fmla="*/ 174 w 193"/>
              <a:gd name="T101" fmla="*/ 18 h 252"/>
              <a:gd name="T102" fmla="*/ 190 w 193"/>
              <a:gd name="T103" fmla="*/ 52 h 252"/>
              <a:gd name="T104" fmla="*/ 192 w 193"/>
              <a:gd name="T105" fmla="*/ 69 h 252"/>
              <a:gd name="T106" fmla="*/ 190 w 193"/>
              <a:gd name="T107" fmla="*/ 86 h 252"/>
              <a:gd name="T108" fmla="*/ 182 w 193"/>
              <a:gd name="T109" fmla="*/ 107 h 252"/>
              <a:gd name="T110" fmla="*/ 164 w 193"/>
              <a:gd name="T111" fmla="*/ 122 h 252"/>
              <a:gd name="T112" fmla="*/ 184 w 193"/>
              <a:gd name="T113" fmla="*/ 139 h 252"/>
              <a:gd name="T114" fmla="*/ 193 w 193"/>
              <a:gd name="T115" fmla="*/ 164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3" h="252">
                <a:moveTo>
                  <a:pt x="193" y="164"/>
                </a:moveTo>
                <a:cubicBezTo>
                  <a:pt x="193" y="170"/>
                  <a:pt x="193" y="176"/>
                  <a:pt x="193" y="182"/>
                </a:cubicBezTo>
                <a:cubicBezTo>
                  <a:pt x="193" y="188"/>
                  <a:pt x="192" y="194"/>
                  <a:pt x="191" y="200"/>
                </a:cubicBezTo>
                <a:cubicBezTo>
                  <a:pt x="188" y="218"/>
                  <a:pt x="181" y="231"/>
                  <a:pt x="170" y="238"/>
                </a:cubicBezTo>
                <a:cubicBezTo>
                  <a:pt x="160" y="245"/>
                  <a:pt x="146" y="250"/>
                  <a:pt x="129" y="251"/>
                </a:cubicBezTo>
                <a:cubicBezTo>
                  <a:pt x="118" y="251"/>
                  <a:pt x="107" y="251"/>
                  <a:pt x="96" y="252"/>
                </a:cubicBezTo>
                <a:cubicBezTo>
                  <a:pt x="85" y="252"/>
                  <a:pt x="74" y="252"/>
                  <a:pt x="63" y="251"/>
                </a:cubicBezTo>
                <a:cubicBezTo>
                  <a:pt x="41" y="251"/>
                  <a:pt x="25" y="245"/>
                  <a:pt x="15" y="233"/>
                </a:cubicBezTo>
                <a:cubicBezTo>
                  <a:pt x="5" y="222"/>
                  <a:pt x="0" y="206"/>
                  <a:pt x="0" y="185"/>
                </a:cubicBezTo>
                <a:cubicBezTo>
                  <a:pt x="0" y="160"/>
                  <a:pt x="0" y="160"/>
                  <a:pt x="0" y="160"/>
                </a:cubicBezTo>
                <a:cubicBezTo>
                  <a:pt x="29" y="160"/>
                  <a:pt x="29" y="160"/>
                  <a:pt x="29" y="160"/>
                </a:cubicBezTo>
                <a:cubicBezTo>
                  <a:pt x="29" y="185"/>
                  <a:pt x="29" y="185"/>
                  <a:pt x="29" y="185"/>
                </a:cubicBezTo>
                <a:cubicBezTo>
                  <a:pt x="29" y="197"/>
                  <a:pt x="32" y="207"/>
                  <a:pt x="38" y="214"/>
                </a:cubicBezTo>
                <a:cubicBezTo>
                  <a:pt x="44" y="221"/>
                  <a:pt x="54" y="225"/>
                  <a:pt x="67" y="225"/>
                </a:cubicBezTo>
                <a:cubicBezTo>
                  <a:pt x="77" y="226"/>
                  <a:pt x="87" y="226"/>
                  <a:pt x="96" y="226"/>
                </a:cubicBezTo>
                <a:cubicBezTo>
                  <a:pt x="105" y="226"/>
                  <a:pt x="113" y="226"/>
                  <a:pt x="121" y="225"/>
                </a:cubicBezTo>
                <a:cubicBezTo>
                  <a:pt x="127" y="225"/>
                  <a:pt x="132" y="224"/>
                  <a:pt x="137" y="223"/>
                </a:cubicBezTo>
                <a:cubicBezTo>
                  <a:pt x="141" y="222"/>
                  <a:pt x="145" y="220"/>
                  <a:pt x="148" y="218"/>
                </a:cubicBezTo>
                <a:cubicBezTo>
                  <a:pt x="152" y="216"/>
                  <a:pt x="154" y="213"/>
                  <a:pt x="156" y="209"/>
                </a:cubicBezTo>
                <a:cubicBezTo>
                  <a:pt x="159" y="205"/>
                  <a:pt x="160" y="200"/>
                  <a:pt x="161" y="194"/>
                </a:cubicBezTo>
                <a:cubicBezTo>
                  <a:pt x="162" y="189"/>
                  <a:pt x="163" y="184"/>
                  <a:pt x="163" y="178"/>
                </a:cubicBezTo>
                <a:cubicBezTo>
                  <a:pt x="163" y="173"/>
                  <a:pt x="162" y="167"/>
                  <a:pt x="161" y="162"/>
                </a:cubicBezTo>
                <a:cubicBezTo>
                  <a:pt x="160" y="151"/>
                  <a:pt x="156" y="144"/>
                  <a:pt x="150" y="140"/>
                </a:cubicBezTo>
                <a:cubicBezTo>
                  <a:pt x="144" y="137"/>
                  <a:pt x="136" y="135"/>
                  <a:pt x="125" y="135"/>
                </a:cubicBezTo>
                <a:cubicBezTo>
                  <a:pt x="51" y="135"/>
                  <a:pt x="51" y="135"/>
                  <a:pt x="51" y="135"/>
                </a:cubicBezTo>
                <a:cubicBezTo>
                  <a:pt x="51" y="110"/>
                  <a:pt x="51" y="110"/>
                  <a:pt x="51" y="110"/>
                </a:cubicBezTo>
                <a:cubicBezTo>
                  <a:pt x="127" y="110"/>
                  <a:pt x="127" y="110"/>
                  <a:pt x="127" y="110"/>
                </a:cubicBezTo>
                <a:cubicBezTo>
                  <a:pt x="136" y="110"/>
                  <a:pt x="144" y="107"/>
                  <a:pt x="150" y="102"/>
                </a:cubicBezTo>
                <a:cubicBezTo>
                  <a:pt x="156" y="98"/>
                  <a:pt x="159" y="90"/>
                  <a:pt x="160" y="81"/>
                </a:cubicBezTo>
                <a:cubicBezTo>
                  <a:pt x="161" y="78"/>
                  <a:pt x="161" y="75"/>
                  <a:pt x="161" y="72"/>
                </a:cubicBezTo>
                <a:cubicBezTo>
                  <a:pt x="161" y="68"/>
                  <a:pt x="161" y="65"/>
                  <a:pt x="161" y="62"/>
                </a:cubicBezTo>
                <a:cubicBezTo>
                  <a:pt x="161" y="55"/>
                  <a:pt x="159" y="50"/>
                  <a:pt x="157" y="45"/>
                </a:cubicBezTo>
                <a:cubicBezTo>
                  <a:pt x="155" y="41"/>
                  <a:pt x="152" y="37"/>
                  <a:pt x="148" y="35"/>
                </a:cubicBezTo>
                <a:cubicBezTo>
                  <a:pt x="145" y="32"/>
                  <a:pt x="140" y="30"/>
                  <a:pt x="136" y="29"/>
                </a:cubicBezTo>
                <a:cubicBezTo>
                  <a:pt x="131" y="27"/>
                  <a:pt x="125" y="27"/>
                  <a:pt x="120" y="26"/>
                </a:cubicBezTo>
                <a:cubicBezTo>
                  <a:pt x="116" y="26"/>
                  <a:pt x="112" y="26"/>
                  <a:pt x="108" y="26"/>
                </a:cubicBezTo>
                <a:cubicBezTo>
                  <a:pt x="104" y="26"/>
                  <a:pt x="100" y="26"/>
                  <a:pt x="96" y="26"/>
                </a:cubicBezTo>
                <a:cubicBezTo>
                  <a:pt x="92" y="26"/>
                  <a:pt x="87" y="26"/>
                  <a:pt x="83" y="26"/>
                </a:cubicBezTo>
                <a:cubicBezTo>
                  <a:pt x="79" y="27"/>
                  <a:pt x="75" y="27"/>
                  <a:pt x="72" y="27"/>
                </a:cubicBezTo>
                <a:cubicBezTo>
                  <a:pt x="57" y="28"/>
                  <a:pt x="46" y="32"/>
                  <a:pt x="39" y="39"/>
                </a:cubicBezTo>
                <a:cubicBezTo>
                  <a:pt x="33" y="47"/>
                  <a:pt x="29" y="58"/>
                  <a:pt x="29" y="73"/>
                </a:cubicBezTo>
                <a:cubicBezTo>
                  <a:pt x="29" y="85"/>
                  <a:pt x="29" y="85"/>
                  <a:pt x="29" y="85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55"/>
                  <a:pt x="1" y="46"/>
                  <a:pt x="5" y="38"/>
                </a:cubicBezTo>
                <a:cubicBezTo>
                  <a:pt x="8" y="31"/>
                  <a:pt x="12" y="24"/>
                  <a:pt x="18" y="19"/>
                </a:cubicBezTo>
                <a:cubicBezTo>
                  <a:pt x="25" y="13"/>
                  <a:pt x="32" y="9"/>
                  <a:pt x="41" y="6"/>
                </a:cubicBezTo>
                <a:cubicBezTo>
                  <a:pt x="50" y="3"/>
                  <a:pt x="60" y="1"/>
                  <a:pt x="69" y="1"/>
                </a:cubicBezTo>
                <a:cubicBezTo>
                  <a:pt x="80" y="0"/>
                  <a:pt x="92" y="0"/>
                  <a:pt x="104" y="0"/>
                </a:cubicBezTo>
                <a:cubicBezTo>
                  <a:pt x="116" y="1"/>
                  <a:pt x="128" y="1"/>
                  <a:pt x="139" y="2"/>
                </a:cubicBezTo>
                <a:cubicBezTo>
                  <a:pt x="153" y="4"/>
                  <a:pt x="164" y="9"/>
                  <a:pt x="174" y="18"/>
                </a:cubicBezTo>
                <a:cubicBezTo>
                  <a:pt x="183" y="26"/>
                  <a:pt x="188" y="38"/>
                  <a:pt x="190" y="52"/>
                </a:cubicBezTo>
                <a:cubicBezTo>
                  <a:pt x="191" y="58"/>
                  <a:pt x="192" y="63"/>
                  <a:pt x="192" y="69"/>
                </a:cubicBezTo>
                <a:cubicBezTo>
                  <a:pt x="191" y="75"/>
                  <a:pt x="191" y="80"/>
                  <a:pt x="190" y="86"/>
                </a:cubicBezTo>
                <a:cubicBezTo>
                  <a:pt x="189" y="93"/>
                  <a:pt x="186" y="100"/>
                  <a:pt x="182" y="107"/>
                </a:cubicBezTo>
                <a:cubicBezTo>
                  <a:pt x="177" y="114"/>
                  <a:pt x="171" y="118"/>
                  <a:pt x="164" y="122"/>
                </a:cubicBezTo>
                <a:cubicBezTo>
                  <a:pt x="172" y="125"/>
                  <a:pt x="179" y="131"/>
                  <a:pt x="184" y="139"/>
                </a:cubicBezTo>
                <a:cubicBezTo>
                  <a:pt x="189" y="147"/>
                  <a:pt x="192" y="155"/>
                  <a:pt x="193" y="16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81" name="Freeform 1616"/>
          <p:cNvSpPr>
            <a:spLocks/>
          </p:cNvSpPr>
          <p:nvPr/>
        </p:nvSpPr>
        <p:spPr bwMode="auto">
          <a:xfrm>
            <a:off x="5995268" y="3786740"/>
            <a:ext cx="562786" cy="590428"/>
          </a:xfrm>
          <a:custGeom>
            <a:avLst/>
            <a:gdLst>
              <a:gd name="T0" fmla="*/ 390 w 896"/>
              <a:gd name="T1" fmla="*/ 0 h 940"/>
              <a:gd name="T2" fmla="*/ 343 w 896"/>
              <a:gd name="T3" fmla="*/ 25 h 940"/>
              <a:gd name="T4" fmla="*/ 355 w 896"/>
              <a:gd name="T5" fmla="*/ 77 h 940"/>
              <a:gd name="T6" fmla="*/ 355 w 896"/>
              <a:gd name="T7" fmla="*/ 451 h 940"/>
              <a:gd name="T8" fmla="*/ 31 w 896"/>
              <a:gd name="T9" fmla="*/ 451 h 940"/>
              <a:gd name="T10" fmla="*/ 0 w 896"/>
              <a:gd name="T11" fmla="*/ 481 h 940"/>
              <a:gd name="T12" fmla="*/ 459 w 896"/>
              <a:gd name="T13" fmla="*/ 940 h 940"/>
              <a:gd name="T14" fmla="*/ 896 w 896"/>
              <a:gd name="T15" fmla="*/ 503 h 940"/>
              <a:gd name="T16" fmla="*/ 390 w 896"/>
              <a:gd name="T17" fmla="*/ 0 h 9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96" h="940">
                <a:moveTo>
                  <a:pt x="390" y="0"/>
                </a:moveTo>
                <a:lnTo>
                  <a:pt x="343" y="25"/>
                </a:lnTo>
                <a:lnTo>
                  <a:pt x="355" y="77"/>
                </a:lnTo>
                <a:lnTo>
                  <a:pt x="355" y="451"/>
                </a:lnTo>
                <a:lnTo>
                  <a:pt x="31" y="451"/>
                </a:lnTo>
                <a:lnTo>
                  <a:pt x="0" y="481"/>
                </a:lnTo>
                <a:lnTo>
                  <a:pt x="459" y="940"/>
                </a:lnTo>
                <a:lnTo>
                  <a:pt x="896" y="503"/>
                </a:lnTo>
                <a:lnTo>
                  <a:pt x="390" y="0"/>
                </a:lnTo>
                <a:close/>
              </a:path>
            </a:pathLst>
          </a:custGeom>
          <a:gradFill>
            <a:gsLst>
              <a:gs pos="0">
                <a:schemeClr val="bg1">
                  <a:lumMod val="50000"/>
                  <a:alpha val="61000"/>
                </a:schemeClr>
              </a:gs>
              <a:gs pos="76000">
                <a:schemeClr val="bg1">
                  <a:alpha val="0"/>
                </a:schemeClr>
              </a:gs>
            </a:gsLst>
            <a:lin ang="36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82" name="Freeform 1612"/>
          <p:cNvSpPr>
            <a:spLocks noEditPoints="1"/>
          </p:cNvSpPr>
          <p:nvPr/>
        </p:nvSpPr>
        <p:spPr bwMode="auto">
          <a:xfrm>
            <a:off x="5994011" y="3786740"/>
            <a:ext cx="289561" cy="370589"/>
          </a:xfrm>
          <a:custGeom>
            <a:avLst/>
            <a:gdLst>
              <a:gd name="T0" fmla="*/ 387 w 461"/>
              <a:gd name="T1" fmla="*/ 481 h 590"/>
              <a:gd name="T2" fmla="*/ 387 w 461"/>
              <a:gd name="T3" fmla="*/ 590 h 590"/>
              <a:gd name="T4" fmla="*/ 316 w 461"/>
              <a:gd name="T5" fmla="*/ 590 h 590"/>
              <a:gd name="T6" fmla="*/ 316 w 461"/>
              <a:gd name="T7" fmla="*/ 481 h 590"/>
              <a:gd name="T8" fmla="*/ 0 w 461"/>
              <a:gd name="T9" fmla="*/ 481 h 590"/>
              <a:gd name="T10" fmla="*/ 0 w 461"/>
              <a:gd name="T11" fmla="*/ 418 h 590"/>
              <a:gd name="T12" fmla="*/ 260 w 461"/>
              <a:gd name="T13" fmla="*/ 0 h 590"/>
              <a:gd name="T14" fmla="*/ 387 w 461"/>
              <a:gd name="T15" fmla="*/ 0 h 590"/>
              <a:gd name="T16" fmla="*/ 387 w 461"/>
              <a:gd name="T17" fmla="*/ 420 h 590"/>
              <a:gd name="T18" fmla="*/ 461 w 461"/>
              <a:gd name="T19" fmla="*/ 420 h 590"/>
              <a:gd name="T20" fmla="*/ 461 w 461"/>
              <a:gd name="T21" fmla="*/ 481 h 590"/>
              <a:gd name="T22" fmla="*/ 387 w 461"/>
              <a:gd name="T23" fmla="*/ 481 h 590"/>
              <a:gd name="T24" fmla="*/ 316 w 461"/>
              <a:gd name="T25" fmla="*/ 63 h 590"/>
              <a:gd name="T26" fmla="*/ 298 w 461"/>
              <a:gd name="T27" fmla="*/ 63 h 590"/>
              <a:gd name="T28" fmla="*/ 80 w 461"/>
              <a:gd name="T29" fmla="*/ 420 h 590"/>
              <a:gd name="T30" fmla="*/ 316 w 461"/>
              <a:gd name="T31" fmla="*/ 420 h 590"/>
              <a:gd name="T32" fmla="*/ 316 w 461"/>
              <a:gd name="T33" fmla="*/ 63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61" h="590">
                <a:moveTo>
                  <a:pt x="387" y="481"/>
                </a:moveTo>
                <a:lnTo>
                  <a:pt x="387" y="590"/>
                </a:lnTo>
                <a:lnTo>
                  <a:pt x="316" y="590"/>
                </a:lnTo>
                <a:lnTo>
                  <a:pt x="316" y="481"/>
                </a:lnTo>
                <a:lnTo>
                  <a:pt x="0" y="481"/>
                </a:lnTo>
                <a:lnTo>
                  <a:pt x="0" y="418"/>
                </a:lnTo>
                <a:lnTo>
                  <a:pt x="260" y="0"/>
                </a:lnTo>
                <a:lnTo>
                  <a:pt x="387" y="0"/>
                </a:lnTo>
                <a:lnTo>
                  <a:pt x="387" y="420"/>
                </a:lnTo>
                <a:lnTo>
                  <a:pt x="461" y="420"/>
                </a:lnTo>
                <a:lnTo>
                  <a:pt x="461" y="481"/>
                </a:lnTo>
                <a:lnTo>
                  <a:pt x="387" y="481"/>
                </a:lnTo>
                <a:close/>
                <a:moveTo>
                  <a:pt x="316" y="63"/>
                </a:moveTo>
                <a:lnTo>
                  <a:pt x="298" y="63"/>
                </a:lnTo>
                <a:lnTo>
                  <a:pt x="80" y="420"/>
                </a:lnTo>
                <a:lnTo>
                  <a:pt x="316" y="420"/>
                </a:lnTo>
                <a:lnTo>
                  <a:pt x="316" y="6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84" name="Freeform 1614"/>
          <p:cNvSpPr>
            <a:spLocks/>
          </p:cNvSpPr>
          <p:nvPr/>
        </p:nvSpPr>
        <p:spPr bwMode="auto">
          <a:xfrm>
            <a:off x="5983821" y="1947870"/>
            <a:ext cx="558266" cy="599898"/>
          </a:xfrm>
          <a:custGeom>
            <a:avLst/>
            <a:gdLst>
              <a:gd name="T0" fmla="*/ 406 w 952"/>
              <a:gd name="T1" fmla="*/ 0 h 1023"/>
              <a:gd name="T2" fmla="*/ 406 w 952"/>
              <a:gd name="T3" fmla="*/ 0 h 1023"/>
              <a:gd name="T4" fmla="*/ 375 w 952"/>
              <a:gd name="T5" fmla="*/ 215 h 1023"/>
              <a:gd name="T6" fmla="*/ 61 w 952"/>
              <a:gd name="T7" fmla="*/ 357 h 1023"/>
              <a:gd name="T8" fmla="*/ 21 w 952"/>
              <a:gd name="T9" fmla="*/ 525 h 1023"/>
              <a:gd name="T10" fmla="*/ 0 w 952"/>
              <a:gd name="T11" fmla="*/ 551 h 1023"/>
              <a:gd name="T12" fmla="*/ 0 w 952"/>
              <a:gd name="T13" fmla="*/ 551 h 1023"/>
              <a:gd name="T14" fmla="*/ 472 w 952"/>
              <a:gd name="T15" fmla="*/ 1023 h 1023"/>
              <a:gd name="T16" fmla="*/ 952 w 952"/>
              <a:gd name="T17" fmla="*/ 546 h 1023"/>
              <a:gd name="T18" fmla="*/ 406 w 952"/>
              <a:gd name="T19" fmla="*/ 0 h 10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52" h="1023">
                <a:moveTo>
                  <a:pt x="406" y="0"/>
                </a:moveTo>
                <a:lnTo>
                  <a:pt x="406" y="0"/>
                </a:lnTo>
                <a:lnTo>
                  <a:pt x="375" y="215"/>
                </a:lnTo>
                <a:lnTo>
                  <a:pt x="61" y="357"/>
                </a:lnTo>
                <a:lnTo>
                  <a:pt x="21" y="525"/>
                </a:lnTo>
                <a:lnTo>
                  <a:pt x="0" y="551"/>
                </a:lnTo>
                <a:lnTo>
                  <a:pt x="0" y="551"/>
                </a:lnTo>
                <a:lnTo>
                  <a:pt x="472" y="1023"/>
                </a:lnTo>
                <a:lnTo>
                  <a:pt x="952" y="546"/>
                </a:lnTo>
                <a:lnTo>
                  <a:pt x="406" y="0"/>
                </a:lnTo>
                <a:close/>
              </a:path>
            </a:pathLst>
          </a:custGeom>
          <a:gradFill>
            <a:gsLst>
              <a:gs pos="0">
                <a:schemeClr val="bg1">
                  <a:lumMod val="50000"/>
                  <a:alpha val="61000"/>
                </a:schemeClr>
              </a:gs>
              <a:gs pos="76000">
                <a:schemeClr val="bg1">
                  <a:alpha val="0"/>
                </a:schemeClr>
              </a:gs>
            </a:gsLst>
            <a:lin ang="36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85" name="Freeform 1610"/>
          <p:cNvSpPr>
            <a:spLocks/>
          </p:cNvSpPr>
          <p:nvPr/>
        </p:nvSpPr>
        <p:spPr bwMode="auto">
          <a:xfrm>
            <a:off x="5984995" y="1923241"/>
            <a:ext cx="263301" cy="347742"/>
          </a:xfrm>
          <a:custGeom>
            <a:avLst/>
            <a:gdLst>
              <a:gd name="T0" fmla="*/ 0 w 190"/>
              <a:gd name="T1" fmla="*/ 251 h 251"/>
              <a:gd name="T2" fmla="*/ 0 w 190"/>
              <a:gd name="T3" fmla="*/ 196 h 251"/>
              <a:gd name="T4" fmla="*/ 6 w 190"/>
              <a:gd name="T5" fmla="*/ 169 h 251"/>
              <a:gd name="T6" fmla="*/ 26 w 190"/>
              <a:gd name="T7" fmla="*/ 151 h 251"/>
              <a:gd name="T8" fmla="*/ 51 w 190"/>
              <a:gd name="T9" fmla="*/ 141 h 251"/>
              <a:gd name="T10" fmla="*/ 79 w 190"/>
              <a:gd name="T11" fmla="*/ 130 h 251"/>
              <a:gd name="T12" fmla="*/ 106 w 190"/>
              <a:gd name="T13" fmla="*/ 120 h 251"/>
              <a:gd name="T14" fmla="*/ 130 w 190"/>
              <a:gd name="T15" fmla="*/ 111 h 251"/>
              <a:gd name="T16" fmla="*/ 148 w 190"/>
              <a:gd name="T17" fmla="*/ 100 h 251"/>
              <a:gd name="T18" fmla="*/ 156 w 190"/>
              <a:gd name="T19" fmla="*/ 80 h 251"/>
              <a:gd name="T20" fmla="*/ 156 w 190"/>
              <a:gd name="T21" fmla="*/ 71 h 251"/>
              <a:gd name="T22" fmla="*/ 156 w 190"/>
              <a:gd name="T23" fmla="*/ 60 h 251"/>
              <a:gd name="T24" fmla="*/ 145 w 190"/>
              <a:gd name="T25" fmla="*/ 37 h 251"/>
              <a:gd name="T26" fmla="*/ 121 w 190"/>
              <a:gd name="T27" fmla="*/ 27 h 251"/>
              <a:gd name="T28" fmla="*/ 99 w 190"/>
              <a:gd name="T29" fmla="*/ 26 h 251"/>
              <a:gd name="T30" fmla="*/ 76 w 190"/>
              <a:gd name="T31" fmla="*/ 27 h 251"/>
              <a:gd name="T32" fmla="*/ 43 w 190"/>
              <a:gd name="T33" fmla="*/ 40 h 251"/>
              <a:gd name="T34" fmla="*/ 33 w 190"/>
              <a:gd name="T35" fmla="*/ 76 h 251"/>
              <a:gd name="T36" fmla="*/ 33 w 190"/>
              <a:gd name="T37" fmla="*/ 107 h 251"/>
              <a:gd name="T38" fmla="*/ 2 w 190"/>
              <a:gd name="T39" fmla="*/ 107 h 251"/>
              <a:gd name="T40" fmla="*/ 2 w 190"/>
              <a:gd name="T41" fmla="*/ 70 h 251"/>
              <a:gd name="T42" fmla="*/ 19 w 190"/>
              <a:gd name="T43" fmla="*/ 19 h 251"/>
              <a:gd name="T44" fmla="*/ 69 w 190"/>
              <a:gd name="T45" fmla="*/ 0 h 251"/>
              <a:gd name="T46" fmla="*/ 99 w 190"/>
              <a:gd name="T47" fmla="*/ 0 h 251"/>
              <a:gd name="T48" fmla="*/ 130 w 190"/>
              <a:gd name="T49" fmla="*/ 2 h 251"/>
              <a:gd name="T50" fmla="*/ 168 w 190"/>
              <a:gd name="T51" fmla="*/ 17 h 251"/>
              <a:gd name="T52" fmla="*/ 186 w 190"/>
              <a:gd name="T53" fmla="*/ 55 h 251"/>
              <a:gd name="T54" fmla="*/ 186 w 190"/>
              <a:gd name="T55" fmla="*/ 83 h 251"/>
              <a:gd name="T56" fmla="*/ 178 w 190"/>
              <a:gd name="T57" fmla="*/ 110 h 251"/>
              <a:gd name="T58" fmla="*/ 148 w 190"/>
              <a:gd name="T59" fmla="*/ 135 h 251"/>
              <a:gd name="T60" fmla="*/ 123 w 190"/>
              <a:gd name="T61" fmla="*/ 144 h 251"/>
              <a:gd name="T62" fmla="*/ 96 w 190"/>
              <a:gd name="T63" fmla="*/ 154 h 251"/>
              <a:gd name="T64" fmla="*/ 68 w 190"/>
              <a:gd name="T65" fmla="*/ 165 h 251"/>
              <a:gd name="T66" fmla="*/ 44 w 190"/>
              <a:gd name="T67" fmla="*/ 174 h 251"/>
              <a:gd name="T68" fmla="*/ 33 w 190"/>
              <a:gd name="T69" fmla="*/ 183 h 251"/>
              <a:gd name="T70" fmla="*/ 30 w 190"/>
              <a:gd name="T71" fmla="*/ 197 h 251"/>
              <a:gd name="T72" fmla="*/ 30 w 190"/>
              <a:gd name="T73" fmla="*/ 226 h 251"/>
              <a:gd name="T74" fmla="*/ 190 w 190"/>
              <a:gd name="T75" fmla="*/ 226 h 251"/>
              <a:gd name="T76" fmla="*/ 190 w 190"/>
              <a:gd name="T77" fmla="*/ 251 h 251"/>
              <a:gd name="T78" fmla="*/ 0 w 190"/>
              <a:gd name="T79" fmla="*/ 251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90" h="251">
                <a:moveTo>
                  <a:pt x="0" y="251"/>
                </a:moveTo>
                <a:cubicBezTo>
                  <a:pt x="0" y="196"/>
                  <a:pt x="0" y="196"/>
                  <a:pt x="0" y="196"/>
                </a:cubicBezTo>
                <a:cubicBezTo>
                  <a:pt x="0" y="186"/>
                  <a:pt x="2" y="177"/>
                  <a:pt x="6" y="169"/>
                </a:cubicBezTo>
                <a:cubicBezTo>
                  <a:pt x="9" y="161"/>
                  <a:pt x="16" y="155"/>
                  <a:pt x="26" y="151"/>
                </a:cubicBezTo>
                <a:cubicBezTo>
                  <a:pt x="34" y="148"/>
                  <a:pt x="42" y="144"/>
                  <a:pt x="51" y="141"/>
                </a:cubicBezTo>
                <a:cubicBezTo>
                  <a:pt x="60" y="137"/>
                  <a:pt x="70" y="134"/>
                  <a:pt x="79" y="130"/>
                </a:cubicBezTo>
                <a:cubicBezTo>
                  <a:pt x="88" y="127"/>
                  <a:pt x="97" y="123"/>
                  <a:pt x="106" y="120"/>
                </a:cubicBezTo>
                <a:cubicBezTo>
                  <a:pt x="114" y="117"/>
                  <a:pt x="122" y="114"/>
                  <a:pt x="130" y="111"/>
                </a:cubicBezTo>
                <a:cubicBezTo>
                  <a:pt x="138" y="109"/>
                  <a:pt x="144" y="105"/>
                  <a:pt x="148" y="100"/>
                </a:cubicBezTo>
                <a:cubicBezTo>
                  <a:pt x="152" y="96"/>
                  <a:pt x="154" y="89"/>
                  <a:pt x="156" y="80"/>
                </a:cubicBezTo>
                <a:cubicBezTo>
                  <a:pt x="156" y="78"/>
                  <a:pt x="156" y="75"/>
                  <a:pt x="156" y="71"/>
                </a:cubicBezTo>
                <a:cubicBezTo>
                  <a:pt x="156" y="68"/>
                  <a:pt x="156" y="64"/>
                  <a:pt x="156" y="60"/>
                </a:cubicBezTo>
                <a:cubicBezTo>
                  <a:pt x="155" y="50"/>
                  <a:pt x="151" y="42"/>
                  <a:pt x="145" y="37"/>
                </a:cubicBezTo>
                <a:cubicBezTo>
                  <a:pt x="139" y="31"/>
                  <a:pt x="131" y="28"/>
                  <a:pt x="121" y="27"/>
                </a:cubicBezTo>
                <a:cubicBezTo>
                  <a:pt x="113" y="27"/>
                  <a:pt x="105" y="26"/>
                  <a:pt x="99" y="26"/>
                </a:cubicBezTo>
                <a:cubicBezTo>
                  <a:pt x="92" y="26"/>
                  <a:pt x="85" y="26"/>
                  <a:pt x="76" y="27"/>
                </a:cubicBezTo>
                <a:cubicBezTo>
                  <a:pt x="60" y="27"/>
                  <a:pt x="49" y="32"/>
                  <a:pt x="43" y="40"/>
                </a:cubicBezTo>
                <a:cubicBezTo>
                  <a:pt x="36" y="47"/>
                  <a:pt x="33" y="59"/>
                  <a:pt x="33" y="76"/>
                </a:cubicBezTo>
                <a:cubicBezTo>
                  <a:pt x="33" y="107"/>
                  <a:pt x="33" y="107"/>
                  <a:pt x="33" y="107"/>
                </a:cubicBezTo>
                <a:cubicBezTo>
                  <a:pt x="2" y="107"/>
                  <a:pt x="2" y="107"/>
                  <a:pt x="2" y="107"/>
                </a:cubicBezTo>
                <a:cubicBezTo>
                  <a:pt x="2" y="70"/>
                  <a:pt x="2" y="70"/>
                  <a:pt x="2" y="70"/>
                </a:cubicBezTo>
                <a:cubicBezTo>
                  <a:pt x="2" y="49"/>
                  <a:pt x="8" y="32"/>
                  <a:pt x="19" y="19"/>
                </a:cubicBezTo>
                <a:cubicBezTo>
                  <a:pt x="31" y="7"/>
                  <a:pt x="47" y="1"/>
                  <a:pt x="69" y="0"/>
                </a:cubicBezTo>
                <a:cubicBezTo>
                  <a:pt x="78" y="0"/>
                  <a:pt x="88" y="0"/>
                  <a:pt x="99" y="0"/>
                </a:cubicBezTo>
                <a:cubicBezTo>
                  <a:pt x="109" y="0"/>
                  <a:pt x="119" y="0"/>
                  <a:pt x="130" y="2"/>
                </a:cubicBezTo>
                <a:cubicBezTo>
                  <a:pt x="146" y="3"/>
                  <a:pt x="159" y="9"/>
                  <a:pt x="168" y="17"/>
                </a:cubicBezTo>
                <a:cubicBezTo>
                  <a:pt x="178" y="26"/>
                  <a:pt x="183" y="38"/>
                  <a:pt x="186" y="55"/>
                </a:cubicBezTo>
                <a:cubicBezTo>
                  <a:pt x="187" y="64"/>
                  <a:pt x="187" y="73"/>
                  <a:pt x="186" y="83"/>
                </a:cubicBezTo>
                <a:cubicBezTo>
                  <a:pt x="185" y="93"/>
                  <a:pt x="182" y="102"/>
                  <a:pt x="178" y="110"/>
                </a:cubicBezTo>
                <a:cubicBezTo>
                  <a:pt x="171" y="121"/>
                  <a:pt x="161" y="130"/>
                  <a:pt x="148" y="135"/>
                </a:cubicBezTo>
                <a:cubicBezTo>
                  <a:pt x="140" y="137"/>
                  <a:pt x="132" y="140"/>
                  <a:pt x="123" y="144"/>
                </a:cubicBezTo>
                <a:cubicBezTo>
                  <a:pt x="114" y="147"/>
                  <a:pt x="105" y="151"/>
                  <a:pt x="96" y="154"/>
                </a:cubicBezTo>
                <a:cubicBezTo>
                  <a:pt x="87" y="158"/>
                  <a:pt x="77" y="161"/>
                  <a:pt x="68" y="165"/>
                </a:cubicBezTo>
                <a:cubicBezTo>
                  <a:pt x="59" y="168"/>
                  <a:pt x="51" y="171"/>
                  <a:pt x="44" y="174"/>
                </a:cubicBezTo>
                <a:cubicBezTo>
                  <a:pt x="39" y="176"/>
                  <a:pt x="35" y="179"/>
                  <a:pt x="33" y="183"/>
                </a:cubicBezTo>
                <a:cubicBezTo>
                  <a:pt x="31" y="187"/>
                  <a:pt x="30" y="192"/>
                  <a:pt x="30" y="197"/>
                </a:cubicBezTo>
                <a:cubicBezTo>
                  <a:pt x="30" y="226"/>
                  <a:pt x="30" y="226"/>
                  <a:pt x="30" y="226"/>
                </a:cubicBezTo>
                <a:cubicBezTo>
                  <a:pt x="190" y="226"/>
                  <a:pt x="190" y="226"/>
                  <a:pt x="190" y="226"/>
                </a:cubicBezTo>
                <a:cubicBezTo>
                  <a:pt x="190" y="251"/>
                  <a:pt x="190" y="251"/>
                  <a:pt x="190" y="251"/>
                </a:cubicBezTo>
                <a:lnTo>
                  <a:pt x="0" y="25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0" name="标题 1"/>
          <p:cNvSpPr txBox="1">
            <a:spLocks/>
          </p:cNvSpPr>
          <p:nvPr/>
        </p:nvSpPr>
        <p:spPr>
          <a:xfrm>
            <a:off x="3864197" y="1057811"/>
            <a:ext cx="2418636" cy="2843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spc="6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2400" spc="6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标题 1"/>
          <p:cNvSpPr txBox="1">
            <a:spLocks/>
          </p:cNvSpPr>
          <p:nvPr/>
        </p:nvSpPr>
        <p:spPr>
          <a:xfrm>
            <a:off x="2830904" y="1986656"/>
            <a:ext cx="2418636" cy="2843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spc="6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2400" spc="6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标题 1"/>
          <p:cNvSpPr txBox="1">
            <a:spLocks/>
          </p:cNvSpPr>
          <p:nvPr/>
        </p:nvSpPr>
        <p:spPr>
          <a:xfrm>
            <a:off x="3864197" y="2888655"/>
            <a:ext cx="2418636" cy="2843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spc="6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2400" spc="6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标题 1"/>
          <p:cNvSpPr txBox="1">
            <a:spLocks/>
          </p:cNvSpPr>
          <p:nvPr/>
        </p:nvSpPr>
        <p:spPr>
          <a:xfrm>
            <a:off x="2830904" y="3829870"/>
            <a:ext cx="2418636" cy="2843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spc="6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2400" spc="6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627784" y="155416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单击添加您的文本</a:t>
            </a:r>
            <a:endParaRPr lang="zh-CN" altLang="en-US" sz="2000" i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5333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7" name="Rectangle 1338"/>
          <p:cNvSpPr>
            <a:spLocks noChangeArrowheads="1"/>
          </p:cNvSpPr>
          <p:nvPr/>
        </p:nvSpPr>
        <p:spPr bwMode="auto">
          <a:xfrm>
            <a:off x="964831" y="997793"/>
            <a:ext cx="7219050" cy="716553"/>
          </a:xfrm>
          <a:prstGeom prst="rect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2418" name="Rectangle 1339"/>
          <p:cNvSpPr>
            <a:spLocks noChangeArrowheads="1"/>
          </p:cNvSpPr>
          <p:nvPr/>
        </p:nvSpPr>
        <p:spPr bwMode="auto">
          <a:xfrm>
            <a:off x="1683687" y="997793"/>
            <a:ext cx="2751450" cy="716554"/>
          </a:xfrm>
          <a:custGeom>
            <a:avLst/>
            <a:gdLst/>
            <a:ahLst/>
            <a:cxnLst/>
            <a:rect l="l" t="t" r="r" b="b"/>
            <a:pathLst>
              <a:path w="2751450" h="716554">
                <a:moveTo>
                  <a:pt x="0" y="0"/>
                </a:moveTo>
                <a:lnTo>
                  <a:pt x="1810973" y="0"/>
                </a:lnTo>
                <a:lnTo>
                  <a:pt x="2474349" y="0"/>
                </a:lnTo>
                <a:lnTo>
                  <a:pt x="2527527" y="0"/>
                </a:lnTo>
                <a:lnTo>
                  <a:pt x="2751450" y="358277"/>
                </a:lnTo>
                <a:lnTo>
                  <a:pt x="2527527" y="716553"/>
                </a:lnTo>
                <a:lnTo>
                  <a:pt x="2474349" y="716553"/>
                </a:lnTo>
                <a:lnTo>
                  <a:pt x="2474349" y="716554"/>
                </a:lnTo>
                <a:lnTo>
                  <a:pt x="0" y="716554"/>
                </a:lnTo>
                <a:close/>
              </a:path>
            </a:pathLst>
          </a:cu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5" name="Rectangle 1339_1"/>
          <p:cNvSpPr>
            <a:spLocks noChangeArrowheads="1"/>
          </p:cNvSpPr>
          <p:nvPr/>
        </p:nvSpPr>
        <p:spPr bwMode="auto">
          <a:xfrm>
            <a:off x="1551056" y="1051407"/>
            <a:ext cx="2819014" cy="614612"/>
          </a:xfrm>
          <a:custGeom>
            <a:avLst/>
            <a:gdLst>
              <a:gd name="connsiteX0" fmla="*/ 0 w 2720328"/>
              <a:gd name="connsiteY0" fmla="*/ 0 h 716554"/>
              <a:gd name="connsiteX1" fmla="*/ 1810973 w 2720328"/>
              <a:gd name="connsiteY1" fmla="*/ 0 h 716554"/>
              <a:gd name="connsiteX2" fmla="*/ 2474349 w 2720328"/>
              <a:gd name="connsiteY2" fmla="*/ 0 h 716554"/>
              <a:gd name="connsiteX3" fmla="*/ 2527527 w 2720328"/>
              <a:gd name="connsiteY3" fmla="*/ 0 h 716554"/>
              <a:gd name="connsiteX4" fmla="*/ 2720328 w 2720328"/>
              <a:gd name="connsiteY4" fmla="*/ 354970 h 716554"/>
              <a:gd name="connsiteX5" fmla="*/ 2527527 w 2720328"/>
              <a:gd name="connsiteY5" fmla="*/ 716553 h 716554"/>
              <a:gd name="connsiteX6" fmla="*/ 2474349 w 2720328"/>
              <a:gd name="connsiteY6" fmla="*/ 716553 h 716554"/>
              <a:gd name="connsiteX7" fmla="*/ 2474349 w 2720328"/>
              <a:gd name="connsiteY7" fmla="*/ 716554 h 716554"/>
              <a:gd name="connsiteX8" fmla="*/ 0 w 2720328"/>
              <a:gd name="connsiteY8" fmla="*/ 716554 h 716554"/>
              <a:gd name="connsiteX9" fmla="*/ 0 w 2720328"/>
              <a:gd name="connsiteY9" fmla="*/ 0 h 716554"/>
              <a:gd name="connsiteX0" fmla="*/ 0 w 2667874"/>
              <a:gd name="connsiteY0" fmla="*/ 0 h 716554"/>
              <a:gd name="connsiteX1" fmla="*/ 1810973 w 2667874"/>
              <a:gd name="connsiteY1" fmla="*/ 0 h 716554"/>
              <a:gd name="connsiteX2" fmla="*/ 2474349 w 2667874"/>
              <a:gd name="connsiteY2" fmla="*/ 0 h 716554"/>
              <a:gd name="connsiteX3" fmla="*/ 2527527 w 2667874"/>
              <a:gd name="connsiteY3" fmla="*/ 0 h 716554"/>
              <a:gd name="connsiteX4" fmla="*/ 2667874 w 2667874"/>
              <a:gd name="connsiteY4" fmla="*/ 354971 h 716554"/>
              <a:gd name="connsiteX5" fmla="*/ 2527527 w 2667874"/>
              <a:gd name="connsiteY5" fmla="*/ 716553 h 716554"/>
              <a:gd name="connsiteX6" fmla="*/ 2474349 w 2667874"/>
              <a:gd name="connsiteY6" fmla="*/ 716553 h 716554"/>
              <a:gd name="connsiteX7" fmla="*/ 2474349 w 2667874"/>
              <a:gd name="connsiteY7" fmla="*/ 716554 h 716554"/>
              <a:gd name="connsiteX8" fmla="*/ 0 w 2667874"/>
              <a:gd name="connsiteY8" fmla="*/ 716554 h 716554"/>
              <a:gd name="connsiteX9" fmla="*/ 0 w 2667874"/>
              <a:gd name="connsiteY9" fmla="*/ 0 h 716554"/>
              <a:gd name="connsiteX0" fmla="*/ 0 w 2706777"/>
              <a:gd name="connsiteY0" fmla="*/ 0 h 716554"/>
              <a:gd name="connsiteX1" fmla="*/ 1810973 w 2706777"/>
              <a:gd name="connsiteY1" fmla="*/ 0 h 716554"/>
              <a:gd name="connsiteX2" fmla="*/ 2474349 w 2706777"/>
              <a:gd name="connsiteY2" fmla="*/ 0 h 716554"/>
              <a:gd name="connsiteX3" fmla="*/ 2527527 w 2706777"/>
              <a:gd name="connsiteY3" fmla="*/ 0 h 716554"/>
              <a:gd name="connsiteX4" fmla="*/ 2706777 w 2706777"/>
              <a:gd name="connsiteY4" fmla="*/ 354971 h 716554"/>
              <a:gd name="connsiteX5" fmla="*/ 2527527 w 2706777"/>
              <a:gd name="connsiteY5" fmla="*/ 716553 h 716554"/>
              <a:gd name="connsiteX6" fmla="*/ 2474349 w 2706777"/>
              <a:gd name="connsiteY6" fmla="*/ 716553 h 716554"/>
              <a:gd name="connsiteX7" fmla="*/ 2474349 w 2706777"/>
              <a:gd name="connsiteY7" fmla="*/ 716554 h 716554"/>
              <a:gd name="connsiteX8" fmla="*/ 0 w 2706777"/>
              <a:gd name="connsiteY8" fmla="*/ 716554 h 716554"/>
              <a:gd name="connsiteX9" fmla="*/ 0 w 2706777"/>
              <a:gd name="connsiteY9" fmla="*/ 0 h 716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06777" h="716554">
                <a:moveTo>
                  <a:pt x="0" y="0"/>
                </a:moveTo>
                <a:lnTo>
                  <a:pt x="1810973" y="0"/>
                </a:lnTo>
                <a:lnTo>
                  <a:pt x="2474349" y="0"/>
                </a:lnTo>
                <a:lnTo>
                  <a:pt x="2527527" y="0"/>
                </a:lnTo>
                <a:lnTo>
                  <a:pt x="2706777" y="354971"/>
                </a:lnTo>
                <a:lnTo>
                  <a:pt x="2527527" y="716553"/>
                </a:lnTo>
                <a:lnTo>
                  <a:pt x="2474349" y="716553"/>
                </a:lnTo>
                <a:lnTo>
                  <a:pt x="2474349" y="716554"/>
                </a:lnTo>
                <a:lnTo>
                  <a:pt x="0" y="716554"/>
                </a:ln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2424" name="Rectangle 1345"/>
          <p:cNvSpPr>
            <a:spLocks noChangeArrowheads="1"/>
          </p:cNvSpPr>
          <p:nvPr/>
        </p:nvSpPr>
        <p:spPr bwMode="auto">
          <a:xfrm>
            <a:off x="964831" y="1849944"/>
            <a:ext cx="7219050" cy="719041"/>
          </a:xfrm>
          <a:prstGeom prst="rect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2431" name="Rectangle 1352"/>
          <p:cNvSpPr>
            <a:spLocks noChangeArrowheads="1"/>
          </p:cNvSpPr>
          <p:nvPr/>
        </p:nvSpPr>
        <p:spPr bwMode="auto">
          <a:xfrm>
            <a:off x="964831" y="2754344"/>
            <a:ext cx="7219050" cy="716553"/>
          </a:xfrm>
          <a:prstGeom prst="rect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2432" name="Rectangle 1353"/>
          <p:cNvSpPr>
            <a:spLocks noChangeArrowheads="1"/>
          </p:cNvSpPr>
          <p:nvPr/>
        </p:nvSpPr>
        <p:spPr bwMode="auto">
          <a:xfrm>
            <a:off x="1683687" y="2754344"/>
            <a:ext cx="2751450" cy="716553"/>
          </a:xfrm>
          <a:custGeom>
            <a:avLst/>
            <a:gdLst/>
            <a:ahLst/>
            <a:cxnLst/>
            <a:rect l="l" t="t" r="r" b="b"/>
            <a:pathLst>
              <a:path w="2751450" h="716553">
                <a:moveTo>
                  <a:pt x="0" y="0"/>
                </a:moveTo>
                <a:lnTo>
                  <a:pt x="1810973" y="0"/>
                </a:lnTo>
                <a:lnTo>
                  <a:pt x="2474349" y="0"/>
                </a:lnTo>
                <a:lnTo>
                  <a:pt x="2527527" y="0"/>
                </a:lnTo>
                <a:lnTo>
                  <a:pt x="2751450" y="358277"/>
                </a:lnTo>
                <a:lnTo>
                  <a:pt x="2527527" y="716553"/>
                </a:lnTo>
                <a:lnTo>
                  <a:pt x="2474349" y="716553"/>
                </a:lnTo>
                <a:lnTo>
                  <a:pt x="1810973" y="716553"/>
                </a:lnTo>
                <a:lnTo>
                  <a:pt x="0" y="716553"/>
                </a:lnTo>
                <a:close/>
              </a:path>
            </a:pathLst>
          </a:cu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2438" name="Rectangle 1359"/>
          <p:cNvSpPr>
            <a:spLocks noChangeArrowheads="1"/>
          </p:cNvSpPr>
          <p:nvPr/>
        </p:nvSpPr>
        <p:spPr bwMode="auto">
          <a:xfrm>
            <a:off x="964831" y="3606495"/>
            <a:ext cx="7219050" cy="720286"/>
          </a:xfrm>
          <a:prstGeom prst="rect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1" name="Freeform 1361"/>
          <p:cNvSpPr>
            <a:spLocks/>
          </p:cNvSpPr>
          <p:nvPr/>
        </p:nvSpPr>
        <p:spPr bwMode="auto">
          <a:xfrm>
            <a:off x="4753154" y="3606495"/>
            <a:ext cx="2739435" cy="720286"/>
          </a:xfrm>
          <a:custGeom>
            <a:avLst/>
            <a:gdLst/>
            <a:ahLst/>
            <a:cxnLst/>
            <a:rect l="l" t="t" r="r" b="b"/>
            <a:pathLst>
              <a:path w="2739435" h="720286">
                <a:moveTo>
                  <a:pt x="222679" y="0"/>
                </a:moveTo>
                <a:lnTo>
                  <a:pt x="265086" y="0"/>
                </a:lnTo>
                <a:lnTo>
                  <a:pt x="942965" y="0"/>
                </a:lnTo>
                <a:lnTo>
                  <a:pt x="2739435" y="0"/>
                </a:lnTo>
                <a:lnTo>
                  <a:pt x="2739435" y="720286"/>
                </a:lnTo>
                <a:lnTo>
                  <a:pt x="942965" y="720286"/>
                </a:lnTo>
                <a:lnTo>
                  <a:pt x="265086" y="720286"/>
                </a:lnTo>
                <a:lnTo>
                  <a:pt x="222679" y="720286"/>
                </a:lnTo>
                <a:lnTo>
                  <a:pt x="0" y="362009"/>
                </a:lnTo>
                <a:close/>
              </a:path>
            </a:pathLst>
          </a:custGeom>
          <a:gradFill flip="none" rotWithShape="0"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4" name="Freeform 1361"/>
          <p:cNvSpPr>
            <a:spLocks/>
          </p:cNvSpPr>
          <p:nvPr/>
        </p:nvSpPr>
        <p:spPr bwMode="auto">
          <a:xfrm>
            <a:off x="4753154" y="1850566"/>
            <a:ext cx="2739435" cy="720286"/>
          </a:xfrm>
          <a:custGeom>
            <a:avLst/>
            <a:gdLst/>
            <a:ahLst/>
            <a:cxnLst/>
            <a:rect l="l" t="t" r="r" b="b"/>
            <a:pathLst>
              <a:path w="2739435" h="720286">
                <a:moveTo>
                  <a:pt x="222679" y="0"/>
                </a:moveTo>
                <a:lnTo>
                  <a:pt x="265086" y="0"/>
                </a:lnTo>
                <a:lnTo>
                  <a:pt x="942965" y="0"/>
                </a:lnTo>
                <a:lnTo>
                  <a:pt x="2739435" y="0"/>
                </a:lnTo>
                <a:lnTo>
                  <a:pt x="2739435" y="720286"/>
                </a:lnTo>
                <a:lnTo>
                  <a:pt x="942965" y="720286"/>
                </a:lnTo>
                <a:lnTo>
                  <a:pt x="265086" y="720286"/>
                </a:lnTo>
                <a:lnTo>
                  <a:pt x="222679" y="720286"/>
                </a:lnTo>
                <a:lnTo>
                  <a:pt x="0" y="362009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2419" name="Freeform 1340"/>
          <p:cNvSpPr>
            <a:spLocks/>
          </p:cNvSpPr>
          <p:nvPr/>
        </p:nvSpPr>
        <p:spPr bwMode="auto">
          <a:xfrm>
            <a:off x="944501" y="997793"/>
            <a:ext cx="940477" cy="716553"/>
          </a:xfrm>
          <a:custGeom>
            <a:avLst/>
            <a:gdLst>
              <a:gd name="T0" fmla="*/ 576 w 756"/>
              <a:gd name="T1" fmla="*/ 576 h 576"/>
              <a:gd name="T2" fmla="*/ 0 w 756"/>
              <a:gd name="T3" fmla="*/ 576 h 576"/>
              <a:gd name="T4" fmla="*/ 0 w 756"/>
              <a:gd name="T5" fmla="*/ 0 h 576"/>
              <a:gd name="T6" fmla="*/ 576 w 756"/>
              <a:gd name="T7" fmla="*/ 0 h 576"/>
              <a:gd name="T8" fmla="*/ 756 w 756"/>
              <a:gd name="T9" fmla="*/ 288 h 576"/>
              <a:gd name="T10" fmla="*/ 576 w 756"/>
              <a:gd name="T11" fmla="*/ 576 h 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56" h="576">
                <a:moveTo>
                  <a:pt x="576" y="576"/>
                </a:moveTo>
                <a:lnTo>
                  <a:pt x="0" y="576"/>
                </a:lnTo>
                <a:lnTo>
                  <a:pt x="0" y="0"/>
                </a:lnTo>
                <a:lnTo>
                  <a:pt x="576" y="0"/>
                </a:lnTo>
                <a:lnTo>
                  <a:pt x="756" y="288"/>
                </a:lnTo>
                <a:lnTo>
                  <a:pt x="576" y="576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2420" name="Freeform 1341"/>
          <p:cNvSpPr>
            <a:spLocks/>
          </p:cNvSpPr>
          <p:nvPr/>
        </p:nvSpPr>
        <p:spPr bwMode="auto">
          <a:xfrm>
            <a:off x="944501" y="997793"/>
            <a:ext cx="940477" cy="716553"/>
          </a:xfrm>
          <a:custGeom>
            <a:avLst/>
            <a:gdLst>
              <a:gd name="T0" fmla="*/ 576 w 756"/>
              <a:gd name="T1" fmla="*/ 576 h 576"/>
              <a:gd name="T2" fmla="*/ 0 w 756"/>
              <a:gd name="T3" fmla="*/ 576 h 576"/>
              <a:gd name="T4" fmla="*/ 0 w 756"/>
              <a:gd name="T5" fmla="*/ 0 h 576"/>
              <a:gd name="T6" fmla="*/ 576 w 756"/>
              <a:gd name="T7" fmla="*/ 0 h 576"/>
              <a:gd name="T8" fmla="*/ 756 w 756"/>
              <a:gd name="T9" fmla="*/ 288 h 576"/>
              <a:gd name="T10" fmla="*/ 576 w 756"/>
              <a:gd name="T11" fmla="*/ 576 h 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56" h="576">
                <a:moveTo>
                  <a:pt x="576" y="576"/>
                </a:moveTo>
                <a:lnTo>
                  <a:pt x="0" y="576"/>
                </a:lnTo>
                <a:lnTo>
                  <a:pt x="0" y="0"/>
                </a:lnTo>
                <a:lnTo>
                  <a:pt x="576" y="0"/>
                </a:lnTo>
                <a:lnTo>
                  <a:pt x="756" y="288"/>
                </a:lnTo>
                <a:lnTo>
                  <a:pt x="576" y="576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050" spc="-3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2422" name="Freeform 1343"/>
          <p:cNvSpPr>
            <a:spLocks/>
          </p:cNvSpPr>
          <p:nvPr/>
        </p:nvSpPr>
        <p:spPr bwMode="auto">
          <a:xfrm>
            <a:off x="944501" y="997793"/>
            <a:ext cx="940477" cy="358277"/>
          </a:xfrm>
          <a:custGeom>
            <a:avLst/>
            <a:gdLst>
              <a:gd name="T0" fmla="*/ 576 w 756"/>
              <a:gd name="T1" fmla="*/ 0 h 288"/>
              <a:gd name="T2" fmla="*/ 0 w 756"/>
              <a:gd name="T3" fmla="*/ 0 h 288"/>
              <a:gd name="T4" fmla="*/ 0 w 756"/>
              <a:gd name="T5" fmla="*/ 288 h 288"/>
              <a:gd name="T6" fmla="*/ 756 w 756"/>
              <a:gd name="T7" fmla="*/ 288 h 288"/>
              <a:gd name="T8" fmla="*/ 576 w 756"/>
              <a:gd name="T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6" h="288">
                <a:moveTo>
                  <a:pt x="576" y="0"/>
                </a:moveTo>
                <a:lnTo>
                  <a:pt x="0" y="0"/>
                </a:lnTo>
                <a:lnTo>
                  <a:pt x="0" y="288"/>
                </a:lnTo>
                <a:lnTo>
                  <a:pt x="756" y="288"/>
                </a:lnTo>
                <a:lnTo>
                  <a:pt x="57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050" spc="-3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46" name="Oval 1556"/>
          <p:cNvSpPr>
            <a:spLocks noChangeArrowheads="1"/>
          </p:cNvSpPr>
          <p:nvPr/>
        </p:nvSpPr>
        <p:spPr bwMode="auto">
          <a:xfrm>
            <a:off x="1060386" y="1074677"/>
            <a:ext cx="575998" cy="575998"/>
          </a:xfrm>
          <a:prstGeom prst="ellipse">
            <a:avLst/>
          </a:prstGeom>
          <a:gradFill flip="none" rotWithShape="1">
            <a:gsLst>
              <a:gs pos="0">
                <a:srgbClr val="F6F6F0">
                  <a:lumMod val="85000"/>
                </a:srgbClr>
              </a:gs>
              <a:gs pos="100000">
                <a:srgbClr val="F6F6F0">
                  <a:lumMod val="40000"/>
                  <a:lumOff val="60000"/>
                </a:srgbClr>
              </a:gs>
            </a:gsLst>
            <a:lin ang="135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47" name="Oval 1556_1"/>
          <p:cNvSpPr>
            <a:spLocks noChangeArrowheads="1"/>
          </p:cNvSpPr>
          <p:nvPr/>
        </p:nvSpPr>
        <p:spPr bwMode="auto">
          <a:xfrm>
            <a:off x="1081777" y="1096068"/>
            <a:ext cx="533215" cy="533215"/>
          </a:xfrm>
          <a:prstGeom prst="ellipse">
            <a:avLst/>
          </a:prstGeom>
          <a:gradFill flip="none" rotWithShape="1">
            <a:gsLst>
              <a:gs pos="0">
                <a:srgbClr val="F6F6F0">
                  <a:lumMod val="90000"/>
                </a:srgbClr>
              </a:gs>
              <a:gs pos="100000">
                <a:srgbClr val="F6F6F0">
                  <a:lumMod val="40000"/>
                  <a:lumOff val="60000"/>
                </a:srgbClr>
              </a:gs>
            </a:gsLst>
            <a:lin ang="27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44" name="Oval 1556"/>
          <p:cNvSpPr>
            <a:spLocks noChangeArrowheads="1"/>
          </p:cNvSpPr>
          <p:nvPr/>
        </p:nvSpPr>
        <p:spPr bwMode="auto">
          <a:xfrm>
            <a:off x="1120330" y="1134621"/>
            <a:ext cx="456099" cy="456099"/>
          </a:xfrm>
          <a:prstGeom prst="ellipse">
            <a:avLst/>
          </a:prstGeom>
          <a:gradFill flip="none" rotWithShape="1">
            <a:gsLst>
              <a:gs pos="0">
                <a:schemeClr val="accent3"/>
              </a:gs>
              <a:gs pos="100000">
                <a:schemeClr val="accent3">
                  <a:lumMod val="90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45" name="Oval 1556_1"/>
          <p:cNvSpPr>
            <a:spLocks noChangeArrowheads="1"/>
          </p:cNvSpPr>
          <p:nvPr/>
        </p:nvSpPr>
        <p:spPr bwMode="auto">
          <a:xfrm>
            <a:off x="1137269" y="1151560"/>
            <a:ext cx="422222" cy="422222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90000"/>
                </a:schemeClr>
              </a:gs>
              <a:gs pos="100000">
                <a:schemeClr val="accent3"/>
              </a:gs>
            </a:gsLst>
            <a:lin ang="27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42" name="Freeform 1613"/>
          <p:cNvSpPr>
            <a:spLocks/>
          </p:cNvSpPr>
          <p:nvPr/>
        </p:nvSpPr>
        <p:spPr bwMode="auto">
          <a:xfrm>
            <a:off x="1318868" y="1242911"/>
            <a:ext cx="294227" cy="409462"/>
          </a:xfrm>
          <a:custGeom>
            <a:avLst/>
            <a:gdLst>
              <a:gd name="T0" fmla="*/ 78 w 719"/>
              <a:gd name="T1" fmla="*/ 0 h 978"/>
              <a:gd name="T2" fmla="*/ 78 w 719"/>
              <a:gd name="T3" fmla="*/ 0 h 978"/>
              <a:gd name="T4" fmla="*/ 5 w 719"/>
              <a:gd name="T5" fmla="*/ 593 h 978"/>
              <a:gd name="T6" fmla="*/ 0 w 719"/>
              <a:gd name="T7" fmla="*/ 596 h 978"/>
              <a:gd name="T8" fmla="*/ 381 w 719"/>
              <a:gd name="T9" fmla="*/ 978 h 978"/>
              <a:gd name="T10" fmla="*/ 719 w 719"/>
              <a:gd name="T11" fmla="*/ 641 h 978"/>
              <a:gd name="T12" fmla="*/ 78 w 719"/>
              <a:gd name="T13" fmla="*/ 0 h 978"/>
              <a:gd name="connsiteX0" fmla="*/ 1015 w 9930"/>
              <a:gd name="connsiteY0" fmla="*/ 0 h 10000"/>
              <a:gd name="connsiteX1" fmla="*/ 1015 w 9930"/>
              <a:gd name="connsiteY1" fmla="*/ 0 h 10000"/>
              <a:gd name="connsiteX2" fmla="*/ 0 w 9930"/>
              <a:gd name="connsiteY2" fmla="*/ 6063 h 10000"/>
              <a:gd name="connsiteX3" fmla="*/ 5229 w 9930"/>
              <a:gd name="connsiteY3" fmla="*/ 10000 h 10000"/>
              <a:gd name="connsiteX4" fmla="*/ 9930 w 9930"/>
              <a:gd name="connsiteY4" fmla="*/ 6554 h 10000"/>
              <a:gd name="connsiteX5" fmla="*/ 1015 w 9930"/>
              <a:gd name="connsiteY5" fmla="*/ 0 h 10000"/>
              <a:gd name="connsiteX0" fmla="*/ 865 w 9843"/>
              <a:gd name="connsiteY0" fmla="*/ 0 h 10000"/>
              <a:gd name="connsiteX1" fmla="*/ 865 w 9843"/>
              <a:gd name="connsiteY1" fmla="*/ 0 h 10000"/>
              <a:gd name="connsiteX2" fmla="*/ 0 w 9843"/>
              <a:gd name="connsiteY2" fmla="*/ 6120 h 10000"/>
              <a:gd name="connsiteX3" fmla="*/ 5109 w 9843"/>
              <a:gd name="connsiteY3" fmla="*/ 10000 h 10000"/>
              <a:gd name="connsiteX4" fmla="*/ 9843 w 9843"/>
              <a:gd name="connsiteY4" fmla="*/ 6554 h 10000"/>
              <a:gd name="connsiteX5" fmla="*/ 865 w 9843"/>
              <a:gd name="connsiteY5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43" h="10000">
                <a:moveTo>
                  <a:pt x="865" y="0"/>
                </a:moveTo>
                <a:lnTo>
                  <a:pt x="865" y="0"/>
                </a:lnTo>
                <a:lnTo>
                  <a:pt x="0" y="6120"/>
                </a:lnTo>
                <a:lnTo>
                  <a:pt x="5109" y="10000"/>
                </a:lnTo>
                <a:lnTo>
                  <a:pt x="9843" y="6554"/>
                </a:lnTo>
                <a:lnTo>
                  <a:pt x="865" y="0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50000"/>
                  <a:alpha val="75000"/>
                </a:schemeClr>
              </a:gs>
              <a:gs pos="76000">
                <a:schemeClr val="bg1">
                  <a:alpha val="0"/>
                </a:schemeClr>
              </a:gs>
            </a:gsLst>
            <a:lin ang="36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43" name="Freeform 1609"/>
          <p:cNvSpPr>
            <a:spLocks/>
          </p:cNvSpPr>
          <p:nvPr/>
        </p:nvSpPr>
        <p:spPr bwMode="auto">
          <a:xfrm>
            <a:off x="1264755" y="1242911"/>
            <a:ext cx="79968" cy="248272"/>
          </a:xfrm>
          <a:custGeom>
            <a:avLst/>
            <a:gdLst>
              <a:gd name="T0" fmla="*/ 118 w 191"/>
              <a:gd name="T1" fmla="*/ 593 h 593"/>
              <a:gd name="T2" fmla="*/ 118 w 191"/>
              <a:gd name="T3" fmla="*/ 64 h 593"/>
              <a:gd name="T4" fmla="*/ 0 w 191"/>
              <a:gd name="T5" fmla="*/ 64 h 593"/>
              <a:gd name="T6" fmla="*/ 0 w 191"/>
              <a:gd name="T7" fmla="*/ 0 h 593"/>
              <a:gd name="T8" fmla="*/ 191 w 191"/>
              <a:gd name="T9" fmla="*/ 0 h 593"/>
              <a:gd name="T10" fmla="*/ 191 w 191"/>
              <a:gd name="T11" fmla="*/ 593 h 593"/>
              <a:gd name="T12" fmla="*/ 118 w 191"/>
              <a:gd name="T13" fmla="*/ 593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1" h="593">
                <a:moveTo>
                  <a:pt x="118" y="593"/>
                </a:moveTo>
                <a:lnTo>
                  <a:pt x="118" y="64"/>
                </a:lnTo>
                <a:lnTo>
                  <a:pt x="0" y="64"/>
                </a:lnTo>
                <a:lnTo>
                  <a:pt x="0" y="0"/>
                </a:lnTo>
                <a:lnTo>
                  <a:pt x="191" y="0"/>
                </a:lnTo>
                <a:lnTo>
                  <a:pt x="191" y="593"/>
                </a:lnTo>
                <a:lnTo>
                  <a:pt x="118" y="593"/>
                </a:lnTo>
                <a:close/>
              </a:path>
            </a:pathLst>
          </a:custGeom>
          <a:solidFill>
            <a:srgbClr val="F6F6F0"/>
          </a:solidFill>
          <a:ln w="7938" cap="flat">
            <a:noFill/>
            <a:prstDash val="solid"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extrusionH="50800"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6" name="Rectangle 1339_1"/>
          <p:cNvSpPr>
            <a:spLocks noChangeArrowheads="1"/>
          </p:cNvSpPr>
          <p:nvPr/>
        </p:nvSpPr>
        <p:spPr bwMode="auto">
          <a:xfrm>
            <a:off x="1539626" y="2807970"/>
            <a:ext cx="2819014" cy="614612"/>
          </a:xfrm>
          <a:custGeom>
            <a:avLst/>
            <a:gdLst>
              <a:gd name="connsiteX0" fmla="*/ 0 w 2720328"/>
              <a:gd name="connsiteY0" fmla="*/ 0 h 716554"/>
              <a:gd name="connsiteX1" fmla="*/ 1810973 w 2720328"/>
              <a:gd name="connsiteY1" fmla="*/ 0 h 716554"/>
              <a:gd name="connsiteX2" fmla="*/ 2474349 w 2720328"/>
              <a:gd name="connsiteY2" fmla="*/ 0 h 716554"/>
              <a:gd name="connsiteX3" fmla="*/ 2527527 w 2720328"/>
              <a:gd name="connsiteY3" fmla="*/ 0 h 716554"/>
              <a:gd name="connsiteX4" fmla="*/ 2720328 w 2720328"/>
              <a:gd name="connsiteY4" fmla="*/ 354970 h 716554"/>
              <a:gd name="connsiteX5" fmla="*/ 2527527 w 2720328"/>
              <a:gd name="connsiteY5" fmla="*/ 716553 h 716554"/>
              <a:gd name="connsiteX6" fmla="*/ 2474349 w 2720328"/>
              <a:gd name="connsiteY6" fmla="*/ 716553 h 716554"/>
              <a:gd name="connsiteX7" fmla="*/ 2474349 w 2720328"/>
              <a:gd name="connsiteY7" fmla="*/ 716554 h 716554"/>
              <a:gd name="connsiteX8" fmla="*/ 0 w 2720328"/>
              <a:gd name="connsiteY8" fmla="*/ 716554 h 716554"/>
              <a:gd name="connsiteX9" fmla="*/ 0 w 2720328"/>
              <a:gd name="connsiteY9" fmla="*/ 0 h 716554"/>
              <a:gd name="connsiteX0" fmla="*/ 0 w 2667874"/>
              <a:gd name="connsiteY0" fmla="*/ 0 h 716554"/>
              <a:gd name="connsiteX1" fmla="*/ 1810973 w 2667874"/>
              <a:gd name="connsiteY1" fmla="*/ 0 h 716554"/>
              <a:gd name="connsiteX2" fmla="*/ 2474349 w 2667874"/>
              <a:gd name="connsiteY2" fmla="*/ 0 h 716554"/>
              <a:gd name="connsiteX3" fmla="*/ 2527527 w 2667874"/>
              <a:gd name="connsiteY3" fmla="*/ 0 h 716554"/>
              <a:gd name="connsiteX4" fmla="*/ 2667874 w 2667874"/>
              <a:gd name="connsiteY4" fmla="*/ 354971 h 716554"/>
              <a:gd name="connsiteX5" fmla="*/ 2527527 w 2667874"/>
              <a:gd name="connsiteY5" fmla="*/ 716553 h 716554"/>
              <a:gd name="connsiteX6" fmla="*/ 2474349 w 2667874"/>
              <a:gd name="connsiteY6" fmla="*/ 716553 h 716554"/>
              <a:gd name="connsiteX7" fmla="*/ 2474349 w 2667874"/>
              <a:gd name="connsiteY7" fmla="*/ 716554 h 716554"/>
              <a:gd name="connsiteX8" fmla="*/ 0 w 2667874"/>
              <a:gd name="connsiteY8" fmla="*/ 716554 h 716554"/>
              <a:gd name="connsiteX9" fmla="*/ 0 w 2667874"/>
              <a:gd name="connsiteY9" fmla="*/ 0 h 716554"/>
              <a:gd name="connsiteX0" fmla="*/ 0 w 2706777"/>
              <a:gd name="connsiteY0" fmla="*/ 0 h 716554"/>
              <a:gd name="connsiteX1" fmla="*/ 1810973 w 2706777"/>
              <a:gd name="connsiteY1" fmla="*/ 0 h 716554"/>
              <a:gd name="connsiteX2" fmla="*/ 2474349 w 2706777"/>
              <a:gd name="connsiteY2" fmla="*/ 0 h 716554"/>
              <a:gd name="connsiteX3" fmla="*/ 2527527 w 2706777"/>
              <a:gd name="connsiteY3" fmla="*/ 0 h 716554"/>
              <a:gd name="connsiteX4" fmla="*/ 2706777 w 2706777"/>
              <a:gd name="connsiteY4" fmla="*/ 354971 h 716554"/>
              <a:gd name="connsiteX5" fmla="*/ 2527527 w 2706777"/>
              <a:gd name="connsiteY5" fmla="*/ 716553 h 716554"/>
              <a:gd name="connsiteX6" fmla="*/ 2474349 w 2706777"/>
              <a:gd name="connsiteY6" fmla="*/ 716553 h 716554"/>
              <a:gd name="connsiteX7" fmla="*/ 2474349 w 2706777"/>
              <a:gd name="connsiteY7" fmla="*/ 716554 h 716554"/>
              <a:gd name="connsiteX8" fmla="*/ 0 w 2706777"/>
              <a:gd name="connsiteY8" fmla="*/ 716554 h 716554"/>
              <a:gd name="connsiteX9" fmla="*/ 0 w 2706777"/>
              <a:gd name="connsiteY9" fmla="*/ 0 h 716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06777" h="716554">
                <a:moveTo>
                  <a:pt x="0" y="0"/>
                </a:moveTo>
                <a:lnTo>
                  <a:pt x="1810973" y="0"/>
                </a:lnTo>
                <a:lnTo>
                  <a:pt x="2474349" y="0"/>
                </a:lnTo>
                <a:lnTo>
                  <a:pt x="2527527" y="0"/>
                </a:lnTo>
                <a:lnTo>
                  <a:pt x="2706777" y="354971"/>
                </a:lnTo>
                <a:lnTo>
                  <a:pt x="2527527" y="716553"/>
                </a:lnTo>
                <a:lnTo>
                  <a:pt x="2474349" y="716553"/>
                </a:lnTo>
                <a:lnTo>
                  <a:pt x="2474349" y="716554"/>
                </a:lnTo>
                <a:lnTo>
                  <a:pt x="0" y="716554"/>
                </a:ln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7" name="Rectangle 1339_1"/>
          <p:cNvSpPr>
            <a:spLocks noChangeArrowheads="1"/>
          </p:cNvSpPr>
          <p:nvPr/>
        </p:nvSpPr>
        <p:spPr bwMode="auto">
          <a:xfrm flipH="1">
            <a:off x="4833882" y="1903374"/>
            <a:ext cx="2819012" cy="614612"/>
          </a:xfrm>
          <a:custGeom>
            <a:avLst/>
            <a:gdLst>
              <a:gd name="connsiteX0" fmla="*/ 0 w 2720328"/>
              <a:gd name="connsiteY0" fmla="*/ 0 h 716554"/>
              <a:gd name="connsiteX1" fmla="*/ 1810973 w 2720328"/>
              <a:gd name="connsiteY1" fmla="*/ 0 h 716554"/>
              <a:gd name="connsiteX2" fmla="*/ 2474349 w 2720328"/>
              <a:gd name="connsiteY2" fmla="*/ 0 h 716554"/>
              <a:gd name="connsiteX3" fmla="*/ 2527527 w 2720328"/>
              <a:gd name="connsiteY3" fmla="*/ 0 h 716554"/>
              <a:gd name="connsiteX4" fmla="*/ 2720328 w 2720328"/>
              <a:gd name="connsiteY4" fmla="*/ 354970 h 716554"/>
              <a:gd name="connsiteX5" fmla="*/ 2527527 w 2720328"/>
              <a:gd name="connsiteY5" fmla="*/ 716553 h 716554"/>
              <a:gd name="connsiteX6" fmla="*/ 2474349 w 2720328"/>
              <a:gd name="connsiteY6" fmla="*/ 716553 h 716554"/>
              <a:gd name="connsiteX7" fmla="*/ 2474349 w 2720328"/>
              <a:gd name="connsiteY7" fmla="*/ 716554 h 716554"/>
              <a:gd name="connsiteX8" fmla="*/ 0 w 2720328"/>
              <a:gd name="connsiteY8" fmla="*/ 716554 h 716554"/>
              <a:gd name="connsiteX9" fmla="*/ 0 w 2720328"/>
              <a:gd name="connsiteY9" fmla="*/ 0 h 716554"/>
              <a:gd name="connsiteX0" fmla="*/ 0 w 2667874"/>
              <a:gd name="connsiteY0" fmla="*/ 0 h 716554"/>
              <a:gd name="connsiteX1" fmla="*/ 1810973 w 2667874"/>
              <a:gd name="connsiteY1" fmla="*/ 0 h 716554"/>
              <a:gd name="connsiteX2" fmla="*/ 2474349 w 2667874"/>
              <a:gd name="connsiteY2" fmla="*/ 0 h 716554"/>
              <a:gd name="connsiteX3" fmla="*/ 2527527 w 2667874"/>
              <a:gd name="connsiteY3" fmla="*/ 0 h 716554"/>
              <a:gd name="connsiteX4" fmla="*/ 2667874 w 2667874"/>
              <a:gd name="connsiteY4" fmla="*/ 354971 h 716554"/>
              <a:gd name="connsiteX5" fmla="*/ 2527527 w 2667874"/>
              <a:gd name="connsiteY5" fmla="*/ 716553 h 716554"/>
              <a:gd name="connsiteX6" fmla="*/ 2474349 w 2667874"/>
              <a:gd name="connsiteY6" fmla="*/ 716553 h 716554"/>
              <a:gd name="connsiteX7" fmla="*/ 2474349 w 2667874"/>
              <a:gd name="connsiteY7" fmla="*/ 716554 h 716554"/>
              <a:gd name="connsiteX8" fmla="*/ 0 w 2667874"/>
              <a:gd name="connsiteY8" fmla="*/ 716554 h 716554"/>
              <a:gd name="connsiteX9" fmla="*/ 0 w 2667874"/>
              <a:gd name="connsiteY9" fmla="*/ 0 h 716554"/>
              <a:gd name="connsiteX0" fmla="*/ 0 w 2706777"/>
              <a:gd name="connsiteY0" fmla="*/ 0 h 716554"/>
              <a:gd name="connsiteX1" fmla="*/ 1810973 w 2706777"/>
              <a:gd name="connsiteY1" fmla="*/ 0 h 716554"/>
              <a:gd name="connsiteX2" fmla="*/ 2474349 w 2706777"/>
              <a:gd name="connsiteY2" fmla="*/ 0 h 716554"/>
              <a:gd name="connsiteX3" fmla="*/ 2527527 w 2706777"/>
              <a:gd name="connsiteY3" fmla="*/ 0 h 716554"/>
              <a:gd name="connsiteX4" fmla="*/ 2706777 w 2706777"/>
              <a:gd name="connsiteY4" fmla="*/ 354971 h 716554"/>
              <a:gd name="connsiteX5" fmla="*/ 2527527 w 2706777"/>
              <a:gd name="connsiteY5" fmla="*/ 716553 h 716554"/>
              <a:gd name="connsiteX6" fmla="*/ 2474349 w 2706777"/>
              <a:gd name="connsiteY6" fmla="*/ 716553 h 716554"/>
              <a:gd name="connsiteX7" fmla="*/ 2474349 w 2706777"/>
              <a:gd name="connsiteY7" fmla="*/ 716554 h 716554"/>
              <a:gd name="connsiteX8" fmla="*/ 0 w 2706777"/>
              <a:gd name="connsiteY8" fmla="*/ 716554 h 716554"/>
              <a:gd name="connsiteX9" fmla="*/ 0 w 2706777"/>
              <a:gd name="connsiteY9" fmla="*/ 0 h 716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06777" h="716554">
                <a:moveTo>
                  <a:pt x="0" y="0"/>
                </a:moveTo>
                <a:lnTo>
                  <a:pt x="1810973" y="0"/>
                </a:lnTo>
                <a:lnTo>
                  <a:pt x="2474349" y="0"/>
                </a:lnTo>
                <a:lnTo>
                  <a:pt x="2527527" y="0"/>
                </a:lnTo>
                <a:lnTo>
                  <a:pt x="2706777" y="354971"/>
                </a:lnTo>
                <a:lnTo>
                  <a:pt x="2527527" y="716553"/>
                </a:lnTo>
                <a:lnTo>
                  <a:pt x="2474349" y="716553"/>
                </a:lnTo>
                <a:lnTo>
                  <a:pt x="2474349" y="716554"/>
                </a:lnTo>
                <a:lnTo>
                  <a:pt x="0" y="716554"/>
                </a:ln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8" name="Rectangle 1339_1"/>
          <p:cNvSpPr>
            <a:spLocks noChangeArrowheads="1"/>
          </p:cNvSpPr>
          <p:nvPr/>
        </p:nvSpPr>
        <p:spPr bwMode="auto">
          <a:xfrm flipH="1">
            <a:off x="4833882" y="3667702"/>
            <a:ext cx="2819012" cy="614612"/>
          </a:xfrm>
          <a:custGeom>
            <a:avLst/>
            <a:gdLst>
              <a:gd name="connsiteX0" fmla="*/ 0 w 2720328"/>
              <a:gd name="connsiteY0" fmla="*/ 0 h 716554"/>
              <a:gd name="connsiteX1" fmla="*/ 1810973 w 2720328"/>
              <a:gd name="connsiteY1" fmla="*/ 0 h 716554"/>
              <a:gd name="connsiteX2" fmla="*/ 2474349 w 2720328"/>
              <a:gd name="connsiteY2" fmla="*/ 0 h 716554"/>
              <a:gd name="connsiteX3" fmla="*/ 2527527 w 2720328"/>
              <a:gd name="connsiteY3" fmla="*/ 0 h 716554"/>
              <a:gd name="connsiteX4" fmla="*/ 2720328 w 2720328"/>
              <a:gd name="connsiteY4" fmla="*/ 354970 h 716554"/>
              <a:gd name="connsiteX5" fmla="*/ 2527527 w 2720328"/>
              <a:gd name="connsiteY5" fmla="*/ 716553 h 716554"/>
              <a:gd name="connsiteX6" fmla="*/ 2474349 w 2720328"/>
              <a:gd name="connsiteY6" fmla="*/ 716553 h 716554"/>
              <a:gd name="connsiteX7" fmla="*/ 2474349 w 2720328"/>
              <a:gd name="connsiteY7" fmla="*/ 716554 h 716554"/>
              <a:gd name="connsiteX8" fmla="*/ 0 w 2720328"/>
              <a:gd name="connsiteY8" fmla="*/ 716554 h 716554"/>
              <a:gd name="connsiteX9" fmla="*/ 0 w 2720328"/>
              <a:gd name="connsiteY9" fmla="*/ 0 h 716554"/>
              <a:gd name="connsiteX0" fmla="*/ 0 w 2667874"/>
              <a:gd name="connsiteY0" fmla="*/ 0 h 716554"/>
              <a:gd name="connsiteX1" fmla="*/ 1810973 w 2667874"/>
              <a:gd name="connsiteY1" fmla="*/ 0 h 716554"/>
              <a:gd name="connsiteX2" fmla="*/ 2474349 w 2667874"/>
              <a:gd name="connsiteY2" fmla="*/ 0 h 716554"/>
              <a:gd name="connsiteX3" fmla="*/ 2527527 w 2667874"/>
              <a:gd name="connsiteY3" fmla="*/ 0 h 716554"/>
              <a:gd name="connsiteX4" fmla="*/ 2667874 w 2667874"/>
              <a:gd name="connsiteY4" fmla="*/ 354971 h 716554"/>
              <a:gd name="connsiteX5" fmla="*/ 2527527 w 2667874"/>
              <a:gd name="connsiteY5" fmla="*/ 716553 h 716554"/>
              <a:gd name="connsiteX6" fmla="*/ 2474349 w 2667874"/>
              <a:gd name="connsiteY6" fmla="*/ 716553 h 716554"/>
              <a:gd name="connsiteX7" fmla="*/ 2474349 w 2667874"/>
              <a:gd name="connsiteY7" fmla="*/ 716554 h 716554"/>
              <a:gd name="connsiteX8" fmla="*/ 0 w 2667874"/>
              <a:gd name="connsiteY8" fmla="*/ 716554 h 716554"/>
              <a:gd name="connsiteX9" fmla="*/ 0 w 2667874"/>
              <a:gd name="connsiteY9" fmla="*/ 0 h 716554"/>
              <a:gd name="connsiteX0" fmla="*/ 0 w 2706777"/>
              <a:gd name="connsiteY0" fmla="*/ 0 h 716554"/>
              <a:gd name="connsiteX1" fmla="*/ 1810973 w 2706777"/>
              <a:gd name="connsiteY1" fmla="*/ 0 h 716554"/>
              <a:gd name="connsiteX2" fmla="*/ 2474349 w 2706777"/>
              <a:gd name="connsiteY2" fmla="*/ 0 h 716554"/>
              <a:gd name="connsiteX3" fmla="*/ 2527527 w 2706777"/>
              <a:gd name="connsiteY3" fmla="*/ 0 h 716554"/>
              <a:gd name="connsiteX4" fmla="*/ 2706777 w 2706777"/>
              <a:gd name="connsiteY4" fmla="*/ 354971 h 716554"/>
              <a:gd name="connsiteX5" fmla="*/ 2527527 w 2706777"/>
              <a:gd name="connsiteY5" fmla="*/ 716553 h 716554"/>
              <a:gd name="connsiteX6" fmla="*/ 2474349 w 2706777"/>
              <a:gd name="connsiteY6" fmla="*/ 716553 h 716554"/>
              <a:gd name="connsiteX7" fmla="*/ 2474349 w 2706777"/>
              <a:gd name="connsiteY7" fmla="*/ 716554 h 716554"/>
              <a:gd name="connsiteX8" fmla="*/ 0 w 2706777"/>
              <a:gd name="connsiteY8" fmla="*/ 716554 h 716554"/>
              <a:gd name="connsiteX9" fmla="*/ 0 w 2706777"/>
              <a:gd name="connsiteY9" fmla="*/ 0 h 716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06777" h="716554">
                <a:moveTo>
                  <a:pt x="0" y="0"/>
                </a:moveTo>
                <a:lnTo>
                  <a:pt x="1810973" y="0"/>
                </a:lnTo>
                <a:lnTo>
                  <a:pt x="2474349" y="0"/>
                </a:lnTo>
                <a:lnTo>
                  <a:pt x="2527527" y="0"/>
                </a:lnTo>
                <a:lnTo>
                  <a:pt x="2706777" y="354971"/>
                </a:lnTo>
                <a:lnTo>
                  <a:pt x="2527527" y="716553"/>
                </a:lnTo>
                <a:lnTo>
                  <a:pt x="2474349" y="716553"/>
                </a:lnTo>
                <a:lnTo>
                  <a:pt x="2474349" y="716554"/>
                </a:lnTo>
                <a:lnTo>
                  <a:pt x="0" y="716554"/>
                </a:ln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2426" name="Freeform 1347"/>
          <p:cNvSpPr>
            <a:spLocks/>
          </p:cNvSpPr>
          <p:nvPr/>
        </p:nvSpPr>
        <p:spPr bwMode="auto">
          <a:xfrm>
            <a:off x="7237936" y="1849944"/>
            <a:ext cx="942965" cy="719041"/>
          </a:xfrm>
          <a:custGeom>
            <a:avLst/>
            <a:gdLst>
              <a:gd name="T0" fmla="*/ 179 w 758"/>
              <a:gd name="T1" fmla="*/ 578 h 578"/>
              <a:gd name="T2" fmla="*/ 758 w 758"/>
              <a:gd name="T3" fmla="*/ 578 h 578"/>
              <a:gd name="T4" fmla="*/ 758 w 758"/>
              <a:gd name="T5" fmla="*/ 0 h 578"/>
              <a:gd name="T6" fmla="*/ 179 w 758"/>
              <a:gd name="T7" fmla="*/ 0 h 578"/>
              <a:gd name="T8" fmla="*/ 0 w 758"/>
              <a:gd name="T9" fmla="*/ 290 h 578"/>
              <a:gd name="T10" fmla="*/ 179 w 758"/>
              <a:gd name="T11" fmla="*/ 578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58" h="578">
                <a:moveTo>
                  <a:pt x="179" y="578"/>
                </a:moveTo>
                <a:lnTo>
                  <a:pt x="758" y="578"/>
                </a:lnTo>
                <a:lnTo>
                  <a:pt x="758" y="0"/>
                </a:lnTo>
                <a:lnTo>
                  <a:pt x="179" y="0"/>
                </a:lnTo>
                <a:lnTo>
                  <a:pt x="0" y="290"/>
                </a:lnTo>
                <a:lnTo>
                  <a:pt x="179" y="578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050" spc="-3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2427" name="Freeform 1348"/>
          <p:cNvSpPr>
            <a:spLocks/>
          </p:cNvSpPr>
          <p:nvPr/>
        </p:nvSpPr>
        <p:spPr bwMode="auto">
          <a:xfrm>
            <a:off x="7237936" y="1849944"/>
            <a:ext cx="942965" cy="719041"/>
          </a:xfrm>
          <a:custGeom>
            <a:avLst/>
            <a:gdLst>
              <a:gd name="T0" fmla="*/ 179 w 758"/>
              <a:gd name="T1" fmla="*/ 578 h 578"/>
              <a:gd name="T2" fmla="*/ 758 w 758"/>
              <a:gd name="T3" fmla="*/ 578 h 578"/>
              <a:gd name="T4" fmla="*/ 758 w 758"/>
              <a:gd name="T5" fmla="*/ 0 h 578"/>
              <a:gd name="T6" fmla="*/ 179 w 758"/>
              <a:gd name="T7" fmla="*/ 0 h 578"/>
              <a:gd name="T8" fmla="*/ 0 w 758"/>
              <a:gd name="T9" fmla="*/ 290 h 578"/>
              <a:gd name="T10" fmla="*/ 179 w 758"/>
              <a:gd name="T11" fmla="*/ 578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58" h="578">
                <a:moveTo>
                  <a:pt x="179" y="578"/>
                </a:moveTo>
                <a:lnTo>
                  <a:pt x="758" y="578"/>
                </a:lnTo>
                <a:lnTo>
                  <a:pt x="758" y="0"/>
                </a:lnTo>
                <a:lnTo>
                  <a:pt x="179" y="0"/>
                </a:lnTo>
                <a:lnTo>
                  <a:pt x="0" y="290"/>
                </a:lnTo>
                <a:lnTo>
                  <a:pt x="179" y="578"/>
                </a:lnTo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2429" name="Freeform 1350"/>
          <p:cNvSpPr>
            <a:spLocks/>
          </p:cNvSpPr>
          <p:nvPr/>
        </p:nvSpPr>
        <p:spPr bwMode="auto">
          <a:xfrm>
            <a:off x="7237936" y="1849944"/>
            <a:ext cx="942965" cy="360765"/>
          </a:xfrm>
          <a:custGeom>
            <a:avLst/>
            <a:gdLst>
              <a:gd name="T0" fmla="*/ 758 w 758"/>
              <a:gd name="T1" fmla="*/ 0 h 290"/>
              <a:gd name="T2" fmla="*/ 179 w 758"/>
              <a:gd name="T3" fmla="*/ 0 h 290"/>
              <a:gd name="T4" fmla="*/ 0 w 758"/>
              <a:gd name="T5" fmla="*/ 290 h 290"/>
              <a:gd name="T6" fmla="*/ 758 w 758"/>
              <a:gd name="T7" fmla="*/ 290 h 290"/>
              <a:gd name="T8" fmla="*/ 758 w 758"/>
              <a:gd name="T9" fmla="*/ 0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8" h="290">
                <a:moveTo>
                  <a:pt x="758" y="0"/>
                </a:moveTo>
                <a:lnTo>
                  <a:pt x="179" y="0"/>
                </a:lnTo>
                <a:lnTo>
                  <a:pt x="0" y="290"/>
                </a:lnTo>
                <a:lnTo>
                  <a:pt x="758" y="290"/>
                </a:lnTo>
                <a:lnTo>
                  <a:pt x="758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050" spc="-3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2440" name="Freeform 1361"/>
          <p:cNvSpPr>
            <a:spLocks/>
          </p:cNvSpPr>
          <p:nvPr/>
        </p:nvSpPr>
        <p:spPr bwMode="auto">
          <a:xfrm>
            <a:off x="7237936" y="3606495"/>
            <a:ext cx="942965" cy="720286"/>
          </a:xfrm>
          <a:custGeom>
            <a:avLst/>
            <a:gdLst>
              <a:gd name="T0" fmla="*/ 179 w 758"/>
              <a:gd name="T1" fmla="*/ 579 h 579"/>
              <a:gd name="T2" fmla="*/ 758 w 758"/>
              <a:gd name="T3" fmla="*/ 579 h 579"/>
              <a:gd name="T4" fmla="*/ 758 w 758"/>
              <a:gd name="T5" fmla="*/ 0 h 579"/>
              <a:gd name="T6" fmla="*/ 179 w 758"/>
              <a:gd name="T7" fmla="*/ 0 h 579"/>
              <a:gd name="T8" fmla="*/ 0 w 758"/>
              <a:gd name="T9" fmla="*/ 291 h 579"/>
              <a:gd name="T10" fmla="*/ 179 w 758"/>
              <a:gd name="T11" fmla="*/ 579 h 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58" h="579">
                <a:moveTo>
                  <a:pt x="179" y="579"/>
                </a:moveTo>
                <a:lnTo>
                  <a:pt x="758" y="579"/>
                </a:lnTo>
                <a:lnTo>
                  <a:pt x="758" y="0"/>
                </a:lnTo>
                <a:lnTo>
                  <a:pt x="179" y="0"/>
                </a:lnTo>
                <a:lnTo>
                  <a:pt x="0" y="291"/>
                </a:lnTo>
                <a:lnTo>
                  <a:pt x="179" y="579"/>
                </a:lnTo>
                <a:close/>
              </a:path>
            </a:pathLst>
          </a:custGeom>
          <a:gradFill flip="none" rotWithShape="0">
            <a:gsLst>
              <a:gs pos="0">
                <a:srgbClr val="73A276"/>
              </a:gs>
              <a:gs pos="100000">
                <a:schemeClr val="accent5">
                  <a:lumMod val="80000"/>
                </a:schemeClr>
              </a:gs>
            </a:gsLst>
            <a:lin ang="13500000" scaled="1"/>
            <a:tileRect/>
          </a:gradFill>
          <a:ln w="25400">
            <a:gradFill flip="none" rotWithShape="1">
              <a:gsLst>
                <a:gs pos="0">
                  <a:srgbClr val="73A276"/>
                </a:gs>
                <a:gs pos="100000">
                  <a:schemeClr val="accent5">
                    <a:lumMod val="75000"/>
                  </a:schemeClr>
                </a:gs>
              </a:gsLst>
              <a:lin ang="13500000" scaled="1"/>
              <a:tileRect/>
            </a:gradFill>
          </a:ln>
          <a:effectLst>
            <a:outerShdw blurRad="254000" dist="101600" dir="2700000" algn="tl" rotWithShape="0">
              <a:srgbClr val="1E1814">
                <a:alpha val="3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05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2441" name="Freeform 1362"/>
          <p:cNvSpPr>
            <a:spLocks/>
          </p:cNvSpPr>
          <p:nvPr/>
        </p:nvSpPr>
        <p:spPr bwMode="auto">
          <a:xfrm>
            <a:off x="7237936" y="3606495"/>
            <a:ext cx="942965" cy="720286"/>
          </a:xfrm>
          <a:custGeom>
            <a:avLst/>
            <a:gdLst>
              <a:gd name="T0" fmla="*/ 179 w 758"/>
              <a:gd name="T1" fmla="*/ 579 h 579"/>
              <a:gd name="T2" fmla="*/ 758 w 758"/>
              <a:gd name="T3" fmla="*/ 579 h 579"/>
              <a:gd name="T4" fmla="*/ 758 w 758"/>
              <a:gd name="T5" fmla="*/ 0 h 579"/>
              <a:gd name="T6" fmla="*/ 179 w 758"/>
              <a:gd name="T7" fmla="*/ 0 h 579"/>
              <a:gd name="T8" fmla="*/ 0 w 758"/>
              <a:gd name="T9" fmla="*/ 291 h 579"/>
              <a:gd name="T10" fmla="*/ 179 w 758"/>
              <a:gd name="T11" fmla="*/ 579 h 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58" h="579">
                <a:moveTo>
                  <a:pt x="179" y="579"/>
                </a:moveTo>
                <a:lnTo>
                  <a:pt x="758" y="579"/>
                </a:lnTo>
                <a:lnTo>
                  <a:pt x="758" y="0"/>
                </a:lnTo>
                <a:lnTo>
                  <a:pt x="179" y="0"/>
                </a:lnTo>
                <a:lnTo>
                  <a:pt x="0" y="291"/>
                </a:lnTo>
                <a:lnTo>
                  <a:pt x="179" y="579"/>
                </a:lnTo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2443" name="Freeform 1364"/>
          <p:cNvSpPr>
            <a:spLocks/>
          </p:cNvSpPr>
          <p:nvPr/>
        </p:nvSpPr>
        <p:spPr bwMode="auto">
          <a:xfrm>
            <a:off x="7237936" y="3606495"/>
            <a:ext cx="942965" cy="362009"/>
          </a:xfrm>
          <a:custGeom>
            <a:avLst/>
            <a:gdLst>
              <a:gd name="T0" fmla="*/ 758 w 758"/>
              <a:gd name="T1" fmla="*/ 0 h 291"/>
              <a:gd name="T2" fmla="*/ 179 w 758"/>
              <a:gd name="T3" fmla="*/ 0 h 291"/>
              <a:gd name="T4" fmla="*/ 0 w 758"/>
              <a:gd name="T5" fmla="*/ 291 h 291"/>
              <a:gd name="T6" fmla="*/ 758 w 758"/>
              <a:gd name="T7" fmla="*/ 291 h 291"/>
              <a:gd name="T8" fmla="*/ 758 w 758"/>
              <a:gd name="T9" fmla="*/ 0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8" h="291">
                <a:moveTo>
                  <a:pt x="758" y="0"/>
                </a:moveTo>
                <a:lnTo>
                  <a:pt x="179" y="0"/>
                </a:lnTo>
                <a:lnTo>
                  <a:pt x="0" y="291"/>
                </a:lnTo>
                <a:lnTo>
                  <a:pt x="758" y="291"/>
                </a:lnTo>
                <a:lnTo>
                  <a:pt x="758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050" spc="-3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2433" name="Freeform 1354"/>
          <p:cNvSpPr>
            <a:spLocks/>
          </p:cNvSpPr>
          <p:nvPr/>
        </p:nvSpPr>
        <p:spPr bwMode="auto">
          <a:xfrm>
            <a:off x="944501" y="2754344"/>
            <a:ext cx="940477" cy="716553"/>
          </a:xfrm>
          <a:custGeom>
            <a:avLst/>
            <a:gdLst>
              <a:gd name="T0" fmla="*/ 576 w 756"/>
              <a:gd name="T1" fmla="*/ 576 h 576"/>
              <a:gd name="T2" fmla="*/ 0 w 756"/>
              <a:gd name="T3" fmla="*/ 576 h 576"/>
              <a:gd name="T4" fmla="*/ 0 w 756"/>
              <a:gd name="T5" fmla="*/ 0 h 576"/>
              <a:gd name="T6" fmla="*/ 576 w 756"/>
              <a:gd name="T7" fmla="*/ 0 h 576"/>
              <a:gd name="T8" fmla="*/ 756 w 756"/>
              <a:gd name="T9" fmla="*/ 288 h 576"/>
              <a:gd name="T10" fmla="*/ 576 w 756"/>
              <a:gd name="T11" fmla="*/ 576 h 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56" h="576">
                <a:moveTo>
                  <a:pt x="576" y="576"/>
                </a:moveTo>
                <a:lnTo>
                  <a:pt x="0" y="576"/>
                </a:lnTo>
                <a:lnTo>
                  <a:pt x="0" y="0"/>
                </a:lnTo>
                <a:lnTo>
                  <a:pt x="576" y="0"/>
                </a:lnTo>
                <a:lnTo>
                  <a:pt x="756" y="288"/>
                </a:lnTo>
                <a:lnTo>
                  <a:pt x="576" y="576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2434" name="Freeform 1355"/>
          <p:cNvSpPr>
            <a:spLocks/>
          </p:cNvSpPr>
          <p:nvPr/>
        </p:nvSpPr>
        <p:spPr bwMode="auto">
          <a:xfrm>
            <a:off x="944501" y="2754344"/>
            <a:ext cx="940477" cy="716553"/>
          </a:xfrm>
          <a:custGeom>
            <a:avLst/>
            <a:gdLst>
              <a:gd name="T0" fmla="*/ 576 w 756"/>
              <a:gd name="T1" fmla="*/ 576 h 576"/>
              <a:gd name="T2" fmla="*/ 0 w 756"/>
              <a:gd name="T3" fmla="*/ 576 h 576"/>
              <a:gd name="T4" fmla="*/ 0 w 756"/>
              <a:gd name="T5" fmla="*/ 0 h 576"/>
              <a:gd name="T6" fmla="*/ 576 w 756"/>
              <a:gd name="T7" fmla="*/ 0 h 576"/>
              <a:gd name="T8" fmla="*/ 756 w 756"/>
              <a:gd name="T9" fmla="*/ 288 h 576"/>
              <a:gd name="T10" fmla="*/ 576 w 756"/>
              <a:gd name="T11" fmla="*/ 576 h 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56" h="576">
                <a:moveTo>
                  <a:pt x="576" y="576"/>
                </a:moveTo>
                <a:lnTo>
                  <a:pt x="0" y="576"/>
                </a:lnTo>
                <a:lnTo>
                  <a:pt x="0" y="0"/>
                </a:lnTo>
                <a:lnTo>
                  <a:pt x="576" y="0"/>
                </a:lnTo>
                <a:lnTo>
                  <a:pt x="756" y="288"/>
                </a:lnTo>
                <a:lnTo>
                  <a:pt x="576" y="576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050" spc="-3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2436" name="Freeform 1357"/>
          <p:cNvSpPr>
            <a:spLocks/>
          </p:cNvSpPr>
          <p:nvPr/>
        </p:nvSpPr>
        <p:spPr bwMode="auto">
          <a:xfrm>
            <a:off x="944501" y="2754344"/>
            <a:ext cx="940477" cy="358277"/>
          </a:xfrm>
          <a:custGeom>
            <a:avLst/>
            <a:gdLst>
              <a:gd name="T0" fmla="*/ 576 w 756"/>
              <a:gd name="T1" fmla="*/ 0 h 288"/>
              <a:gd name="T2" fmla="*/ 0 w 756"/>
              <a:gd name="T3" fmla="*/ 0 h 288"/>
              <a:gd name="T4" fmla="*/ 0 w 756"/>
              <a:gd name="T5" fmla="*/ 288 h 288"/>
              <a:gd name="T6" fmla="*/ 756 w 756"/>
              <a:gd name="T7" fmla="*/ 288 h 288"/>
              <a:gd name="T8" fmla="*/ 576 w 756"/>
              <a:gd name="T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6" h="288">
                <a:moveTo>
                  <a:pt x="576" y="0"/>
                </a:moveTo>
                <a:lnTo>
                  <a:pt x="0" y="0"/>
                </a:lnTo>
                <a:lnTo>
                  <a:pt x="0" y="288"/>
                </a:lnTo>
                <a:lnTo>
                  <a:pt x="756" y="288"/>
                </a:lnTo>
                <a:lnTo>
                  <a:pt x="57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050" spc="-3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5" name="Oval 1556"/>
          <p:cNvSpPr>
            <a:spLocks noChangeArrowheads="1"/>
          </p:cNvSpPr>
          <p:nvPr/>
        </p:nvSpPr>
        <p:spPr bwMode="auto">
          <a:xfrm>
            <a:off x="1060386" y="2829620"/>
            <a:ext cx="575998" cy="575998"/>
          </a:xfrm>
          <a:prstGeom prst="ellipse">
            <a:avLst/>
          </a:prstGeom>
          <a:gradFill flip="none" rotWithShape="1">
            <a:gsLst>
              <a:gs pos="0">
                <a:srgbClr val="F6F6F0">
                  <a:lumMod val="85000"/>
                </a:srgbClr>
              </a:gs>
              <a:gs pos="100000">
                <a:srgbClr val="F6F6F0">
                  <a:lumMod val="40000"/>
                  <a:lumOff val="60000"/>
                </a:srgbClr>
              </a:gs>
            </a:gsLst>
            <a:lin ang="135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6" name="Oval 1556_1"/>
          <p:cNvSpPr>
            <a:spLocks noChangeArrowheads="1"/>
          </p:cNvSpPr>
          <p:nvPr/>
        </p:nvSpPr>
        <p:spPr bwMode="auto">
          <a:xfrm>
            <a:off x="1081777" y="2851011"/>
            <a:ext cx="533215" cy="533215"/>
          </a:xfrm>
          <a:prstGeom prst="ellipse">
            <a:avLst/>
          </a:prstGeom>
          <a:gradFill flip="none" rotWithShape="1">
            <a:gsLst>
              <a:gs pos="0">
                <a:srgbClr val="F6F6F0">
                  <a:lumMod val="90000"/>
                </a:srgbClr>
              </a:gs>
              <a:gs pos="100000">
                <a:srgbClr val="F6F6F0">
                  <a:lumMod val="40000"/>
                  <a:lumOff val="60000"/>
                </a:srgbClr>
              </a:gs>
            </a:gsLst>
            <a:lin ang="27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3" name="Oval 1556"/>
          <p:cNvSpPr>
            <a:spLocks noChangeArrowheads="1"/>
          </p:cNvSpPr>
          <p:nvPr/>
        </p:nvSpPr>
        <p:spPr bwMode="auto">
          <a:xfrm>
            <a:off x="1120330" y="2889564"/>
            <a:ext cx="456099" cy="456099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90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4" name="Oval 1556_1"/>
          <p:cNvSpPr>
            <a:spLocks noChangeArrowheads="1"/>
          </p:cNvSpPr>
          <p:nvPr/>
        </p:nvSpPr>
        <p:spPr bwMode="auto">
          <a:xfrm>
            <a:off x="1137269" y="2906503"/>
            <a:ext cx="422222" cy="42222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90000"/>
                </a:schemeClr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1" name="Freeform 1615"/>
          <p:cNvSpPr>
            <a:spLocks/>
          </p:cNvSpPr>
          <p:nvPr/>
        </p:nvSpPr>
        <p:spPr bwMode="auto">
          <a:xfrm>
            <a:off x="1257048" y="2995000"/>
            <a:ext cx="357129" cy="383086"/>
          </a:xfrm>
          <a:custGeom>
            <a:avLst/>
            <a:gdLst>
              <a:gd name="T0" fmla="*/ 385 w 853"/>
              <a:gd name="T1" fmla="*/ 0 h 915"/>
              <a:gd name="T2" fmla="*/ 367 w 853"/>
              <a:gd name="T3" fmla="*/ 17 h 915"/>
              <a:gd name="T4" fmla="*/ 367 w 853"/>
              <a:gd name="T5" fmla="*/ 189 h 915"/>
              <a:gd name="T6" fmla="*/ 329 w 853"/>
              <a:gd name="T7" fmla="*/ 244 h 915"/>
              <a:gd name="T8" fmla="*/ 383 w 853"/>
              <a:gd name="T9" fmla="*/ 369 h 915"/>
              <a:gd name="T10" fmla="*/ 362 w 853"/>
              <a:gd name="T11" fmla="*/ 482 h 915"/>
              <a:gd name="T12" fmla="*/ 206 w 853"/>
              <a:gd name="T13" fmla="*/ 513 h 915"/>
              <a:gd name="T14" fmla="*/ 15 w 853"/>
              <a:gd name="T15" fmla="*/ 492 h 915"/>
              <a:gd name="T16" fmla="*/ 0 w 853"/>
              <a:gd name="T17" fmla="*/ 508 h 915"/>
              <a:gd name="T18" fmla="*/ 407 w 853"/>
              <a:gd name="T19" fmla="*/ 915 h 915"/>
              <a:gd name="T20" fmla="*/ 853 w 853"/>
              <a:gd name="T21" fmla="*/ 468 h 915"/>
              <a:gd name="T22" fmla="*/ 385 w 853"/>
              <a:gd name="T23" fmla="*/ 0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53" h="915">
                <a:moveTo>
                  <a:pt x="385" y="0"/>
                </a:moveTo>
                <a:lnTo>
                  <a:pt x="367" y="17"/>
                </a:lnTo>
                <a:lnTo>
                  <a:pt x="367" y="189"/>
                </a:lnTo>
                <a:lnTo>
                  <a:pt x="329" y="244"/>
                </a:lnTo>
                <a:lnTo>
                  <a:pt x="383" y="369"/>
                </a:lnTo>
                <a:lnTo>
                  <a:pt x="362" y="482"/>
                </a:lnTo>
                <a:lnTo>
                  <a:pt x="206" y="513"/>
                </a:lnTo>
                <a:lnTo>
                  <a:pt x="15" y="492"/>
                </a:lnTo>
                <a:lnTo>
                  <a:pt x="0" y="508"/>
                </a:lnTo>
                <a:lnTo>
                  <a:pt x="407" y="915"/>
                </a:lnTo>
                <a:lnTo>
                  <a:pt x="853" y="468"/>
                </a:lnTo>
                <a:lnTo>
                  <a:pt x="385" y="0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50000"/>
                  <a:alpha val="75000"/>
                </a:schemeClr>
              </a:gs>
              <a:gs pos="76000">
                <a:schemeClr val="bg1">
                  <a:alpha val="0"/>
                </a:schemeClr>
              </a:gs>
            </a:gsLst>
            <a:lin ang="36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2" name="Freeform 1611"/>
          <p:cNvSpPr>
            <a:spLocks/>
          </p:cNvSpPr>
          <p:nvPr/>
        </p:nvSpPr>
        <p:spPr bwMode="auto">
          <a:xfrm>
            <a:off x="1245326" y="2977416"/>
            <a:ext cx="190916" cy="249111"/>
          </a:xfrm>
          <a:custGeom>
            <a:avLst/>
            <a:gdLst>
              <a:gd name="T0" fmla="*/ 193 w 193"/>
              <a:gd name="T1" fmla="*/ 164 h 252"/>
              <a:gd name="T2" fmla="*/ 193 w 193"/>
              <a:gd name="T3" fmla="*/ 182 h 252"/>
              <a:gd name="T4" fmla="*/ 191 w 193"/>
              <a:gd name="T5" fmla="*/ 200 h 252"/>
              <a:gd name="T6" fmla="*/ 170 w 193"/>
              <a:gd name="T7" fmla="*/ 238 h 252"/>
              <a:gd name="T8" fmla="*/ 129 w 193"/>
              <a:gd name="T9" fmla="*/ 251 h 252"/>
              <a:gd name="T10" fmla="*/ 96 w 193"/>
              <a:gd name="T11" fmla="*/ 252 h 252"/>
              <a:gd name="T12" fmla="*/ 63 w 193"/>
              <a:gd name="T13" fmla="*/ 251 h 252"/>
              <a:gd name="T14" fmla="*/ 15 w 193"/>
              <a:gd name="T15" fmla="*/ 233 h 252"/>
              <a:gd name="T16" fmla="*/ 0 w 193"/>
              <a:gd name="T17" fmla="*/ 185 h 252"/>
              <a:gd name="T18" fmla="*/ 0 w 193"/>
              <a:gd name="T19" fmla="*/ 160 h 252"/>
              <a:gd name="T20" fmla="*/ 29 w 193"/>
              <a:gd name="T21" fmla="*/ 160 h 252"/>
              <a:gd name="T22" fmla="*/ 29 w 193"/>
              <a:gd name="T23" fmla="*/ 185 h 252"/>
              <a:gd name="T24" fmla="*/ 38 w 193"/>
              <a:gd name="T25" fmla="*/ 214 h 252"/>
              <a:gd name="T26" fmla="*/ 67 w 193"/>
              <a:gd name="T27" fmla="*/ 225 h 252"/>
              <a:gd name="T28" fmla="*/ 96 w 193"/>
              <a:gd name="T29" fmla="*/ 226 h 252"/>
              <a:gd name="T30" fmla="*/ 121 w 193"/>
              <a:gd name="T31" fmla="*/ 225 h 252"/>
              <a:gd name="T32" fmla="*/ 137 w 193"/>
              <a:gd name="T33" fmla="*/ 223 h 252"/>
              <a:gd name="T34" fmla="*/ 148 w 193"/>
              <a:gd name="T35" fmla="*/ 218 h 252"/>
              <a:gd name="T36" fmla="*/ 156 w 193"/>
              <a:gd name="T37" fmla="*/ 209 h 252"/>
              <a:gd name="T38" fmla="*/ 161 w 193"/>
              <a:gd name="T39" fmla="*/ 194 h 252"/>
              <a:gd name="T40" fmla="*/ 163 w 193"/>
              <a:gd name="T41" fmla="*/ 178 h 252"/>
              <a:gd name="T42" fmla="*/ 161 w 193"/>
              <a:gd name="T43" fmla="*/ 162 h 252"/>
              <a:gd name="T44" fmla="*/ 150 w 193"/>
              <a:gd name="T45" fmla="*/ 140 h 252"/>
              <a:gd name="T46" fmla="*/ 125 w 193"/>
              <a:gd name="T47" fmla="*/ 135 h 252"/>
              <a:gd name="T48" fmla="*/ 51 w 193"/>
              <a:gd name="T49" fmla="*/ 135 h 252"/>
              <a:gd name="T50" fmla="*/ 51 w 193"/>
              <a:gd name="T51" fmla="*/ 110 h 252"/>
              <a:gd name="T52" fmla="*/ 127 w 193"/>
              <a:gd name="T53" fmla="*/ 110 h 252"/>
              <a:gd name="T54" fmla="*/ 150 w 193"/>
              <a:gd name="T55" fmla="*/ 102 h 252"/>
              <a:gd name="T56" fmla="*/ 160 w 193"/>
              <a:gd name="T57" fmla="*/ 81 h 252"/>
              <a:gd name="T58" fmla="*/ 161 w 193"/>
              <a:gd name="T59" fmla="*/ 72 h 252"/>
              <a:gd name="T60" fmla="*/ 161 w 193"/>
              <a:gd name="T61" fmla="*/ 62 h 252"/>
              <a:gd name="T62" fmla="*/ 157 w 193"/>
              <a:gd name="T63" fmla="*/ 45 h 252"/>
              <a:gd name="T64" fmla="*/ 148 w 193"/>
              <a:gd name="T65" fmla="*/ 35 h 252"/>
              <a:gd name="T66" fmla="*/ 136 w 193"/>
              <a:gd name="T67" fmla="*/ 29 h 252"/>
              <a:gd name="T68" fmla="*/ 120 w 193"/>
              <a:gd name="T69" fmla="*/ 26 h 252"/>
              <a:gd name="T70" fmla="*/ 108 w 193"/>
              <a:gd name="T71" fmla="*/ 26 h 252"/>
              <a:gd name="T72" fmla="*/ 96 w 193"/>
              <a:gd name="T73" fmla="*/ 26 h 252"/>
              <a:gd name="T74" fmla="*/ 83 w 193"/>
              <a:gd name="T75" fmla="*/ 26 h 252"/>
              <a:gd name="T76" fmla="*/ 72 w 193"/>
              <a:gd name="T77" fmla="*/ 27 h 252"/>
              <a:gd name="T78" fmla="*/ 39 w 193"/>
              <a:gd name="T79" fmla="*/ 39 h 252"/>
              <a:gd name="T80" fmla="*/ 29 w 193"/>
              <a:gd name="T81" fmla="*/ 73 h 252"/>
              <a:gd name="T82" fmla="*/ 29 w 193"/>
              <a:gd name="T83" fmla="*/ 85 h 252"/>
              <a:gd name="T84" fmla="*/ 0 w 193"/>
              <a:gd name="T85" fmla="*/ 85 h 252"/>
              <a:gd name="T86" fmla="*/ 0 w 193"/>
              <a:gd name="T87" fmla="*/ 64 h 252"/>
              <a:gd name="T88" fmla="*/ 5 w 193"/>
              <a:gd name="T89" fmla="*/ 38 h 252"/>
              <a:gd name="T90" fmla="*/ 18 w 193"/>
              <a:gd name="T91" fmla="*/ 19 h 252"/>
              <a:gd name="T92" fmla="*/ 41 w 193"/>
              <a:gd name="T93" fmla="*/ 6 h 252"/>
              <a:gd name="T94" fmla="*/ 69 w 193"/>
              <a:gd name="T95" fmla="*/ 1 h 252"/>
              <a:gd name="T96" fmla="*/ 104 w 193"/>
              <a:gd name="T97" fmla="*/ 0 h 252"/>
              <a:gd name="T98" fmla="*/ 139 w 193"/>
              <a:gd name="T99" fmla="*/ 2 h 252"/>
              <a:gd name="T100" fmla="*/ 174 w 193"/>
              <a:gd name="T101" fmla="*/ 18 h 252"/>
              <a:gd name="T102" fmla="*/ 190 w 193"/>
              <a:gd name="T103" fmla="*/ 52 h 252"/>
              <a:gd name="T104" fmla="*/ 192 w 193"/>
              <a:gd name="T105" fmla="*/ 69 h 252"/>
              <a:gd name="T106" fmla="*/ 190 w 193"/>
              <a:gd name="T107" fmla="*/ 86 h 252"/>
              <a:gd name="T108" fmla="*/ 182 w 193"/>
              <a:gd name="T109" fmla="*/ 107 h 252"/>
              <a:gd name="T110" fmla="*/ 164 w 193"/>
              <a:gd name="T111" fmla="*/ 122 h 252"/>
              <a:gd name="T112" fmla="*/ 184 w 193"/>
              <a:gd name="T113" fmla="*/ 139 h 252"/>
              <a:gd name="T114" fmla="*/ 193 w 193"/>
              <a:gd name="T115" fmla="*/ 164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3" h="252">
                <a:moveTo>
                  <a:pt x="193" y="164"/>
                </a:moveTo>
                <a:cubicBezTo>
                  <a:pt x="193" y="170"/>
                  <a:pt x="193" y="176"/>
                  <a:pt x="193" y="182"/>
                </a:cubicBezTo>
                <a:cubicBezTo>
                  <a:pt x="193" y="188"/>
                  <a:pt x="192" y="194"/>
                  <a:pt x="191" y="200"/>
                </a:cubicBezTo>
                <a:cubicBezTo>
                  <a:pt x="188" y="218"/>
                  <a:pt x="181" y="231"/>
                  <a:pt x="170" y="238"/>
                </a:cubicBezTo>
                <a:cubicBezTo>
                  <a:pt x="160" y="245"/>
                  <a:pt x="146" y="250"/>
                  <a:pt x="129" y="251"/>
                </a:cubicBezTo>
                <a:cubicBezTo>
                  <a:pt x="118" y="251"/>
                  <a:pt x="107" y="251"/>
                  <a:pt x="96" y="252"/>
                </a:cubicBezTo>
                <a:cubicBezTo>
                  <a:pt x="85" y="252"/>
                  <a:pt x="74" y="252"/>
                  <a:pt x="63" y="251"/>
                </a:cubicBezTo>
                <a:cubicBezTo>
                  <a:pt x="41" y="251"/>
                  <a:pt x="25" y="245"/>
                  <a:pt x="15" y="233"/>
                </a:cubicBezTo>
                <a:cubicBezTo>
                  <a:pt x="5" y="222"/>
                  <a:pt x="0" y="206"/>
                  <a:pt x="0" y="185"/>
                </a:cubicBezTo>
                <a:cubicBezTo>
                  <a:pt x="0" y="160"/>
                  <a:pt x="0" y="160"/>
                  <a:pt x="0" y="160"/>
                </a:cubicBezTo>
                <a:cubicBezTo>
                  <a:pt x="29" y="160"/>
                  <a:pt x="29" y="160"/>
                  <a:pt x="29" y="160"/>
                </a:cubicBezTo>
                <a:cubicBezTo>
                  <a:pt x="29" y="185"/>
                  <a:pt x="29" y="185"/>
                  <a:pt x="29" y="185"/>
                </a:cubicBezTo>
                <a:cubicBezTo>
                  <a:pt x="29" y="197"/>
                  <a:pt x="32" y="207"/>
                  <a:pt x="38" y="214"/>
                </a:cubicBezTo>
                <a:cubicBezTo>
                  <a:pt x="44" y="221"/>
                  <a:pt x="54" y="225"/>
                  <a:pt x="67" y="225"/>
                </a:cubicBezTo>
                <a:cubicBezTo>
                  <a:pt x="77" y="226"/>
                  <a:pt x="87" y="226"/>
                  <a:pt x="96" y="226"/>
                </a:cubicBezTo>
                <a:cubicBezTo>
                  <a:pt x="105" y="226"/>
                  <a:pt x="113" y="226"/>
                  <a:pt x="121" y="225"/>
                </a:cubicBezTo>
                <a:cubicBezTo>
                  <a:pt x="127" y="225"/>
                  <a:pt x="132" y="224"/>
                  <a:pt x="137" y="223"/>
                </a:cubicBezTo>
                <a:cubicBezTo>
                  <a:pt x="141" y="222"/>
                  <a:pt x="145" y="220"/>
                  <a:pt x="148" y="218"/>
                </a:cubicBezTo>
                <a:cubicBezTo>
                  <a:pt x="152" y="216"/>
                  <a:pt x="154" y="213"/>
                  <a:pt x="156" y="209"/>
                </a:cubicBezTo>
                <a:cubicBezTo>
                  <a:pt x="159" y="205"/>
                  <a:pt x="160" y="200"/>
                  <a:pt x="161" y="194"/>
                </a:cubicBezTo>
                <a:cubicBezTo>
                  <a:pt x="162" y="189"/>
                  <a:pt x="163" y="184"/>
                  <a:pt x="163" y="178"/>
                </a:cubicBezTo>
                <a:cubicBezTo>
                  <a:pt x="163" y="173"/>
                  <a:pt x="162" y="167"/>
                  <a:pt x="161" y="162"/>
                </a:cubicBezTo>
                <a:cubicBezTo>
                  <a:pt x="160" y="151"/>
                  <a:pt x="156" y="144"/>
                  <a:pt x="150" y="140"/>
                </a:cubicBezTo>
                <a:cubicBezTo>
                  <a:pt x="144" y="137"/>
                  <a:pt x="136" y="135"/>
                  <a:pt x="125" y="135"/>
                </a:cubicBezTo>
                <a:cubicBezTo>
                  <a:pt x="51" y="135"/>
                  <a:pt x="51" y="135"/>
                  <a:pt x="51" y="135"/>
                </a:cubicBezTo>
                <a:cubicBezTo>
                  <a:pt x="51" y="110"/>
                  <a:pt x="51" y="110"/>
                  <a:pt x="51" y="110"/>
                </a:cubicBezTo>
                <a:cubicBezTo>
                  <a:pt x="127" y="110"/>
                  <a:pt x="127" y="110"/>
                  <a:pt x="127" y="110"/>
                </a:cubicBezTo>
                <a:cubicBezTo>
                  <a:pt x="136" y="110"/>
                  <a:pt x="144" y="107"/>
                  <a:pt x="150" y="102"/>
                </a:cubicBezTo>
                <a:cubicBezTo>
                  <a:pt x="156" y="98"/>
                  <a:pt x="159" y="90"/>
                  <a:pt x="160" y="81"/>
                </a:cubicBezTo>
                <a:cubicBezTo>
                  <a:pt x="161" y="78"/>
                  <a:pt x="161" y="75"/>
                  <a:pt x="161" y="72"/>
                </a:cubicBezTo>
                <a:cubicBezTo>
                  <a:pt x="161" y="68"/>
                  <a:pt x="161" y="65"/>
                  <a:pt x="161" y="62"/>
                </a:cubicBezTo>
                <a:cubicBezTo>
                  <a:pt x="161" y="55"/>
                  <a:pt x="159" y="50"/>
                  <a:pt x="157" y="45"/>
                </a:cubicBezTo>
                <a:cubicBezTo>
                  <a:pt x="155" y="41"/>
                  <a:pt x="152" y="37"/>
                  <a:pt x="148" y="35"/>
                </a:cubicBezTo>
                <a:cubicBezTo>
                  <a:pt x="145" y="32"/>
                  <a:pt x="140" y="30"/>
                  <a:pt x="136" y="29"/>
                </a:cubicBezTo>
                <a:cubicBezTo>
                  <a:pt x="131" y="27"/>
                  <a:pt x="125" y="27"/>
                  <a:pt x="120" y="26"/>
                </a:cubicBezTo>
                <a:cubicBezTo>
                  <a:pt x="116" y="26"/>
                  <a:pt x="112" y="26"/>
                  <a:pt x="108" y="26"/>
                </a:cubicBezTo>
                <a:cubicBezTo>
                  <a:pt x="104" y="26"/>
                  <a:pt x="100" y="26"/>
                  <a:pt x="96" y="26"/>
                </a:cubicBezTo>
                <a:cubicBezTo>
                  <a:pt x="92" y="26"/>
                  <a:pt x="87" y="26"/>
                  <a:pt x="83" y="26"/>
                </a:cubicBezTo>
                <a:cubicBezTo>
                  <a:pt x="79" y="27"/>
                  <a:pt x="75" y="27"/>
                  <a:pt x="72" y="27"/>
                </a:cubicBezTo>
                <a:cubicBezTo>
                  <a:pt x="57" y="28"/>
                  <a:pt x="46" y="32"/>
                  <a:pt x="39" y="39"/>
                </a:cubicBezTo>
                <a:cubicBezTo>
                  <a:pt x="33" y="47"/>
                  <a:pt x="29" y="58"/>
                  <a:pt x="29" y="73"/>
                </a:cubicBezTo>
                <a:cubicBezTo>
                  <a:pt x="29" y="85"/>
                  <a:pt x="29" y="85"/>
                  <a:pt x="29" y="85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55"/>
                  <a:pt x="1" y="46"/>
                  <a:pt x="5" y="38"/>
                </a:cubicBezTo>
                <a:cubicBezTo>
                  <a:pt x="8" y="31"/>
                  <a:pt x="12" y="24"/>
                  <a:pt x="18" y="19"/>
                </a:cubicBezTo>
                <a:cubicBezTo>
                  <a:pt x="25" y="13"/>
                  <a:pt x="32" y="9"/>
                  <a:pt x="41" y="6"/>
                </a:cubicBezTo>
                <a:cubicBezTo>
                  <a:pt x="50" y="3"/>
                  <a:pt x="60" y="1"/>
                  <a:pt x="69" y="1"/>
                </a:cubicBezTo>
                <a:cubicBezTo>
                  <a:pt x="80" y="0"/>
                  <a:pt x="92" y="0"/>
                  <a:pt x="104" y="0"/>
                </a:cubicBezTo>
                <a:cubicBezTo>
                  <a:pt x="116" y="1"/>
                  <a:pt x="128" y="1"/>
                  <a:pt x="139" y="2"/>
                </a:cubicBezTo>
                <a:cubicBezTo>
                  <a:pt x="153" y="4"/>
                  <a:pt x="164" y="9"/>
                  <a:pt x="174" y="18"/>
                </a:cubicBezTo>
                <a:cubicBezTo>
                  <a:pt x="183" y="26"/>
                  <a:pt x="188" y="38"/>
                  <a:pt x="190" y="52"/>
                </a:cubicBezTo>
                <a:cubicBezTo>
                  <a:pt x="191" y="58"/>
                  <a:pt x="192" y="63"/>
                  <a:pt x="192" y="69"/>
                </a:cubicBezTo>
                <a:cubicBezTo>
                  <a:pt x="191" y="75"/>
                  <a:pt x="191" y="80"/>
                  <a:pt x="190" y="86"/>
                </a:cubicBezTo>
                <a:cubicBezTo>
                  <a:pt x="189" y="93"/>
                  <a:pt x="186" y="100"/>
                  <a:pt x="182" y="107"/>
                </a:cubicBezTo>
                <a:cubicBezTo>
                  <a:pt x="177" y="114"/>
                  <a:pt x="171" y="118"/>
                  <a:pt x="164" y="122"/>
                </a:cubicBezTo>
                <a:cubicBezTo>
                  <a:pt x="172" y="125"/>
                  <a:pt x="179" y="131"/>
                  <a:pt x="184" y="139"/>
                </a:cubicBezTo>
                <a:cubicBezTo>
                  <a:pt x="189" y="147"/>
                  <a:pt x="192" y="155"/>
                  <a:pt x="193" y="164"/>
                </a:cubicBezTo>
                <a:close/>
              </a:path>
            </a:pathLst>
          </a:custGeom>
          <a:solidFill>
            <a:srgbClr val="F6F6F0"/>
          </a:solidFill>
          <a:ln w="7938" cap="flat">
            <a:noFill/>
            <a:prstDash val="solid"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extrusionH="50800"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64" name="Oval 1556"/>
          <p:cNvSpPr>
            <a:spLocks noChangeArrowheads="1"/>
          </p:cNvSpPr>
          <p:nvPr/>
        </p:nvSpPr>
        <p:spPr bwMode="auto">
          <a:xfrm>
            <a:off x="7506988" y="3690665"/>
            <a:ext cx="575998" cy="575998"/>
          </a:xfrm>
          <a:prstGeom prst="ellipse">
            <a:avLst/>
          </a:prstGeom>
          <a:gradFill flip="none" rotWithShape="1">
            <a:gsLst>
              <a:gs pos="0">
                <a:srgbClr val="F6F6F0">
                  <a:lumMod val="85000"/>
                </a:srgbClr>
              </a:gs>
              <a:gs pos="100000">
                <a:srgbClr val="F6F6F0">
                  <a:lumMod val="40000"/>
                  <a:lumOff val="60000"/>
                </a:srgbClr>
              </a:gs>
            </a:gsLst>
            <a:lin ang="135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65" name="Oval 1556_1"/>
          <p:cNvSpPr>
            <a:spLocks noChangeArrowheads="1"/>
          </p:cNvSpPr>
          <p:nvPr/>
        </p:nvSpPr>
        <p:spPr bwMode="auto">
          <a:xfrm>
            <a:off x="7528379" y="3712056"/>
            <a:ext cx="533215" cy="533215"/>
          </a:xfrm>
          <a:prstGeom prst="ellipse">
            <a:avLst/>
          </a:prstGeom>
          <a:gradFill flip="none" rotWithShape="1">
            <a:gsLst>
              <a:gs pos="0">
                <a:srgbClr val="F6F6F0">
                  <a:lumMod val="90000"/>
                </a:srgbClr>
              </a:gs>
              <a:gs pos="100000">
                <a:srgbClr val="F6F6F0">
                  <a:lumMod val="40000"/>
                  <a:lumOff val="60000"/>
                </a:srgbClr>
              </a:gs>
            </a:gsLst>
            <a:lin ang="27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62" name="Oval 1556"/>
          <p:cNvSpPr>
            <a:spLocks noChangeArrowheads="1"/>
          </p:cNvSpPr>
          <p:nvPr/>
        </p:nvSpPr>
        <p:spPr bwMode="auto">
          <a:xfrm>
            <a:off x="7566932" y="3750609"/>
            <a:ext cx="456099" cy="456099"/>
          </a:xfrm>
          <a:prstGeom prst="ellipse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5">
                  <a:lumMod val="90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63" name="Oval 1556_1"/>
          <p:cNvSpPr>
            <a:spLocks noChangeArrowheads="1"/>
          </p:cNvSpPr>
          <p:nvPr/>
        </p:nvSpPr>
        <p:spPr bwMode="auto">
          <a:xfrm>
            <a:off x="7583871" y="3767548"/>
            <a:ext cx="422222" cy="422222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90000"/>
                </a:schemeClr>
              </a:gs>
              <a:gs pos="100000">
                <a:schemeClr val="accent5"/>
              </a:gs>
            </a:gsLst>
            <a:lin ang="27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60" name="Freeform 1616"/>
          <p:cNvSpPr>
            <a:spLocks/>
          </p:cNvSpPr>
          <p:nvPr/>
        </p:nvSpPr>
        <p:spPr bwMode="auto">
          <a:xfrm>
            <a:off x="7674554" y="3838122"/>
            <a:ext cx="375128" cy="393552"/>
          </a:xfrm>
          <a:custGeom>
            <a:avLst/>
            <a:gdLst>
              <a:gd name="T0" fmla="*/ 390 w 896"/>
              <a:gd name="T1" fmla="*/ 0 h 940"/>
              <a:gd name="T2" fmla="*/ 343 w 896"/>
              <a:gd name="T3" fmla="*/ 25 h 940"/>
              <a:gd name="T4" fmla="*/ 355 w 896"/>
              <a:gd name="T5" fmla="*/ 77 h 940"/>
              <a:gd name="T6" fmla="*/ 355 w 896"/>
              <a:gd name="T7" fmla="*/ 451 h 940"/>
              <a:gd name="T8" fmla="*/ 31 w 896"/>
              <a:gd name="T9" fmla="*/ 451 h 940"/>
              <a:gd name="T10" fmla="*/ 0 w 896"/>
              <a:gd name="T11" fmla="*/ 481 h 940"/>
              <a:gd name="T12" fmla="*/ 459 w 896"/>
              <a:gd name="T13" fmla="*/ 940 h 940"/>
              <a:gd name="T14" fmla="*/ 896 w 896"/>
              <a:gd name="T15" fmla="*/ 503 h 940"/>
              <a:gd name="T16" fmla="*/ 390 w 896"/>
              <a:gd name="T17" fmla="*/ 0 h 9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96" h="940">
                <a:moveTo>
                  <a:pt x="390" y="0"/>
                </a:moveTo>
                <a:lnTo>
                  <a:pt x="343" y="25"/>
                </a:lnTo>
                <a:lnTo>
                  <a:pt x="355" y="77"/>
                </a:lnTo>
                <a:lnTo>
                  <a:pt x="355" y="451"/>
                </a:lnTo>
                <a:lnTo>
                  <a:pt x="31" y="451"/>
                </a:lnTo>
                <a:lnTo>
                  <a:pt x="0" y="481"/>
                </a:lnTo>
                <a:lnTo>
                  <a:pt x="459" y="940"/>
                </a:lnTo>
                <a:lnTo>
                  <a:pt x="896" y="503"/>
                </a:lnTo>
                <a:lnTo>
                  <a:pt x="390" y="0"/>
                </a:lnTo>
                <a:close/>
              </a:path>
            </a:pathLst>
          </a:custGeom>
          <a:gradFill>
            <a:gsLst>
              <a:gs pos="0">
                <a:schemeClr val="accent5">
                  <a:lumMod val="50000"/>
                  <a:alpha val="75000"/>
                </a:schemeClr>
              </a:gs>
              <a:gs pos="76000">
                <a:schemeClr val="bg1">
                  <a:alpha val="0"/>
                </a:schemeClr>
              </a:gs>
            </a:gsLst>
            <a:lin ang="36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61" name="Freeform 1612"/>
          <p:cNvSpPr>
            <a:spLocks noEditPoints="1"/>
          </p:cNvSpPr>
          <p:nvPr/>
        </p:nvSpPr>
        <p:spPr bwMode="auto">
          <a:xfrm>
            <a:off x="7673716" y="3838122"/>
            <a:ext cx="193008" cy="247017"/>
          </a:xfrm>
          <a:custGeom>
            <a:avLst/>
            <a:gdLst>
              <a:gd name="T0" fmla="*/ 387 w 461"/>
              <a:gd name="T1" fmla="*/ 481 h 590"/>
              <a:gd name="T2" fmla="*/ 387 w 461"/>
              <a:gd name="T3" fmla="*/ 590 h 590"/>
              <a:gd name="T4" fmla="*/ 316 w 461"/>
              <a:gd name="T5" fmla="*/ 590 h 590"/>
              <a:gd name="T6" fmla="*/ 316 w 461"/>
              <a:gd name="T7" fmla="*/ 481 h 590"/>
              <a:gd name="T8" fmla="*/ 0 w 461"/>
              <a:gd name="T9" fmla="*/ 481 h 590"/>
              <a:gd name="T10" fmla="*/ 0 w 461"/>
              <a:gd name="T11" fmla="*/ 418 h 590"/>
              <a:gd name="T12" fmla="*/ 260 w 461"/>
              <a:gd name="T13" fmla="*/ 0 h 590"/>
              <a:gd name="T14" fmla="*/ 387 w 461"/>
              <a:gd name="T15" fmla="*/ 0 h 590"/>
              <a:gd name="T16" fmla="*/ 387 w 461"/>
              <a:gd name="T17" fmla="*/ 420 h 590"/>
              <a:gd name="T18" fmla="*/ 461 w 461"/>
              <a:gd name="T19" fmla="*/ 420 h 590"/>
              <a:gd name="T20" fmla="*/ 461 w 461"/>
              <a:gd name="T21" fmla="*/ 481 h 590"/>
              <a:gd name="T22" fmla="*/ 387 w 461"/>
              <a:gd name="T23" fmla="*/ 481 h 590"/>
              <a:gd name="T24" fmla="*/ 316 w 461"/>
              <a:gd name="T25" fmla="*/ 63 h 590"/>
              <a:gd name="T26" fmla="*/ 298 w 461"/>
              <a:gd name="T27" fmla="*/ 63 h 590"/>
              <a:gd name="T28" fmla="*/ 80 w 461"/>
              <a:gd name="T29" fmla="*/ 420 h 590"/>
              <a:gd name="T30" fmla="*/ 316 w 461"/>
              <a:gd name="T31" fmla="*/ 420 h 590"/>
              <a:gd name="T32" fmla="*/ 316 w 461"/>
              <a:gd name="T33" fmla="*/ 63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61" h="590">
                <a:moveTo>
                  <a:pt x="387" y="481"/>
                </a:moveTo>
                <a:lnTo>
                  <a:pt x="387" y="590"/>
                </a:lnTo>
                <a:lnTo>
                  <a:pt x="316" y="590"/>
                </a:lnTo>
                <a:lnTo>
                  <a:pt x="316" y="481"/>
                </a:lnTo>
                <a:lnTo>
                  <a:pt x="0" y="481"/>
                </a:lnTo>
                <a:lnTo>
                  <a:pt x="0" y="418"/>
                </a:lnTo>
                <a:lnTo>
                  <a:pt x="260" y="0"/>
                </a:lnTo>
                <a:lnTo>
                  <a:pt x="387" y="0"/>
                </a:lnTo>
                <a:lnTo>
                  <a:pt x="387" y="420"/>
                </a:lnTo>
                <a:lnTo>
                  <a:pt x="461" y="420"/>
                </a:lnTo>
                <a:lnTo>
                  <a:pt x="461" y="481"/>
                </a:lnTo>
                <a:lnTo>
                  <a:pt x="387" y="481"/>
                </a:lnTo>
                <a:close/>
                <a:moveTo>
                  <a:pt x="316" y="63"/>
                </a:moveTo>
                <a:lnTo>
                  <a:pt x="298" y="63"/>
                </a:lnTo>
                <a:lnTo>
                  <a:pt x="80" y="420"/>
                </a:lnTo>
                <a:lnTo>
                  <a:pt x="316" y="420"/>
                </a:lnTo>
                <a:lnTo>
                  <a:pt x="316" y="63"/>
                </a:lnTo>
                <a:close/>
              </a:path>
            </a:pathLst>
          </a:custGeom>
          <a:solidFill>
            <a:srgbClr val="F6F6F0"/>
          </a:solidFill>
          <a:ln w="7938" cap="flat">
            <a:noFill/>
            <a:prstDash val="solid"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extrusionH="50800"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3" name="Oval 1556"/>
          <p:cNvSpPr>
            <a:spLocks noChangeArrowheads="1"/>
          </p:cNvSpPr>
          <p:nvPr/>
        </p:nvSpPr>
        <p:spPr bwMode="auto">
          <a:xfrm>
            <a:off x="7506988" y="1902529"/>
            <a:ext cx="575998" cy="575999"/>
          </a:xfrm>
          <a:prstGeom prst="ellipse">
            <a:avLst/>
          </a:prstGeom>
          <a:gradFill flip="none" rotWithShape="1">
            <a:gsLst>
              <a:gs pos="0">
                <a:srgbClr val="F6F6F0">
                  <a:lumMod val="85000"/>
                </a:srgbClr>
              </a:gs>
              <a:gs pos="100000">
                <a:srgbClr val="F6F6F0">
                  <a:lumMod val="40000"/>
                  <a:lumOff val="60000"/>
                </a:srgbClr>
              </a:gs>
            </a:gsLst>
            <a:lin ang="135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4" name="Oval 1556_1"/>
          <p:cNvSpPr>
            <a:spLocks noChangeArrowheads="1"/>
          </p:cNvSpPr>
          <p:nvPr/>
        </p:nvSpPr>
        <p:spPr bwMode="auto">
          <a:xfrm>
            <a:off x="7528379" y="1923920"/>
            <a:ext cx="533215" cy="533216"/>
          </a:xfrm>
          <a:prstGeom prst="ellipse">
            <a:avLst/>
          </a:prstGeom>
          <a:gradFill flip="none" rotWithShape="1">
            <a:gsLst>
              <a:gs pos="0">
                <a:srgbClr val="F6F6F0">
                  <a:lumMod val="90000"/>
                </a:srgbClr>
              </a:gs>
              <a:gs pos="100000">
                <a:srgbClr val="F6F6F0">
                  <a:lumMod val="40000"/>
                  <a:lumOff val="60000"/>
                </a:srgbClr>
              </a:gs>
            </a:gsLst>
            <a:lin ang="27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1" name="Oval 1556"/>
          <p:cNvSpPr>
            <a:spLocks noChangeArrowheads="1"/>
          </p:cNvSpPr>
          <p:nvPr/>
        </p:nvSpPr>
        <p:spPr bwMode="auto">
          <a:xfrm>
            <a:off x="7566932" y="1962473"/>
            <a:ext cx="456099" cy="456100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90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2" name="Oval 1556_1"/>
          <p:cNvSpPr>
            <a:spLocks noChangeArrowheads="1"/>
          </p:cNvSpPr>
          <p:nvPr/>
        </p:nvSpPr>
        <p:spPr bwMode="auto">
          <a:xfrm>
            <a:off x="7583871" y="1979412"/>
            <a:ext cx="422222" cy="422223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90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69" name="Freeform 1614"/>
          <p:cNvSpPr>
            <a:spLocks/>
          </p:cNvSpPr>
          <p:nvPr/>
        </p:nvSpPr>
        <p:spPr bwMode="auto">
          <a:xfrm>
            <a:off x="7695331" y="2104920"/>
            <a:ext cx="372114" cy="399865"/>
          </a:xfrm>
          <a:custGeom>
            <a:avLst/>
            <a:gdLst>
              <a:gd name="T0" fmla="*/ 406 w 952"/>
              <a:gd name="T1" fmla="*/ 0 h 1023"/>
              <a:gd name="T2" fmla="*/ 406 w 952"/>
              <a:gd name="T3" fmla="*/ 0 h 1023"/>
              <a:gd name="T4" fmla="*/ 375 w 952"/>
              <a:gd name="T5" fmla="*/ 215 h 1023"/>
              <a:gd name="T6" fmla="*/ 61 w 952"/>
              <a:gd name="T7" fmla="*/ 357 h 1023"/>
              <a:gd name="T8" fmla="*/ 21 w 952"/>
              <a:gd name="T9" fmla="*/ 525 h 1023"/>
              <a:gd name="T10" fmla="*/ 0 w 952"/>
              <a:gd name="T11" fmla="*/ 551 h 1023"/>
              <a:gd name="T12" fmla="*/ 0 w 952"/>
              <a:gd name="T13" fmla="*/ 551 h 1023"/>
              <a:gd name="T14" fmla="*/ 472 w 952"/>
              <a:gd name="T15" fmla="*/ 1023 h 1023"/>
              <a:gd name="T16" fmla="*/ 952 w 952"/>
              <a:gd name="T17" fmla="*/ 546 h 1023"/>
              <a:gd name="T18" fmla="*/ 406 w 952"/>
              <a:gd name="T19" fmla="*/ 0 h 10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52" h="1023">
                <a:moveTo>
                  <a:pt x="406" y="0"/>
                </a:moveTo>
                <a:lnTo>
                  <a:pt x="406" y="0"/>
                </a:lnTo>
                <a:lnTo>
                  <a:pt x="375" y="215"/>
                </a:lnTo>
                <a:lnTo>
                  <a:pt x="61" y="357"/>
                </a:lnTo>
                <a:lnTo>
                  <a:pt x="21" y="525"/>
                </a:lnTo>
                <a:lnTo>
                  <a:pt x="0" y="551"/>
                </a:lnTo>
                <a:lnTo>
                  <a:pt x="0" y="551"/>
                </a:lnTo>
                <a:lnTo>
                  <a:pt x="472" y="1023"/>
                </a:lnTo>
                <a:lnTo>
                  <a:pt x="952" y="546"/>
                </a:lnTo>
                <a:lnTo>
                  <a:pt x="406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0"/>
                  <a:alpha val="75000"/>
                </a:schemeClr>
              </a:gs>
              <a:gs pos="76000">
                <a:schemeClr val="bg1">
                  <a:alpha val="0"/>
                </a:schemeClr>
              </a:gs>
            </a:gsLst>
            <a:lin ang="36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0" name="Freeform 1610"/>
          <p:cNvSpPr>
            <a:spLocks/>
          </p:cNvSpPr>
          <p:nvPr/>
        </p:nvSpPr>
        <p:spPr bwMode="auto">
          <a:xfrm>
            <a:off x="7696114" y="2088503"/>
            <a:ext cx="175504" cy="231790"/>
          </a:xfrm>
          <a:custGeom>
            <a:avLst/>
            <a:gdLst>
              <a:gd name="T0" fmla="*/ 0 w 190"/>
              <a:gd name="T1" fmla="*/ 251 h 251"/>
              <a:gd name="T2" fmla="*/ 0 w 190"/>
              <a:gd name="T3" fmla="*/ 196 h 251"/>
              <a:gd name="T4" fmla="*/ 6 w 190"/>
              <a:gd name="T5" fmla="*/ 169 h 251"/>
              <a:gd name="T6" fmla="*/ 26 w 190"/>
              <a:gd name="T7" fmla="*/ 151 h 251"/>
              <a:gd name="T8" fmla="*/ 51 w 190"/>
              <a:gd name="T9" fmla="*/ 141 h 251"/>
              <a:gd name="T10" fmla="*/ 79 w 190"/>
              <a:gd name="T11" fmla="*/ 130 h 251"/>
              <a:gd name="T12" fmla="*/ 106 w 190"/>
              <a:gd name="T13" fmla="*/ 120 h 251"/>
              <a:gd name="T14" fmla="*/ 130 w 190"/>
              <a:gd name="T15" fmla="*/ 111 h 251"/>
              <a:gd name="T16" fmla="*/ 148 w 190"/>
              <a:gd name="T17" fmla="*/ 100 h 251"/>
              <a:gd name="T18" fmla="*/ 156 w 190"/>
              <a:gd name="T19" fmla="*/ 80 h 251"/>
              <a:gd name="T20" fmla="*/ 156 w 190"/>
              <a:gd name="T21" fmla="*/ 71 h 251"/>
              <a:gd name="T22" fmla="*/ 156 w 190"/>
              <a:gd name="T23" fmla="*/ 60 h 251"/>
              <a:gd name="T24" fmla="*/ 145 w 190"/>
              <a:gd name="T25" fmla="*/ 37 h 251"/>
              <a:gd name="T26" fmla="*/ 121 w 190"/>
              <a:gd name="T27" fmla="*/ 27 h 251"/>
              <a:gd name="T28" fmla="*/ 99 w 190"/>
              <a:gd name="T29" fmla="*/ 26 h 251"/>
              <a:gd name="T30" fmla="*/ 76 w 190"/>
              <a:gd name="T31" fmla="*/ 27 h 251"/>
              <a:gd name="T32" fmla="*/ 43 w 190"/>
              <a:gd name="T33" fmla="*/ 40 h 251"/>
              <a:gd name="T34" fmla="*/ 33 w 190"/>
              <a:gd name="T35" fmla="*/ 76 h 251"/>
              <a:gd name="T36" fmla="*/ 33 w 190"/>
              <a:gd name="T37" fmla="*/ 107 h 251"/>
              <a:gd name="T38" fmla="*/ 2 w 190"/>
              <a:gd name="T39" fmla="*/ 107 h 251"/>
              <a:gd name="T40" fmla="*/ 2 w 190"/>
              <a:gd name="T41" fmla="*/ 70 h 251"/>
              <a:gd name="T42" fmla="*/ 19 w 190"/>
              <a:gd name="T43" fmla="*/ 19 h 251"/>
              <a:gd name="T44" fmla="*/ 69 w 190"/>
              <a:gd name="T45" fmla="*/ 0 h 251"/>
              <a:gd name="T46" fmla="*/ 99 w 190"/>
              <a:gd name="T47" fmla="*/ 0 h 251"/>
              <a:gd name="T48" fmla="*/ 130 w 190"/>
              <a:gd name="T49" fmla="*/ 2 h 251"/>
              <a:gd name="T50" fmla="*/ 168 w 190"/>
              <a:gd name="T51" fmla="*/ 17 h 251"/>
              <a:gd name="T52" fmla="*/ 186 w 190"/>
              <a:gd name="T53" fmla="*/ 55 h 251"/>
              <a:gd name="T54" fmla="*/ 186 w 190"/>
              <a:gd name="T55" fmla="*/ 83 h 251"/>
              <a:gd name="T56" fmla="*/ 178 w 190"/>
              <a:gd name="T57" fmla="*/ 110 h 251"/>
              <a:gd name="T58" fmla="*/ 148 w 190"/>
              <a:gd name="T59" fmla="*/ 135 h 251"/>
              <a:gd name="T60" fmla="*/ 123 w 190"/>
              <a:gd name="T61" fmla="*/ 144 h 251"/>
              <a:gd name="T62" fmla="*/ 96 w 190"/>
              <a:gd name="T63" fmla="*/ 154 h 251"/>
              <a:gd name="T64" fmla="*/ 68 w 190"/>
              <a:gd name="T65" fmla="*/ 165 h 251"/>
              <a:gd name="T66" fmla="*/ 44 w 190"/>
              <a:gd name="T67" fmla="*/ 174 h 251"/>
              <a:gd name="T68" fmla="*/ 33 w 190"/>
              <a:gd name="T69" fmla="*/ 183 h 251"/>
              <a:gd name="T70" fmla="*/ 30 w 190"/>
              <a:gd name="T71" fmla="*/ 197 h 251"/>
              <a:gd name="T72" fmla="*/ 30 w 190"/>
              <a:gd name="T73" fmla="*/ 226 h 251"/>
              <a:gd name="T74" fmla="*/ 190 w 190"/>
              <a:gd name="T75" fmla="*/ 226 h 251"/>
              <a:gd name="T76" fmla="*/ 190 w 190"/>
              <a:gd name="T77" fmla="*/ 251 h 251"/>
              <a:gd name="T78" fmla="*/ 0 w 190"/>
              <a:gd name="T79" fmla="*/ 251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90" h="251">
                <a:moveTo>
                  <a:pt x="0" y="251"/>
                </a:moveTo>
                <a:cubicBezTo>
                  <a:pt x="0" y="196"/>
                  <a:pt x="0" y="196"/>
                  <a:pt x="0" y="196"/>
                </a:cubicBezTo>
                <a:cubicBezTo>
                  <a:pt x="0" y="186"/>
                  <a:pt x="2" y="177"/>
                  <a:pt x="6" y="169"/>
                </a:cubicBezTo>
                <a:cubicBezTo>
                  <a:pt x="9" y="161"/>
                  <a:pt x="16" y="155"/>
                  <a:pt x="26" y="151"/>
                </a:cubicBezTo>
                <a:cubicBezTo>
                  <a:pt x="34" y="148"/>
                  <a:pt x="42" y="144"/>
                  <a:pt x="51" y="141"/>
                </a:cubicBezTo>
                <a:cubicBezTo>
                  <a:pt x="60" y="137"/>
                  <a:pt x="70" y="134"/>
                  <a:pt x="79" y="130"/>
                </a:cubicBezTo>
                <a:cubicBezTo>
                  <a:pt x="88" y="127"/>
                  <a:pt x="97" y="123"/>
                  <a:pt x="106" y="120"/>
                </a:cubicBezTo>
                <a:cubicBezTo>
                  <a:pt x="114" y="117"/>
                  <a:pt x="122" y="114"/>
                  <a:pt x="130" y="111"/>
                </a:cubicBezTo>
                <a:cubicBezTo>
                  <a:pt x="138" y="109"/>
                  <a:pt x="144" y="105"/>
                  <a:pt x="148" y="100"/>
                </a:cubicBezTo>
                <a:cubicBezTo>
                  <a:pt x="152" y="96"/>
                  <a:pt x="154" y="89"/>
                  <a:pt x="156" y="80"/>
                </a:cubicBezTo>
                <a:cubicBezTo>
                  <a:pt x="156" y="78"/>
                  <a:pt x="156" y="75"/>
                  <a:pt x="156" y="71"/>
                </a:cubicBezTo>
                <a:cubicBezTo>
                  <a:pt x="156" y="68"/>
                  <a:pt x="156" y="64"/>
                  <a:pt x="156" y="60"/>
                </a:cubicBezTo>
                <a:cubicBezTo>
                  <a:pt x="155" y="50"/>
                  <a:pt x="151" y="42"/>
                  <a:pt x="145" y="37"/>
                </a:cubicBezTo>
                <a:cubicBezTo>
                  <a:pt x="139" y="31"/>
                  <a:pt x="131" y="28"/>
                  <a:pt x="121" y="27"/>
                </a:cubicBezTo>
                <a:cubicBezTo>
                  <a:pt x="113" y="27"/>
                  <a:pt x="105" y="26"/>
                  <a:pt x="99" y="26"/>
                </a:cubicBezTo>
                <a:cubicBezTo>
                  <a:pt x="92" y="26"/>
                  <a:pt x="85" y="26"/>
                  <a:pt x="76" y="27"/>
                </a:cubicBezTo>
                <a:cubicBezTo>
                  <a:pt x="60" y="27"/>
                  <a:pt x="49" y="32"/>
                  <a:pt x="43" y="40"/>
                </a:cubicBezTo>
                <a:cubicBezTo>
                  <a:pt x="36" y="47"/>
                  <a:pt x="33" y="59"/>
                  <a:pt x="33" y="76"/>
                </a:cubicBezTo>
                <a:cubicBezTo>
                  <a:pt x="33" y="107"/>
                  <a:pt x="33" y="107"/>
                  <a:pt x="33" y="107"/>
                </a:cubicBezTo>
                <a:cubicBezTo>
                  <a:pt x="2" y="107"/>
                  <a:pt x="2" y="107"/>
                  <a:pt x="2" y="107"/>
                </a:cubicBezTo>
                <a:cubicBezTo>
                  <a:pt x="2" y="70"/>
                  <a:pt x="2" y="70"/>
                  <a:pt x="2" y="70"/>
                </a:cubicBezTo>
                <a:cubicBezTo>
                  <a:pt x="2" y="49"/>
                  <a:pt x="8" y="32"/>
                  <a:pt x="19" y="19"/>
                </a:cubicBezTo>
                <a:cubicBezTo>
                  <a:pt x="31" y="7"/>
                  <a:pt x="47" y="1"/>
                  <a:pt x="69" y="0"/>
                </a:cubicBezTo>
                <a:cubicBezTo>
                  <a:pt x="78" y="0"/>
                  <a:pt x="88" y="0"/>
                  <a:pt x="99" y="0"/>
                </a:cubicBezTo>
                <a:cubicBezTo>
                  <a:pt x="109" y="0"/>
                  <a:pt x="119" y="0"/>
                  <a:pt x="130" y="2"/>
                </a:cubicBezTo>
                <a:cubicBezTo>
                  <a:pt x="146" y="3"/>
                  <a:pt x="159" y="9"/>
                  <a:pt x="168" y="17"/>
                </a:cubicBezTo>
                <a:cubicBezTo>
                  <a:pt x="178" y="26"/>
                  <a:pt x="183" y="38"/>
                  <a:pt x="186" y="55"/>
                </a:cubicBezTo>
                <a:cubicBezTo>
                  <a:pt x="187" y="64"/>
                  <a:pt x="187" y="73"/>
                  <a:pt x="186" y="83"/>
                </a:cubicBezTo>
                <a:cubicBezTo>
                  <a:pt x="185" y="93"/>
                  <a:pt x="182" y="102"/>
                  <a:pt x="178" y="110"/>
                </a:cubicBezTo>
                <a:cubicBezTo>
                  <a:pt x="171" y="121"/>
                  <a:pt x="161" y="130"/>
                  <a:pt x="148" y="135"/>
                </a:cubicBezTo>
                <a:cubicBezTo>
                  <a:pt x="140" y="137"/>
                  <a:pt x="132" y="140"/>
                  <a:pt x="123" y="144"/>
                </a:cubicBezTo>
                <a:cubicBezTo>
                  <a:pt x="114" y="147"/>
                  <a:pt x="105" y="151"/>
                  <a:pt x="96" y="154"/>
                </a:cubicBezTo>
                <a:cubicBezTo>
                  <a:pt x="87" y="158"/>
                  <a:pt x="77" y="161"/>
                  <a:pt x="68" y="165"/>
                </a:cubicBezTo>
                <a:cubicBezTo>
                  <a:pt x="59" y="168"/>
                  <a:pt x="51" y="171"/>
                  <a:pt x="44" y="174"/>
                </a:cubicBezTo>
                <a:cubicBezTo>
                  <a:pt x="39" y="176"/>
                  <a:pt x="35" y="179"/>
                  <a:pt x="33" y="183"/>
                </a:cubicBezTo>
                <a:cubicBezTo>
                  <a:pt x="31" y="187"/>
                  <a:pt x="30" y="192"/>
                  <a:pt x="30" y="197"/>
                </a:cubicBezTo>
                <a:cubicBezTo>
                  <a:pt x="30" y="226"/>
                  <a:pt x="30" y="226"/>
                  <a:pt x="30" y="226"/>
                </a:cubicBezTo>
                <a:cubicBezTo>
                  <a:pt x="190" y="226"/>
                  <a:pt x="190" y="226"/>
                  <a:pt x="190" y="226"/>
                </a:cubicBezTo>
                <a:cubicBezTo>
                  <a:pt x="190" y="251"/>
                  <a:pt x="190" y="251"/>
                  <a:pt x="190" y="251"/>
                </a:cubicBezTo>
                <a:lnTo>
                  <a:pt x="0" y="251"/>
                </a:lnTo>
                <a:close/>
              </a:path>
            </a:pathLst>
          </a:custGeom>
          <a:solidFill>
            <a:srgbClr val="F6F6F0"/>
          </a:solidFill>
          <a:ln w="7938" cap="flat">
            <a:noFill/>
            <a:prstDash val="solid"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extrusionH="50800"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9" name="标题 1"/>
          <p:cNvSpPr txBox="1">
            <a:spLocks/>
          </p:cNvSpPr>
          <p:nvPr/>
        </p:nvSpPr>
        <p:spPr>
          <a:xfrm>
            <a:off x="1989152" y="1053614"/>
            <a:ext cx="1795771" cy="6254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20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" name="标题 1"/>
          <p:cNvSpPr txBox="1">
            <a:spLocks/>
          </p:cNvSpPr>
          <p:nvPr/>
        </p:nvSpPr>
        <p:spPr>
          <a:xfrm>
            <a:off x="1989152" y="2825197"/>
            <a:ext cx="1795771" cy="6254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20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" name="标题 1"/>
          <p:cNvSpPr txBox="1">
            <a:spLocks/>
          </p:cNvSpPr>
          <p:nvPr/>
        </p:nvSpPr>
        <p:spPr>
          <a:xfrm>
            <a:off x="5318688" y="1895132"/>
            <a:ext cx="1795771" cy="6254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20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" name="标题 1"/>
          <p:cNvSpPr txBox="1">
            <a:spLocks/>
          </p:cNvSpPr>
          <p:nvPr/>
        </p:nvSpPr>
        <p:spPr>
          <a:xfrm>
            <a:off x="5318688" y="3666715"/>
            <a:ext cx="1795771" cy="6254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20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3" name="副标题 2"/>
          <p:cNvSpPr txBox="1">
            <a:spLocks/>
          </p:cNvSpPr>
          <p:nvPr/>
        </p:nvSpPr>
        <p:spPr>
          <a:xfrm>
            <a:off x="4442913" y="1158222"/>
            <a:ext cx="2974800" cy="4628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chemeClr val="tx2"/>
                </a:solidFill>
                <a:cs typeface="+mn-ea"/>
                <a:sym typeface="+mn-lt"/>
              </a:rPr>
              <a:t>添加您的标题添加您的标题添加您的标题</a:t>
            </a:r>
          </a:p>
        </p:txBody>
      </p:sp>
      <p:sp>
        <p:nvSpPr>
          <p:cNvPr id="84" name="副标题 2"/>
          <p:cNvSpPr txBox="1">
            <a:spLocks/>
          </p:cNvSpPr>
          <p:nvPr/>
        </p:nvSpPr>
        <p:spPr>
          <a:xfrm>
            <a:off x="1205422" y="2000371"/>
            <a:ext cx="3210048" cy="4628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chemeClr val="tx2"/>
                </a:solidFill>
                <a:cs typeface="+mn-ea"/>
                <a:sym typeface="+mn-lt"/>
              </a:rPr>
              <a:t>添加您的标题添加您的标题添加您的标题</a:t>
            </a:r>
          </a:p>
        </p:txBody>
      </p:sp>
      <p:sp>
        <p:nvSpPr>
          <p:cNvPr id="85" name="副标题 2"/>
          <p:cNvSpPr txBox="1">
            <a:spLocks/>
          </p:cNvSpPr>
          <p:nvPr/>
        </p:nvSpPr>
        <p:spPr>
          <a:xfrm>
            <a:off x="4442913" y="2910332"/>
            <a:ext cx="3201466" cy="4628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chemeClr val="tx2"/>
                </a:solidFill>
                <a:cs typeface="+mn-ea"/>
                <a:sym typeface="+mn-lt"/>
              </a:rPr>
              <a:t>添加您的标题添加您的标题添加您的标题</a:t>
            </a:r>
          </a:p>
        </p:txBody>
      </p:sp>
      <p:sp>
        <p:nvSpPr>
          <p:cNvPr id="86" name="副标题 2"/>
          <p:cNvSpPr txBox="1">
            <a:spLocks/>
          </p:cNvSpPr>
          <p:nvPr/>
        </p:nvSpPr>
        <p:spPr>
          <a:xfrm>
            <a:off x="1205422" y="3660337"/>
            <a:ext cx="3323521" cy="7027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indent="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  <a:latin typeface="张海山锐线体2.0" panose="02000000000000000000" pitchFamily="2" charset="-122"/>
                <a:ea typeface="张海山锐线体2.0" panose="02000000000000000000" pitchFamily="2" charset="-122"/>
              </a:defRPr>
            </a:lvl1pPr>
            <a:lvl2pPr indent="0" algn="ctr">
              <a:spcBef>
                <a:spcPct val="20000"/>
              </a:spcBef>
              <a:buFont typeface="Arial" panose="020B0604020202020204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anose="020B0604020202020204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添加您的标题添加您的标题添加您的标题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2627784" y="155416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单击添加您的文本</a:t>
            </a:r>
            <a:endParaRPr lang="zh-CN" altLang="en-US" sz="2000" i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70647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299" y="267494"/>
            <a:ext cx="3369631" cy="277331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915566"/>
            <a:ext cx="6223207" cy="40101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4858"/>
            <a:ext cx="1554171" cy="272850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419872" y="2058983"/>
            <a:ext cx="216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03</a:t>
            </a:r>
            <a:endParaRPr lang="zh-CN" altLang="en-US" sz="3200" i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571035" y="2707055"/>
            <a:ext cx="3888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单击添加您的文本</a:t>
            </a:r>
            <a:endParaRPr lang="zh-CN" altLang="en-US" sz="3200" i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856099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0">
        <p15:prstTrans prst="curtains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8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600"/>
                            </p:stCondLst>
                            <p:childTnLst>
                              <p:par>
                                <p:cTn id="2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600"/>
                            </p:stCondLst>
                            <p:childTnLst>
                              <p:par>
                                <p:cTn id="3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110655" y="3688333"/>
            <a:ext cx="6793322" cy="603730"/>
          </a:xfrm>
          <a:prstGeom prst="rect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1110655" y="2265787"/>
            <a:ext cx="6793322" cy="603730"/>
          </a:xfrm>
          <a:prstGeom prst="rect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1110655" y="847690"/>
            <a:ext cx="6793322" cy="599279"/>
          </a:xfrm>
          <a:prstGeom prst="rect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6" name="Rectangle 18"/>
          <p:cNvSpPr>
            <a:spLocks noChangeArrowheads="1"/>
          </p:cNvSpPr>
          <p:nvPr/>
        </p:nvSpPr>
        <p:spPr bwMode="auto">
          <a:xfrm>
            <a:off x="1110655" y="2979285"/>
            <a:ext cx="6793322" cy="599279"/>
          </a:xfrm>
          <a:prstGeom prst="rect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0" name="Rectangle 22"/>
          <p:cNvSpPr>
            <a:spLocks noChangeArrowheads="1"/>
          </p:cNvSpPr>
          <p:nvPr/>
        </p:nvSpPr>
        <p:spPr bwMode="auto">
          <a:xfrm>
            <a:off x="1110655" y="1556738"/>
            <a:ext cx="6793322" cy="603730"/>
          </a:xfrm>
          <a:prstGeom prst="rect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9" name="Freeform 7_1"/>
          <p:cNvSpPr>
            <a:spLocks/>
          </p:cNvSpPr>
          <p:nvPr/>
        </p:nvSpPr>
        <p:spPr bwMode="auto">
          <a:xfrm>
            <a:off x="1110655" y="3688333"/>
            <a:ext cx="803984" cy="603730"/>
          </a:xfrm>
          <a:custGeom>
            <a:avLst/>
            <a:gdLst>
              <a:gd name="T0" fmla="*/ 417 w 542"/>
              <a:gd name="T1" fmla="*/ 407 h 407"/>
              <a:gd name="T2" fmla="*/ 0 w 542"/>
              <a:gd name="T3" fmla="*/ 407 h 407"/>
              <a:gd name="T4" fmla="*/ 0 w 542"/>
              <a:gd name="T5" fmla="*/ 0 h 407"/>
              <a:gd name="T6" fmla="*/ 417 w 542"/>
              <a:gd name="T7" fmla="*/ 0 h 407"/>
              <a:gd name="T8" fmla="*/ 542 w 542"/>
              <a:gd name="T9" fmla="*/ 202 h 407"/>
              <a:gd name="T10" fmla="*/ 417 w 542"/>
              <a:gd name="T11" fmla="*/ 407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42" h="407">
                <a:moveTo>
                  <a:pt x="417" y="407"/>
                </a:moveTo>
                <a:lnTo>
                  <a:pt x="0" y="407"/>
                </a:lnTo>
                <a:lnTo>
                  <a:pt x="0" y="0"/>
                </a:lnTo>
                <a:lnTo>
                  <a:pt x="417" y="0"/>
                </a:lnTo>
                <a:lnTo>
                  <a:pt x="542" y="202"/>
                </a:lnTo>
                <a:lnTo>
                  <a:pt x="417" y="407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0" name="Freeform 11_1"/>
          <p:cNvSpPr>
            <a:spLocks/>
          </p:cNvSpPr>
          <p:nvPr/>
        </p:nvSpPr>
        <p:spPr bwMode="auto">
          <a:xfrm>
            <a:off x="1110655" y="2265787"/>
            <a:ext cx="803984" cy="603730"/>
          </a:xfrm>
          <a:custGeom>
            <a:avLst/>
            <a:gdLst>
              <a:gd name="T0" fmla="*/ 417 w 542"/>
              <a:gd name="T1" fmla="*/ 407 h 407"/>
              <a:gd name="T2" fmla="*/ 0 w 542"/>
              <a:gd name="T3" fmla="*/ 407 h 407"/>
              <a:gd name="T4" fmla="*/ 0 w 542"/>
              <a:gd name="T5" fmla="*/ 0 h 407"/>
              <a:gd name="T6" fmla="*/ 417 w 542"/>
              <a:gd name="T7" fmla="*/ 0 h 407"/>
              <a:gd name="T8" fmla="*/ 542 w 542"/>
              <a:gd name="T9" fmla="*/ 205 h 407"/>
              <a:gd name="T10" fmla="*/ 417 w 542"/>
              <a:gd name="T11" fmla="*/ 407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42" h="407">
                <a:moveTo>
                  <a:pt x="417" y="407"/>
                </a:moveTo>
                <a:lnTo>
                  <a:pt x="0" y="407"/>
                </a:lnTo>
                <a:lnTo>
                  <a:pt x="0" y="0"/>
                </a:lnTo>
                <a:lnTo>
                  <a:pt x="417" y="0"/>
                </a:lnTo>
                <a:lnTo>
                  <a:pt x="542" y="205"/>
                </a:lnTo>
                <a:lnTo>
                  <a:pt x="417" y="407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1" name="Freeform 15_1"/>
          <p:cNvSpPr>
            <a:spLocks/>
          </p:cNvSpPr>
          <p:nvPr/>
        </p:nvSpPr>
        <p:spPr bwMode="auto">
          <a:xfrm>
            <a:off x="1110655" y="847690"/>
            <a:ext cx="803984" cy="599279"/>
          </a:xfrm>
          <a:custGeom>
            <a:avLst/>
            <a:gdLst>
              <a:gd name="T0" fmla="*/ 417 w 542"/>
              <a:gd name="T1" fmla="*/ 404 h 404"/>
              <a:gd name="T2" fmla="*/ 0 w 542"/>
              <a:gd name="T3" fmla="*/ 404 h 404"/>
              <a:gd name="T4" fmla="*/ 0 w 542"/>
              <a:gd name="T5" fmla="*/ 0 h 404"/>
              <a:gd name="T6" fmla="*/ 417 w 542"/>
              <a:gd name="T7" fmla="*/ 0 h 404"/>
              <a:gd name="T8" fmla="*/ 542 w 542"/>
              <a:gd name="T9" fmla="*/ 202 h 404"/>
              <a:gd name="T10" fmla="*/ 417 w 542"/>
              <a:gd name="T11" fmla="*/ 404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42" h="404">
                <a:moveTo>
                  <a:pt x="417" y="404"/>
                </a:moveTo>
                <a:lnTo>
                  <a:pt x="0" y="404"/>
                </a:lnTo>
                <a:lnTo>
                  <a:pt x="0" y="0"/>
                </a:lnTo>
                <a:lnTo>
                  <a:pt x="417" y="0"/>
                </a:lnTo>
                <a:lnTo>
                  <a:pt x="542" y="202"/>
                </a:lnTo>
                <a:lnTo>
                  <a:pt x="417" y="404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2" name="Freeform 19_1"/>
          <p:cNvSpPr>
            <a:spLocks/>
          </p:cNvSpPr>
          <p:nvPr/>
        </p:nvSpPr>
        <p:spPr bwMode="auto">
          <a:xfrm>
            <a:off x="7099992" y="2979285"/>
            <a:ext cx="803984" cy="599279"/>
          </a:xfrm>
          <a:custGeom>
            <a:avLst/>
            <a:gdLst>
              <a:gd name="T0" fmla="*/ 126 w 542"/>
              <a:gd name="T1" fmla="*/ 404 h 404"/>
              <a:gd name="T2" fmla="*/ 542 w 542"/>
              <a:gd name="T3" fmla="*/ 404 h 404"/>
              <a:gd name="T4" fmla="*/ 542 w 542"/>
              <a:gd name="T5" fmla="*/ 0 h 404"/>
              <a:gd name="T6" fmla="*/ 126 w 542"/>
              <a:gd name="T7" fmla="*/ 0 h 404"/>
              <a:gd name="T8" fmla="*/ 0 w 542"/>
              <a:gd name="T9" fmla="*/ 202 h 404"/>
              <a:gd name="T10" fmla="*/ 126 w 542"/>
              <a:gd name="T11" fmla="*/ 404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42" h="404">
                <a:moveTo>
                  <a:pt x="126" y="404"/>
                </a:moveTo>
                <a:lnTo>
                  <a:pt x="542" y="404"/>
                </a:lnTo>
                <a:lnTo>
                  <a:pt x="542" y="0"/>
                </a:lnTo>
                <a:lnTo>
                  <a:pt x="126" y="0"/>
                </a:lnTo>
                <a:lnTo>
                  <a:pt x="0" y="202"/>
                </a:lnTo>
                <a:lnTo>
                  <a:pt x="126" y="404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3" name="Freeform 23_1"/>
          <p:cNvSpPr>
            <a:spLocks/>
          </p:cNvSpPr>
          <p:nvPr/>
        </p:nvSpPr>
        <p:spPr bwMode="auto">
          <a:xfrm>
            <a:off x="7099992" y="1556738"/>
            <a:ext cx="803984" cy="603730"/>
          </a:xfrm>
          <a:custGeom>
            <a:avLst/>
            <a:gdLst>
              <a:gd name="T0" fmla="*/ 126 w 542"/>
              <a:gd name="T1" fmla="*/ 407 h 407"/>
              <a:gd name="T2" fmla="*/ 542 w 542"/>
              <a:gd name="T3" fmla="*/ 407 h 407"/>
              <a:gd name="T4" fmla="*/ 542 w 542"/>
              <a:gd name="T5" fmla="*/ 0 h 407"/>
              <a:gd name="T6" fmla="*/ 126 w 542"/>
              <a:gd name="T7" fmla="*/ 0 h 407"/>
              <a:gd name="T8" fmla="*/ 0 w 542"/>
              <a:gd name="T9" fmla="*/ 202 h 407"/>
              <a:gd name="T10" fmla="*/ 126 w 542"/>
              <a:gd name="T11" fmla="*/ 407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42" h="407">
                <a:moveTo>
                  <a:pt x="126" y="407"/>
                </a:moveTo>
                <a:lnTo>
                  <a:pt x="542" y="407"/>
                </a:lnTo>
                <a:lnTo>
                  <a:pt x="542" y="0"/>
                </a:lnTo>
                <a:lnTo>
                  <a:pt x="126" y="0"/>
                </a:lnTo>
                <a:lnTo>
                  <a:pt x="0" y="202"/>
                </a:lnTo>
                <a:lnTo>
                  <a:pt x="126" y="407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" name="Freeform 7"/>
          <p:cNvSpPr>
            <a:spLocks/>
          </p:cNvSpPr>
          <p:nvPr/>
        </p:nvSpPr>
        <p:spPr bwMode="auto">
          <a:xfrm>
            <a:off x="1182182" y="3749173"/>
            <a:ext cx="641944" cy="482051"/>
          </a:xfrm>
          <a:custGeom>
            <a:avLst/>
            <a:gdLst>
              <a:gd name="T0" fmla="*/ 417 w 542"/>
              <a:gd name="T1" fmla="*/ 407 h 407"/>
              <a:gd name="T2" fmla="*/ 0 w 542"/>
              <a:gd name="T3" fmla="*/ 407 h 407"/>
              <a:gd name="T4" fmla="*/ 0 w 542"/>
              <a:gd name="T5" fmla="*/ 0 h 407"/>
              <a:gd name="T6" fmla="*/ 417 w 542"/>
              <a:gd name="T7" fmla="*/ 0 h 407"/>
              <a:gd name="T8" fmla="*/ 542 w 542"/>
              <a:gd name="T9" fmla="*/ 202 h 407"/>
              <a:gd name="T10" fmla="*/ 417 w 542"/>
              <a:gd name="T11" fmla="*/ 407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42" h="407">
                <a:moveTo>
                  <a:pt x="417" y="407"/>
                </a:moveTo>
                <a:lnTo>
                  <a:pt x="0" y="407"/>
                </a:lnTo>
                <a:lnTo>
                  <a:pt x="0" y="0"/>
                </a:lnTo>
                <a:lnTo>
                  <a:pt x="417" y="0"/>
                </a:lnTo>
                <a:lnTo>
                  <a:pt x="542" y="202"/>
                </a:lnTo>
                <a:lnTo>
                  <a:pt x="417" y="407"/>
                </a:lnTo>
                <a:close/>
              </a:path>
            </a:pathLst>
          </a:custGeom>
          <a:gradFill flip="none" rotWithShape="0"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>
            <a:off x="7631037" y="3765468"/>
            <a:ext cx="155754" cy="449460"/>
          </a:xfrm>
          <a:custGeom>
            <a:avLst/>
            <a:gdLst>
              <a:gd name="T0" fmla="*/ 0 w 34"/>
              <a:gd name="T1" fmla="*/ 0 h 99"/>
              <a:gd name="T2" fmla="*/ 33 w 34"/>
              <a:gd name="T3" fmla="*/ 48 h 99"/>
              <a:gd name="T4" fmla="*/ 34 w 34"/>
              <a:gd name="T5" fmla="*/ 49 h 99"/>
              <a:gd name="T6" fmla="*/ 33 w 34"/>
              <a:gd name="T7" fmla="*/ 51 h 99"/>
              <a:gd name="T8" fmla="*/ 0 w 34"/>
              <a:gd name="T9" fmla="*/ 99 h 99"/>
              <a:gd name="T10" fmla="*/ 29 w 34"/>
              <a:gd name="T11" fmla="*/ 48 h 99"/>
              <a:gd name="T12" fmla="*/ 29 w 34"/>
              <a:gd name="T13" fmla="*/ 51 h 99"/>
              <a:gd name="T14" fmla="*/ 0 w 34"/>
              <a:gd name="T15" fmla="*/ 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4" h="99">
                <a:moveTo>
                  <a:pt x="0" y="0"/>
                </a:moveTo>
                <a:cubicBezTo>
                  <a:pt x="12" y="15"/>
                  <a:pt x="23" y="32"/>
                  <a:pt x="33" y="48"/>
                </a:cubicBezTo>
                <a:cubicBezTo>
                  <a:pt x="34" y="49"/>
                  <a:pt x="34" y="49"/>
                  <a:pt x="34" y="49"/>
                </a:cubicBezTo>
                <a:cubicBezTo>
                  <a:pt x="33" y="51"/>
                  <a:pt x="33" y="51"/>
                  <a:pt x="33" y="51"/>
                </a:cubicBezTo>
                <a:cubicBezTo>
                  <a:pt x="23" y="67"/>
                  <a:pt x="12" y="84"/>
                  <a:pt x="0" y="99"/>
                </a:cubicBezTo>
                <a:cubicBezTo>
                  <a:pt x="9" y="81"/>
                  <a:pt x="19" y="65"/>
                  <a:pt x="29" y="48"/>
                </a:cubicBezTo>
                <a:cubicBezTo>
                  <a:pt x="29" y="51"/>
                  <a:pt x="29" y="51"/>
                  <a:pt x="29" y="51"/>
                </a:cubicBezTo>
                <a:cubicBezTo>
                  <a:pt x="19" y="34"/>
                  <a:pt x="9" y="17"/>
                  <a:pt x="0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4"/>
              </a:gs>
              <a:gs pos="100000">
                <a:schemeClr val="accent4">
                  <a:lumMod val="80000"/>
                </a:schemeClr>
              </a:gs>
            </a:gsLst>
            <a:lin ang="13500000" scaled="1"/>
            <a:tileRect/>
          </a:gradFill>
          <a:ln>
            <a:gradFill flip="none" rotWithShape="1">
              <a:gsLst>
                <a:gs pos="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254000">
              <a:prstClr val="black">
                <a:alpha val="50000"/>
              </a:prstClr>
            </a:inn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9" name="Freeform 11"/>
          <p:cNvSpPr>
            <a:spLocks/>
          </p:cNvSpPr>
          <p:nvPr/>
        </p:nvSpPr>
        <p:spPr bwMode="auto">
          <a:xfrm>
            <a:off x="1182182" y="2326627"/>
            <a:ext cx="641944" cy="482051"/>
          </a:xfrm>
          <a:custGeom>
            <a:avLst/>
            <a:gdLst>
              <a:gd name="T0" fmla="*/ 417 w 542"/>
              <a:gd name="T1" fmla="*/ 407 h 407"/>
              <a:gd name="T2" fmla="*/ 0 w 542"/>
              <a:gd name="T3" fmla="*/ 407 h 407"/>
              <a:gd name="T4" fmla="*/ 0 w 542"/>
              <a:gd name="T5" fmla="*/ 0 h 407"/>
              <a:gd name="T6" fmla="*/ 417 w 542"/>
              <a:gd name="T7" fmla="*/ 0 h 407"/>
              <a:gd name="T8" fmla="*/ 542 w 542"/>
              <a:gd name="T9" fmla="*/ 205 h 407"/>
              <a:gd name="T10" fmla="*/ 417 w 542"/>
              <a:gd name="T11" fmla="*/ 407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42" h="407">
                <a:moveTo>
                  <a:pt x="417" y="407"/>
                </a:moveTo>
                <a:lnTo>
                  <a:pt x="0" y="407"/>
                </a:lnTo>
                <a:lnTo>
                  <a:pt x="0" y="0"/>
                </a:lnTo>
                <a:lnTo>
                  <a:pt x="417" y="0"/>
                </a:lnTo>
                <a:lnTo>
                  <a:pt x="542" y="205"/>
                </a:lnTo>
                <a:lnTo>
                  <a:pt x="417" y="407"/>
                </a:lnTo>
                <a:close/>
              </a:path>
            </a:pathLst>
          </a:cu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1" name="Freeform 13"/>
          <p:cNvSpPr>
            <a:spLocks/>
          </p:cNvSpPr>
          <p:nvPr/>
        </p:nvSpPr>
        <p:spPr bwMode="auto">
          <a:xfrm>
            <a:off x="7631037" y="2342922"/>
            <a:ext cx="155754" cy="449460"/>
          </a:xfrm>
          <a:custGeom>
            <a:avLst/>
            <a:gdLst>
              <a:gd name="T0" fmla="*/ 33 w 34"/>
              <a:gd name="T1" fmla="*/ 48 h 99"/>
              <a:gd name="T2" fmla="*/ 0 w 34"/>
              <a:gd name="T3" fmla="*/ 0 h 99"/>
              <a:gd name="T4" fmla="*/ 28 w 34"/>
              <a:gd name="T5" fmla="*/ 50 h 99"/>
              <a:gd name="T6" fmla="*/ 0 w 34"/>
              <a:gd name="T7" fmla="*/ 99 h 99"/>
              <a:gd name="T8" fmla="*/ 33 w 34"/>
              <a:gd name="T9" fmla="*/ 51 h 99"/>
              <a:gd name="T10" fmla="*/ 34 w 34"/>
              <a:gd name="T11" fmla="*/ 50 h 99"/>
              <a:gd name="T12" fmla="*/ 33 w 34"/>
              <a:gd name="T13" fmla="*/ 48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" h="99">
                <a:moveTo>
                  <a:pt x="33" y="48"/>
                </a:moveTo>
                <a:cubicBezTo>
                  <a:pt x="23" y="32"/>
                  <a:pt x="12" y="16"/>
                  <a:pt x="0" y="0"/>
                </a:cubicBezTo>
                <a:cubicBezTo>
                  <a:pt x="9" y="17"/>
                  <a:pt x="18" y="34"/>
                  <a:pt x="28" y="50"/>
                </a:cubicBezTo>
                <a:cubicBezTo>
                  <a:pt x="18" y="66"/>
                  <a:pt x="9" y="82"/>
                  <a:pt x="0" y="99"/>
                </a:cubicBezTo>
                <a:cubicBezTo>
                  <a:pt x="12" y="84"/>
                  <a:pt x="23" y="68"/>
                  <a:pt x="33" y="51"/>
                </a:cubicBezTo>
                <a:cubicBezTo>
                  <a:pt x="34" y="50"/>
                  <a:pt x="34" y="50"/>
                  <a:pt x="34" y="50"/>
                </a:cubicBezTo>
                <a:lnTo>
                  <a:pt x="33" y="48"/>
                </a:lnTo>
                <a:close/>
              </a:path>
            </a:pathLst>
          </a:cu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3" name="Freeform 15"/>
          <p:cNvSpPr>
            <a:spLocks/>
          </p:cNvSpPr>
          <p:nvPr/>
        </p:nvSpPr>
        <p:spPr bwMode="auto">
          <a:xfrm>
            <a:off x="1182182" y="908081"/>
            <a:ext cx="641944" cy="478497"/>
          </a:xfrm>
          <a:custGeom>
            <a:avLst/>
            <a:gdLst>
              <a:gd name="T0" fmla="*/ 417 w 542"/>
              <a:gd name="T1" fmla="*/ 404 h 404"/>
              <a:gd name="T2" fmla="*/ 0 w 542"/>
              <a:gd name="T3" fmla="*/ 404 h 404"/>
              <a:gd name="T4" fmla="*/ 0 w 542"/>
              <a:gd name="T5" fmla="*/ 0 h 404"/>
              <a:gd name="T6" fmla="*/ 417 w 542"/>
              <a:gd name="T7" fmla="*/ 0 h 404"/>
              <a:gd name="T8" fmla="*/ 542 w 542"/>
              <a:gd name="T9" fmla="*/ 202 h 404"/>
              <a:gd name="T10" fmla="*/ 417 w 542"/>
              <a:gd name="T11" fmla="*/ 404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42" h="404">
                <a:moveTo>
                  <a:pt x="417" y="404"/>
                </a:moveTo>
                <a:lnTo>
                  <a:pt x="0" y="404"/>
                </a:lnTo>
                <a:lnTo>
                  <a:pt x="0" y="0"/>
                </a:lnTo>
                <a:lnTo>
                  <a:pt x="417" y="0"/>
                </a:lnTo>
                <a:lnTo>
                  <a:pt x="542" y="202"/>
                </a:lnTo>
                <a:lnTo>
                  <a:pt x="417" y="404"/>
                </a:lnTo>
                <a:close/>
              </a:path>
            </a:pathLst>
          </a:cu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5" name="Freeform 17"/>
          <p:cNvSpPr>
            <a:spLocks/>
          </p:cNvSpPr>
          <p:nvPr/>
        </p:nvSpPr>
        <p:spPr bwMode="auto">
          <a:xfrm>
            <a:off x="7631037" y="920374"/>
            <a:ext cx="155754" cy="453910"/>
          </a:xfrm>
          <a:custGeom>
            <a:avLst/>
            <a:gdLst>
              <a:gd name="T0" fmla="*/ 33 w 34"/>
              <a:gd name="T1" fmla="*/ 49 h 100"/>
              <a:gd name="T2" fmla="*/ 0 w 34"/>
              <a:gd name="T3" fmla="*/ 0 h 100"/>
              <a:gd name="T4" fmla="*/ 28 w 34"/>
              <a:gd name="T5" fmla="*/ 50 h 100"/>
              <a:gd name="T6" fmla="*/ 0 w 34"/>
              <a:gd name="T7" fmla="*/ 100 h 100"/>
              <a:gd name="T8" fmla="*/ 33 w 34"/>
              <a:gd name="T9" fmla="*/ 51 h 100"/>
              <a:gd name="T10" fmla="*/ 34 w 34"/>
              <a:gd name="T11" fmla="*/ 50 h 100"/>
              <a:gd name="T12" fmla="*/ 33 w 34"/>
              <a:gd name="T13" fmla="*/ 49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" h="100">
                <a:moveTo>
                  <a:pt x="33" y="49"/>
                </a:moveTo>
                <a:cubicBezTo>
                  <a:pt x="23" y="32"/>
                  <a:pt x="12" y="16"/>
                  <a:pt x="0" y="0"/>
                </a:cubicBezTo>
                <a:cubicBezTo>
                  <a:pt x="9" y="18"/>
                  <a:pt x="18" y="34"/>
                  <a:pt x="28" y="50"/>
                </a:cubicBezTo>
                <a:cubicBezTo>
                  <a:pt x="18" y="66"/>
                  <a:pt x="9" y="83"/>
                  <a:pt x="0" y="100"/>
                </a:cubicBezTo>
                <a:cubicBezTo>
                  <a:pt x="12" y="84"/>
                  <a:pt x="23" y="68"/>
                  <a:pt x="33" y="51"/>
                </a:cubicBezTo>
                <a:cubicBezTo>
                  <a:pt x="34" y="50"/>
                  <a:pt x="34" y="50"/>
                  <a:pt x="34" y="50"/>
                </a:cubicBezTo>
                <a:lnTo>
                  <a:pt x="33" y="49"/>
                </a:lnTo>
                <a:close/>
              </a:path>
            </a:pathLst>
          </a:cu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7" name="Freeform 19"/>
          <p:cNvSpPr>
            <a:spLocks/>
          </p:cNvSpPr>
          <p:nvPr/>
        </p:nvSpPr>
        <p:spPr bwMode="auto">
          <a:xfrm>
            <a:off x="7190506" y="3039676"/>
            <a:ext cx="641944" cy="478497"/>
          </a:xfrm>
          <a:custGeom>
            <a:avLst/>
            <a:gdLst>
              <a:gd name="T0" fmla="*/ 126 w 542"/>
              <a:gd name="T1" fmla="*/ 404 h 404"/>
              <a:gd name="T2" fmla="*/ 542 w 542"/>
              <a:gd name="T3" fmla="*/ 404 h 404"/>
              <a:gd name="T4" fmla="*/ 542 w 542"/>
              <a:gd name="T5" fmla="*/ 0 h 404"/>
              <a:gd name="T6" fmla="*/ 126 w 542"/>
              <a:gd name="T7" fmla="*/ 0 h 404"/>
              <a:gd name="T8" fmla="*/ 0 w 542"/>
              <a:gd name="T9" fmla="*/ 202 h 404"/>
              <a:gd name="T10" fmla="*/ 126 w 542"/>
              <a:gd name="T11" fmla="*/ 404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42" h="404">
                <a:moveTo>
                  <a:pt x="126" y="404"/>
                </a:moveTo>
                <a:lnTo>
                  <a:pt x="542" y="404"/>
                </a:lnTo>
                <a:lnTo>
                  <a:pt x="542" y="0"/>
                </a:lnTo>
                <a:lnTo>
                  <a:pt x="126" y="0"/>
                </a:lnTo>
                <a:lnTo>
                  <a:pt x="0" y="202"/>
                </a:lnTo>
                <a:lnTo>
                  <a:pt x="126" y="404"/>
                </a:lnTo>
                <a:close/>
              </a:path>
            </a:pathLst>
          </a:custGeom>
          <a:gradFill flip="none" rotWithShape="0"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9" name="Freeform 21"/>
          <p:cNvSpPr>
            <a:spLocks/>
          </p:cNvSpPr>
          <p:nvPr/>
        </p:nvSpPr>
        <p:spPr bwMode="auto">
          <a:xfrm>
            <a:off x="1242674" y="3074220"/>
            <a:ext cx="154270" cy="449460"/>
          </a:xfrm>
          <a:custGeom>
            <a:avLst/>
            <a:gdLst>
              <a:gd name="T0" fmla="*/ 34 w 34"/>
              <a:gd name="T1" fmla="*/ 0 h 99"/>
              <a:gd name="T2" fmla="*/ 1 w 34"/>
              <a:gd name="T3" fmla="*/ 48 h 99"/>
              <a:gd name="T4" fmla="*/ 0 w 34"/>
              <a:gd name="T5" fmla="*/ 49 h 99"/>
              <a:gd name="T6" fmla="*/ 1 w 34"/>
              <a:gd name="T7" fmla="*/ 51 h 99"/>
              <a:gd name="T8" fmla="*/ 34 w 34"/>
              <a:gd name="T9" fmla="*/ 99 h 99"/>
              <a:gd name="T10" fmla="*/ 6 w 34"/>
              <a:gd name="T11" fmla="*/ 49 h 99"/>
              <a:gd name="T12" fmla="*/ 34 w 34"/>
              <a:gd name="T13" fmla="*/ 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" h="99">
                <a:moveTo>
                  <a:pt x="34" y="0"/>
                </a:moveTo>
                <a:cubicBezTo>
                  <a:pt x="22" y="15"/>
                  <a:pt x="11" y="31"/>
                  <a:pt x="1" y="48"/>
                </a:cubicBezTo>
                <a:cubicBezTo>
                  <a:pt x="0" y="49"/>
                  <a:pt x="0" y="49"/>
                  <a:pt x="0" y="49"/>
                </a:cubicBezTo>
                <a:cubicBezTo>
                  <a:pt x="1" y="51"/>
                  <a:pt x="1" y="51"/>
                  <a:pt x="1" y="51"/>
                </a:cubicBezTo>
                <a:cubicBezTo>
                  <a:pt x="11" y="67"/>
                  <a:pt x="22" y="83"/>
                  <a:pt x="34" y="99"/>
                </a:cubicBezTo>
                <a:cubicBezTo>
                  <a:pt x="26" y="82"/>
                  <a:pt x="16" y="65"/>
                  <a:pt x="6" y="49"/>
                </a:cubicBezTo>
                <a:cubicBezTo>
                  <a:pt x="16" y="33"/>
                  <a:pt x="26" y="17"/>
                  <a:pt x="34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1" name="Freeform 23"/>
          <p:cNvSpPr>
            <a:spLocks/>
          </p:cNvSpPr>
          <p:nvPr/>
        </p:nvSpPr>
        <p:spPr bwMode="auto">
          <a:xfrm>
            <a:off x="7190506" y="1617578"/>
            <a:ext cx="641944" cy="482051"/>
          </a:xfrm>
          <a:custGeom>
            <a:avLst/>
            <a:gdLst>
              <a:gd name="T0" fmla="*/ 126 w 542"/>
              <a:gd name="T1" fmla="*/ 407 h 407"/>
              <a:gd name="T2" fmla="*/ 542 w 542"/>
              <a:gd name="T3" fmla="*/ 407 h 407"/>
              <a:gd name="T4" fmla="*/ 542 w 542"/>
              <a:gd name="T5" fmla="*/ 0 h 407"/>
              <a:gd name="T6" fmla="*/ 126 w 542"/>
              <a:gd name="T7" fmla="*/ 0 h 407"/>
              <a:gd name="T8" fmla="*/ 0 w 542"/>
              <a:gd name="T9" fmla="*/ 202 h 407"/>
              <a:gd name="T10" fmla="*/ 126 w 542"/>
              <a:gd name="T11" fmla="*/ 407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42" h="407">
                <a:moveTo>
                  <a:pt x="126" y="407"/>
                </a:moveTo>
                <a:lnTo>
                  <a:pt x="542" y="407"/>
                </a:lnTo>
                <a:lnTo>
                  <a:pt x="542" y="0"/>
                </a:lnTo>
                <a:lnTo>
                  <a:pt x="126" y="0"/>
                </a:lnTo>
                <a:lnTo>
                  <a:pt x="0" y="202"/>
                </a:lnTo>
                <a:lnTo>
                  <a:pt x="126" y="407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3" name="Freeform 25"/>
          <p:cNvSpPr>
            <a:spLocks/>
          </p:cNvSpPr>
          <p:nvPr/>
        </p:nvSpPr>
        <p:spPr bwMode="auto">
          <a:xfrm>
            <a:off x="1242674" y="1651674"/>
            <a:ext cx="154270" cy="449460"/>
          </a:xfrm>
          <a:custGeom>
            <a:avLst/>
            <a:gdLst>
              <a:gd name="T0" fmla="*/ 34 w 34"/>
              <a:gd name="T1" fmla="*/ 0 h 99"/>
              <a:gd name="T2" fmla="*/ 1 w 34"/>
              <a:gd name="T3" fmla="*/ 48 h 99"/>
              <a:gd name="T4" fmla="*/ 0 w 34"/>
              <a:gd name="T5" fmla="*/ 50 h 99"/>
              <a:gd name="T6" fmla="*/ 1 w 34"/>
              <a:gd name="T7" fmla="*/ 51 h 99"/>
              <a:gd name="T8" fmla="*/ 34 w 34"/>
              <a:gd name="T9" fmla="*/ 99 h 99"/>
              <a:gd name="T10" fmla="*/ 6 w 34"/>
              <a:gd name="T11" fmla="*/ 50 h 99"/>
              <a:gd name="T12" fmla="*/ 34 w 34"/>
              <a:gd name="T13" fmla="*/ 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" h="99">
                <a:moveTo>
                  <a:pt x="34" y="0"/>
                </a:moveTo>
                <a:cubicBezTo>
                  <a:pt x="22" y="15"/>
                  <a:pt x="11" y="32"/>
                  <a:pt x="1" y="48"/>
                </a:cubicBezTo>
                <a:cubicBezTo>
                  <a:pt x="0" y="50"/>
                  <a:pt x="0" y="50"/>
                  <a:pt x="0" y="50"/>
                </a:cubicBezTo>
                <a:cubicBezTo>
                  <a:pt x="1" y="51"/>
                  <a:pt x="1" y="51"/>
                  <a:pt x="1" y="51"/>
                </a:cubicBezTo>
                <a:cubicBezTo>
                  <a:pt x="11" y="67"/>
                  <a:pt x="22" y="84"/>
                  <a:pt x="34" y="99"/>
                </a:cubicBezTo>
                <a:cubicBezTo>
                  <a:pt x="26" y="82"/>
                  <a:pt x="16" y="66"/>
                  <a:pt x="6" y="50"/>
                </a:cubicBezTo>
                <a:cubicBezTo>
                  <a:pt x="16" y="33"/>
                  <a:pt x="26" y="17"/>
                  <a:pt x="34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1384970" y="1003296"/>
            <a:ext cx="398104" cy="467957"/>
            <a:chOff x="2996620" y="1090520"/>
            <a:chExt cx="625883" cy="735704"/>
          </a:xfrm>
        </p:grpSpPr>
        <p:sp>
          <p:nvSpPr>
            <p:cNvPr id="35" name="Freeform 1613"/>
            <p:cNvSpPr>
              <a:spLocks/>
            </p:cNvSpPr>
            <p:nvPr/>
          </p:nvSpPr>
          <p:spPr bwMode="auto">
            <a:xfrm>
              <a:off x="3093847" y="1090520"/>
              <a:ext cx="528656" cy="735704"/>
            </a:xfrm>
            <a:custGeom>
              <a:avLst/>
              <a:gdLst>
                <a:gd name="T0" fmla="*/ 78 w 719"/>
                <a:gd name="T1" fmla="*/ 0 h 978"/>
                <a:gd name="T2" fmla="*/ 78 w 719"/>
                <a:gd name="T3" fmla="*/ 0 h 978"/>
                <a:gd name="T4" fmla="*/ 5 w 719"/>
                <a:gd name="T5" fmla="*/ 593 h 978"/>
                <a:gd name="T6" fmla="*/ 0 w 719"/>
                <a:gd name="T7" fmla="*/ 596 h 978"/>
                <a:gd name="T8" fmla="*/ 381 w 719"/>
                <a:gd name="T9" fmla="*/ 978 h 978"/>
                <a:gd name="T10" fmla="*/ 719 w 719"/>
                <a:gd name="T11" fmla="*/ 641 h 978"/>
                <a:gd name="T12" fmla="*/ 78 w 719"/>
                <a:gd name="T13" fmla="*/ 0 h 978"/>
                <a:gd name="connsiteX0" fmla="*/ 1015 w 9930"/>
                <a:gd name="connsiteY0" fmla="*/ 0 h 10000"/>
                <a:gd name="connsiteX1" fmla="*/ 1015 w 9930"/>
                <a:gd name="connsiteY1" fmla="*/ 0 h 10000"/>
                <a:gd name="connsiteX2" fmla="*/ 0 w 9930"/>
                <a:gd name="connsiteY2" fmla="*/ 6063 h 10000"/>
                <a:gd name="connsiteX3" fmla="*/ 5229 w 9930"/>
                <a:gd name="connsiteY3" fmla="*/ 10000 h 10000"/>
                <a:gd name="connsiteX4" fmla="*/ 9930 w 9930"/>
                <a:gd name="connsiteY4" fmla="*/ 6554 h 10000"/>
                <a:gd name="connsiteX5" fmla="*/ 1015 w 9930"/>
                <a:gd name="connsiteY5" fmla="*/ 0 h 10000"/>
                <a:gd name="connsiteX0" fmla="*/ 865 w 9843"/>
                <a:gd name="connsiteY0" fmla="*/ 0 h 10000"/>
                <a:gd name="connsiteX1" fmla="*/ 865 w 9843"/>
                <a:gd name="connsiteY1" fmla="*/ 0 h 10000"/>
                <a:gd name="connsiteX2" fmla="*/ 0 w 9843"/>
                <a:gd name="connsiteY2" fmla="*/ 6120 h 10000"/>
                <a:gd name="connsiteX3" fmla="*/ 5109 w 9843"/>
                <a:gd name="connsiteY3" fmla="*/ 10000 h 10000"/>
                <a:gd name="connsiteX4" fmla="*/ 9843 w 9843"/>
                <a:gd name="connsiteY4" fmla="*/ 6554 h 10000"/>
                <a:gd name="connsiteX5" fmla="*/ 865 w 984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43" h="10000">
                  <a:moveTo>
                    <a:pt x="865" y="0"/>
                  </a:moveTo>
                  <a:lnTo>
                    <a:pt x="865" y="0"/>
                  </a:lnTo>
                  <a:lnTo>
                    <a:pt x="0" y="6120"/>
                  </a:lnTo>
                  <a:lnTo>
                    <a:pt x="5109" y="10000"/>
                  </a:lnTo>
                  <a:lnTo>
                    <a:pt x="9843" y="6554"/>
                  </a:lnTo>
                  <a:lnTo>
                    <a:pt x="865" y="0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75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36" name="Freeform 1609"/>
            <p:cNvSpPr>
              <a:spLocks/>
            </p:cNvSpPr>
            <p:nvPr/>
          </p:nvSpPr>
          <p:spPr bwMode="auto">
            <a:xfrm>
              <a:off x="2996620" y="1090520"/>
              <a:ext cx="143682" cy="446083"/>
            </a:xfrm>
            <a:custGeom>
              <a:avLst/>
              <a:gdLst>
                <a:gd name="T0" fmla="*/ 118 w 191"/>
                <a:gd name="T1" fmla="*/ 593 h 593"/>
                <a:gd name="T2" fmla="*/ 118 w 191"/>
                <a:gd name="T3" fmla="*/ 64 h 593"/>
                <a:gd name="T4" fmla="*/ 0 w 191"/>
                <a:gd name="T5" fmla="*/ 64 h 593"/>
                <a:gd name="T6" fmla="*/ 0 w 191"/>
                <a:gd name="T7" fmla="*/ 0 h 593"/>
                <a:gd name="T8" fmla="*/ 191 w 191"/>
                <a:gd name="T9" fmla="*/ 0 h 593"/>
                <a:gd name="T10" fmla="*/ 191 w 191"/>
                <a:gd name="T11" fmla="*/ 593 h 593"/>
                <a:gd name="T12" fmla="*/ 118 w 191"/>
                <a:gd name="T13" fmla="*/ 593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1" h="593">
                  <a:moveTo>
                    <a:pt x="118" y="593"/>
                  </a:moveTo>
                  <a:lnTo>
                    <a:pt x="118" y="64"/>
                  </a:lnTo>
                  <a:lnTo>
                    <a:pt x="0" y="64"/>
                  </a:lnTo>
                  <a:lnTo>
                    <a:pt x="0" y="0"/>
                  </a:lnTo>
                  <a:lnTo>
                    <a:pt x="191" y="0"/>
                  </a:lnTo>
                  <a:lnTo>
                    <a:pt x="191" y="593"/>
                  </a:lnTo>
                  <a:lnTo>
                    <a:pt x="118" y="5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328487" y="2440443"/>
            <a:ext cx="421544" cy="457910"/>
            <a:chOff x="6203612" y="1055324"/>
            <a:chExt cx="662734" cy="719906"/>
          </a:xfrm>
        </p:grpSpPr>
        <p:sp>
          <p:nvSpPr>
            <p:cNvPr id="38" name="Freeform 1615"/>
            <p:cNvSpPr>
              <a:spLocks/>
            </p:cNvSpPr>
            <p:nvPr/>
          </p:nvSpPr>
          <p:spPr bwMode="auto">
            <a:xfrm>
              <a:off x="6224673" y="1086918"/>
              <a:ext cx="641673" cy="688312"/>
            </a:xfrm>
            <a:custGeom>
              <a:avLst/>
              <a:gdLst>
                <a:gd name="T0" fmla="*/ 385 w 853"/>
                <a:gd name="T1" fmla="*/ 0 h 915"/>
                <a:gd name="T2" fmla="*/ 367 w 853"/>
                <a:gd name="T3" fmla="*/ 17 h 915"/>
                <a:gd name="T4" fmla="*/ 367 w 853"/>
                <a:gd name="T5" fmla="*/ 189 h 915"/>
                <a:gd name="T6" fmla="*/ 329 w 853"/>
                <a:gd name="T7" fmla="*/ 244 h 915"/>
                <a:gd name="T8" fmla="*/ 383 w 853"/>
                <a:gd name="T9" fmla="*/ 369 h 915"/>
                <a:gd name="T10" fmla="*/ 362 w 853"/>
                <a:gd name="T11" fmla="*/ 482 h 915"/>
                <a:gd name="T12" fmla="*/ 206 w 853"/>
                <a:gd name="T13" fmla="*/ 513 h 915"/>
                <a:gd name="T14" fmla="*/ 15 w 853"/>
                <a:gd name="T15" fmla="*/ 492 h 915"/>
                <a:gd name="T16" fmla="*/ 0 w 853"/>
                <a:gd name="T17" fmla="*/ 508 h 915"/>
                <a:gd name="T18" fmla="*/ 407 w 853"/>
                <a:gd name="T19" fmla="*/ 915 h 915"/>
                <a:gd name="T20" fmla="*/ 853 w 853"/>
                <a:gd name="T21" fmla="*/ 468 h 915"/>
                <a:gd name="T22" fmla="*/ 385 w 853"/>
                <a:gd name="T23" fmla="*/ 0 h 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3" h="915">
                  <a:moveTo>
                    <a:pt x="385" y="0"/>
                  </a:moveTo>
                  <a:lnTo>
                    <a:pt x="367" y="17"/>
                  </a:lnTo>
                  <a:lnTo>
                    <a:pt x="367" y="189"/>
                  </a:lnTo>
                  <a:lnTo>
                    <a:pt x="329" y="244"/>
                  </a:lnTo>
                  <a:lnTo>
                    <a:pt x="383" y="369"/>
                  </a:lnTo>
                  <a:lnTo>
                    <a:pt x="362" y="482"/>
                  </a:lnTo>
                  <a:lnTo>
                    <a:pt x="206" y="513"/>
                  </a:lnTo>
                  <a:lnTo>
                    <a:pt x="15" y="492"/>
                  </a:lnTo>
                  <a:lnTo>
                    <a:pt x="0" y="508"/>
                  </a:lnTo>
                  <a:lnTo>
                    <a:pt x="407" y="915"/>
                  </a:lnTo>
                  <a:lnTo>
                    <a:pt x="853" y="468"/>
                  </a:lnTo>
                  <a:lnTo>
                    <a:pt x="385" y="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75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39" name="Freeform 1611"/>
            <p:cNvSpPr>
              <a:spLocks/>
            </p:cNvSpPr>
            <p:nvPr/>
          </p:nvSpPr>
          <p:spPr bwMode="auto">
            <a:xfrm>
              <a:off x="6203612" y="1055324"/>
              <a:ext cx="343029" cy="447594"/>
            </a:xfrm>
            <a:custGeom>
              <a:avLst/>
              <a:gdLst>
                <a:gd name="T0" fmla="*/ 193 w 193"/>
                <a:gd name="T1" fmla="*/ 164 h 252"/>
                <a:gd name="T2" fmla="*/ 193 w 193"/>
                <a:gd name="T3" fmla="*/ 182 h 252"/>
                <a:gd name="T4" fmla="*/ 191 w 193"/>
                <a:gd name="T5" fmla="*/ 200 h 252"/>
                <a:gd name="T6" fmla="*/ 170 w 193"/>
                <a:gd name="T7" fmla="*/ 238 h 252"/>
                <a:gd name="T8" fmla="*/ 129 w 193"/>
                <a:gd name="T9" fmla="*/ 251 h 252"/>
                <a:gd name="T10" fmla="*/ 96 w 193"/>
                <a:gd name="T11" fmla="*/ 252 h 252"/>
                <a:gd name="T12" fmla="*/ 63 w 193"/>
                <a:gd name="T13" fmla="*/ 251 h 252"/>
                <a:gd name="T14" fmla="*/ 15 w 193"/>
                <a:gd name="T15" fmla="*/ 233 h 252"/>
                <a:gd name="T16" fmla="*/ 0 w 193"/>
                <a:gd name="T17" fmla="*/ 185 h 252"/>
                <a:gd name="T18" fmla="*/ 0 w 193"/>
                <a:gd name="T19" fmla="*/ 160 h 252"/>
                <a:gd name="T20" fmla="*/ 29 w 193"/>
                <a:gd name="T21" fmla="*/ 160 h 252"/>
                <a:gd name="T22" fmla="*/ 29 w 193"/>
                <a:gd name="T23" fmla="*/ 185 h 252"/>
                <a:gd name="T24" fmla="*/ 38 w 193"/>
                <a:gd name="T25" fmla="*/ 214 h 252"/>
                <a:gd name="T26" fmla="*/ 67 w 193"/>
                <a:gd name="T27" fmla="*/ 225 h 252"/>
                <a:gd name="T28" fmla="*/ 96 w 193"/>
                <a:gd name="T29" fmla="*/ 226 h 252"/>
                <a:gd name="T30" fmla="*/ 121 w 193"/>
                <a:gd name="T31" fmla="*/ 225 h 252"/>
                <a:gd name="T32" fmla="*/ 137 w 193"/>
                <a:gd name="T33" fmla="*/ 223 h 252"/>
                <a:gd name="T34" fmla="*/ 148 w 193"/>
                <a:gd name="T35" fmla="*/ 218 h 252"/>
                <a:gd name="T36" fmla="*/ 156 w 193"/>
                <a:gd name="T37" fmla="*/ 209 h 252"/>
                <a:gd name="T38" fmla="*/ 161 w 193"/>
                <a:gd name="T39" fmla="*/ 194 h 252"/>
                <a:gd name="T40" fmla="*/ 163 w 193"/>
                <a:gd name="T41" fmla="*/ 178 h 252"/>
                <a:gd name="T42" fmla="*/ 161 w 193"/>
                <a:gd name="T43" fmla="*/ 162 h 252"/>
                <a:gd name="T44" fmla="*/ 150 w 193"/>
                <a:gd name="T45" fmla="*/ 140 h 252"/>
                <a:gd name="T46" fmla="*/ 125 w 193"/>
                <a:gd name="T47" fmla="*/ 135 h 252"/>
                <a:gd name="T48" fmla="*/ 51 w 193"/>
                <a:gd name="T49" fmla="*/ 135 h 252"/>
                <a:gd name="T50" fmla="*/ 51 w 193"/>
                <a:gd name="T51" fmla="*/ 110 h 252"/>
                <a:gd name="T52" fmla="*/ 127 w 193"/>
                <a:gd name="T53" fmla="*/ 110 h 252"/>
                <a:gd name="T54" fmla="*/ 150 w 193"/>
                <a:gd name="T55" fmla="*/ 102 h 252"/>
                <a:gd name="T56" fmla="*/ 160 w 193"/>
                <a:gd name="T57" fmla="*/ 81 h 252"/>
                <a:gd name="T58" fmla="*/ 161 w 193"/>
                <a:gd name="T59" fmla="*/ 72 h 252"/>
                <a:gd name="T60" fmla="*/ 161 w 193"/>
                <a:gd name="T61" fmla="*/ 62 h 252"/>
                <a:gd name="T62" fmla="*/ 157 w 193"/>
                <a:gd name="T63" fmla="*/ 45 h 252"/>
                <a:gd name="T64" fmla="*/ 148 w 193"/>
                <a:gd name="T65" fmla="*/ 35 h 252"/>
                <a:gd name="T66" fmla="*/ 136 w 193"/>
                <a:gd name="T67" fmla="*/ 29 h 252"/>
                <a:gd name="T68" fmla="*/ 120 w 193"/>
                <a:gd name="T69" fmla="*/ 26 h 252"/>
                <a:gd name="T70" fmla="*/ 108 w 193"/>
                <a:gd name="T71" fmla="*/ 26 h 252"/>
                <a:gd name="T72" fmla="*/ 96 w 193"/>
                <a:gd name="T73" fmla="*/ 26 h 252"/>
                <a:gd name="T74" fmla="*/ 83 w 193"/>
                <a:gd name="T75" fmla="*/ 26 h 252"/>
                <a:gd name="T76" fmla="*/ 72 w 193"/>
                <a:gd name="T77" fmla="*/ 27 h 252"/>
                <a:gd name="T78" fmla="*/ 39 w 193"/>
                <a:gd name="T79" fmla="*/ 39 h 252"/>
                <a:gd name="T80" fmla="*/ 29 w 193"/>
                <a:gd name="T81" fmla="*/ 73 h 252"/>
                <a:gd name="T82" fmla="*/ 29 w 193"/>
                <a:gd name="T83" fmla="*/ 85 h 252"/>
                <a:gd name="T84" fmla="*/ 0 w 193"/>
                <a:gd name="T85" fmla="*/ 85 h 252"/>
                <a:gd name="T86" fmla="*/ 0 w 193"/>
                <a:gd name="T87" fmla="*/ 64 h 252"/>
                <a:gd name="T88" fmla="*/ 5 w 193"/>
                <a:gd name="T89" fmla="*/ 38 h 252"/>
                <a:gd name="T90" fmla="*/ 18 w 193"/>
                <a:gd name="T91" fmla="*/ 19 h 252"/>
                <a:gd name="T92" fmla="*/ 41 w 193"/>
                <a:gd name="T93" fmla="*/ 6 h 252"/>
                <a:gd name="T94" fmla="*/ 69 w 193"/>
                <a:gd name="T95" fmla="*/ 1 h 252"/>
                <a:gd name="T96" fmla="*/ 104 w 193"/>
                <a:gd name="T97" fmla="*/ 0 h 252"/>
                <a:gd name="T98" fmla="*/ 139 w 193"/>
                <a:gd name="T99" fmla="*/ 2 h 252"/>
                <a:gd name="T100" fmla="*/ 174 w 193"/>
                <a:gd name="T101" fmla="*/ 18 h 252"/>
                <a:gd name="T102" fmla="*/ 190 w 193"/>
                <a:gd name="T103" fmla="*/ 52 h 252"/>
                <a:gd name="T104" fmla="*/ 192 w 193"/>
                <a:gd name="T105" fmla="*/ 69 h 252"/>
                <a:gd name="T106" fmla="*/ 190 w 193"/>
                <a:gd name="T107" fmla="*/ 86 h 252"/>
                <a:gd name="T108" fmla="*/ 182 w 193"/>
                <a:gd name="T109" fmla="*/ 107 h 252"/>
                <a:gd name="T110" fmla="*/ 164 w 193"/>
                <a:gd name="T111" fmla="*/ 122 h 252"/>
                <a:gd name="T112" fmla="*/ 184 w 193"/>
                <a:gd name="T113" fmla="*/ 139 h 252"/>
                <a:gd name="T114" fmla="*/ 193 w 193"/>
                <a:gd name="T115" fmla="*/ 164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3" h="252">
                  <a:moveTo>
                    <a:pt x="193" y="164"/>
                  </a:moveTo>
                  <a:cubicBezTo>
                    <a:pt x="193" y="170"/>
                    <a:pt x="193" y="176"/>
                    <a:pt x="193" y="182"/>
                  </a:cubicBezTo>
                  <a:cubicBezTo>
                    <a:pt x="193" y="188"/>
                    <a:pt x="192" y="194"/>
                    <a:pt x="191" y="200"/>
                  </a:cubicBezTo>
                  <a:cubicBezTo>
                    <a:pt x="188" y="218"/>
                    <a:pt x="181" y="231"/>
                    <a:pt x="170" y="238"/>
                  </a:cubicBezTo>
                  <a:cubicBezTo>
                    <a:pt x="160" y="245"/>
                    <a:pt x="146" y="250"/>
                    <a:pt x="129" y="251"/>
                  </a:cubicBezTo>
                  <a:cubicBezTo>
                    <a:pt x="118" y="251"/>
                    <a:pt x="107" y="251"/>
                    <a:pt x="96" y="252"/>
                  </a:cubicBezTo>
                  <a:cubicBezTo>
                    <a:pt x="85" y="252"/>
                    <a:pt x="74" y="252"/>
                    <a:pt x="63" y="251"/>
                  </a:cubicBezTo>
                  <a:cubicBezTo>
                    <a:pt x="41" y="251"/>
                    <a:pt x="25" y="245"/>
                    <a:pt x="15" y="233"/>
                  </a:cubicBezTo>
                  <a:cubicBezTo>
                    <a:pt x="5" y="222"/>
                    <a:pt x="0" y="206"/>
                    <a:pt x="0" y="185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29" y="160"/>
                    <a:pt x="29" y="160"/>
                    <a:pt x="29" y="160"/>
                  </a:cubicBezTo>
                  <a:cubicBezTo>
                    <a:pt x="29" y="185"/>
                    <a:pt x="29" y="185"/>
                    <a:pt x="29" y="185"/>
                  </a:cubicBezTo>
                  <a:cubicBezTo>
                    <a:pt x="29" y="197"/>
                    <a:pt x="32" y="207"/>
                    <a:pt x="38" y="214"/>
                  </a:cubicBezTo>
                  <a:cubicBezTo>
                    <a:pt x="44" y="221"/>
                    <a:pt x="54" y="225"/>
                    <a:pt x="67" y="225"/>
                  </a:cubicBezTo>
                  <a:cubicBezTo>
                    <a:pt x="77" y="226"/>
                    <a:pt x="87" y="226"/>
                    <a:pt x="96" y="226"/>
                  </a:cubicBezTo>
                  <a:cubicBezTo>
                    <a:pt x="105" y="226"/>
                    <a:pt x="113" y="226"/>
                    <a:pt x="121" y="225"/>
                  </a:cubicBezTo>
                  <a:cubicBezTo>
                    <a:pt x="127" y="225"/>
                    <a:pt x="132" y="224"/>
                    <a:pt x="137" y="223"/>
                  </a:cubicBezTo>
                  <a:cubicBezTo>
                    <a:pt x="141" y="222"/>
                    <a:pt x="145" y="220"/>
                    <a:pt x="148" y="218"/>
                  </a:cubicBezTo>
                  <a:cubicBezTo>
                    <a:pt x="152" y="216"/>
                    <a:pt x="154" y="213"/>
                    <a:pt x="156" y="209"/>
                  </a:cubicBezTo>
                  <a:cubicBezTo>
                    <a:pt x="159" y="205"/>
                    <a:pt x="160" y="200"/>
                    <a:pt x="161" y="194"/>
                  </a:cubicBezTo>
                  <a:cubicBezTo>
                    <a:pt x="162" y="189"/>
                    <a:pt x="163" y="184"/>
                    <a:pt x="163" y="178"/>
                  </a:cubicBezTo>
                  <a:cubicBezTo>
                    <a:pt x="163" y="173"/>
                    <a:pt x="162" y="167"/>
                    <a:pt x="161" y="162"/>
                  </a:cubicBezTo>
                  <a:cubicBezTo>
                    <a:pt x="160" y="151"/>
                    <a:pt x="156" y="144"/>
                    <a:pt x="150" y="140"/>
                  </a:cubicBezTo>
                  <a:cubicBezTo>
                    <a:pt x="144" y="137"/>
                    <a:pt x="136" y="135"/>
                    <a:pt x="125" y="135"/>
                  </a:cubicBezTo>
                  <a:cubicBezTo>
                    <a:pt x="51" y="135"/>
                    <a:pt x="51" y="135"/>
                    <a:pt x="51" y="135"/>
                  </a:cubicBezTo>
                  <a:cubicBezTo>
                    <a:pt x="51" y="110"/>
                    <a:pt x="51" y="110"/>
                    <a:pt x="51" y="110"/>
                  </a:cubicBezTo>
                  <a:cubicBezTo>
                    <a:pt x="127" y="110"/>
                    <a:pt x="127" y="110"/>
                    <a:pt x="127" y="110"/>
                  </a:cubicBezTo>
                  <a:cubicBezTo>
                    <a:pt x="136" y="110"/>
                    <a:pt x="144" y="107"/>
                    <a:pt x="150" y="102"/>
                  </a:cubicBezTo>
                  <a:cubicBezTo>
                    <a:pt x="156" y="98"/>
                    <a:pt x="159" y="90"/>
                    <a:pt x="160" y="81"/>
                  </a:cubicBezTo>
                  <a:cubicBezTo>
                    <a:pt x="161" y="78"/>
                    <a:pt x="161" y="75"/>
                    <a:pt x="161" y="72"/>
                  </a:cubicBezTo>
                  <a:cubicBezTo>
                    <a:pt x="161" y="68"/>
                    <a:pt x="161" y="65"/>
                    <a:pt x="161" y="62"/>
                  </a:cubicBezTo>
                  <a:cubicBezTo>
                    <a:pt x="161" y="55"/>
                    <a:pt x="159" y="50"/>
                    <a:pt x="157" y="45"/>
                  </a:cubicBezTo>
                  <a:cubicBezTo>
                    <a:pt x="155" y="41"/>
                    <a:pt x="152" y="37"/>
                    <a:pt x="148" y="35"/>
                  </a:cubicBezTo>
                  <a:cubicBezTo>
                    <a:pt x="145" y="32"/>
                    <a:pt x="140" y="30"/>
                    <a:pt x="136" y="29"/>
                  </a:cubicBezTo>
                  <a:cubicBezTo>
                    <a:pt x="131" y="27"/>
                    <a:pt x="125" y="27"/>
                    <a:pt x="120" y="26"/>
                  </a:cubicBezTo>
                  <a:cubicBezTo>
                    <a:pt x="116" y="26"/>
                    <a:pt x="112" y="26"/>
                    <a:pt x="108" y="26"/>
                  </a:cubicBezTo>
                  <a:cubicBezTo>
                    <a:pt x="104" y="26"/>
                    <a:pt x="100" y="26"/>
                    <a:pt x="96" y="26"/>
                  </a:cubicBezTo>
                  <a:cubicBezTo>
                    <a:pt x="92" y="26"/>
                    <a:pt x="87" y="26"/>
                    <a:pt x="83" y="26"/>
                  </a:cubicBezTo>
                  <a:cubicBezTo>
                    <a:pt x="79" y="27"/>
                    <a:pt x="75" y="27"/>
                    <a:pt x="72" y="27"/>
                  </a:cubicBezTo>
                  <a:cubicBezTo>
                    <a:pt x="57" y="28"/>
                    <a:pt x="46" y="32"/>
                    <a:pt x="39" y="39"/>
                  </a:cubicBezTo>
                  <a:cubicBezTo>
                    <a:pt x="33" y="47"/>
                    <a:pt x="29" y="58"/>
                    <a:pt x="29" y="73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55"/>
                    <a:pt x="1" y="46"/>
                    <a:pt x="5" y="38"/>
                  </a:cubicBezTo>
                  <a:cubicBezTo>
                    <a:pt x="8" y="31"/>
                    <a:pt x="12" y="24"/>
                    <a:pt x="18" y="19"/>
                  </a:cubicBezTo>
                  <a:cubicBezTo>
                    <a:pt x="25" y="13"/>
                    <a:pt x="32" y="9"/>
                    <a:pt x="41" y="6"/>
                  </a:cubicBezTo>
                  <a:cubicBezTo>
                    <a:pt x="50" y="3"/>
                    <a:pt x="60" y="1"/>
                    <a:pt x="69" y="1"/>
                  </a:cubicBezTo>
                  <a:cubicBezTo>
                    <a:pt x="80" y="0"/>
                    <a:pt x="92" y="0"/>
                    <a:pt x="104" y="0"/>
                  </a:cubicBezTo>
                  <a:cubicBezTo>
                    <a:pt x="116" y="1"/>
                    <a:pt x="128" y="1"/>
                    <a:pt x="139" y="2"/>
                  </a:cubicBezTo>
                  <a:cubicBezTo>
                    <a:pt x="153" y="4"/>
                    <a:pt x="164" y="9"/>
                    <a:pt x="174" y="18"/>
                  </a:cubicBezTo>
                  <a:cubicBezTo>
                    <a:pt x="183" y="26"/>
                    <a:pt x="188" y="38"/>
                    <a:pt x="190" y="52"/>
                  </a:cubicBezTo>
                  <a:cubicBezTo>
                    <a:pt x="191" y="58"/>
                    <a:pt x="192" y="63"/>
                    <a:pt x="192" y="69"/>
                  </a:cubicBezTo>
                  <a:cubicBezTo>
                    <a:pt x="191" y="75"/>
                    <a:pt x="191" y="80"/>
                    <a:pt x="190" y="86"/>
                  </a:cubicBezTo>
                  <a:cubicBezTo>
                    <a:pt x="189" y="93"/>
                    <a:pt x="186" y="100"/>
                    <a:pt x="182" y="107"/>
                  </a:cubicBezTo>
                  <a:cubicBezTo>
                    <a:pt x="177" y="114"/>
                    <a:pt x="171" y="118"/>
                    <a:pt x="164" y="122"/>
                  </a:cubicBezTo>
                  <a:cubicBezTo>
                    <a:pt x="172" y="125"/>
                    <a:pt x="179" y="131"/>
                    <a:pt x="184" y="139"/>
                  </a:cubicBezTo>
                  <a:cubicBezTo>
                    <a:pt x="189" y="147"/>
                    <a:pt x="192" y="155"/>
                    <a:pt x="193" y="1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449991" y="3166762"/>
            <a:ext cx="429676" cy="449776"/>
            <a:chOff x="7784404" y="1024963"/>
            <a:chExt cx="675518" cy="707118"/>
          </a:xfrm>
        </p:grpSpPr>
        <p:sp>
          <p:nvSpPr>
            <p:cNvPr id="41" name="Freeform 1616"/>
            <p:cNvSpPr>
              <a:spLocks/>
            </p:cNvSpPr>
            <p:nvPr/>
          </p:nvSpPr>
          <p:spPr bwMode="auto">
            <a:xfrm>
              <a:off x="7785909" y="1024963"/>
              <a:ext cx="674013" cy="707118"/>
            </a:xfrm>
            <a:custGeom>
              <a:avLst/>
              <a:gdLst>
                <a:gd name="T0" fmla="*/ 390 w 896"/>
                <a:gd name="T1" fmla="*/ 0 h 940"/>
                <a:gd name="T2" fmla="*/ 343 w 896"/>
                <a:gd name="T3" fmla="*/ 25 h 940"/>
                <a:gd name="T4" fmla="*/ 355 w 896"/>
                <a:gd name="T5" fmla="*/ 77 h 940"/>
                <a:gd name="T6" fmla="*/ 355 w 896"/>
                <a:gd name="T7" fmla="*/ 451 h 940"/>
                <a:gd name="T8" fmla="*/ 31 w 896"/>
                <a:gd name="T9" fmla="*/ 451 h 940"/>
                <a:gd name="T10" fmla="*/ 0 w 896"/>
                <a:gd name="T11" fmla="*/ 481 h 940"/>
                <a:gd name="T12" fmla="*/ 459 w 896"/>
                <a:gd name="T13" fmla="*/ 940 h 940"/>
                <a:gd name="T14" fmla="*/ 896 w 896"/>
                <a:gd name="T15" fmla="*/ 503 h 940"/>
                <a:gd name="T16" fmla="*/ 390 w 896"/>
                <a:gd name="T17" fmla="*/ 0 h 9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6" h="940">
                  <a:moveTo>
                    <a:pt x="390" y="0"/>
                  </a:moveTo>
                  <a:lnTo>
                    <a:pt x="343" y="25"/>
                  </a:lnTo>
                  <a:lnTo>
                    <a:pt x="355" y="77"/>
                  </a:lnTo>
                  <a:lnTo>
                    <a:pt x="355" y="451"/>
                  </a:lnTo>
                  <a:lnTo>
                    <a:pt x="31" y="451"/>
                  </a:lnTo>
                  <a:lnTo>
                    <a:pt x="0" y="481"/>
                  </a:lnTo>
                  <a:lnTo>
                    <a:pt x="459" y="940"/>
                  </a:lnTo>
                  <a:lnTo>
                    <a:pt x="896" y="503"/>
                  </a:lnTo>
                  <a:lnTo>
                    <a:pt x="390" y="0"/>
                  </a:lnTo>
                  <a:close/>
                </a:path>
              </a:pathLst>
            </a:custGeom>
            <a:gradFill>
              <a:gsLst>
                <a:gs pos="0">
                  <a:schemeClr val="accent5">
                    <a:lumMod val="75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2" name="Freeform 1612"/>
            <p:cNvSpPr>
              <a:spLocks noEditPoints="1"/>
            </p:cNvSpPr>
            <p:nvPr/>
          </p:nvSpPr>
          <p:spPr bwMode="auto">
            <a:xfrm>
              <a:off x="7784404" y="1024963"/>
              <a:ext cx="346789" cy="443831"/>
            </a:xfrm>
            <a:custGeom>
              <a:avLst/>
              <a:gdLst>
                <a:gd name="T0" fmla="*/ 387 w 461"/>
                <a:gd name="T1" fmla="*/ 481 h 590"/>
                <a:gd name="T2" fmla="*/ 387 w 461"/>
                <a:gd name="T3" fmla="*/ 590 h 590"/>
                <a:gd name="T4" fmla="*/ 316 w 461"/>
                <a:gd name="T5" fmla="*/ 590 h 590"/>
                <a:gd name="T6" fmla="*/ 316 w 461"/>
                <a:gd name="T7" fmla="*/ 481 h 590"/>
                <a:gd name="T8" fmla="*/ 0 w 461"/>
                <a:gd name="T9" fmla="*/ 481 h 590"/>
                <a:gd name="T10" fmla="*/ 0 w 461"/>
                <a:gd name="T11" fmla="*/ 418 h 590"/>
                <a:gd name="T12" fmla="*/ 260 w 461"/>
                <a:gd name="T13" fmla="*/ 0 h 590"/>
                <a:gd name="T14" fmla="*/ 387 w 461"/>
                <a:gd name="T15" fmla="*/ 0 h 590"/>
                <a:gd name="T16" fmla="*/ 387 w 461"/>
                <a:gd name="T17" fmla="*/ 420 h 590"/>
                <a:gd name="T18" fmla="*/ 461 w 461"/>
                <a:gd name="T19" fmla="*/ 420 h 590"/>
                <a:gd name="T20" fmla="*/ 461 w 461"/>
                <a:gd name="T21" fmla="*/ 481 h 590"/>
                <a:gd name="T22" fmla="*/ 387 w 461"/>
                <a:gd name="T23" fmla="*/ 481 h 590"/>
                <a:gd name="T24" fmla="*/ 316 w 461"/>
                <a:gd name="T25" fmla="*/ 63 h 590"/>
                <a:gd name="T26" fmla="*/ 298 w 461"/>
                <a:gd name="T27" fmla="*/ 63 h 590"/>
                <a:gd name="T28" fmla="*/ 80 w 461"/>
                <a:gd name="T29" fmla="*/ 420 h 590"/>
                <a:gd name="T30" fmla="*/ 316 w 461"/>
                <a:gd name="T31" fmla="*/ 420 h 590"/>
                <a:gd name="T32" fmla="*/ 316 w 461"/>
                <a:gd name="T33" fmla="*/ 63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1" h="590">
                  <a:moveTo>
                    <a:pt x="387" y="481"/>
                  </a:moveTo>
                  <a:lnTo>
                    <a:pt x="387" y="590"/>
                  </a:lnTo>
                  <a:lnTo>
                    <a:pt x="316" y="590"/>
                  </a:lnTo>
                  <a:lnTo>
                    <a:pt x="316" y="481"/>
                  </a:lnTo>
                  <a:lnTo>
                    <a:pt x="0" y="481"/>
                  </a:lnTo>
                  <a:lnTo>
                    <a:pt x="0" y="418"/>
                  </a:lnTo>
                  <a:lnTo>
                    <a:pt x="260" y="0"/>
                  </a:lnTo>
                  <a:lnTo>
                    <a:pt x="387" y="0"/>
                  </a:lnTo>
                  <a:lnTo>
                    <a:pt x="387" y="420"/>
                  </a:lnTo>
                  <a:lnTo>
                    <a:pt x="461" y="420"/>
                  </a:lnTo>
                  <a:lnTo>
                    <a:pt x="461" y="481"/>
                  </a:lnTo>
                  <a:lnTo>
                    <a:pt x="387" y="481"/>
                  </a:lnTo>
                  <a:close/>
                  <a:moveTo>
                    <a:pt x="316" y="63"/>
                  </a:moveTo>
                  <a:lnTo>
                    <a:pt x="298" y="63"/>
                  </a:lnTo>
                  <a:lnTo>
                    <a:pt x="80" y="420"/>
                  </a:lnTo>
                  <a:lnTo>
                    <a:pt x="316" y="420"/>
                  </a:lnTo>
                  <a:lnTo>
                    <a:pt x="316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461763" y="1740113"/>
            <a:ext cx="425275" cy="475748"/>
            <a:chOff x="4588776" y="1100333"/>
            <a:chExt cx="668599" cy="747956"/>
          </a:xfrm>
        </p:grpSpPr>
        <p:sp>
          <p:nvSpPr>
            <p:cNvPr id="44" name="Freeform 1614"/>
            <p:cNvSpPr>
              <a:spLocks/>
            </p:cNvSpPr>
            <p:nvPr/>
          </p:nvSpPr>
          <p:spPr bwMode="auto">
            <a:xfrm>
              <a:off x="4588776" y="1129830"/>
              <a:ext cx="668599" cy="718459"/>
            </a:xfrm>
            <a:custGeom>
              <a:avLst/>
              <a:gdLst>
                <a:gd name="T0" fmla="*/ 406 w 952"/>
                <a:gd name="T1" fmla="*/ 0 h 1023"/>
                <a:gd name="T2" fmla="*/ 406 w 952"/>
                <a:gd name="T3" fmla="*/ 0 h 1023"/>
                <a:gd name="T4" fmla="*/ 375 w 952"/>
                <a:gd name="T5" fmla="*/ 215 h 1023"/>
                <a:gd name="T6" fmla="*/ 61 w 952"/>
                <a:gd name="T7" fmla="*/ 357 h 1023"/>
                <a:gd name="T8" fmla="*/ 21 w 952"/>
                <a:gd name="T9" fmla="*/ 525 h 1023"/>
                <a:gd name="T10" fmla="*/ 0 w 952"/>
                <a:gd name="T11" fmla="*/ 551 h 1023"/>
                <a:gd name="T12" fmla="*/ 0 w 952"/>
                <a:gd name="T13" fmla="*/ 551 h 1023"/>
                <a:gd name="T14" fmla="*/ 472 w 952"/>
                <a:gd name="T15" fmla="*/ 1023 h 1023"/>
                <a:gd name="T16" fmla="*/ 952 w 952"/>
                <a:gd name="T17" fmla="*/ 546 h 1023"/>
                <a:gd name="T18" fmla="*/ 406 w 952"/>
                <a:gd name="T19" fmla="*/ 0 h 10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2" h="1023">
                  <a:moveTo>
                    <a:pt x="406" y="0"/>
                  </a:moveTo>
                  <a:lnTo>
                    <a:pt x="406" y="0"/>
                  </a:lnTo>
                  <a:lnTo>
                    <a:pt x="375" y="215"/>
                  </a:lnTo>
                  <a:lnTo>
                    <a:pt x="61" y="357"/>
                  </a:lnTo>
                  <a:lnTo>
                    <a:pt x="21" y="525"/>
                  </a:lnTo>
                  <a:lnTo>
                    <a:pt x="0" y="551"/>
                  </a:lnTo>
                  <a:lnTo>
                    <a:pt x="0" y="551"/>
                  </a:lnTo>
                  <a:lnTo>
                    <a:pt x="472" y="1023"/>
                  </a:lnTo>
                  <a:lnTo>
                    <a:pt x="952" y="546"/>
                  </a:lnTo>
                  <a:lnTo>
                    <a:pt x="406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5" name="Freeform 1610"/>
            <p:cNvSpPr>
              <a:spLocks/>
            </p:cNvSpPr>
            <p:nvPr/>
          </p:nvSpPr>
          <p:spPr bwMode="auto">
            <a:xfrm>
              <a:off x="4590182" y="1100333"/>
              <a:ext cx="315338" cy="416468"/>
            </a:xfrm>
            <a:custGeom>
              <a:avLst/>
              <a:gdLst>
                <a:gd name="T0" fmla="*/ 0 w 190"/>
                <a:gd name="T1" fmla="*/ 251 h 251"/>
                <a:gd name="T2" fmla="*/ 0 w 190"/>
                <a:gd name="T3" fmla="*/ 196 h 251"/>
                <a:gd name="T4" fmla="*/ 6 w 190"/>
                <a:gd name="T5" fmla="*/ 169 h 251"/>
                <a:gd name="T6" fmla="*/ 26 w 190"/>
                <a:gd name="T7" fmla="*/ 151 h 251"/>
                <a:gd name="T8" fmla="*/ 51 w 190"/>
                <a:gd name="T9" fmla="*/ 141 h 251"/>
                <a:gd name="T10" fmla="*/ 79 w 190"/>
                <a:gd name="T11" fmla="*/ 130 h 251"/>
                <a:gd name="T12" fmla="*/ 106 w 190"/>
                <a:gd name="T13" fmla="*/ 120 h 251"/>
                <a:gd name="T14" fmla="*/ 130 w 190"/>
                <a:gd name="T15" fmla="*/ 111 h 251"/>
                <a:gd name="T16" fmla="*/ 148 w 190"/>
                <a:gd name="T17" fmla="*/ 100 h 251"/>
                <a:gd name="T18" fmla="*/ 156 w 190"/>
                <a:gd name="T19" fmla="*/ 80 h 251"/>
                <a:gd name="T20" fmla="*/ 156 w 190"/>
                <a:gd name="T21" fmla="*/ 71 h 251"/>
                <a:gd name="T22" fmla="*/ 156 w 190"/>
                <a:gd name="T23" fmla="*/ 60 h 251"/>
                <a:gd name="T24" fmla="*/ 145 w 190"/>
                <a:gd name="T25" fmla="*/ 37 h 251"/>
                <a:gd name="T26" fmla="*/ 121 w 190"/>
                <a:gd name="T27" fmla="*/ 27 h 251"/>
                <a:gd name="T28" fmla="*/ 99 w 190"/>
                <a:gd name="T29" fmla="*/ 26 h 251"/>
                <a:gd name="T30" fmla="*/ 76 w 190"/>
                <a:gd name="T31" fmla="*/ 27 h 251"/>
                <a:gd name="T32" fmla="*/ 43 w 190"/>
                <a:gd name="T33" fmla="*/ 40 h 251"/>
                <a:gd name="T34" fmla="*/ 33 w 190"/>
                <a:gd name="T35" fmla="*/ 76 h 251"/>
                <a:gd name="T36" fmla="*/ 33 w 190"/>
                <a:gd name="T37" fmla="*/ 107 h 251"/>
                <a:gd name="T38" fmla="*/ 2 w 190"/>
                <a:gd name="T39" fmla="*/ 107 h 251"/>
                <a:gd name="T40" fmla="*/ 2 w 190"/>
                <a:gd name="T41" fmla="*/ 70 h 251"/>
                <a:gd name="T42" fmla="*/ 19 w 190"/>
                <a:gd name="T43" fmla="*/ 19 h 251"/>
                <a:gd name="T44" fmla="*/ 69 w 190"/>
                <a:gd name="T45" fmla="*/ 0 h 251"/>
                <a:gd name="T46" fmla="*/ 99 w 190"/>
                <a:gd name="T47" fmla="*/ 0 h 251"/>
                <a:gd name="T48" fmla="*/ 130 w 190"/>
                <a:gd name="T49" fmla="*/ 2 h 251"/>
                <a:gd name="T50" fmla="*/ 168 w 190"/>
                <a:gd name="T51" fmla="*/ 17 h 251"/>
                <a:gd name="T52" fmla="*/ 186 w 190"/>
                <a:gd name="T53" fmla="*/ 55 h 251"/>
                <a:gd name="T54" fmla="*/ 186 w 190"/>
                <a:gd name="T55" fmla="*/ 83 h 251"/>
                <a:gd name="T56" fmla="*/ 178 w 190"/>
                <a:gd name="T57" fmla="*/ 110 h 251"/>
                <a:gd name="T58" fmla="*/ 148 w 190"/>
                <a:gd name="T59" fmla="*/ 135 h 251"/>
                <a:gd name="T60" fmla="*/ 123 w 190"/>
                <a:gd name="T61" fmla="*/ 144 h 251"/>
                <a:gd name="T62" fmla="*/ 96 w 190"/>
                <a:gd name="T63" fmla="*/ 154 h 251"/>
                <a:gd name="T64" fmla="*/ 68 w 190"/>
                <a:gd name="T65" fmla="*/ 165 h 251"/>
                <a:gd name="T66" fmla="*/ 44 w 190"/>
                <a:gd name="T67" fmla="*/ 174 h 251"/>
                <a:gd name="T68" fmla="*/ 33 w 190"/>
                <a:gd name="T69" fmla="*/ 183 h 251"/>
                <a:gd name="T70" fmla="*/ 30 w 190"/>
                <a:gd name="T71" fmla="*/ 197 h 251"/>
                <a:gd name="T72" fmla="*/ 30 w 190"/>
                <a:gd name="T73" fmla="*/ 226 h 251"/>
                <a:gd name="T74" fmla="*/ 190 w 190"/>
                <a:gd name="T75" fmla="*/ 226 h 251"/>
                <a:gd name="T76" fmla="*/ 190 w 190"/>
                <a:gd name="T77" fmla="*/ 251 h 251"/>
                <a:gd name="T78" fmla="*/ 0 w 190"/>
                <a:gd name="T79" fmla="*/ 251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0" h="251">
                  <a:moveTo>
                    <a:pt x="0" y="251"/>
                  </a:moveTo>
                  <a:cubicBezTo>
                    <a:pt x="0" y="196"/>
                    <a:pt x="0" y="196"/>
                    <a:pt x="0" y="196"/>
                  </a:cubicBezTo>
                  <a:cubicBezTo>
                    <a:pt x="0" y="186"/>
                    <a:pt x="2" y="177"/>
                    <a:pt x="6" y="169"/>
                  </a:cubicBezTo>
                  <a:cubicBezTo>
                    <a:pt x="9" y="161"/>
                    <a:pt x="16" y="155"/>
                    <a:pt x="26" y="151"/>
                  </a:cubicBezTo>
                  <a:cubicBezTo>
                    <a:pt x="34" y="148"/>
                    <a:pt x="42" y="144"/>
                    <a:pt x="51" y="141"/>
                  </a:cubicBezTo>
                  <a:cubicBezTo>
                    <a:pt x="60" y="137"/>
                    <a:pt x="70" y="134"/>
                    <a:pt x="79" y="130"/>
                  </a:cubicBezTo>
                  <a:cubicBezTo>
                    <a:pt x="88" y="127"/>
                    <a:pt x="97" y="123"/>
                    <a:pt x="106" y="120"/>
                  </a:cubicBezTo>
                  <a:cubicBezTo>
                    <a:pt x="114" y="117"/>
                    <a:pt x="122" y="114"/>
                    <a:pt x="130" y="111"/>
                  </a:cubicBezTo>
                  <a:cubicBezTo>
                    <a:pt x="138" y="109"/>
                    <a:pt x="144" y="105"/>
                    <a:pt x="148" y="100"/>
                  </a:cubicBezTo>
                  <a:cubicBezTo>
                    <a:pt x="152" y="96"/>
                    <a:pt x="154" y="89"/>
                    <a:pt x="156" y="80"/>
                  </a:cubicBezTo>
                  <a:cubicBezTo>
                    <a:pt x="156" y="78"/>
                    <a:pt x="156" y="75"/>
                    <a:pt x="156" y="71"/>
                  </a:cubicBezTo>
                  <a:cubicBezTo>
                    <a:pt x="156" y="68"/>
                    <a:pt x="156" y="64"/>
                    <a:pt x="156" y="60"/>
                  </a:cubicBezTo>
                  <a:cubicBezTo>
                    <a:pt x="155" y="50"/>
                    <a:pt x="151" y="42"/>
                    <a:pt x="145" y="37"/>
                  </a:cubicBezTo>
                  <a:cubicBezTo>
                    <a:pt x="139" y="31"/>
                    <a:pt x="131" y="28"/>
                    <a:pt x="121" y="27"/>
                  </a:cubicBezTo>
                  <a:cubicBezTo>
                    <a:pt x="113" y="27"/>
                    <a:pt x="105" y="26"/>
                    <a:pt x="99" y="26"/>
                  </a:cubicBezTo>
                  <a:cubicBezTo>
                    <a:pt x="92" y="26"/>
                    <a:pt x="85" y="26"/>
                    <a:pt x="76" y="27"/>
                  </a:cubicBezTo>
                  <a:cubicBezTo>
                    <a:pt x="60" y="27"/>
                    <a:pt x="49" y="32"/>
                    <a:pt x="43" y="40"/>
                  </a:cubicBezTo>
                  <a:cubicBezTo>
                    <a:pt x="36" y="47"/>
                    <a:pt x="33" y="59"/>
                    <a:pt x="33" y="76"/>
                  </a:cubicBezTo>
                  <a:cubicBezTo>
                    <a:pt x="33" y="107"/>
                    <a:pt x="33" y="107"/>
                    <a:pt x="33" y="107"/>
                  </a:cubicBezTo>
                  <a:cubicBezTo>
                    <a:pt x="2" y="107"/>
                    <a:pt x="2" y="107"/>
                    <a:pt x="2" y="107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2" y="49"/>
                    <a:pt x="8" y="32"/>
                    <a:pt x="19" y="19"/>
                  </a:cubicBezTo>
                  <a:cubicBezTo>
                    <a:pt x="31" y="7"/>
                    <a:pt x="47" y="1"/>
                    <a:pt x="69" y="0"/>
                  </a:cubicBezTo>
                  <a:cubicBezTo>
                    <a:pt x="78" y="0"/>
                    <a:pt x="88" y="0"/>
                    <a:pt x="99" y="0"/>
                  </a:cubicBezTo>
                  <a:cubicBezTo>
                    <a:pt x="109" y="0"/>
                    <a:pt x="119" y="0"/>
                    <a:pt x="130" y="2"/>
                  </a:cubicBezTo>
                  <a:cubicBezTo>
                    <a:pt x="146" y="3"/>
                    <a:pt x="159" y="9"/>
                    <a:pt x="168" y="17"/>
                  </a:cubicBezTo>
                  <a:cubicBezTo>
                    <a:pt x="178" y="26"/>
                    <a:pt x="183" y="38"/>
                    <a:pt x="186" y="55"/>
                  </a:cubicBezTo>
                  <a:cubicBezTo>
                    <a:pt x="187" y="64"/>
                    <a:pt x="187" y="73"/>
                    <a:pt x="186" y="83"/>
                  </a:cubicBezTo>
                  <a:cubicBezTo>
                    <a:pt x="185" y="93"/>
                    <a:pt x="182" y="102"/>
                    <a:pt x="178" y="110"/>
                  </a:cubicBezTo>
                  <a:cubicBezTo>
                    <a:pt x="171" y="121"/>
                    <a:pt x="161" y="130"/>
                    <a:pt x="148" y="135"/>
                  </a:cubicBezTo>
                  <a:cubicBezTo>
                    <a:pt x="140" y="137"/>
                    <a:pt x="132" y="140"/>
                    <a:pt x="123" y="144"/>
                  </a:cubicBezTo>
                  <a:cubicBezTo>
                    <a:pt x="114" y="147"/>
                    <a:pt x="105" y="151"/>
                    <a:pt x="96" y="154"/>
                  </a:cubicBezTo>
                  <a:cubicBezTo>
                    <a:pt x="87" y="158"/>
                    <a:pt x="77" y="161"/>
                    <a:pt x="68" y="165"/>
                  </a:cubicBezTo>
                  <a:cubicBezTo>
                    <a:pt x="59" y="168"/>
                    <a:pt x="51" y="171"/>
                    <a:pt x="44" y="174"/>
                  </a:cubicBezTo>
                  <a:cubicBezTo>
                    <a:pt x="39" y="176"/>
                    <a:pt x="35" y="179"/>
                    <a:pt x="33" y="183"/>
                  </a:cubicBezTo>
                  <a:cubicBezTo>
                    <a:pt x="31" y="187"/>
                    <a:pt x="30" y="192"/>
                    <a:pt x="30" y="197"/>
                  </a:cubicBezTo>
                  <a:cubicBezTo>
                    <a:pt x="30" y="226"/>
                    <a:pt x="30" y="226"/>
                    <a:pt x="30" y="226"/>
                  </a:cubicBezTo>
                  <a:cubicBezTo>
                    <a:pt x="190" y="226"/>
                    <a:pt x="190" y="226"/>
                    <a:pt x="190" y="226"/>
                  </a:cubicBezTo>
                  <a:cubicBezTo>
                    <a:pt x="190" y="251"/>
                    <a:pt x="190" y="251"/>
                    <a:pt x="190" y="251"/>
                  </a:cubicBezTo>
                  <a:lnTo>
                    <a:pt x="0" y="25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324570" y="3873143"/>
            <a:ext cx="441122" cy="455971"/>
            <a:chOff x="8498432" y="1024963"/>
            <a:chExt cx="693515" cy="716859"/>
          </a:xfrm>
        </p:grpSpPr>
        <p:sp>
          <p:nvSpPr>
            <p:cNvPr id="47" name="Freeform 12"/>
            <p:cNvSpPr>
              <a:spLocks/>
            </p:cNvSpPr>
            <p:nvPr/>
          </p:nvSpPr>
          <p:spPr bwMode="auto">
            <a:xfrm>
              <a:off x="8519527" y="1024963"/>
              <a:ext cx="672420" cy="716859"/>
            </a:xfrm>
            <a:custGeom>
              <a:avLst/>
              <a:gdLst/>
              <a:ahLst/>
              <a:cxnLst/>
              <a:rect l="l" t="t" r="r" b="b"/>
              <a:pathLst>
                <a:path w="1417615" h="1511300">
                  <a:moveTo>
                    <a:pt x="671490" y="0"/>
                  </a:moveTo>
                  <a:lnTo>
                    <a:pt x="1417615" y="746125"/>
                  </a:lnTo>
                  <a:lnTo>
                    <a:pt x="652440" y="1511300"/>
                  </a:lnTo>
                  <a:lnTo>
                    <a:pt x="30140" y="887413"/>
                  </a:lnTo>
                  <a:lnTo>
                    <a:pt x="71415" y="846138"/>
                  </a:lnTo>
                  <a:lnTo>
                    <a:pt x="323827" y="906463"/>
                  </a:lnTo>
                  <a:lnTo>
                    <a:pt x="442094" y="879552"/>
                  </a:lnTo>
                  <a:lnTo>
                    <a:pt x="0" y="437458"/>
                  </a:lnTo>
                  <a:lnTo>
                    <a:pt x="35043" y="402415"/>
                  </a:lnTo>
                  <a:lnTo>
                    <a:pt x="19027" y="355600"/>
                  </a:lnTo>
                  <a:lnTo>
                    <a:pt x="19027" y="163513"/>
                  </a:lnTo>
                  <a:lnTo>
                    <a:pt x="41252" y="74613"/>
                  </a:lnTo>
                  <a:lnTo>
                    <a:pt x="323827" y="36513"/>
                  </a:lnTo>
                  <a:lnTo>
                    <a:pt x="611165" y="36513"/>
                  </a:lnTo>
                  <a:lnTo>
                    <a:pt x="663552" y="6350"/>
                  </a:lnTo>
                  <a:close/>
                </a:path>
              </a:pathLst>
            </a:custGeom>
            <a:gradFill>
              <a:gsLst>
                <a:gs pos="0">
                  <a:schemeClr val="accent4">
                    <a:lumMod val="75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8" name="Freeform 6"/>
            <p:cNvSpPr>
              <a:spLocks/>
            </p:cNvSpPr>
            <p:nvPr/>
          </p:nvSpPr>
          <p:spPr bwMode="auto">
            <a:xfrm>
              <a:off x="8498432" y="1027975"/>
              <a:ext cx="348640" cy="446531"/>
            </a:xfrm>
            <a:custGeom>
              <a:avLst/>
              <a:gdLst>
                <a:gd name="T0" fmla="*/ 195 w 196"/>
                <a:gd name="T1" fmla="*/ 152 h 251"/>
                <a:gd name="T2" fmla="*/ 195 w 196"/>
                <a:gd name="T3" fmla="*/ 175 h 251"/>
                <a:gd name="T4" fmla="*/ 194 w 196"/>
                <a:gd name="T5" fmla="*/ 198 h 251"/>
                <a:gd name="T6" fmla="*/ 186 w 196"/>
                <a:gd name="T7" fmla="*/ 222 h 251"/>
                <a:gd name="T8" fmla="*/ 170 w 196"/>
                <a:gd name="T9" fmla="*/ 239 h 251"/>
                <a:gd name="T10" fmla="*/ 148 w 196"/>
                <a:gd name="T11" fmla="*/ 248 h 251"/>
                <a:gd name="T12" fmla="*/ 123 w 196"/>
                <a:gd name="T13" fmla="*/ 251 h 251"/>
                <a:gd name="T14" fmla="*/ 110 w 196"/>
                <a:gd name="T15" fmla="*/ 251 h 251"/>
                <a:gd name="T16" fmla="*/ 93 w 196"/>
                <a:gd name="T17" fmla="*/ 250 h 251"/>
                <a:gd name="T18" fmla="*/ 77 w 196"/>
                <a:gd name="T19" fmla="*/ 250 h 251"/>
                <a:gd name="T20" fmla="*/ 64 w 196"/>
                <a:gd name="T21" fmla="*/ 250 h 251"/>
                <a:gd name="T22" fmla="*/ 17 w 196"/>
                <a:gd name="T23" fmla="*/ 233 h 251"/>
                <a:gd name="T24" fmla="*/ 0 w 196"/>
                <a:gd name="T25" fmla="*/ 187 h 251"/>
                <a:gd name="T26" fmla="*/ 0 w 196"/>
                <a:gd name="T27" fmla="*/ 166 h 251"/>
                <a:gd name="T28" fmla="*/ 29 w 196"/>
                <a:gd name="T29" fmla="*/ 166 h 251"/>
                <a:gd name="T30" fmla="*/ 29 w 196"/>
                <a:gd name="T31" fmla="*/ 187 h 251"/>
                <a:gd name="T32" fmla="*/ 39 w 196"/>
                <a:gd name="T33" fmla="*/ 215 h 251"/>
                <a:gd name="T34" fmla="*/ 68 w 196"/>
                <a:gd name="T35" fmla="*/ 224 h 251"/>
                <a:gd name="T36" fmla="*/ 81 w 196"/>
                <a:gd name="T37" fmla="*/ 225 h 251"/>
                <a:gd name="T38" fmla="*/ 95 w 196"/>
                <a:gd name="T39" fmla="*/ 225 h 251"/>
                <a:gd name="T40" fmla="*/ 110 w 196"/>
                <a:gd name="T41" fmla="*/ 225 h 251"/>
                <a:gd name="T42" fmla="*/ 123 w 196"/>
                <a:gd name="T43" fmla="*/ 224 h 251"/>
                <a:gd name="T44" fmla="*/ 136 w 196"/>
                <a:gd name="T45" fmla="*/ 222 h 251"/>
                <a:gd name="T46" fmla="*/ 148 w 196"/>
                <a:gd name="T47" fmla="*/ 218 h 251"/>
                <a:gd name="T48" fmla="*/ 158 w 196"/>
                <a:gd name="T49" fmla="*/ 209 h 251"/>
                <a:gd name="T50" fmla="*/ 163 w 196"/>
                <a:gd name="T51" fmla="*/ 196 h 251"/>
                <a:gd name="T52" fmla="*/ 165 w 196"/>
                <a:gd name="T53" fmla="*/ 152 h 251"/>
                <a:gd name="T54" fmla="*/ 154 w 196"/>
                <a:gd name="T55" fmla="*/ 125 h 251"/>
                <a:gd name="T56" fmla="*/ 126 w 196"/>
                <a:gd name="T57" fmla="*/ 114 h 251"/>
                <a:gd name="T58" fmla="*/ 105 w 196"/>
                <a:gd name="T59" fmla="*/ 113 h 251"/>
                <a:gd name="T60" fmla="*/ 84 w 196"/>
                <a:gd name="T61" fmla="*/ 114 h 251"/>
                <a:gd name="T62" fmla="*/ 56 w 196"/>
                <a:gd name="T63" fmla="*/ 120 h 251"/>
                <a:gd name="T64" fmla="*/ 35 w 196"/>
                <a:gd name="T65" fmla="*/ 138 h 251"/>
                <a:gd name="T66" fmla="*/ 3 w 196"/>
                <a:gd name="T67" fmla="*/ 138 h 251"/>
                <a:gd name="T68" fmla="*/ 3 w 196"/>
                <a:gd name="T69" fmla="*/ 0 h 251"/>
                <a:gd name="T70" fmla="*/ 189 w 196"/>
                <a:gd name="T71" fmla="*/ 0 h 251"/>
                <a:gd name="T72" fmla="*/ 189 w 196"/>
                <a:gd name="T73" fmla="*/ 27 h 251"/>
                <a:gd name="T74" fmla="*/ 32 w 196"/>
                <a:gd name="T75" fmla="*/ 27 h 251"/>
                <a:gd name="T76" fmla="*/ 32 w 196"/>
                <a:gd name="T77" fmla="*/ 104 h 251"/>
                <a:gd name="T78" fmla="*/ 53 w 196"/>
                <a:gd name="T79" fmla="*/ 92 h 251"/>
                <a:gd name="T80" fmla="*/ 78 w 196"/>
                <a:gd name="T81" fmla="*/ 88 h 251"/>
                <a:gd name="T82" fmla="*/ 90 w 196"/>
                <a:gd name="T83" fmla="*/ 88 h 251"/>
                <a:gd name="T84" fmla="*/ 105 w 196"/>
                <a:gd name="T85" fmla="*/ 87 h 251"/>
                <a:gd name="T86" fmla="*/ 121 w 196"/>
                <a:gd name="T87" fmla="*/ 88 h 251"/>
                <a:gd name="T88" fmla="*/ 136 w 196"/>
                <a:gd name="T89" fmla="*/ 88 h 251"/>
                <a:gd name="T90" fmla="*/ 179 w 196"/>
                <a:gd name="T91" fmla="*/ 107 h 251"/>
                <a:gd name="T92" fmla="*/ 195 w 196"/>
                <a:gd name="T93" fmla="*/ 152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6" h="251">
                  <a:moveTo>
                    <a:pt x="195" y="152"/>
                  </a:moveTo>
                  <a:cubicBezTo>
                    <a:pt x="196" y="159"/>
                    <a:pt x="196" y="166"/>
                    <a:pt x="195" y="175"/>
                  </a:cubicBezTo>
                  <a:cubicBezTo>
                    <a:pt x="195" y="183"/>
                    <a:pt x="194" y="191"/>
                    <a:pt x="194" y="198"/>
                  </a:cubicBezTo>
                  <a:cubicBezTo>
                    <a:pt x="193" y="208"/>
                    <a:pt x="190" y="216"/>
                    <a:pt x="186" y="222"/>
                  </a:cubicBezTo>
                  <a:cubicBezTo>
                    <a:pt x="182" y="229"/>
                    <a:pt x="176" y="234"/>
                    <a:pt x="170" y="239"/>
                  </a:cubicBezTo>
                  <a:cubicBezTo>
                    <a:pt x="163" y="243"/>
                    <a:pt x="156" y="246"/>
                    <a:pt x="148" y="248"/>
                  </a:cubicBezTo>
                  <a:cubicBezTo>
                    <a:pt x="140" y="250"/>
                    <a:pt x="131" y="251"/>
                    <a:pt x="123" y="251"/>
                  </a:cubicBezTo>
                  <a:cubicBezTo>
                    <a:pt x="119" y="251"/>
                    <a:pt x="115" y="251"/>
                    <a:pt x="110" y="251"/>
                  </a:cubicBezTo>
                  <a:cubicBezTo>
                    <a:pt x="104" y="251"/>
                    <a:pt x="99" y="251"/>
                    <a:pt x="93" y="250"/>
                  </a:cubicBezTo>
                  <a:cubicBezTo>
                    <a:pt x="87" y="250"/>
                    <a:pt x="82" y="250"/>
                    <a:pt x="77" y="250"/>
                  </a:cubicBezTo>
                  <a:cubicBezTo>
                    <a:pt x="71" y="250"/>
                    <a:pt x="67" y="250"/>
                    <a:pt x="64" y="250"/>
                  </a:cubicBezTo>
                  <a:cubicBezTo>
                    <a:pt x="44" y="249"/>
                    <a:pt x="28" y="244"/>
                    <a:pt x="17" y="233"/>
                  </a:cubicBezTo>
                  <a:cubicBezTo>
                    <a:pt x="5" y="222"/>
                    <a:pt x="0" y="207"/>
                    <a:pt x="0" y="187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29" y="166"/>
                    <a:pt x="29" y="166"/>
                    <a:pt x="29" y="166"/>
                  </a:cubicBezTo>
                  <a:cubicBezTo>
                    <a:pt x="29" y="187"/>
                    <a:pt x="29" y="187"/>
                    <a:pt x="29" y="187"/>
                  </a:cubicBezTo>
                  <a:cubicBezTo>
                    <a:pt x="29" y="200"/>
                    <a:pt x="33" y="209"/>
                    <a:pt x="39" y="215"/>
                  </a:cubicBezTo>
                  <a:cubicBezTo>
                    <a:pt x="46" y="220"/>
                    <a:pt x="55" y="224"/>
                    <a:pt x="68" y="224"/>
                  </a:cubicBezTo>
                  <a:cubicBezTo>
                    <a:pt x="72" y="225"/>
                    <a:pt x="76" y="225"/>
                    <a:pt x="81" y="225"/>
                  </a:cubicBezTo>
                  <a:cubicBezTo>
                    <a:pt x="85" y="225"/>
                    <a:pt x="90" y="225"/>
                    <a:pt x="95" y="225"/>
                  </a:cubicBezTo>
                  <a:cubicBezTo>
                    <a:pt x="100" y="225"/>
                    <a:pt x="105" y="225"/>
                    <a:pt x="110" y="225"/>
                  </a:cubicBezTo>
                  <a:cubicBezTo>
                    <a:pt x="115" y="225"/>
                    <a:pt x="119" y="225"/>
                    <a:pt x="123" y="224"/>
                  </a:cubicBezTo>
                  <a:cubicBezTo>
                    <a:pt x="127" y="224"/>
                    <a:pt x="132" y="223"/>
                    <a:pt x="136" y="222"/>
                  </a:cubicBezTo>
                  <a:cubicBezTo>
                    <a:pt x="141" y="221"/>
                    <a:pt x="145" y="220"/>
                    <a:pt x="148" y="218"/>
                  </a:cubicBezTo>
                  <a:cubicBezTo>
                    <a:pt x="152" y="215"/>
                    <a:pt x="156" y="213"/>
                    <a:pt x="158" y="209"/>
                  </a:cubicBezTo>
                  <a:cubicBezTo>
                    <a:pt x="161" y="206"/>
                    <a:pt x="162" y="201"/>
                    <a:pt x="163" y="196"/>
                  </a:cubicBezTo>
                  <a:cubicBezTo>
                    <a:pt x="166" y="182"/>
                    <a:pt x="166" y="167"/>
                    <a:pt x="165" y="152"/>
                  </a:cubicBezTo>
                  <a:cubicBezTo>
                    <a:pt x="164" y="140"/>
                    <a:pt x="161" y="131"/>
                    <a:pt x="154" y="125"/>
                  </a:cubicBezTo>
                  <a:cubicBezTo>
                    <a:pt x="148" y="119"/>
                    <a:pt x="138" y="116"/>
                    <a:pt x="126" y="114"/>
                  </a:cubicBezTo>
                  <a:cubicBezTo>
                    <a:pt x="119" y="114"/>
                    <a:pt x="112" y="113"/>
                    <a:pt x="105" y="113"/>
                  </a:cubicBezTo>
                  <a:cubicBezTo>
                    <a:pt x="97" y="113"/>
                    <a:pt x="90" y="114"/>
                    <a:pt x="84" y="114"/>
                  </a:cubicBezTo>
                  <a:cubicBezTo>
                    <a:pt x="74" y="114"/>
                    <a:pt x="65" y="116"/>
                    <a:pt x="56" y="120"/>
                  </a:cubicBezTo>
                  <a:cubicBezTo>
                    <a:pt x="47" y="123"/>
                    <a:pt x="40" y="129"/>
                    <a:pt x="35" y="138"/>
                  </a:cubicBezTo>
                  <a:cubicBezTo>
                    <a:pt x="3" y="138"/>
                    <a:pt x="3" y="138"/>
                    <a:pt x="3" y="138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89" y="27"/>
                    <a:pt x="189" y="27"/>
                    <a:pt x="189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104"/>
                    <a:pt x="32" y="104"/>
                    <a:pt x="32" y="104"/>
                  </a:cubicBezTo>
                  <a:cubicBezTo>
                    <a:pt x="38" y="98"/>
                    <a:pt x="45" y="94"/>
                    <a:pt x="53" y="92"/>
                  </a:cubicBezTo>
                  <a:cubicBezTo>
                    <a:pt x="62" y="89"/>
                    <a:pt x="70" y="88"/>
                    <a:pt x="78" y="88"/>
                  </a:cubicBezTo>
                  <a:cubicBezTo>
                    <a:pt x="81" y="88"/>
                    <a:pt x="85" y="88"/>
                    <a:pt x="90" y="88"/>
                  </a:cubicBezTo>
                  <a:cubicBezTo>
                    <a:pt x="95" y="87"/>
                    <a:pt x="100" y="87"/>
                    <a:pt x="105" y="87"/>
                  </a:cubicBezTo>
                  <a:cubicBezTo>
                    <a:pt x="111" y="87"/>
                    <a:pt x="116" y="87"/>
                    <a:pt x="121" y="88"/>
                  </a:cubicBezTo>
                  <a:cubicBezTo>
                    <a:pt x="127" y="88"/>
                    <a:pt x="131" y="88"/>
                    <a:pt x="136" y="88"/>
                  </a:cubicBezTo>
                  <a:cubicBezTo>
                    <a:pt x="155" y="90"/>
                    <a:pt x="170" y="96"/>
                    <a:pt x="179" y="107"/>
                  </a:cubicBezTo>
                  <a:cubicBezTo>
                    <a:pt x="189" y="117"/>
                    <a:pt x="194" y="132"/>
                    <a:pt x="195" y="152"/>
                  </a:cubicBezTo>
                  <a:close/>
                </a:path>
              </a:pathLst>
            </a:custGeom>
            <a:solidFill>
              <a:srgbClr val="F6F6F0"/>
            </a:solidFill>
            <a:ln w="793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9" name="副标题 2"/>
          <p:cNvSpPr txBox="1">
            <a:spLocks/>
          </p:cNvSpPr>
          <p:nvPr/>
        </p:nvSpPr>
        <p:spPr>
          <a:xfrm>
            <a:off x="2001754" y="1078738"/>
            <a:ext cx="5020610" cy="2692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defRPr sz="1600">
                <a:latin typeface="张海山锐线体2.0" panose="02000000000000000000" pitchFamily="2" charset="-122"/>
                <a:ea typeface="张海山锐线体2.0" panose="02000000000000000000" pitchFamily="2" charset="-122"/>
              </a:defRPr>
            </a:lvl1pPr>
            <a:lvl2pPr indent="0" algn="ctr">
              <a:spcBef>
                <a:spcPct val="20000"/>
              </a:spcBef>
              <a:buFont typeface="Arial" panose="020B0604020202020204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anose="020B0604020202020204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添加您的标题添加您的标题添加您的标题</a:t>
            </a:r>
          </a:p>
        </p:txBody>
      </p:sp>
      <p:sp>
        <p:nvSpPr>
          <p:cNvPr id="50" name="副标题 2"/>
          <p:cNvSpPr txBox="1">
            <a:spLocks/>
          </p:cNvSpPr>
          <p:nvPr/>
        </p:nvSpPr>
        <p:spPr>
          <a:xfrm>
            <a:off x="2001754" y="1759138"/>
            <a:ext cx="5020610" cy="2692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chemeClr val="tx2"/>
                </a:solidFill>
                <a:cs typeface="+mn-ea"/>
                <a:sym typeface="+mn-lt"/>
              </a:rPr>
              <a:t>添加您的标题添加您的标题添加您的标题</a:t>
            </a:r>
          </a:p>
        </p:txBody>
      </p:sp>
      <p:sp>
        <p:nvSpPr>
          <p:cNvPr id="51" name="副标题 2"/>
          <p:cNvSpPr txBox="1">
            <a:spLocks/>
          </p:cNvSpPr>
          <p:nvPr/>
        </p:nvSpPr>
        <p:spPr>
          <a:xfrm>
            <a:off x="1981432" y="2439539"/>
            <a:ext cx="5818953" cy="2692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chemeClr val="tx2"/>
                </a:solidFill>
                <a:cs typeface="+mn-ea"/>
                <a:sym typeface="+mn-lt"/>
              </a:rPr>
              <a:t>添加您的标题添加您的标题添加您的标题</a:t>
            </a:r>
          </a:p>
        </p:txBody>
      </p:sp>
      <p:sp>
        <p:nvSpPr>
          <p:cNvPr id="52" name="副标题 2"/>
          <p:cNvSpPr txBox="1">
            <a:spLocks/>
          </p:cNvSpPr>
          <p:nvPr/>
        </p:nvSpPr>
        <p:spPr>
          <a:xfrm>
            <a:off x="2001754" y="3119939"/>
            <a:ext cx="5403158" cy="2692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chemeClr val="tx2"/>
                </a:solidFill>
                <a:cs typeface="+mn-ea"/>
                <a:sym typeface="+mn-lt"/>
              </a:rPr>
              <a:t>添加您的标题添加您的标题添加您的标题</a:t>
            </a:r>
          </a:p>
        </p:txBody>
      </p:sp>
      <p:sp>
        <p:nvSpPr>
          <p:cNvPr id="53" name="副标题 2"/>
          <p:cNvSpPr txBox="1">
            <a:spLocks/>
          </p:cNvSpPr>
          <p:nvPr/>
        </p:nvSpPr>
        <p:spPr>
          <a:xfrm>
            <a:off x="1981432" y="3800338"/>
            <a:ext cx="6024648" cy="3361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indent="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  <a:latin typeface="张海山锐线体2.0" panose="02000000000000000000" pitchFamily="2" charset="-122"/>
                <a:ea typeface="张海山锐线体2.0" panose="02000000000000000000" pitchFamily="2" charset="-122"/>
              </a:defRPr>
            </a:lvl1pPr>
            <a:lvl2pPr indent="0" algn="ctr">
              <a:spcBef>
                <a:spcPct val="20000"/>
              </a:spcBef>
              <a:buFont typeface="Arial" panose="020B0604020202020204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anose="020B0604020202020204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添加您的标题添加您的标题添加您的标题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2627784" y="155416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单击添加您的文本</a:t>
            </a:r>
            <a:endParaRPr lang="zh-CN" altLang="en-US" sz="2000" i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58488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27"/>
          <p:cNvSpPr>
            <a:spLocks/>
          </p:cNvSpPr>
          <p:nvPr/>
        </p:nvSpPr>
        <p:spPr bwMode="auto">
          <a:xfrm>
            <a:off x="2268013" y="736410"/>
            <a:ext cx="3520671" cy="914985"/>
          </a:xfrm>
          <a:custGeom>
            <a:avLst/>
            <a:gdLst>
              <a:gd name="T0" fmla="*/ 1866 w 2528"/>
              <a:gd name="T1" fmla="*/ 0 h 657"/>
              <a:gd name="T2" fmla="*/ 314 w 2528"/>
              <a:gd name="T3" fmla="*/ 0 h 657"/>
              <a:gd name="T4" fmla="*/ 0 w 2528"/>
              <a:gd name="T5" fmla="*/ 332 h 657"/>
              <a:gd name="T6" fmla="*/ 312 w 2528"/>
              <a:gd name="T7" fmla="*/ 657 h 657"/>
              <a:gd name="T8" fmla="*/ 2528 w 2528"/>
              <a:gd name="T9" fmla="*/ 657 h 657"/>
              <a:gd name="T10" fmla="*/ 1866 w 2528"/>
              <a:gd name="T11" fmla="*/ 0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28" h="657">
                <a:moveTo>
                  <a:pt x="1866" y="0"/>
                </a:moveTo>
                <a:lnTo>
                  <a:pt x="314" y="0"/>
                </a:lnTo>
                <a:lnTo>
                  <a:pt x="0" y="332"/>
                </a:lnTo>
                <a:lnTo>
                  <a:pt x="312" y="657"/>
                </a:lnTo>
                <a:lnTo>
                  <a:pt x="2528" y="657"/>
                </a:lnTo>
                <a:lnTo>
                  <a:pt x="1866" y="0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1211" name="Oval 44"/>
          <p:cNvSpPr>
            <a:spLocks noChangeArrowheads="1"/>
          </p:cNvSpPr>
          <p:nvPr/>
        </p:nvSpPr>
        <p:spPr bwMode="auto">
          <a:xfrm>
            <a:off x="2685814" y="962023"/>
            <a:ext cx="486042" cy="484649"/>
          </a:xfrm>
          <a:prstGeom prst="ellipse">
            <a:avLst/>
          </a:pr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1214" name="Freeform 47"/>
          <p:cNvSpPr>
            <a:spLocks/>
          </p:cNvSpPr>
          <p:nvPr/>
        </p:nvSpPr>
        <p:spPr bwMode="auto">
          <a:xfrm>
            <a:off x="3372400" y="1718609"/>
            <a:ext cx="3283917" cy="914985"/>
          </a:xfrm>
          <a:custGeom>
            <a:avLst/>
            <a:gdLst>
              <a:gd name="T0" fmla="*/ 595 w 2358"/>
              <a:gd name="T1" fmla="*/ 0 h 657"/>
              <a:gd name="T2" fmla="*/ 2018 w 2358"/>
              <a:gd name="T3" fmla="*/ 0 h 657"/>
              <a:gd name="T4" fmla="*/ 2358 w 2358"/>
              <a:gd name="T5" fmla="*/ 332 h 657"/>
              <a:gd name="T6" fmla="*/ 2019 w 2358"/>
              <a:gd name="T7" fmla="*/ 657 h 657"/>
              <a:gd name="T8" fmla="*/ 0 w 2358"/>
              <a:gd name="T9" fmla="*/ 657 h 657"/>
              <a:gd name="T10" fmla="*/ 595 w 2358"/>
              <a:gd name="T11" fmla="*/ 0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58" h="657">
                <a:moveTo>
                  <a:pt x="595" y="0"/>
                </a:moveTo>
                <a:lnTo>
                  <a:pt x="2018" y="0"/>
                </a:lnTo>
                <a:lnTo>
                  <a:pt x="2358" y="332"/>
                </a:lnTo>
                <a:lnTo>
                  <a:pt x="2019" y="657"/>
                </a:lnTo>
                <a:lnTo>
                  <a:pt x="0" y="657"/>
                </a:lnTo>
                <a:lnTo>
                  <a:pt x="595" y="0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6" name="Freeform 28"/>
          <p:cNvSpPr>
            <a:spLocks/>
          </p:cNvSpPr>
          <p:nvPr/>
        </p:nvSpPr>
        <p:spPr bwMode="auto">
          <a:xfrm>
            <a:off x="2268013" y="736410"/>
            <a:ext cx="3520671" cy="914985"/>
          </a:xfrm>
          <a:custGeom>
            <a:avLst/>
            <a:gdLst>
              <a:gd name="T0" fmla="*/ 1866 w 2528"/>
              <a:gd name="T1" fmla="*/ 0 h 657"/>
              <a:gd name="T2" fmla="*/ 314 w 2528"/>
              <a:gd name="T3" fmla="*/ 0 h 657"/>
              <a:gd name="T4" fmla="*/ 0 w 2528"/>
              <a:gd name="T5" fmla="*/ 332 h 657"/>
              <a:gd name="T6" fmla="*/ 312 w 2528"/>
              <a:gd name="T7" fmla="*/ 657 h 657"/>
              <a:gd name="T8" fmla="*/ 2528 w 2528"/>
              <a:gd name="T9" fmla="*/ 657 h 657"/>
              <a:gd name="T10" fmla="*/ 1866 w 2528"/>
              <a:gd name="T11" fmla="*/ 0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28" h="657">
                <a:moveTo>
                  <a:pt x="1866" y="0"/>
                </a:moveTo>
                <a:lnTo>
                  <a:pt x="314" y="0"/>
                </a:lnTo>
                <a:lnTo>
                  <a:pt x="0" y="332"/>
                </a:lnTo>
                <a:lnTo>
                  <a:pt x="312" y="657"/>
                </a:lnTo>
                <a:lnTo>
                  <a:pt x="2528" y="657"/>
                </a:lnTo>
                <a:lnTo>
                  <a:pt x="186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1" name="Freeform 33"/>
          <p:cNvSpPr>
            <a:spLocks noEditPoints="1"/>
          </p:cNvSpPr>
          <p:nvPr/>
        </p:nvSpPr>
        <p:spPr bwMode="auto">
          <a:xfrm>
            <a:off x="2889144" y="817185"/>
            <a:ext cx="2073686" cy="13927"/>
          </a:xfrm>
          <a:custGeom>
            <a:avLst/>
            <a:gdLst>
              <a:gd name="T0" fmla="*/ 4 w 1196"/>
              <a:gd name="T1" fmla="*/ 0 h 8"/>
              <a:gd name="T2" fmla="*/ 4 w 1196"/>
              <a:gd name="T3" fmla="*/ 8 h 8"/>
              <a:gd name="T4" fmla="*/ 55 w 1196"/>
              <a:gd name="T5" fmla="*/ 4 h 8"/>
              <a:gd name="T6" fmla="*/ 147 w 1196"/>
              <a:gd name="T7" fmla="*/ 0 h 8"/>
              <a:gd name="T8" fmla="*/ 95 w 1196"/>
              <a:gd name="T9" fmla="*/ 4 h 8"/>
              <a:gd name="T10" fmla="*/ 147 w 1196"/>
              <a:gd name="T11" fmla="*/ 8 h 8"/>
              <a:gd name="T12" fmla="*/ 147 w 1196"/>
              <a:gd name="T13" fmla="*/ 0 h 8"/>
              <a:gd name="T14" fmla="*/ 194 w 1196"/>
              <a:gd name="T15" fmla="*/ 0 h 8"/>
              <a:gd name="T16" fmla="*/ 194 w 1196"/>
              <a:gd name="T17" fmla="*/ 8 h 8"/>
              <a:gd name="T18" fmla="*/ 246 w 1196"/>
              <a:gd name="T19" fmla="*/ 4 h 8"/>
              <a:gd name="T20" fmla="*/ 337 w 1196"/>
              <a:gd name="T21" fmla="*/ 0 h 8"/>
              <a:gd name="T22" fmla="*/ 285 w 1196"/>
              <a:gd name="T23" fmla="*/ 4 h 8"/>
              <a:gd name="T24" fmla="*/ 337 w 1196"/>
              <a:gd name="T25" fmla="*/ 8 h 8"/>
              <a:gd name="T26" fmla="*/ 337 w 1196"/>
              <a:gd name="T27" fmla="*/ 0 h 8"/>
              <a:gd name="T28" fmla="*/ 385 w 1196"/>
              <a:gd name="T29" fmla="*/ 0 h 8"/>
              <a:gd name="T30" fmla="*/ 385 w 1196"/>
              <a:gd name="T31" fmla="*/ 8 h 8"/>
              <a:gd name="T32" fmla="*/ 436 w 1196"/>
              <a:gd name="T33" fmla="*/ 4 h 8"/>
              <a:gd name="T34" fmla="*/ 527 w 1196"/>
              <a:gd name="T35" fmla="*/ 0 h 8"/>
              <a:gd name="T36" fmla="*/ 476 w 1196"/>
              <a:gd name="T37" fmla="*/ 4 h 8"/>
              <a:gd name="T38" fmla="*/ 527 w 1196"/>
              <a:gd name="T39" fmla="*/ 8 h 8"/>
              <a:gd name="T40" fmla="*/ 527 w 1196"/>
              <a:gd name="T41" fmla="*/ 0 h 8"/>
              <a:gd name="T42" fmla="*/ 575 w 1196"/>
              <a:gd name="T43" fmla="*/ 0 h 8"/>
              <a:gd name="T44" fmla="*/ 575 w 1196"/>
              <a:gd name="T45" fmla="*/ 8 h 8"/>
              <a:gd name="T46" fmla="*/ 627 w 1196"/>
              <a:gd name="T47" fmla="*/ 4 h 8"/>
              <a:gd name="T48" fmla="*/ 718 w 1196"/>
              <a:gd name="T49" fmla="*/ 0 h 8"/>
              <a:gd name="T50" fmla="*/ 666 w 1196"/>
              <a:gd name="T51" fmla="*/ 4 h 8"/>
              <a:gd name="T52" fmla="*/ 718 w 1196"/>
              <a:gd name="T53" fmla="*/ 8 h 8"/>
              <a:gd name="T54" fmla="*/ 718 w 1196"/>
              <a:gd name="T55" fmla="*/ 0 h 8"/>
              <a:gd name="T56" fmla="*/ 765 w 1196"/>
              <a:gd name="T57" fmla="*/ 0 h 8"/>
              <a:gd name="T58" fmla="*/ 765 w 1196"/>
              <a:gd name="T59" fmla="*/ 8 h 8"/>
              <a:gd name="T60" fmla="*/ 817 w 1196"/>
              <a:gd name="T61" fmla="*/ 4 h 8"/>
              <a:gd name="T62" fmla="*/ 908 w 1196"/>
              <a:gd name="T63" fmla="*/ 0 h 8"/>
              <a:gd name="T64" fmla="*/ 857 w 1196"/>
              <a:gd name="T65" fmla="*/ 4 h 8"/>
              <a:gd name="T66" fmla="*/ 908 w 1196"/>
              <a:gd name="T67" fmla="*/ 8 h 8"/>
              <a:gd name="T68" fmla="*/ 908 w 1196"/>
              <a:gd name="T69" fmla="*/ 0 h 8"/>
              <a:gd name="T70" fmla="*/ 956 w 1196"/>
              <a:gd name="T71" fmla="*/ 0 h 8"/>
              <a:gd name="T72" fmla="*/ 956 w 1196"/>
              <a:gd name="T73" fmla="*/ 8 h 8"/>
              <a:gd name="T74" fmla="*/ 1007 w 1196"/>
              <a:gd name="T75" fmla="*/ 4 h 8"/>
              <a:gd name="T76" fmla="*/ 1099 w 1196"/>
              <a:gd name="T77" fmla="*/ 0 h 8"/>
              <a:gd name="T78" fmla="*/ 1047 w 1196"/>
              <a:gd name="T79" fmla="*/ 4 h 8"/>
              <a:gd name="T80" fmla="*/ 1099 w 1196"/>
              <a:gd name="T81" fmla="*/ 8 h 8"/>
              <a:gd name="T82" fmla="*/ 1099 w 1196"/>
              <a:gd name="T83" fmla="*/ 0 h 8"/>
              <a:gd name="T84" fmla="*/ 1146 w 1196"/>
              <a:gd name="T85" fmla="*/ 0 h 8"/>
              <a:gd name="T86" fmla="*/ 1146 w 1196"/>
              <a:gd name="T87" fmla="*/ 8 h 8"/>
              <a:gd name="T88" fmla="*/ 1196 w 1196"/>
              <a:gd name="T89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196" h="8">
                <a:moveTo>
                  <a:pt x="51" y="0"/>
                </a:move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6"/>
                  <a:pt x="2" y="8"/>
                  <a:pt x="4" y="8"/>
                </a:cubicBezTo>
                <a:cubicBezTo>
                  <a:pt x="51" y="8"/>
                  <a:pt x="51" y="8"/>
                  <a:pt x="51" y="8"/>
                </a:cubicBezTo>
                <a:cubicBezTo>
                  <a:pt x="54" y="8"/>
                  <a:pt x="55" y="6"/>
                  <a:pt x="55" y="4"/>
                </a:cubicBezTo>
                <a:cubicBezTo>
                  <a:pt x="55" y="2"/>
                  <a:pt x="54" y="0"/>
                  <a:pt x="51" y="0"/>
                </a:cubicBezTo>
                <a:moveTo>
                  <a:pt x="147" y="0"/>
                </a:moveTo>
                <a:cubicBezTo>
                  <a:pt x="99" y="0"/>
                  <a:pt x="99" y="0"/>
                  <a:pt x="99" y="0"/>
                </a:cubicBezTo>
                <a:cubicBezTo>
                  <a:pt x="97" y="0"/>
                  <a:pt x="95" y="2"/>
                  <a:pt x="95" y="4"/>
                </a:cubicBezTo>
                <a:cubicBezTo>
                  <a:pt x="95" y="6"/>
                  <a:pt x="97" y="8"/>
                  <a:pt x="99" y="8"/>
                </a:cubicBezTo>
                <a:cubicBezTo>
                  <a:pt x="147" y="8"/>
                  <a:pt x="147" y="8"/>
                  <a:pt x="147" y="8"/>
                </a:cubicBezTo>
                <a:cubicBezTo>
                  <a:pt x="149" y="8"/>
                  <a:pt x="151" y="6"/>
                  <a:pt x="151" y="4"/>
                </a:cubicBezTo>
                <a:cubicBezTo>
                  <a:pt x="151" y="2"/>
                  <a:pt x="149" y="0"/>
                  <a:pt x="147" y="0"/>
                </a:cubicBezTo>
                <a:moveTo>
                  <a:pt x="242" y="0"/>
                </a:moveTo>
                <a:cubicBezTo>
                  <a:pt x="194" y="0"/>
                  <a:pt x="194" y="0"/>
                  <a:pt x="194" y="0"/>
                </a:cubicBezTo>
                <a:cubicBezTo>
                  <a:pt x="192" y="0"/>
                  <a:pt x="190" y="2"/>
                  <a:pt x="190" y="4"/>
                </a:cubicBezTo>
                <a:cubicBezTo>
                  <a:pt x="190" y="6"/>
                  <a:pt x="192" y="8"/>
                  <a:pt x="194" y="8"/>
                </a:cubicBezTo>
                <a:cubicBezTo>
                  <a:pt x="242" y="8"/>
                  <a:pt x="242" y="8"/>
                  <a:pt x="242" y="8"/>
                </a:cubicBezTo>
                <a:cubicBezTo>
                  <a:pt x="244" y="8"/>
                  <a:pt x="246" y="6"/>
                  <a:pt x="246" y="4"/>
                </a:cubicBezTo>
                <a:cubicBezTo>
                  <a:pt x="246" y="2"/>
                  <a:pt x="244" y="0"/>
                  <a:pt x="242" y="0"/>
                </a:cubicBezTo>
                <a:moveTo>
                  <a:pt x="337" y="0"/>
                </a:moveTo>
                <a:cubicBezTo>
                  <a:pt x="289" y="0"/>
                  <a:pt x="289" y="0"/>
                  <a:pt x="289" y="0"/>
                </a:cubicBezTo>
                <a:cubicBezTo>
                  <a:pt x="287" y="0"/>
                  <a:pt x="285" y="2"/>
                  <a:pt x="285" y="4"/>
                </a:cubicBezTo>
                <a:cubicBezTo>
                  <a:pt x="285" y="6"/>
                  <a:pt x="287" y="8"/>
                  <a:pt x="289" y="8"/>
                </a:cubicBezTo>
                <a:cubicBezTo>
                  <a:pt x="337" y="8"/>
                  <a:pt x="337" y="8"/>
                  <a:pt x="337" y="8"/>
                </a:cubicBezTo>
                <a:cubicBezTo>
                  <a:pt x="339" y="8"/>
                  <a:pt x="341" y="6"/>
                  <a:pt x="341" y="4"/>
                </a:cubicBezTo>
                <a:cubicBezTo>
                  <a:pt x="341" y="2"/>
                  <a:pt x="339" y="0"/>
                  <a:pt x="337" y="0"/>
                </a:cubicBezTo>
                <a:moveTo>
                  <a:pt x="432" y="0"/>
                </a:moveTo>
                <a:cubicBezTo>
                  <a:pt x="385" y="0"/>
                  <a:pt x="385" y="0"/>
                  <a:pt x="385" y="0"/>
                </a:cubicBezTo>
                <a:cubicBezTo>
                  <a:pt x="382" y="0"/>
                  <a:pt x="381" y="2"/>
                  <a:pt x="381" y="4"/>
                </a:cubicBezTo>
                <a:cubicBezTo>
                  <a:pt x="381" y="6"/>
                  <a:pt x="382" y="8"/>
                  <a:pt x="385" y="8"/>
                </a:cubicBezTo>
                <a:cubicBezTo>
                  <a:pt x="432" y="8"/>
                  <a:pt x="432" y="8"/>
                  <a:pt x="432" y="8"/>
                </a:cubicBezTo>
                <a:cubicBezTo>
                  <a:pt x="434" y="8"/>
                  <a:pt x="436" y="6"/>
                  <a:pt x="436" y="4"/>
                </a:cubicBezTo>
                <a:cubicBezTo>
                  <a:pt x="436" y="2"/>
                  <a:pt x="434" y="0"/>
                  <a:pt x="432" y="0"/>
                </a:cubicBezTo>
                <a:moveTo>
                  <a:pt x="527" y="0"/>
                </a:moveTo>
                <a:cubicBezTo>
                  <a:pt x="480" y="0"/>
                  <a:pt x="480" y="0"/>
                  <a:pt x="480" y="0"/>
                </a:cubicBezTo>
                <a:cubicBezTo>
                  <a:pt x="478" y="0"/>
                  <a:pt x="476" y="2"/>
                  <a:pt x="476" y="4"/>
                </a:cubicBezTo>
                <a:cubicBezTo>
                  <a:pt x="476" y="6"/>
                  <a:pt x="478" y="8"/>
                  <a:pt x="480" y="8"/>
                </a:cubicBezTo>
                <a:cubicBezTo>
                  <a:pt x="527" y="8"/>
                  <a:pt x="527" y="8"/>
                  <a:pt x="527" y="8"/>
                </a:cubicBezTo>
                <a:cubicBezTo>
                  <a:pt x="530" y="8"/>
                  <a:pt x="531" y="6"/>
                  <a:pt x="531" y="4"/>
                </a:cubicBezTo>
                <a:cubicBezTo>
                  <a:pt x="531" y="2"/>
                  <a:pt x="530" y="0"/>
                  <a:pt x="527" y="0"/>
                </a:cubicBezTo>
                <a:moveTo>
                  <a:pt x="623" y="0"/>
                </a:moveTo>
                <a:cubicBezTo>
                  <a:pt x="575" y="0"/>
                  <a:pt x="575" y="0"/>
                  <a:pt x="575" y="0"/>
                </a:cubicBezTo>
                <a:cubicBezTo>
                  <a:pt x="573" y="0"/>
                  <a:pt x="571" y="2"/>
                  <a:pt x="571" y="4"/>
                </a:cubicBezTo>
                <a:cubicBezTo>
                  <a:pt x="571" y="6"/>
                  <a:pt x="573" y="8"/>
                  <a:pt x="575" y="8"/>
                </a:cubicBezTo>
                <a:cubicBezTo>
                  <a:pt x="623" y="8"/>
                  <a:pt x="623" y="8"/>
                  <a:pt x="623" y="8"/>
                </a:cubicBezTo>
                <a:cubicBezTo>
                  <a:pt x="625" y="8"/>
                  <a:pt x="627" y="6"/>
                  <a:pt x="627" y="4"/>
                </a:cubicBezTo>
                <a:cubicBezTo>
                  <a:pt x="627" y="2"/>
                  <a:pt x="625" y="0"/>
                  <a:pt x="623" y="0"/>
                </a:cubicBezTo>
                <a:moveTo>
                  <a:pt x="718" y="0"/>
                </a:moveTo>
                <a:cubicBezTo>
                  <a:pt x="670" y="0"/>
                  <a:pt x="670" y="0"/>
                  <a:pt x="670" y="0"/>
                </a:cubicBezTo>
                <a:cubicBezTo>
                  <a:pt x="668" y="0"/>
                  <a:pt x="666" y="2"/>
                  <a:pt x="666" y="4"/>
                </a:cubicBezTo>
                <a:cubicBezTo>
                  <a:pt x="666" y="6"/>
                  <a:pt x="668" y="8"/>
                  <a:pt x="670" y="8"/>
                </a:cubicBezTo>
                <a:cubicBezTo>
                  <a:pt x="718" y="8"/>
                  <a:pt x="718" y="8"/>
                  <a:pt x="718" y="8"/>
                </a:cubicBezTo>
                <a:cubicBezTo>
                  <a:pt x="720" y="8"/>
                  <a:pt x="722" y="6"/>
                  <a:pt x="722" y="4"/>
                </a:cubicBezTo>
                <a:cubicBezTo>
                  <a:pt x="722" y="2"/>
                  <a:pt x="720" y="0"/>
                  <a:pt x="718" y="0"/>
                </a:cubicBezTo>
                <a:moveTo>
                  <a:pt x="813" y="0"/>
                </a:moveTo>
                <a:cubicBezTo>
                  <a:pt x="765" y="0"/>
                  <a:pt x="765" y="0"/>
                  <a:pt x="765" y="0"/>
                </a:cubicBezTo>
                <a:cubicBezTo>
                  <a:pt x="763" y="0"/>
                  <a:pt x="761" y="2"/>
                  <a:pt x="761" y="4"/>
                </a:cubicBezTo>
                <a:cubicBezTo>
                  <a:pt x="761" y="6"/>
                  <a:pt x="763" y="8"/>
                  <a:pt x="765" y="8"/>
                </a:cubicBezTo>
                <a:cubicBezTo>
                  <a:pt x="813" y="8"/>
                  <a:pt x="813" y="8"/>
                  <a:pt x="813" y="8"/>
                </a:cubicBezTo>
                <a:cubicBezTo>
                  <a:pt x="815" y="8"/>
                  <a:pt x="817" y="6"/>
                  <a:pt x="817" y="4"/>
                </a:cubicBezTo>
                <a:cubicBezTo>
                  <a:pt x="817" y="2"/>
                  <a:pt x="815" y="0"/>
                  <a:pt x="813" y="0"/>
                </a:cubicBezTo>
                <a:moveTo>
                  <a:pt x="908" y="0"/>
                </a:moveTo>
                <a:cubicBezTo>
                  <a:pt x="861" y="0"/>
                  <a:pt x="861" y="0"/>
                  <a:pt x="861" y="0"/>
                </a:cubicBezTo>
                <a:cubicBezTo>
                  <a:pt x="858" y="0"/>
                  <a:pt x="857" y="2"/>
                  <a:pt x="857" y="4"/>
                </a:cubicBezTo>
                <a:cubicBezTo>
                  <a:pt x="857" y="6"/>
                  <a:pt x="858" y="8"/>
                  <a:pt x="861" y="8"/>
                </a:cubicBezTo>
                <a:cubicBezTo>
                  <a:pt x="908" y="8"/>
                  <a:pt x="908" y="8"/>
                  <a:pt x="908" y="8"/>
                </a:cubicBezTo>
                <a:cubicBezTo>
                  <a:pt x="910" y="8"/>
                  <a:pt x="912" y="6"/>
                  <a:pt x="912" y="4"/>
                </a:cubicBezTo>
                <a:cubicBezTo>
                  <a:pt x="912" y="2"/>
                  <a:pt x="910" y="0"/>
                  <a:pt x="908" y="0"/>
                </a:cubicBezTo>
                <a:moveTo>
                  <a:pt x="1003" y="0"/>
                </a:moveTo>
                <a:cubicBezTo>
                  <a:pt x="956" y="0"/>
                  <a:pt x="956" y="0"/>
                  <a:pt x="956" y="0"/>
                </a:cubicBezTo>
                <a:cubicBezTo>
                  <a:pt x="954" y="0"/>
                  <a:pt x="952" y="2"/>
                  <a:pt x="952" y="4"/>
                </a:cubicBezTo>
                <a:cubicBezTo>
                  <a:pt x="952" y="6"/>
                  <a:pt x="954" y="8"/>
                  <a:pt x="956" y="8"/>
                </a:cubicBezTo>
                <a:cubicBezTo>
                  <a:pt x="1003" y="8"/>
                  <a:pt x="1003" y="8"/>
                  <a:pt x="1003" y="8"/>
                </a:cubicBezTo>
                <a:cubicBezTo>
                  <a:pt x="1006" y="8"/>
                  <a:pt x="1007" y="6"/>
                  <a:pt x="1007" y="4"/>
                </a:cubicBezTo>
                <a:cubicBezTo>
                  <a:pt x="1007" y="2"/>
                  <a:pt x="1006" y="0"/>
                  <a:pt x="1003" y="0"/>
                </a:cubicBezTo>
                <a:moveTo>
                  <a:pt x="1099" y="0"/>
                </a:moveTo>
                <a:cubicBezTo>
                  <a:pt x="1051" y="0"/>
                  <a:pt x="1051" y="0"/>
                  <a:pt x="1051" y="0"/>
                </a:cubicBezTo>
                <a:cubicBezTo>
                  <a:pt x="1049" y="0"/>
                  <a:pt x="1047" y="2"/>
                  <a:pt x="1047" y="4"/>
                </a:cubicBezTo>
                <a:cubicBezTo>
                  <a:pt x="1047" y="6"/>
                  <a:pt x="1049" y="8"/>
                  <a:pt x="1051" y="8"/>
                </a:cubicBezTo>
                <a:cubicBezTo>
                  <a:pt x="1099" y="8"/>
                  <a:pt x="1099" y="8"/>
                  <a:pt x="1099" y="8"/>
                </a:cubicBezTo>
                <a:cubicBezTo>
                  <a:pt x="1101" y="8"/>
                  <a:pt x="1103" y="6"/>
                  <a:pt x="1103" y="4"/>
                </a:cubicBezTo>
                <a:cubicBezTo>
                  <a:pt x="1103" y="2"/>
                  <a:pt x="1101" y="0"/>
                  <a:pt x="1099" y="0"/>
                </a:cubicBezTo>
                <a:moveTo>
                  <a:pt x="1188" y="0"/>
                </a:moveTo>
                <a:cubicBezTo>
                  <a:pt x="1146" y="0"/>
                  <a:pt x="1146" y="0"/>
                  <a:pt x="1146" y="0"/>
                </a:cubicBezTo>
                <a:cubicBezTo>
                  <a:pt x="1144" y="0"/>
                  <a:pt x="1142" y="2"/>
                  <a:pt x="1142" y="4"/>
                </a:cubicBezTo>
                <a:cubicBezTo>
                  <a:pt x="1142" y="6"/>
                  <a:pt x="1144" y="8"/>
                  <a:pt x="1146" y="8"/>
                </a:cubicBezTo>
                <a:cubicBezTo>
                  <a:pt x="1194" y="8"/>
                  <a:pt x="1194" y="8"/>
                  <a:pt x="1194" y="8"/>
                </a:cubicBezTo>
                <a:cubicBezTo>
                  <a:pt x="1194" y="8"/>
                  <a:pt x="1195" y="8"/>
                  <a:pt x="1196" y="8"/>
                </a:cubicBezTo>
                <a:cubicBezTo>
                  <a:pt x="1188" y="0"/>
                  <a:pt x="1188" y="0"/>
                  <a:pt x="1188" y="0"/>
                </a:cubicBezTo>
              </a:path>
            </a:pathLst>
          </a:cu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1200" name="Freeform 34"/>
          <p:cNvSpPr>
            <a:spLocks/>
          </p:cNvSpPr>
          <p:nvPr/>
        </p:nvSpPr>
        <p:spPr bwMode="auto">
          <a:xfrm>
            <a:off x="2734557" y="817185"/>
            <a:ext cx="84952" cy="43173"/>
          </a:xfrm>
          <a:custGeom>
            <a:avLst/>
            <a:gdLst>
              <a:gd name="T0" fmla="*/ 45 w 49"/>
              <a:gd name="T1" fmla="*/ 0 h 25"/>
              <a:gd name="T2" fmla="*/ 21 w 49"/>
              <a:gd name="T3" fmla="*/ 0 h 25"/>
              <a:gd name="T4" fmla="*/ 18 w 49"/>
              <a:gd name="T5" fmla="*/ 1 h 25"/>
              <a:gd name="T6" fmla="*/ 1 w 49"/>
              <a:gd name="T7" fmla="*/ 18 h 25"/>
              <a:gd name="T8" fmla="*/ 2 w 49"/>
              <a:gd name="T9" fmla="*/ 24 h 25"/>
              <a:gd name="T10" fmla="*/ 4 w 49"/>
              <a:gd name="T11" fmla="*/ 25 h 25"/>
              <a:gd name="T12" fmla="*/ 7 w 49"/>
              <a:gd name="T13" fmla="*/ 24 h 25"/>
              <a:gd name="T14" fmla="*/ 23 w 49"/>
              <a:gd name="T15" fmla="*/ 8 h 25"/>
              <a:gd name="T16" fmla="*/ 45 w 49"/>
              <a:gd name="T17" fmla="*/ 8 h 25"/>
              <a:gd name="T18" fmla="*/ 49 w 49"/>
              <a:gd name="T19" fmla="*/ 4 h 25"/>
              <a:gd name="T20" fmla="*/ 45 w 49"/>
              <a:gd name="T21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9" h="25">
                <a:moveTo>
                  <a:pt x="45" y="0"/>
                </a:moveTo>
                <a:cubicBezTo>
                  <a:pt x="21" y="0"/>
                  <a:pt x="21" y="0"/>
                  <a:pt x="21" y="0"/>
                </a:cubicBezTo>
                <a:cubicBezTo>
                  <a:pt x="20" y="0"/>
                  <a:pt x="19" y="1"/>
                  <a:pt x="18" y="1"/>
                </a:cubicBezTo>
                <a:cubicBezTo>
                  <a:pt x="1" y="18"/>
                  <a:pt x="1" y="18"/>
                  <a:pt x="1" y="18"/>
                </a:cubicBezTo>
                <a:cubicBezTo>
                  <a:pt x="0" y="20"/>
                  <a:pt x="0" y="23"/>
                  <a:pt x="2" y="24"/>
                </a:cubicBezTo>
                <a:cubicBezTo>
                  <a:pt x="2" y="25"/>
                  <a:pt x="3" y="25"/>
                  <a:pt x="4" y="25"/>
                </a:cubicBezTo>
                <a:cubicBezTo>
                  <a:pt x="5" y="25"/>
                  <a:pt x="6" y="25"/>
                  <a:pt x="7" y="24"/>
                </a:cubicBezTo>
                <a:cubicBezTo>
                  <a:pt x="23" y="8"/>
                  <a:pt x="23" y="8"/>
                  <a:pt x="23" y="8"/>
                </a:cubicBezTo>
                <a:cubicBezTo>
                  <a:pt x="45" y="8"/>
                  <a:pt x="45" y="8"/>
                  <a:pt x="45" y="8"/>
                </a:cubicBezTo>
                <a:cubicBezTo>
                  <a:pt x="47" y="8"/>
                  <a:pt x="49" y="6"/>
                  <a:pt x="49" y="4"/>
                </a:cubicBezTo>
                <a:cubicBezTo>
                  <a:pt x="49" y="2"/>
                  <a:pt x="47" y="0"/>
                  <a:pt x="45" y="0"/>
                </a:cubicBezTo>
              </a:path>
            </a:pathLst>
          </a:cu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1201" name="Freeform 35"/>
          <p:cNvSpPr>
            <a:spLocks noEditPoints="1"/>
          </p:cNvSpPr>
          <p:nvPr/>
        </p:nvSpPr>
        <p:spPr bwMode="auto">
          <a:xfrm>
            <a:off x="2489447" y="909101"/>
            <a:ext cx="197759" cy="199152"/>
          </a:xfrm>
          <a:custGeom>
            <a:avLst/>
            <a:gdLst>
              <a:gd name="T0" fmla="*/ 40 w 114"/>
              <a:gd name="T1" fmla="*/ 71 h 115"/>
              <a:gd name="T2" fmla="*/ 37 w 114"/>
              <a:gd name="T3" fmla="*/ 72 h 115"/>
              <a:gd name="T4" fmla="*/ 2 w 114"/>
              <a:gd name="T5" fmla="*/ 108 h 115"/>
              <a:gd name="T6" fmla="*/ 2 w 114"/>
              <a:gd name="T7" fmla="*/ 113 h 115"/>
              <a:gd name="T8" fmla="*/ 4 w 114"/>
              <a:gd name="T9" fmla="*/ 115 h 115"/>
              <a:gd name="T10" fmla="*/ 7 w 114"/>
              <a:gd name="T11" fmla="*/ 113 h 115"/>
              <a:gd name="T12" fmla="*/ 43 w 114"/>
              <a:gd name="T13" fmla="*/ 78 h 115"/>
              <a:gd name="T14" fmla="*/ 42 w 114"/>
              <a:gd name="T15" fmla="*/ 72 h 115"/>
              <a:gd name="T16" fmla="*/ 40 w 114"/>
              <a:gd name="T17" fmla="*/ 71 h 115"/>
              <a:gd name="T18" fmla="*/ 110 w 114"/>
              <a:gd name="T19" fmla="*/ 0 h 115"/>
              <a:gd name="T20" fmla="*/ 107 w 114"/>
              <a:gd name="T21" fmla="*/ 1 h 115"/>
              <a:gd name="T22" fmla="*/ 72 w 114"/>
              <a:gd name="T23" fmla="*/ 37 h 115"/>
              <a:gd name="T24" fmla="*/ 72 w 114"/>
              <a:gd name="T25" fmla="*/ 42 h 115"/>
              <a:gd name="T26" fmla="*/ 75 w 114"/>
              <a:gd name="T27" fmla="*/ 43 h 115"/>
              <a:gd name="T28" fmla="*/ 78 w 114"/>
              <a:gd name="T29" fmla="*/ 42 h 115"/>
              <a:gd name="T30" fmla="*/ 113 w 114"/>
              <a:gd name="T31" fmla="*/ 7 h 115"/>
              <a:gd name="T32" fmla="*/ 113 w 114"/>
              <a:gd name="T33" fmla="*/ 1 h 115"/>
              <a:gd name="T34" fmla="*/ 110 w 114"/>
              <a:gd name="T35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4" h="115">
                <a:moveTo>
                  <a:pt x="40" y="71"/>
                </a:moveTo>
                <a:cubicBezTo>
                  <a:pt x="39" y="71"/>
                  <a:pt x="38" y="71"/>
                  <a:pt x="37" y="72"/>
                </a:cubicBezTo>
                <a:cubicBezTo>
                  <a:pt x="2" y="108"/>
                  <a:pt x="2" y="108"/>
                  <a:pt x="2" y="108"/>
                </a:cubicBezTo>
                <a:cubicBezTo>
                  <a:pt x="0" y="109"/>
                  <a:pt x="0" y="112"/>
                  <a:pt x="2" y="113"/>
                </a:cubicBezTo>
                <a:cubicBezTo>
                  <a:pt x="2" y="114"/>
                  <a:pt x="3" y="115"/>
                  <a:pt x="4" y="115"/>
                </a:cubicBezTo>
                <a:cubicBezTo>
                  <a:pt x="5" y="115"/>
                  <a:pt x="7" y="114"/>
                  <a:pt x="7" y="113"/>
                </a:cubicBezTo>
                <a:cubicBezTo>
                  <a:pt x="43" y="78"/>
                  <a:pt x="43" y="78"/>
                  <a:pt x="43" y="78"/>
                </a:cubicBezTo>
                <a:cubicBezTo>
                  <a:pt x="44" y="76"/>
                  <a:pt x="44" y="74"/>
                  <a:pt x="42" y="72"/>
                </a:cubicBezTo>
                <a:cubicBezTo>
                  <a:pt x="42" y="71"/>
                  <a:pt x="41" y="71"/>
                  <a:pt x="40" y="71"/>
                </a:cubicBezTo>
                <a:moveTo>
                  <a:pt x="110" y="0"/>
                </a:moveTo>
                <a:cubicBezTo>
                  <a:pt x="109" y="0"/>
                  <a:pt x="108" y="0"/>
                  <a:pt x="107" y="1"/>
                </a:cubicBezTo>
                <a:cubicBezTo>
                  <a:pt x="72" y="37"/>
                  <a:pt x="72" y="37"/>
                  <a:pt x="72" y="37"/>
                </a:cubicBezTo>
                <a:cubicBezTo>
                  <a:pt x="70" y="38"/>
                  <a:pt x="70" y="41"/>
                  <a:pt x="72" y="42"/>
                </a:cubicBezTo>
                <a:cubicBezTo>
                  <a:pt x="73" y="43"/>
                  <a:pt x="74" y="43"/>
                  <a:pt x="75" y="43"/>
                </a:cubicBezTo>
                <a:cubicBezTo>
                  <a:pt x="76" y="43"/>
                  <a:pt x="77" y="43"/>
                  <a:pt x="78" y="42"/>
                </a:cubicBezTo>
                <a:cubicBezTo>
                  <a:pt x="113" y="7"/>
                  <a:pt x="113" y="7"/>
                  <a:pt x="113" y="7"/>
                </a:cubicBezTo>
                <a:cubicBezTo>
                  <a:pt x="114" y="5"/>
                  <a:pt x="114" y="3"/>
                  <a:pt x="113" y="1"/>
                </a:cubicBezTo>
                <a:cubicBezTo>
                  <a:pt x="112" y="0"/>
                  <a:pt x="111" y="0"/>
                  <a:pt x="110" y="0"/>
                </a:cubicBezTo>
              </a:path>
            </a:pathLst>
          </a:cu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1203" name="Freeform 36"/>
          <p:cNvSpPr>
            <a:spLocks/>
          </p:cNvSpPr>
          <p:nvPr/>
        </p:nvSpPr>
        <p:spPr bwMode="auto">
          <a:xfrm>
            <a:off x="2400316" y="1155603"/>
            <a:ext cx="44565" cy="72419"/>
          </a:xfrm>
          <a:custGeom>
            <a:avLst/>
            <a:gdLst>
              <a:gd name="T0" fmla="*/ 21 w 26"/>
              <a:gd name="T1" fmla="*/ 0 h 42"/>
              <a:gd name="T2" fmla="*/ 18 w 26"/>
              <a:gd name="T3" fmla="*/ 1 h 42"/>
              <a:gd name="T4" fmla="*/ 2 w 26"/>
              <a:gd name="T5" fmla="*/ 18 h 42"/>
              <a:gd name="T6" fmla="*/ 2 w 26"/>
              <a:gd name="T7" fmla="*/ 24 h 42"/>
              <a:gd name="T8" fmla="*/ 18 w 26"/>
              <a:gd name="T9" fmla="*/ 41 h 42"/>
              <a:gd name="T10" fmla="*/ 21 w 26"/>
              <a:gd name="T11" fmla="*/ 42 h 42"/>
              <a:gd name="T12" fmla="*/ 24 w 26"/>
              <a:gd name="T13" fmla="*/ 41 h 42"/>
              <a:gd name="T14" fmla="*/ 24 w 26"/>
              <a:gd name="T15" fmla="*/ 36 h 42"/>
              <a:gd name="T16" fmla="*/ 10 w 26"/>
              <a:gd name="T17" fmla="*/ 21 h 42"/>
              <a:gd name="T18" fmla="*/ 24 w 26"/>
              <a:gd name="T19" fmla="*/ 7 h 42"/>
              <a:gd name="T20" fmla="*/ 24 w 26"/>
              <a:gd name="T21" fmla="*/ 1 h 42"/>
              <a:gd name="T22" fmla="*/ 21 w 26"/>
              <a:gd name="T23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6" h="42">
                <a:moveTo>
                  <a:pt x="21" y="0"/>
                </a:moveTo>
                <a:cubicBezTo>
                  <a:pt x="20" y="0"/>
                  <a:pt x="19" y="1"/>
                  <a:pt x="18" y="1"/>
                </a:cubicBezTo>
                <a:cubicBezTo>
                  <a:pt x="2" y="18"/>
                  <a:pt x="2" y="18"/>
                  <a:pt x="2" y="18"/>
                </a:cubicBezTo>
                <a:cubicBezTo>
                  <a:pt x="0" y="20"/>
                  <a:pt x="0" y="23"/>
                  <a:pt x="2" y="24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2"/>
                  <a:pt x="20" y="42"/>
                  <a:pt x="21" y="42"/>
                </a:cubicBezTo>
                <a:cubicBezTo>
                  <a:pt x="22" y="42"/>
                  <a:pt x="23" y="42"/>
                  <a:pt x="24" y="41"/>
                </a:cubicBezTo>
                <a:cubicBezTo>
                  <a:pt x="26" y="40"/>
                  <a:pt x="26" y="37"/>
                  <a:pt x="24" y="36"/>
                </a:cubicBezTo>
                <a:cubicBezTo>
                  <a:pt x="10" y="21"/>
                  <a:pt x="10" y="21"/>
                  <a:pt x="10" y="21"/>
                </a:cubicBezTo>
                <a:cubicBezTo>
                  <a:pt x="24" y="7"/>
                  <a:pt x="24" y="7"/>
                  <a:pt x="24" y="7"/>
                </a:cubicBezTo>
                <a:cubicBezTo>
                  <a:pt x="26" y="5"/>
                  <a:pt x="26" y="3"/>
                  <a:pt x="24" y="1"/>
                </a:cubicBezTo>
                <a:cubicBezTo>
                  <a:pt x="23" y="1"/>
                  <a:pt x="22" y="0"/>
                  <a:pt x="21" y="0"/>
                </a:cubicBezTo>
              </a:path>
            </a:pathLst>
          </a:cu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1204" name="Freeform 37"/>
          <p:cNvSpPr>
            <a:spLocks noEditPoints="1"/>
          </p:cNvSpPr>
          <p:nvPr/>
        </p:nvSpPr>
        <p:spPr bwMode="auto">
          <a:xfrm>
            <a:off x="2492233" y="1278158"/>
            <a:ext cx="200545" cy="203330"/>
          </a:xfrm>
          <a:custGeom>
            <a:avLst/>
            <a:gdLst>
              <a:gd name="T0" fmla="*/ 76 w 116"/>
              <a:gd name="T1" fmla="*/ 72 h 117"/>
              <a:gd name="T2" fmla="*/ 73 w 116"/>
              <a:gd name="T3" fmla="*/ 73 h 117"/>
              <a:gd name="T4" fmla="*/ 73 w 116"/>
              <a:gd name="T5" fmla="*/ 79 h 117"/>
              <a:gd name="T6" fmla="*/ 109 w 116"/>
              <a:gd name="T7" fmla="*/ 115 h 117"/>
              <a:gd name="T8" fmla="*/ 112 w 116"/>
              <a:gd name="T9" fmla="*/ 117 h 117"/>
              <a:gd name="T10" fmla="*/ 115 w 116"/>
              <a:gd name="T11" fmla="*/ 116 h 117"/>
              <a:gd name="T12" fmla="*/ 115 w 116"/>
              <a:gd name="T13" fmla="*/ 110 h 117"/>
              <a:gd name="T14" fmla="*/ 79 w 116"/>
              <a:gd name="T15" fmla="*/ 74 h 117"/>
              <a:gd name="T16" fmla="*/ 76 w 116"/>
              <a:gd name="T17" fmla="*/ 72 h 117"/>
              <a:gd name="T18" fmla="*/ 4 w 116"/>
              <a:gd name="T19" fmla="*/ 0 h 117"/>
              <a:gd name="T20" fmla="*/ 1 w 116"/>
              <a:gd name="T21" fmla="*/ 1 h 117"/>
              <a:gd name="T22" fmla="*/ 1 w 116"/>
              <a:gd name="T23" fmla="*/ 6 h 117"/>
              <a:gd name="T24" fmla="*/ 37 w 116"/>
              <a:gd name="T25" fmla="*/ 43 h 117"/>
              <a:gd name="T26" fmla="*/ 40 w 116"/>
              <a:gd name="T27" fmla="*/ 44 h 117"/>
              <a:gd name="T28" fmla="*/ 43 w 116"/>
              <a:gd name="T29" fmla="*/ 43 h 117"/>
              <a:gd name="T30" fmla="*/ 43 w 116"/>
              <a:gd name="T31" fmla="*/ 37 h 117"/>
              <a:gd name="T32" fmla="*/ 7 w 116"/>
              <a:gd name="T33" fmla="*/ 1 h 117"/>
              <a:gd name="T34" fmla="*/ 4 w 116"/>
              <a:gd name="T35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6" h="117">
                <a:moveTo>
                  <a:pt x="76" y="72"/>
                </a:moveTo>
                <a:cubicBezTo>
                  <a:pt x="75" y="72"/>
                  <a:pt x="74" y="73"/>
                  <a:pt x="73" y="73"/>
                </a:cubicBezTo>
                <a:cubicBezTo>
                  <a:pt x="72" y="75"/>
                  <a:pt x="72" y="78"/>
                  <a:pt x="73" y="79"/>
                </a:cubicBezTo>
                <a:cubicBezTo>
                  <a:pt x="109" y="115"/>
                  <a:pt x="109" y="115"/>
                  <a:pt x="109" y="115"/>
                </a:cubicBezTo>
                <a:cubicBezTo>
                  <a:pt x="110" y="116"/>
                  <a:pt x="111" y="117"/>
                  <a:pt x="112" y="117"/>
                </a:cubicBezTo>
                <a:cubicBezTo>
                  <a:pt x="113" y="117"/>
                  <a:pt x="114" y="116"/>
                  <a:pt x="115" y="116"/>
                </a:cubicBezTo>
                <a:cubicBezTo>
                  <a:pt x="116" y="114"/>
                  <a:pt x="116" y="111"/>
                  <a:pt x="115" y="110"/>
                </a:cubicBezTo>
                <a:cubicBezTo>
                  <a:pt x="79" y="74"/>
                  <a:pt x="79" y="74"/>
                  <a:pt x="79" y="74"/>
                </a:cubicBezTo>
                <a:cubicBezTo>
                  <a:pt x="78" y="73"/>
                  <a:pt x="77" y="72"/>
                  <a:pt x="76" y="72"/>
                </a:cubicBezTo>
                <a:moveTo>
                  <a:pt x="4" y="0"/>
                </a:moveTo>
                <a:cubicBezTo>
                  <a:pt x="3" y="0"/>
                  <a:pt x="2" y="0"/>
                  <a:pt x="1" y="1"/>
                </a:cubicBezTo>
                <a:cubicBezTo>
                  <a:pt x="0" y="2"/>
                  <a:pt x="0" y="5"/>
                  <a:pt x="1" y="6"/>
                </a:cubicBezTo>
                <a:cubicBezTo>
                  <a:pt x="37" y="43"/>
                  <a:pt x="37" y="43"/>
                  <a:pt x="37" y="43"/>
                </a:cubicBezTo>
                <a:cubicBezTo>
                  <a:pt x="38" y="44"/>
                  <a:pt x="39" y="44"/>
                  <a:pt x="40" y="44"/>
                </a:cubicBezTo>
                <a:cubicBezTo>
                  <a:pt x="41" y="44"/>
                  <a:pt x="42" y="44"/>
                  <a:pt x="43" y="43"/>
                </a:cubicBezTo>
                <a:cubicBezTo>
                  <a:pt x="45" y="41"/>
                  <a:pt x="45" y="39"/>
                  <a:pt x="43" y="37"/>
                </a:cubicBezTo>
                <a:cubicBezTo>
                  <a:pt x="7" y="1"/>
                  <a:pt x="7" y="1"/>
                  <a:pt x="7" y="1"/>
                </a:cubicBezTo>
                <a:cubicBezTo>
                  <a:pt x="6" y="0"/>
                  <a:pt x="5" y="0"/>
                  <a:pt x="4" y="0"/>
                </a:cubicBezTo>
              </a:path>
            </a:pathLst>
          </a:cu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1205" name="Freeform 38"/>
          <p:cNvSpPr>
            <a:spLocks/>
          </p:cNvSpPr>
          <p:nvPr/>
        </p:nvSpPr>
        <p:spPr bwMode="auto">
          <a:xfrm>
            <a:off x="2741521" y="1530232"/>
            <a:ext cx="84952" cy="43173"/>
          </a:xfrm>
          <a:custGeom>
            <a:avLst/>
            <a:gdLst>
              <a:gd name="T0" fmla="*/ 4 w 49"/>
              <a:gd name="T1" fmla="*/ 0 h 25"/>
              <a:gd name="T2" fmla="*/ 1 w 49"/>
              <a:gd name="T3" fmla="*/ 1 h 25"/>
              <a:gd name="T4" fmla="*/ 1 w 49"/>
              <a:gd name="T5" fmla="*/ 7 h 25"/>
              <a:gd name="T6" fmla="*/ 18 w 49"/>
              <a:gd name="T7" fmla="*/ 24 h 25"/>
              <a:gd name="T8" fmla="*/ 21 w 49"/>
              <a:gd name="T9" fmla="*/ 25 h 25"/>
              <a:gd name="T10" fmla="*/ 45 w 49"/>
              <a:gd name="T11" fmla="*/ 25 h 25"/>
              <a:gd name="T12" fmla="*/ 49 w 49"/>
              <a:gd name="T13" fmla="*/ 21 h 25"/>
              <a:gd name="T14" fmla="*/ 45 w 49"/>
              <a:gd name="T15" fmla="*/ 17 h 25"/>
              <a:gd name="T16" fmla="*/ 23 w 49"/>
              <a:gd name="T17" fmla="*/ 17 h 25"/>
              <a:gd name="T18" fmla="*/ 7 w 49"/>
              <a:gd name="T19" fmla="*/ 1 h 25"/>
              <a:gd name="T20" fmla="*/ 4 w 49"/>
              <a:gd name="T21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9" h="25">
                <a:moveTo>
                  <a:pt x="4" y="0"/>
                </a:moveTo>
                <a:cubicBezTo>
                  <a:pt x="3" y="0"/>
                  <a:pt x="2" y="0"/>
                  <a:pt x="1" y="1"/>
                </a:cubicBezTo>
                <a:cubicBezTo>
                  <a:pt x="0" y="3"/>
                  <a:pt x="0" y="5"/>
                  <a:pt x="1" y="7"/>
                </a:cubicBezTo>
                <a:cubicBezTo>
                  <a:pt x="18" y="24"/>
                  <a:pt x="18" y="24"/>
                  <a:pt x="18" y="24"/>
                </a:cubicBezTo>
                <a:cubicBezTo>
                  <a:pt x="19" y="25"/>
                  <a:pt x="20" y="25"/>
                  <a:pt x="21" y="25"/>
                </a:cubicBezTo>
                <a:cubicBezTo>
                  <a:pt x="45" y="25"/>
                  <a:pt x="45" y="25"/>
                  <a:pt x="45" y="25"/>
                </a:cubicBezTo>
                <a:cubicBezTo>
                  <a:pt x="47" y="25"/>
                  <a:pt x="49" y="23"/>
                  <a:pt x="49" y="21"/>
                </a:cubicBezTo>
                <a:cubicBezTo>
                  <a:pt x="49" y="19"/>
                  <a:pt x="47" y="17"/>
                  <a:pt x="45" y="17"/>
                </a:cubicBezTo>
                <a:cubicBezTo>
                  <a:pt x="23" y="17"/>
                  <a:pt x="23" y="17"/>
                  <a:pt x="23" y="17"/>
                </a:cubicBezTo>
                <a:cubicBezTo>
                  <a:pt x="7" y="1"/>
                  <a:pt x="7" y="1"/>
                  <a:pt x="7" y="1"/>
                </a:cubicBezTo>
                <a:cubicBezTo>
                  <a:pt x="6" y="0"/>
                  <a:pt x="5" y="0"/>
                  <a:pt x="4" y="0"/>
                </a:cubicBezTo>
              </a:path>
            </a:pathLst>
          </a:cu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1207" name="Freeform 40"/>
          <p:cNvSpPr>
            <a:spLocks noEditPoints="1"/>
          </p:cNvSpPr>
          <p:nvPr/>
        </p:nvSpPr>
        <p:spPr bwMode="auto">
          <a:xfrm>
            <a:off x="2893322" y="1559478"/>
            <a:ext cx="2815980" cy="13927"/>
          </a:xfrm>
          <a:custGeom>
            <a:avLst/>
            <a:gdLst>
              <a:gd name="T0" fmla="*/ 1615 w 1624"/>
              <a:gd name="T1" fmla="*/ 4 h 8"/>
              <a:gd name="T2" fmla="*/ 1624 w 1624"/>
              <a:gd name="T3" fmla="*/ 8 h 8"/>
              <a:gd name="T4" fmla="*/ 52 w 1624"/>
              <a:gd name="T5" fmla="*/ 0 h 8"/>
              <a:gd name="T6" fmla="*/ 0 w 1624"/>
              <a:gd name="T7" fmla="*/ 4 h 8"/>
              <a:gd name="T8" fmla="*/ 52 w 1624"/>
              <a:gd name="T9" fmla="*/ 8 h 8"/>
              <a:gd name="T10" fmla="*/ 52 w 1624"/>
              <a:gd name="T11" fmla="*/ 0 h 8"/>
              <a:gd name="T12" fmla="*/ 99 w 1624"/>
              <a:gd name="T13" fmla="*/ 0 h 8"/>
              <a:gd name="T14" fmla="*/ 99 w 1624"/>
              <a:gd name="T15" fmla="*/ 8 h 8"/>
              <a:gd name="T16" fmla="*/ 151 w 1624"/>
              <a:gd name="T17" fmla="*/ 4 h 8"/>
              <a:gd name="T18" fmla="*/ 242 w 1624"/>
              <a:gd name="T19" fmla="*/ 0 h 8"/>
              <a:gd name="T20" fmla="*/ 190 w 1624"/>
              <a:gd name="T21" fmla="*/ 4 h 8"/>
              <a:gd name="T22" fmla="*/ 242 w 1624"/>
              <a:gd name="T23" fmla="*/ 8 h 8"/>
              <a:gd name="T24" fmla="*/ 242 w 1624"/>
              <a:gd name="T25" fmla="*/ 0 h 8"/>
              <a:gd name="T26" fmla="*/ 289 w 1624"/>
              <a:gd name="T27" fmla="*/ 0 h 8"/>
              <a:gd name="T28" fmla="*/ 289 w 1624"/>
              <a:gd name="T29" fmla="*/ 8 h 8"/>
              <a:gd name="T30" fmla="*/ 341 w 1624"/>
              <a:gd name="T31" fmla="*/ 4 h 8"/>
              <a:gd name="T32" fmla="*/ 432 w 1624"/>
              <a:gd name="T33" fmla="*/ 0 h 8"/>
              <a:gd name="T34" fmla="*/ 380 w 1624"/>
              <a:gd name="T35" fmla="*/ 4 h 8"/>
              <a:gd name="T36" fmla="*/ 432 w 1624"/>
              <a:gd name="T37" fmla="*/ 8 h 8"/>
              <a:gd name="T38" fmla="*/ 432 w 1624"/>
              <a:gd name="T39" fmla="*/ 0 h 8"/>
              <a:gd name="T40" fmla="*/ 479 w 1624"/>
              <a:gd name="T41" fmla="*/ 0 h 8"/>
              <a:gd name="T42" fmla="*/ 479 w 1624"/>
              <a:gd name="T43" fmla="*/ 8 h 8"/>
              <a:gd name="T44" fmla="*/ 531 w 1624"/>
              <a:gd name="T45" fmla="*/ 4 h 8"/>
              <a:gd name="T46" fmla="*/ 622 w 1624"/>
              <a:gd name="T47" fmla="*/ 0 h 8"/>
              <a:gd name="T48" fmla="*/ 570 w 1624"/>
              <a:gd name="T49" fmla="*/ 4 h 8"/>
              <a:gd name="T50" fmla="*/ 622 w 1624"/>
              <a:gd name="T51" fmla="*/ 8 h 8"/>
              <a:gd name="T52" fmla="*/ 622 w 1624"/>
              <a:gd name="T53" fmla="*/ 0 h 8"/>
              <a:gd name="T54" fmla="*/ 669 w 1624"/>
              <a:gd name="T55" fmla="*/ 0 h 8"/>
              <a:gd name="T56" fmla="*/ 669 w 1624"/>
              <a:gd name="T57" fmla="*/ 8 h 8"/>
              <a:gd name="T58" fmla="*/ 721 w 1624"/>
              <a:gd name="T59" fmla="*/ 4 h 8"/>
              <a:gd name="T60" fmla="*/ 812 w 1624"/>
              <a:gd name="T61" fmla="*/ 0 h 8"/>
              <a:gd name="T62" fmla="*/ 760 w 1624"/>
              <a:gd name="T63" fmla="*/ 4 h 8"/>
              <a:gd name="T64" fmla="*/ 812 w 1624"/>
              <a:gd name="T65" fmla="*/ 8 h 8"/>
              <a:gd name="T66" fmla="*/ 812 w 1624"/>
              <a:gd name="T67" fmla="*/ 0 h 8"/>
              <a:gd name="T68" fmla="*/ 859 w 1624"/>
              <a:gd name="T69" fmla="*/ 0 h 8"/>
              <a:gd name="T70" fmla="*/ 859 w 1624"/>
              <a:gd name="T71" fmla="*/ 8 h 8"/>
              <a:gd name="T72" fmla="*/ 910 w 1624"/>
              <a:gd name="T73" fmla="*/ 4 h 8"/>
              <a:gd name="T74" fmla="*/ 1001 w 1624"/>
              <a:gd name="T75" fmla="*/ 0 h 8"/>
              <a:gd name="T76" fmla="*/ 950 w 1624"/>
              <a:gd name="T77" fmla="*/ 4 h 8"/>
              <a:gd name="T78" fmla="*/ 1001 w 1624"/>
              <a:gd name="T79" fmla="*/ 8 h 8"/>
              <a:gd name="T80" fmla="*/ 1001 w 1624"/>
              <a:gd name="T81" fmla="*/ 0 h 8"/>
              <a:gd name="T82" fmla="*/ 1049 w 1624"/>
              <a:gd name="T83" fmla="*/ 0 h 8"/>
              <a:gd name="T84" fmla="*/ 1049 w 1624"/>
              <a:gd name="T85" fmla="*/ 8 h 8"/>
              <a:gd name="T86" fmla="*/ 1100 w 1624"/>
              <a:gd name="T87" fmla="*/ 4 h 8"/>
              <a:gd name="T88" fmla="*/ 1191 w 1624"/>
              <a:gd name="T89" fmla="*/ 0 h 8"/>
              <a:gd name="T90" fmla="*/ 1144 w 1624"/>
              <a:gd name="T91" fmla="*/ 0 h 8"/>
              <a:gd name="T92" fmla="*/ 1144 w 1624"/>
              <a:gd name="T93" fmla="*/ 8 h 8"/>
              <a:gd name="T94" fmla="*/ 1191 w 1624"/>
              <a:gd name="T95" fmla="*/ 8 h 8"/>
              <a:gd name="T96" fmla="*/ 1191 w 1624"/>
              <a:gd name="T97" fmla="*/ 0 h 8"/>
              <a:gd name="T98" fmla="*/ 1239 w 1624"/>
              <a:gd name="T99" fmla="*/ 0 h 8"/>
              <a:gd name="T100" fmla="*/ 1239 w 1624"/>
              <a:gd name="T101" fmla="*/ 8 h 8"/>
              <a:gd name="T102" fmla="*/ 1290 w 1624"/>
              <a:gd name="T103" fmla="*/ 4 h 8"/>
              <a:gd name="T104" fmla="*/ 1381 w 1624"/>
              <a:gd name="T105" fmla="*/ 0 h 8"/>
              <a:gd name="T106" fmla="*/ 1330 w 1624"/>
              <a:gd name="T107" fmla="*/ 4 h 8"/>
              <a:gd name="T108" fmla="*/ 1381 w 1624"/>
              <a:gd name="T109" fmla="*/ 8 h 8"/>
              <a:gd name="T110" fmla="*/ 1381 w 1624"/>
              <a:gd name="T111" fmla="*/ 0 h 8"/>
              <a:gd name="T112" fmla="*/ 1429 w 1624"/>
              <a:gd name="T113" fmla="*/ 0 h 8"/>
              <a:gd name="T114" fmla="*/ 1429 w 1624"/>
              <a:gd name="T115" fmla="*/ 8 h 8"/>
              <a:gd name="T116" fmla="*/ 1480 w 1624"/>
              <a:gd name="T117" fmla="*/ 4 h 8"/>
              <a:gd name="T118" fmla="*/ 1571 w 1624"/>
              <a:gd name="T119" fmla="*/ 0 h 8"/>
              <a:gd name="T120" fmla="*/ 1520 w 1624"/>
              <a:gd name="T121" fmla="*/ 4 h 8"/>
              <a:gd name="T122" fmla="*/ 1571 w 1624"/>
              <a:gd name="T123" fmla="*/ 8 h 8"/>
              <a:gd name="T124" fmla="*/ 1571 w 1624"/>
              <a:gd name="T12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24" h="8">
                <a:moveTo>
                  <a:pt x="1616" y="1"/>
                </a:moveTo>
                <a:cubicBezTo>
                  <a:pt x="1615" y="1"/>
                  <a:pt x="1615" y="3"/>
                  <a:pt x="1615" y="4"/>
                </a:cubicBezTo>
                <a:cubicBezTo>
                  <a:pt x="1615" y="6"/>
                  <a:pt x="1616" y="8"/>
                  <a:pt x="1619" y="8"/>
                </a:cubicBezTo>
                <a:cubicBezTo>
                  <a:pt x="1624" y="8"/>
                  <a:pt x="1624" y="8"/>
                  <a:pt x="1624" y="8"/>
                </a:cubicBezTo>
                <a:cubicBezTo>
                  <a:pt x="1616" y="1"/>
                  <a:pt x="1616" y="1"/>
                  <a:pt x="1616" y="1"/>
                </a:cubicBezTo>
                <a:moveTo>
                  <a:pt x="52" y="0"/>
                </a:move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6"/>
                  <a:pt x="2" y="8"/>
                  <a:pt x="4" y="8"/>
                </a:cubicBezTo>
                <a:cubicBezTo>
                  <a:pt x="52" y="8"/>
                  <a:pt x="52" y="8"/>
                  <a:pt x="52" y="8"/>
                </a:cubicBezTo>
                <a:cubicBezTo>
                  <a:pt x="54" y="8"/>
                  <a:pt x="56" y="6"/>
                  <a:pt x="56" y="4"/>
                </a:cubicBezTo>
                <a:cubicBezTo>
                  <a:pt x="56" y="2"/>
                  <a:pt x="54" y="0"/>
                  <a:pt x="52" y="0"/>
                </a:cubicBezTo>
                <a:moveTo>
                  <a:pt x="147" y="0"/>
                </a:moveTo>
                <a:cubicBezTo>
                  <a:pt x="99" y="0"/>
                  <a:pt x="99" y="0"/>
                  <a:pt x="99" y="0"/>
                </a:cubicBezTo>
                <a:cubicBezTo>
                  <a:pt x="97" y="0"/>
                  <a:pt x="95" y="2"/>
                  <a:pt x="95" y="4"/>
                </a:cubicBezTo>
                <a:cubicBezTo>
                  <a:pt x="95" y="6"/>
                  <a:pt x="97" y="8"/>
                  <a:pt x="99" y="8"/>
                </a:cubicBezTo>
                <a:cubicBezTo>
                  <a:pt x="147" y="8"/>
                  <a:pt x="147" y="8"/>
                  <a:pt x="147" y="8"/>
                </a:cubicBezTo>
                <a:cubicBezTo>
                  <a:pt x="149" y="8"/>
                  <a:pt x="151" y="6"/>
                  <a:pt x="151" y="4"/>
                </a:cubicBezTo>
                <a:cubicBezTo>
                  <a:pt x="151" y="2"/>
                  <a:pt x="149" y="0"/>
                  <a:pt x="147" y="0"/>
                </a:cubicBezTo>
                <a:moveTo>
                  <a:pt x="242" y="0"/>
                </a:moveTo>
                <a:cubicBezTo>
                  <a:pt x="194" y="0"/>
                  <a:pt x="194" y="0"/>
                  <a:pt x="194" y="0"/>
                </a:cubicBezTo>
                <a:cubicBezTo>
                  <a:pt x="192" y="0"/>
                  <a:pt x="190" y="2"/>
                  <a:pt x="190" y="4"/>
                </a:cubicBezTo>
                <a:cubicBezTo>
                  <a:pt x="190" y="6"/>
                  <a:pt x="192" y="8"/>
                  <a:pt x="194" y="8"/>
                </a:cubicBezTo>
                <a:cubicBezTo>
                  <a:pt x="242" y="8"/>
                  <a:pt x="242" y="8"/>
                  <a:pt x="242" y="8"/>
                </a:cubicBezTo>
                <a:cubicBezTo>
                  <a:pt x="244" y="8"/>
                  <a:pt x="246" y="6"/>
                  <a:pt x="246" y="4"/>
                </a:cubicBezTo>
                <a:cubicBezTo>
                  <a:pt x="246" y="2"/>
                  <a:pt x="244" y="0"/>
                  <a:pt x="242" y="0"/>
                </a:cubicBezTo>
                <a:moveTo>
                  <a:pt x="337" y="0"/>
                </a:moveTo>
                <a:cubicBezTo>
                  <a:pt x="289" y="0"/>
                  <a:pt x="289" y="0"/>
                  <a:pt x="289" y="0"/>
                </a:cubicBezTo>
                <a:cubicBezTo>
                  <a:pt x="287" y="0"/>
                  <a:pt x="285" y="2"/>
                  <a:pt x="285" y="4"/>
                </a:cubicBezTo>
                <a:cubicBezTo>
                  <a:pt x="285" y="6"/>
                  <a:pt x="287" y="8"/>
                  <a:pt x="289" y="8"/>
                </a:cubicBezTo>
                <a:cubicBezTo>
                  <a:pt x="337" y="8"/>
                  <a:pt x="337" y="8"/>
                  <a:pt x="337" y="8"/>
                </a:cubicBezTo>
                <a:cubicBezTo>
                  <a:pt x="339" y="8"/>
                  <a:pt x="341" y="6"/>
                  <a:pt x="341" y="4"/>
                </a:cubicBezTo>
                <a:cubicBezTo>
                  <a:pt x="341" y="2"/>
                  <a:pt x="339" y="0"/>
                  <a:pt x="337" y="0"/>
                </a:cubicBezTo>
                <a:moveTo>
                  <a:pt x="432" y="0"/>
                </a:moveTo>
                <a:cubicBezTo>
                  <a:pt x="384" y="0"/>
                  <a:pt x="384" y="0"/>
                  <a:pt x="384" y="0"/>
                </a:cubicBezTo>
                <a:cubicBezTo>
                  <a:pt x="382" y="0"/>
                  <a:pt x="380" y="2"/>
                  <a:pt x="380" y="4"/>
                </a:cubicBezTo>
                <a:cubicBezTo>
                  <a:pt x="380" y="6"/>
                  <a:pt x="382" y="8"/>
                  <a:pt x="384" y="8"/>
                </a:cubicBezTo>
                <a:cubicBezTo>
                  <a:pt x="432" y="8"/>
                  <a:pt x="432" y="8"/>
                  <a:pt x="432" y="8"/>
                </a:cubicBezTo>
                <a:cubicBezTo>
                  <a:pt x="434" y="8"/>
                  <a:pt x="436" y="6"/>
                  <a:pt x="436" y="4"/>
                </a:cubicBezTo>
                <a:cubicBezTo>
                  <a:pt x="436" y="2"/>
                  <a:pt x="434" y="0"/>
                  <a:pt x="432" y="0"/>
                </a:cubicBezTo>
                <a:moveTo>
                  <a:pt x="527" y="0"/>
                </a:moveTo>
                <a:cubicBezTo>
                  <a:pt x="479" y="0"/>
                  <a:pt x="479" y="0"/>
                  <a:pt x="479" y="0"/>
                </a:cubicBezTo>
                <a:cubicBezTo>
                  <a:pt x="477" y="0"/>
                  <a:pt x="475" y="2"/>
                  <a:pt x="475" y="4"/>
                </a:cubicBezTo>
                <a:cubicBezTo>
                  <a:pt x="475" y="6"/>
                  <a:pt x="477" y="8"/>
                  <a:pt x="479" y="8"/>
                </a:cubicBezTo>
                <a:cubicBezTo>
                  <a:pt x="527" y="8"/>
                  <a:pt x="527" y="8"/>
                  <a:pt x="527" y="8"/>
                </a:cubicBezTo>
                <a:cubicBezTo>
                  <a:pt x="529" y="8"/>
                  <a:pt x="531" y="6"/>
                  <a:pt x="531" y="4"/>
                </a:cubicBezTo>
                <a:cubicBezTo>
                  <a:pt x="531" y="2"/>
                  <a:pt x="529" y="0"/>
                  <a:pt x="527" y="0"/>
                </a:cubicBezTo>
                <a:moveTo>
                  <a:pt x="622" y="0"/>
                </a:moveTo>
                <a:cubicBezTo>
                  <a:pt x="574" y="0"/>
                  <a:pt x="574" y="0"/>
                  <a:pt x="574" y="0"/>
                </a:cubicBezTo>
                <a:cubicBezTo>
                  <a:pt x="572" y="0"/>
                  <a:pt x="570" y="2"/>
                  <a:pt x="570" y="4"/>
                </a:cubicBezTo>
                <a:cubicBezTo>
                  <a:pt x="570" y="6"/>
                  <a:pt x="572" y="8"/>
                  <a:pt x="574" y="8"/>
                </a:cubicBezTo>
                <a:cubicBezTo>
                  <a:pt x="622" y="8"/>
                  <a:pt x="622" y="8"/>
                  <a:pt x="622" y="8"/>
                </a:cubicBezTo>
                <a:cubicBezTo>
                  <a:pt x="624" y="8"/>
                  <a:pt x="626" y="6"/>
                  <a:pt x="626" y="4"/>
                </a:cubicBezTo>
                <a:cubicBezTo>
                  <a:pt x="626" y="2"/>
                  <a:pt x="624" y="0"/>
                  <a:pt x="622" y="0"/>
                </a:cubicBezTo>
                <a:moveTo>
                  <a:pt x="717" y="0"/>
                </a:moveTo>
                <a:cubicBezTo>
                  <a:pt x="669" y="0"/>
                  <a:pt x="669" y="0"/>
                  <a:pt x="669" y="0"/>
                </a:cubicBezTo>
                <a:cubicBezTo>
                  <a:pt x="667" y="0"/>
                  <a:pt x="665" y="2"/>
                  <a:pt x="665" y="4"/>
                </a:cubicBezTo>
                <a:cubicBezTo>
                  <a:pt x="665" y="6"/>
                  <a:pt x="667" y="8"/>
                  <a:pt x="669" y="8"/>
                </a:cubicBezTo>
                <a:cubicBezTo>
                  <a:pt x="717" y="8"/>
                  <a:pt x="717" y="8"/>
                  <a:pt x="717" y="8"/>
                </a:cubicBezTo>
                <a:cubicBezTo>
                  <a:pt x="719" y="8"/>
                  <a:pt x="721" y="6"/>
                  <a:pt x="721" y="4"/>
                </a:cubicBezTo>
                <a:cubicBezTo>
                  <a:pt x="721" y="2"/>
                  <a:pt x="719" y="0"/>
                  <a:pt x="717" y="0"/>
                </a:cubicBezTo>
                <a:moveTo>
                  <a:pt x="812" y="0"/>
                </a:moveTo>
                <a:cubicBezTo>
                  <a:pt x="764" y="0"/>
                  <a:pt x="764" y="0"/>
                  <a:pt x="764" y="0"/>
                </a:cubicBezTo>
                <a:cubicBezTo>
                  <a:pt x="762" y="0"/>
                  <a:pt x="760" y="2"/>
                  <a:pt x="760" y="4"/>
                </a:cubicBezTo>
                <a:cubicBezTo>
                  <a:pt x="760" y="6"/>
                  <a:pt x="762" y="8"/>
                  <a:pt x="764" y="8"/>
                </a:cubicBezTo>
                <a:cubicBezTo>
                  <a:pt x="812" y="8"/>
                  <a:pt x="812" y="8"/>
                  <a:pt x="812" y="8"/>
                </a:cubicBezTo>
                <a:cubicBezTo>
                  <a:pt x="814" y="8"/>
                  <a:pt x="816" y="6"/>
                  <a:pt x="816" y="4"/>
                </a:cubicBezTo>
                <a:cubicBezTo>
                  <a:pt x="816" y="2"/>
                  <a:pt x="814" y="0"/>
                  <a:pt x="812" y="0"/>
                </a:cubicBezTo>
                <a:moveTo>
                  <a:pt x="906" y="0"/>
                </a:moveTo>
                <a:cubicBezTo>
                  <a:pt x="859" y="0"/>
                  <a:pt x="859" y="0"/>
                  <a:pt x="859" y="0"/>
                </a:cubicBezTo>
                <a:cubicBezTo>
                  <a:pt x="857" y="0"/>
                  <a:pt x="855" y="2"/>
                  <a:pt x="855" y="4"/>
                </a:cubicBezTo>
                <a:cubicBezTo>
                  <a:pt x="855" y="6"/>
                  <a:pt x="857" y="8"/>
                  <a:pt x="859" y="8"/>
                </a:cubicBezTo>
                <a:cubicBezTo>
                  <a:pt x="906" y="8"/>
                  <a:pt x="906" y="8"/>
                  <a:pt x="906" y="8"/>
                </a:cubicBezTo>
                <a:cubicBezTo>
                  <a:pt x="909" y="8"/>
                  <a:pt x="910" y="6"/>
                  <a:pt x="910" y="4"/>
                </a:cubicBezTo>
                <a:cubicBezTo>
                  <a:pt x="910" y="2"/>
                  <a:pt x="909" y="0"/>
                  <a:pt x="906" y="0"/>
                </a:cubicBezTo>
                <a:moveTo>
                  <a:pt x="1001" y="0"/>
                </a:moveTo>
                <a:cubicBezTo>
                  <a:pt x="954" y="0"/>
                  <a:pt x="954" y="0"/>
                  <a:pt x="954" y="0"/>
                </a:cubicBezTo>
                <a:cubicBezTo>
                  <a:pt x="952" y="0"/>
                  <a:pt x="950" y="2"/>
                  <a:pt x="950" y="4"/>
                </a:cubicBezTo>
                <a:cubicBezTo>
                  <a:pt x="950" y="6"/>
                  <a:pt x="952" y="8"/>
                  <a:pt x="954" y="8"/>
                </a:cubicBezTo>
                <a:cubicBezTo>
                  <a:pt x="1001" y="8"/>
                  <a:pt x="1001" y="8"/>
                  <a:pt x="1001" y="8"/>
                </a:cubicBezTo>
                <a:cubicBezTo>
                  <a:pt x="1004" y="8"/>
                  <a:pt x="1005" y="6"/>
                  <a:pt x="1005" y="4"/>
                </a:cubicBezTo>
                <a:cubicBezTo>
                  <a:pt x="1005" y="2"/>
                  <a:pt x="1004" y="0"/>
                  <a:pt x="1001" y="0"/>
                </a:cubicBezTo>
                <a:moveTo>
                  <a:pt x="1096" y="0"/>
                </a:moveTo>
                <a:cubicBezTo>
                  <a:pt x="1049" y="0"/>
                  <a:pt x="1049" y="0"/>
                  <a:pt x="1049" y="0"/>
                </a:cubicBezTo>
                <a:cubicBezTo>
                  <a:pt x="1047" y="0"/>
                  <a:pt x="1045" y="2"/>
                  <a:pt x="1045" y="4"/>
                </a:cubicBezTo>
                <a:cubicBezTo>
                  <a:pt x="1045" y="6"/>
                  <a:pt x="1047" y="8"/>
                  <a:pt x="1049" y="8"/>
                </a:cubicBezTo>
                <a:cubicBezTo>
                  <a:pt x="1096" y="8"/>
                  <a:pt x="1096" y="8"/>
                  <a:pt x="1096" y="8"/>
                </a:cubicBezTo>
                <a:cubicBezTo>
                  <a:pt x="1099" y="8"/>
                  <a:pt x="1100" y="6"/>
                  <a:pt x="1100" y="4"/>
                </a:cubicBezTo>
                <a:cubicBezTo>
                  <a:pt x="1100" y="2"/>
                  <a:pt x="1099" y="0"/>
                  <a:pt x="1096" y="0"/>
                </a:cubicBezTo>
                <a:moveTo>
                  <a:pt x="1191" y="0"/>
                </a:moveTo>
                <a:cubicBezTo>
                  <a:pt x="1158" y="0"/>
                  <a:pt x="1158" y="0"/>
                  <a:pt x="1158" y="0"/>
                </a:cubicBezTo>
                <a:cubicBezTo>
                  <a:pt x="1144" y="0"/>
                  <a:pt x="1144" y="0"/>
                  <a:pt x="1144" y="0"/>
                </a:cubicBezTo>
                <a:cubicBezTo>
                  <a:pt x="1142" y="0"/>
                  <a:pt x="1140" y="2"/>
                  <a:pt x="1140" y="4"/>
                </a:cubicBezTo>
                <a:cubicBezTo>
                  <a:pt x="1140" y="6"/>
                  <a:pt x="1142" y="8"/>
                  <a:pt x="1144" y="8"/>
                </a:cubicBezTo>
                <a:cubicBezTo>
                  <a:pt x="1158" y="8"/>
                  <a:pt x="1158" y="8"/>
                  <a:pt x="1158" y="8"/>
                </a:cubicBezTo>
                <a:cubicBezTo>
                  <a:pt x="1191" y="8"/>
                  <a:pt x="1191" y="8"/>
                  <a:pt x="1191" y="8"/>
                </a:cubicBezTo>
                <a:cubicBezTo>
                  <a:pt x="1194" y="8"/>
                  <a:pt x="1195" y="6"/>
                  <a:pt x="1195" y="4"/>
                </a:cubicBezTo>
                <a:cubicBezTo>
                  <a:pt x="1195" y="2"/>
                  <a:pt x="1194" y="0"/>
                  <a:pt x="1191" y="0"/>
                </a:cubicBezTo>
                <a:moveTo>
                  <a:pt x="1286" y="0"/>
                </a:moveTo>
                <a:cubicBezTo>
                  <a:pt x="1239" y="0"/>
                  <a:pt x="1239" y="0"/>
                  <a:pt x="1239" y="0"/>
                </a:cubicBezTo>
                <a:cubicBezTo>
                  <a:pt x="1237" y="0"/>
                  <a:pt x="1235" y="2"/>
                  <a:pt x="1235" y="4"/>
                </a:cubicBezTo>
                <a:cubicBezTo>
                  <a:pt x="1235" y="6"/>
                  <a:pt x="1237" y="8"/>
                  <a:pt x="1239" y="8"/>
                </a:cubicBezTo>
                <a:cubicBezTo>
                  <a:pt x="1286" y="8"/>
                  <a:pt x="1286" y="8"/>
                  <a:pt x="1286" y="8"/>
                </a:cubicBezTo>
                <a:cubicBezTo>
                  <a:pt x="1289" y="8"/>
                  <a:pt x="1290" y="6"/>
                  <a:pt x="1290" y="4"/>
                </a:cubicBezTo>
                <a:cubicBezTo>
                  <a:pt x="1290" y="2"/>
                  <a:pt x="1289" y="0"/>
                  <a:pt x="1286" y="0"/>
                </a:cubicBezTo>
                <a:moveTo>
                  <a:pt x="1381" y="0"/>
                </a:moveTo>
                <a:cubicBezTo>
                  <a:pt x="1334" y="0"/>
                  <a:pt x="1334" y="0"/>
                  <a:pt x="1334" y="0"/>
                </a:cubicBezTo>
                <a:cubicBezTo>
                  <a:pt x="1332" y="0"/>
                  <a:pt x="1330" y="2"/>
                  <a:pt x="1330" y="4"/>
                </a:cubicBezTo>
                <a:cubicBezTo>
                  <a:pt x="1330" y="6"/>
                  <a:pt x="1332" y="8"/>
                  <a:pt x="1334" y="8"/>
                </a:cubicBezTo>
                <a:cubicBezTo>
                  <a:pt x="1381" y="8"/>
                  <a:pt x="1381" y="8"/>
                  <a:pt x="1381" y="8"/>
                </a:cubicBezTo>
                <a:cubicBezTo>
                  <a:pt x="1383" y="8"/>
                  <a:pt x="1385" y="6"/>
                  <a:pt x="1385" y="4"/>
                </a:cubicBezTo>
                <a:cubicBezTo>
                  <a:pt x="1385" y="2"/>
                  <a:pt x="1383" y="0"/>
                  <a:pt x="1381" y="0"/>
                </a:cubicBezTo>
                <a:moveTo>
                  <a:pt x="1476" y="0"/>
                </a:moveTo>
                <a:cubicBezTo>
                  <a:pt x="1429" y="0"/>
                  <a:pt x="1429" y="0"/>
                  <a:pt x="1429" y="0"/>
                </a:cubicBezTo>
                <a:cubicBezTo>
                  <a:pt x="1427" y="0"/>
                  <a:pt x="1425" y="2"/>
                  <a:pt x="1425" y="4"/>
                </a:cubicBezTo>
                <a:cubicBezTo>
                  <a:pt x="1425" y="6"/>
                  <a:pt x="1427" y="8"/>
                  <a:pt x="1429" y="8"/>
                </a:cubicBezTo>
                <a:cubicBezTo>
                  <a:pt x="1476" y="8"/>
                  <a:pt x="1476" y="8"/>
                  <a:pt x="1476" y="8"/>
                </a:cubicBezTo>
                <a:cubicBezTo>
                  <a:pt x="1478" y="8"/>
                  <a:pt x="1480" y="6"/>
                  <a:pt x="1480" y="4"/>
                </a:cubicBezTo>
                <a:cubicBezTo>
                  <a:pt x="1480" y="2"/>
                  <a:pt x="1478" y="0"/>
                  <a:pt x="1476" y="0"/>
                </a:cubicBezTo>
                <a:moveTo>
                  <a:pt x="1571" y="0"/>
                </a:moveTo>
                <a:cubicBezTo>
                  <a:pt x="1524" y="0"/>
                  <a:pt x="1524" y="0"/>
                  <a:pt x="1524" y="0"/>
                </a:cubicBezTo>
                <a:cubicBezTo>
                  <a:pt x="1521" y="0"/>
                  <a:pt x="1520" y="2"/>
                  <a:pt x="1520" y="4"/>
                </a:cubicBezTo>
                <a:cubicBezTo>
                  <a:pt x="1520" y="6"/>
                  <a:pt x="1521" y="8"/>
                  <a:pt x="1524" y="8"/>
                </a:cubicBezTo>
                <a:cubicBezTo>
                  <a:pt x="1571" y="8"/>
                  <a:pt x="1571" y="8"/>
                  <a:pt x="1571" y="8"/>
                </a:cubicBezTo>
                <a:cubicBezTo>
                  <a:pt x="1573" y="8"/>
                  <a:pt x="1575" y="6"/>
                  <a:pt x="1575" y="4"/>
                </a:cubicBezTo>
                <a:cubicBezTo>
                  <a:pt x="1575" y="2"/>
                  <a:pt x="1573" y="0"/>
                  <a:pt x="1571" y="0"/>
                </a:cubicBezTo>
              </a:path>
            </a:pathLst>
          </a:cu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794618" y="1093212"/>
            <a:ext cx="267042" cy="230628"/>
            <a:chOff x="2874335" y="1155734"/>
            <a:chExt cx="306388" cy="264607"/>
          </a:xfrm>
        </p:grpSpPr>
        <p:sp>
          <p:nvSpPr>
            <p:cNvPr id="51212" name="Freeform 45"/>
            <p:cNvSpPr>
              <a:spLocks noEditPoints="1"/>
            </p:cNvSpPr>
            <p:nvPr/>
          </p:nvSpPr>
          <p:spPr bwMode="auto">
            <a:xfrm>
              <a:off x="2874335" y="1155734"/>
              <a:ext cx="172691" cy="264607"/>
            </a:xfrm>
            <a:custGeom>
              <a:avLst/>
              <a:gdLst>
                <a:gd name="T0" fmla="*/ 100 w 100"/>
                <a:gd name="T1" fmla="*/ 99 h 153"/>
                <a:gd name="T2" fmla="*/ 87 w 100"/>
                <a:gd name="T3" fmla="*/ 138 h 153"/>
                <a:gd name="T4" fmla="*/ 50 w 100"/>
                <a:gd name="T5" fmla="*/ 153 h 153"/>
                <a:gd name="T6" fmla="*/ 14 w 100"/>
                <a:gd name="T7" fmla="*/ 138 h 153"/>
                <a:gd name="T8" fmla="*/ 0 w 100"/>
                <a:gd name="T9" fmla="*/ 97 h 153"/>
                <a:gd name="T10" fmla="*/ 0 w 100"/>
                <a:gd name="T11" fmla="*/ 74 h 153"/>
                <a:gd name="T12" fmla="*/ 0 w 100"/>
                <a:gd name="T13" fmla="*/ 49 h 153"/>
                <a:gd name="T14" fmla="*/ 15 w 100"/>
                <a:gd name="T15" fmla="*/ 14 h 153"/>
                <a:gd name="T16" fmla="*/ 50 w 100"/>
                <a:gd name="T17" fmla="*/ 0 h 153"/>
                <a:gd name="T18" fmla="*/ 86 w 100"/>
                <a:gd name="T19" fmla="*/ 14 h 153"/>
                <a:gd name="T20" fmla="*/ 100 w 100"/>
                <a:gd name="T21" fmla="*/ 50 h 153"/>
                <a:gd name="T22" fmla="*/ 100 w 100"/>
                <a:gd name="T23" fmla="*/ 99 h 153"/>
                <a:gd name="T24" fmla="*/ 85 w 100"/>
                <a:gd name="T25" fmla="*/ 98 h 153"/>
                <a:gd name="T26" fmla="*/ 85 w 100"/>
                <a:gd name="T27" fmla="*/ 77 h 153"/>
                <a:gd name="T28" fmla="*/ 85 w 100"/>
                <a:gd name="T29" fmla="*/ 51 h 153"/>
                <a:gd name="T30" fmla="*/ 75 w 100"/>
                <a:gd name="T31" fmla="*/ 24 h 153"/>
                <a:gd name="T32" fmla="*/ 50 w 100"/>
                <a:gd name="T33" fmla="*/ 14 h 153"/>
                <a:gd name="T34" fmla="*/ 25 w 100"/>
                <a:gd name="T35" fmla="*/ 24 h 153"/>
                <a:gd name="T36" fmla="*/ 16 w 100"/>
                <a:gd name="T37" fmla="*/ 51 h 153"/>
                <a:gd name="T38" fmla="*/ 16 w 100"/>
                <a:gd name="T39" fmla="*/ 74 h 153"/>
                <a:gd name="T40" fmla="*/ 16 w 100"/>
                <a:gd name="T41" fmla="*/ 100 h 153"/>
                <a:gd name="T42" fmla="*/ 25 w 100"/>
                <a:gd name="T43" fmla="*/ 128 h 153"/>
                <a:gd name="T44" fmla="*/ 50 w 100"/>
                <a:gd name="T45" fmla="*/ 139 h 153"/>
                <a:gd name="T46" fmla="*/ 67 w 100"/>
                <a:gd name="T47" fmla="*/ 135 h 153"/>
                <a:gd name="T48" fmla="*/ 79 w 100"/>
                <a:gd name="T49" fmla="*/ 124 h 153"/>
                <a:gd name="T50" fmla="*/ 84 w 100"/>
                <a:gd name="T51" fmla="*/ 112 h 153"/>
                <a:gd name="T52" fmla="*/ 85 w 100"/>
                <a:gd name="T53" fmla="*/ 9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0" h="153">
                  <a:moveTo>
                    <a:pt x="100" y="99"/>
                  </a:moveTo>
                  <a:cubicBezTo>
                    <a:pt x="100" y="115"/>
                    <a:pt x="96" y="128"/>
                    <a:pt x="87" y="138"/>
                  </a:cubicBezTo>
                  <a:cubicBezTo>
                    <a:pt x="77" y="148"/>
                    <a:pt x="65" y="153"/>
                    <a:pt x="50" y="153"/>
                  </a:cubicBezTo>
                  <a:cubicBezTo>
                    <a:pt x="35" y="153"/>
                    <a:pt x="23" y="148"/>
                    <a:pt x="14" y="138"/>
                  </a:cubicBezTo>
                  <a:cubicBezTo>
                    <a:pt x="5" y="128"/>
                    <a:pt x="0" y="114"/>
                    <a:pt x="0" y="97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35"/>
                    <a:pt x="5" y="24"/>
                    <a:pt x="15" y="14"/>
                  </a:cubicBezTo>
                  <a:cubicBezTo>
                    <a:pt x="25" y="4"/>
                    <a:pt x="37" y="0"/>
                    <a:pt x="50" y="0"/>
                  </a:cubicBezTo>
                  <a:cubicBezTo>
                    <a:pt x="64" y="0"/>
                    <a:pt x="76" y="4"/>
                    <a:pt x="86" y="14"/>
                  </a:cubicBezTo>
                  <a:cubicBezTo>
                    <a:pt x="95" y="24"/>
                    <a:pt x="100" y="36"/>
                    <a:pt x="100" y="50"/>
                  </a:cubicBezTo>
                  <a:lnTo>
                    <a:pt x="100" y="99"/>
                  </a:lnTo>
                  <a:close/>
                  <a:moveTo>
                    <a:pt x="85" y="98"/>
                  </a:moveTo>
                  <a:cubicBezTo>
                    <a:pt x="85" y="77"/>
                    <a:pt x="85" y="77"/>
                    <a:pt x="85" y="77"/>
                  </a:cubicBezTo>
                  <a:cubicBezTo>
                    <a:pt x="85" y="51"/>
                    <a:pt x="85" y="51"/>
                    <a:pt x="85" y="51"/>
                  </a:cubicBezTo>
                  <a:cubicBezTo>
                    <a:pt x="85" y="40"/>
                    <a:pt x="82" y="31"/>
                    <a:pt x="75" y="24"/>
                  </a:cubicBezTo>
                  <a:cubicBezTo>
                    <a:pt x="69" y="17"/>
                    <a:pt x="60" y="14"/>
                    <a:pt x="50" y="14"/>
                  </a:cubicBezTo>
                  <a:cubicBezTo>
                    <a:pt x="40" y="14"/>
                    <a:pt x="32" y="17"/>
                    <a:pt x="25" y="24"/>
                  </a:cubicBezTo>
                  <a:cubicBezTo>
                    <a:pt x="19" y="31"/>
                    <a:pt x="16" y="40"/>
                    <a:pt x="16" y="51"/>
                  </a:cubicBezTo>
                  <a:cubicBezTo>
                    <a:pt x="16" y="74"/>
                    <a:pt x="16" y="74"/>
                    <a:pt x="16" y="74"/>
                  </a:cubicBezTo>
                  <a:cubicBezTo>
                    <a:pt x="16" y="100"/>
                    <a:pt x="16" y="100"/>
                    <a:pt x="16" y="100"/>
                  </a:cubicBezTo>
                  <a:cubicBezTo>
                    <a:pt x="16" y="112"/>
                    <a:pt x="19" y="121"/>
                    <a:pt x="25" y="128"/>
                  </a:cubicBezTo>
                  <a:cubicBezTo>
                    <a:pt x="31" y="135"/>
                    <a:pt x="40" y="139"/>
                    <a:pt x="50" y="139"/>
                  </a:cubicBezTo>
                  <a:cubicBezTo>
                    <a:pt x="56" y="139"/>
                    <a:pt x="62" y="137"/>
                    <a:pt x="67" y="135"/>
                  </a:cubicBezTo>
                  <a:cubicBezTo>
                    <a:pt x="73" y="132"/>
                    <a:pt x="77" y="128"/>
                    <a:pt x="79" y="124"/>
                  </a:cubicBezTo>
                  <a:cubicBezTo>
                    <a:pt x="81" y="120"/>
                    <a:pt x="82" y="117"/>
                    <a:pt x="84" y="112"/>
                  </a:cubicBezTo>
                  <a:cubicBezTo>
                    <a:pt x="85" y="108"/>
                    <a:pt x="85" y="103"/>
                    <a:pt x="85" y="98"/>
                  </a:cubicBezTo>
                  <a:close/>
                </a:path>
              </a:pathLst>
            </a:custGeom>
            <a:gradFill flip="none" rotWithShape="0">
              <a:gsLst>
                <a:gs pos="0">
                  <a:schemeClr val="tx1"/>
                </a:gs>
                <a:gs pos="100000">
                  <a:schemeClr val="bg2"/>
                </a:gs>
              </a:gsLst>
              <a:lin ang="3600000" scaled="0"/>
              <a:tileRect/>
            </a:gradFill>
            <a:ln w="6350">
              <a:gradFill>
                <a:gsLst>
                  <a:gs pos="0">
                    <a:schemeClr val="tx1"/>
                  </a:gs>
                  <a:gs pos="100000">
                    <a:schemeClr val="bg2"/>
                  </a:gs>
                </a:gsLst>
                <a:lin ang="15000000" scaled="0"/>
              </a:gradFill>
            </a:ln>
            <a:effectLst>
              <a:outerShdw blurRad="190500" dist="101600" dir="2700000" algn="tl" rotWithShape="0">
                <a:srgbClr val="32522C">
                  <a:alpha val="20000"/>
                </a:srgb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51213" name="Freeform 46"/>
            <p:cNvSpPr>
              <a:spLocks/>
            </p:cNvSpPr>
            <p:nvPr/>
          </p:nvSpPr>
          <p:spPr bwMode="auto">
            <a:xfrm>
              <a:off x="3111089" y="1158519"/>
              <a:ext cx="69634" cy="259037"/>
            </a:xfrm>
            <a:custGeom>
              <a:avLst/>
              <a:gdLst>
                <a:gd name="T0" fmla="*/ 50 w 50"/>
                <a:gd name="T1" fmla="*/ 186 h 186"/>
                <a:gd name="T2" fmla="*/ 31 w 50"/>
                <a:gd name="T3" fmla="*/ 186 h 186"/>
                <a:gd name="T4" fmla="*/ 31 w 50"/>
                <a:gd name="T5" fmla="*/ 18 h 186"/>
                <a:gd name="T6" fmla="*/ 0 w 50"/>
                <a:gd name="T7" fmla="*/ 18 h 186"/>
                <a:gd name="T8" fmla="*/ 0 w 50"/>
                <a:gd name="T9" fmla="*/ 0 h 186"/>
                <a:gd name="T10" fmla="*/ 50 w 50"/>
                <a:gd name="T11" fmla="*/ 0 h 186"/>
                <a:gd name="T12" fmla="*/ 50 w 50"/>
                <a:gd name="T13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186">
                  <a:moveTo>
                    <a:pt x="50" y="186"/>
                  </a:moveTo>
                  <a:lnTo>
                    <a:pt x="31" y="186"/>
                  </a:lnTo>
                  <a:lnTo>
                    <a:pt x="31" y="18"/>
                  </a:lnTo>
                  <a:lnTo>
                    <a:pt x="0" y="18"/>
                  </a:lnTo>
                  <a:lnTo>
                    <a:pt x="0" y="0"/>
                  </a:lnTo>
                  <a:lnTo>
                    <a:pt x="50" y="0"/>
                  </a:lnTo>
                  <a:lnTo>
                    <a:pt x="50" y="186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tx1"/>
                </a:gs>
                <a:gs pos="100000">
                  <a:schemeClr val="bg2"/>
                </a:gs>
              </a:gsLst>
              <a:lin ang="3600000" scaled="0"/>
              <a:tileRect/>
            </a:gradFill>
            <a:ln w="6350">
              <a:gradFill>
                <a:gsLst>
                  <a:gs pos="0">
                    <a:schemeClr val="tx1"/>
                  </a:gs>
                  <a:gs pos="100000">
                    <a:schemeClr val="bg2"/>
                  </a:gs>
                </a:gsLst>
                <a:lin ang="15000000" scaled="0"/>
              </a:gradFill>
            </a:ln>
            <a:effectLst>
              <a:outerShdw blurRad="190500" dist="101600" dir="2700000" algn="tl" rotWithShape="0">
                <a:srgbClr val="32522C">
                  <a:alpha val="20000"/>
                </a:srgb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1215" name="Freeform 48"/>
          <p:cNvSpPr>
            <a:spLocks/>
          </p:cNvSpPr>
          <p:nvPr/>
        </p:nvSpPr>
        <p:spPr bwMode="auto">
          <a:xfrm>
            <a:off x="3372400" y="1718609"/>
            <a:ext cx="3283917" cy="914985"/>
          </a:xfrm>
          <a:custGeom>
            <a:avLst/>
            <a:gdLst>
              <a:gd name="T0" fmla="*/ 595 w 2358"/>
              <a:gd name="T1" fmla="*/ 0 h 657"/>
              <a:gd name="T2" fmla="*/ 2018 w 2358"/>
              <a:gd name="T3" fmla="*/ 0 h 657"/>
              <a:gd name="T4" fmla="*/ 2358 w 2358"/>
              <a:gd name="T5" fmla="*/ 332 h 657"/>
              <a:gd name="T6" fmla="*/ 2019 w 2358"/>
              <a:gd name="T7" fmla="*/ 657 h 657"/>
              <a:gd name="T8" fmla="*/ 0 w 2358"/>
              <a:gd name="T9" fmla="*/ 657 h 657"/>
              <a:gd name="T10" fmla="*/ 595 w 2358"/>
              <a:gd name="T11" fmla="*/ 0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58" h="657">
                <a:moveTo>
                  <a:pt x="595" y="0"/>
                </a:moveTo>
                <a:lnTo>
                  <a:pt x="2018" y="0"/>
                </a:lnTo>
                <a:lnTo>
                  <a:pt x="2358" y="332"/>
                </a:lnTo>
                <a:lnTo>
                  <a:pt x="2019" y="657"/>
                </a:lnTo>
                <a:lnTo>
                  <a:pt x="0" y="657"/>
                </a:lnTo>
                <a:lnTo>
                  <a:pt x="595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1217" name="Freeform 50"/>
          <p:cNvSpPr>
            <a:spLocks noEditPoints="1"/>
          </p:cNvSpPr>
          <p:nvPr/>
        </p:nvSpPr>
        <p:spPr bwMode="auto">
          <a:xfrm>
            <a:off x="4150904" y="1791028"/>
            <a:ext cx="1891247" cy="13927"/>
          </a:xfrm>
          <a:custGeom>
            <a:avLst/>
            <a:gdLst>
              <a:gd name="T0" fmla="*/ 4 w 1091"/>
              <a:gd name="T1" fmla="*/ 0 h 8"/>
              <a:gd name="T2" fmla="*/ 4 w 1091"/>
              <a:gd name="T3" fmla="*/ 8 h 8"/>
              <a:gd name="T4" fmla="*/ 55 w 1091"/>
              <a:gd name="T5" fmla="*/ 4 h 8"/>
              <a:gd name="T6" fmla="*/ 145 w 1091"/>
              <a:gd name="T7" fmla="*/ 0 h 8"/>
              <a:gd name="T8" fmla="*/ 94 w 1091"/>
              <a:gd name="T9" fmla="*/ 4 h 8"/>
              <a:gd name="T10" fmla="*/ 145 w 1091"/>
              <a:gd name="T11" fmla="*/ 8 h 8"/>
              <a:gd name="T12" fmla="*/ 145 w 1091"/>
              <a:gd name="T13" fmla="*/ 0 h 8"/>
              <a:gd name="T14" fmla="*/ 192 w 1091"/>
              <a:gd name="T15" fmla="*/ 0 h 8"/>
              <a:gd name="T16" fmla="*/ 192 w 1091"/>
              <a:gd name="T17" fmla="*/ 8 h 8"/>
              <a:gd name="T18" fmla="*/ 244 w 1091"/>
              <a:gd name="T19" fmla="*/ 4 h 8"/>
              <a:gd name="T20" fmla="*/ 334 w 1091"/>
              <a:gd name="T21" fmla="*/ 0 h 8"/>
              <a:gd name="T22" fmla="*/ 283 w 1091"/>
              <a:gd name="T23" fmla="*/ 4 h 8"/>
              <a:gd name="T24" fmla="*/ 334 w 1091"/>
              <a:gd name="T25" fmla="*/ 8 h 8"/>
              <a:gd name="T26" fmla="*/ 334 w 1091"/>
              <a:gd name="T27" fmla="*/ 0 h 8"/>
              <a:gd name="T28" fmla="*/ 381 w 1091"/>
              <a:gd name="T29" fmla="*/ 0 h 8"/>
              <a:gd name="T30" fmla="*/ 381 w 1091"/>
              <a:gd name="T31" fmla="*/ 8 h 8"/>
              <a:gd name="T32" fmla="*/ 432 w 1091"/>
              <a:gd name="T33" fmla="*/ 4 h 8"/>
              <a:gd name="T34" fmla="*/ 522 w 1091"/>
              <a:gd name="T35" fmla="*/ 0 h 8"/>
              <a:gd name="T36" fmla="*/ 471 w 1091"/>
              <a:gd name="T37" fmla="*/ 4 h 8"/>
              <a:gd name="T38" fmla="*/ 522 w 1091"/>
              <a:gd name="T39" fmla="*/ 8 h 8"/>
              <a:gd name="T40" fmla="*/ 522 w 1091"/>
              <a:gd name="T41" fmla="*/ 0 h 8"/>
              <a:gd name="T42" fmla="*/ 569 w 1091"/>
              <a:gd name="T43" fmla="*/ 0 h 8"/>
              <a:gd name="T44" fmla="*/ 569 w 1091"/>
              <a:gd name="T45" fmla="*/ 8 h 8"/>
              <a:gd name="T46" fmla="*/ 620 w 1091"/>
              <a:gd name="T47" fmla="*/ 4 h 8"/>
              <a:gd name="T48" fmla="*/ 711 w 1091"/>
              <a:gd name="T49" fmla="*/ 0 h 8"/>
              <a:gd name="T50" fmla="*/ 659 w 1091"/>
              <a:gd name="T51" fmla="*/ 4 h 8"/>
              <a:gd name="T52" fmla="*/ 711 w 1091"/>
              <a:gd name="T53" fmla="*/ 8 h 8"/>
              <a:gd name="T54" fmla="*/ 711 w 1091"/>
              <a:gd name="T55" fmla="*/ 0 h 8"/>
              <a:gd name="T56" fmla="*/ 758 w 1091"/>
              <a:gd name="T57" fmla="*/ 0 h 8"/>
              <a:gd name="T58" fmla="*/ 758 w 1091"/>
              <a:gd name="T59" fmla="*/ 8 h 8"/>
              <a:gd name="T60" fmla="*/ 809 w 1091"/>
              <a:gd name="T61" fmla="*/ 4 h 8"/>
              <a:gd name="T62" fmla="*/ 899 w 1091"/>
              <a:gd name="T63" fmla="*/ 0 h 8"/>
              <a:gd name="T64" fmla="*/ 848 w 1091"/>
              <a:gd name="T65" fmla="*/ 4 h 8"/>
              <a:gd name="T66" fmla="*/ 899 w 1091"/>
              <a:gd name="T67" fmla="*/ 8 h 8"/>
              <a:gd name="T68" fmla="*/ 899 w 1091"/>
              <a:gd name="T69" fmla="*/ 0 h 8"/>
              <a:gd name="T70" fmla="*/ 946 w 1091"/>
              <a:gd name="T71" fmla="*/ 0 h 8"/>
              <a:gd name="T72" fmla="*/ 946 w 1091"/>
              <a:gd name="T73" fmla="*/ 8 h 8"/>
              <a:gd name="T74" fmla="*/ 997 w 1091"/>
              <a:gd name="T75" fmla="*/ 4 h 8"/>
              <a:gd name="T76" fmla="*/ 1087 w 1091"/>
              <a:gd name="T77" fmla="*/ 0 h 8"/>
              <a:gd name="T78" fmla="*/ 1036 w 1091"/>
              <a:gd name="T79" fmla="*/ 4 h 8"/>
              <a:gd name="T80" fmla="*/ 1087 w 1091"/>
              <a:gd name="T81" fmla="*/ 8 h 8"/>
              <a:gd name="T82" fmla="*/ 1087 w 1091"/>
              <a:gd name="T83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091" h="8">
                <a:moveTo>
                  <a:pt x="51" y="0"/>
                </a:move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7"/>
                  <a:pt x="2" y="8"/>
                  <a:pt x="4" y="8"/>
                </a:cubicBezTo>
                <a:cubicBezTo>
                  <a:pt x="51" y="8"/>
                  <a:pt x="51" y="8"/>
                  <a:pt x="51" y="8"/>
                </a:cubicBezTo>
                <a:cubicBezTo>
                  <a:pt x="53" y="8"/>
                  <a:pt x="55" y="7"/>
                  <a:pt x="55" y="4"/>
                </a:cubicBezTo>
                <a:cubicBezTo>
                  <a:pt x="55" y="2"/>
                  <a:pt x="53" y="0"/>
                  <a:pt x="51" y="0"/>
                </a:cubicBezTo>
                <a:moveTo>
                  <a:pt x="145" y="0"/>
                </a:moveTo>
                <a:cubicBezTo>
                  <a:pt x="98" y="0"/>
                  <a:pt x="98" y="0"/>
                  <a:pt x="98" y="0"/>
                </a:cubicBezTo>
                <a:cubicBezTo>
                  <a:pt x="96" y="0"/>
                  <a:pt x="94" y="2"/>
                  <a:pt x="94" y="4"/>
                </a:cubicBezTo>
                <a:cubicBezTo>
                  <a:pt x="94" y="7"/>
                  <a:pt x="96" y="8"/>
                  <a:pt x="98" y="8"/>
                </a:cubicBezTo>
                <a:cubicBezTo>
                  <a:pt x="145" y="8"/>
                  <a:pt x="145" y="8"/>
                  <a:pt x="145" y="8"/>
                </a:cubicBezTo>
                <a:cubicBezTo>
                  <a:pt x="148" y="8"/>
                  <a:pt x="149" y="7"/>
                  <a:pt x="149" y="4"/>
                </a:cubicBezTo>
                <a:cubicBezTo>
                  <a:pt x="149" y="2"/>
                  <a:pt x="148" y="0"/>
                  <a:pt x="145" y="0"/>
                </a:cubicBezTo>
                <a:moveTo>
                  <a:pt x="240" y="0"/>
                </a:moveTo>
                <a:cubicBezTo>
                  <a:pt x="192" y="0"/>
                  <a:pt x="192" y="0"/>
                  <a:pt x="192" y="0"/>
                </a:cubicBezTo>
                <a:cubicBezTo>
                  <a:pt x="190" y="0"/>
                  <a:pt x="188" y="2"/>
                  <a:pt x="188" y="4"/>
                </a:cubicBezTo>
                <a:cubicBezTo>
                  <a:pt x="188" y="7"/>
                  <a:pt x="190" y="8"/>
                  <a:pt x="192" y="8"/>
                </a:cubicBezTo>
                <a:cubicBezTo>
                  <a:pt x="240" y="8"/>
                  <a:pt x="240" y="8"/>
                  <a:pt x="240" y="8"/>
                </a:cubicBezTo>
                <a:cubicBezTo>
                  <a:pt x="242" y="8"/>
                  <a:pt x="244" y="7"/>
                  <a:pt x="244" y="4"/>
                </a:cubicBezTo>
                <a:cubicBezTo>
                  <a:pt x="244" y="2"/>
                  <a:pt x="242" y="0"/>
                  <a:pt x="240" y="0"/>
                </a:cubicBezTo>
                <a:moveTo>
                  <a:pt x="334" y="0"/>
                </a:moveTo>
                <a:cubicBezTo>
                  <a:pt x="287" y="0"/>
                  <a:pt x="287" y="0"/>
                  <a:pt x="287" y="0"/>
                </a:cubicBezTo>
                <a:cubicBezTo>
                  <a:pt x="284" y="0"/>
                  <a:pt x="283" y="2"/>
                  <a:pt x="283" y="4"/>
                </a:cubicBezTo>
                <a:cubicBezTo>
                  <a:pt x="283" y="7"/>
                  <a:pt x="284" y="8"/>
                  <a:pt x="287" y="8"/>
                </a:cubicBezTo>
                <a:cubicBezTo>
                  <a:pt x="334" y="8"/>
                  <a:pt x="334" y="8"/>
                  <a:pt x="334" y="8"/>
                </a:cubicBezTo>
                <a:cubicBezTo>
                  <a:pt x="336" y="8"/>
                  <a:pt x="338" y="7"/>
                  <a:pt x="338" y="4"/>
                </a:cubicBezTo>
                <a:cubicBezTo>
                  <a:pt x="338" y="2"/>
                  <a:pt x="336" y="0"/>
                  <a:pt x="334" y="0"/>
                </a:cubicBezTo>
                <a:moveTo>
                  <a:pt x="428" y="0"/>
                </a:moveTo>
                <a:cubicBezTo>
                  <a:pt x="381" y="0"/>
                  <a:pt x="381" y="0"/>
                  <a:pt x="381" y="0"/>
                </a:cubicBezTo>
                <a:cubicBezTo>
                  <a:pt x="379" y="0"/>
                  <a:pt x="377" y="2"/>
                  <a:pt x="377" y="4"/>
                </a:cubicBezTo>
                <a:cubicBezTo>
                  <a:pt x="377" y="7"/>
                  <a:pt x="379" y="8"/>
                  <a:pt x="381" y="8"/>
                </a:cubicBezTo>
                <a:cubicBezTo>
                  <a:pt x="428" y="8"/>
                  <a:pt x="428" y="8"/>
                  <a:pt x="428" y="8"/>
                </a:cubicBezTo>
                <a:cubicBezTo>
                  <a:pt x="430" y="8"/>
                  <a:pt x="432" y="7"/>
                  <a:pt x="432" y="4"/>
                </a:cubicBezTo>
                <a:cubicBezTo>
                  <a:pt x="432" y="2"/>
                  <a:pt x="430" y="0"/>
                  <a:pt x="428" y="0"/>
                </a:cubicBezTo>
                <a:moveTo>
                  <a:pt x="522" y="0"/>
                </a:moveTo>
                <a:cubicBezTo>
                  <a:pt x="475" y="0"/>
                  <a:pt x="475" y="0"/>
                  <a:pt x="475" y="0"/>
                </a:cubicBezTo>
                <a:cubicBezTo>
                  <a:pt x="473" y="0"/>
                  <a:pt x="471" y="2"/>
                  <a:pt x="471" y="4"/>
                </a:cubicBezTo>
                <a:cubicBezTo>
                  <a:pt x="471" y="7"/>
                  <a:pt x="473" y="8"/>
                  <a:pt x="475" y="8"/>
                </a:cubicBezTo>
                <a:cubicBezTo>
                  <a:pt x="522" y="8"/>
                  <a:pt x="522" y="8"/>
                  <a:pt x="522" y="8"/>
                </a:cubicBezTo>
                <a:cubicBezTo>
                  <a:pt x="524" y="8"/>
                  <a:pt x="526" y="7"/>
                  <a:pt x="526" y="4"/>
                </a:cubicBezTo>
                <a:cubicBezTo>
                  <a:pt x="526" y="2"/>
                  <a:pt x="524" y="0"/>
                  <a:pt x="522" y="0"/>
                </a:cubicBezTo>
                <a:moveTo>
                  <a:pt x="616" y="0"/>
                </a:moveTo>
                <a:cubicBezTo>
                  <a:pt x="569" y="0"/>
                  <a:pt x="569" y="0"/>
                  <a:pt x="569" y="0"/>
                </a:cubicBezTo>
                <a:cubicBezTo>
                  <a:pt x="567" y="0"/>
                  <a:pt x="565" y="2"/>
                  <a:pt x="565" y="4"/>
                </a:cubicBezTo>
                <a:cubicBezTo>
                  <a:pt x="565" y="7"/>
                  <a:pt x="567" y="8"/>
                  <a:pt x="569" y="8"/>
                </a:cubicBezTo>
                <a:cubicBezTo>
                  <a:pt x="616" y="8"/>
                  <a:pt x="616" y="8"/>
                  <a:pt x="616" y="8"/>
                </a:cubicBezTo>
                <a:cubicBezTo>
                  <a:pt x="619" y="8"/>
                  <a:pt x="620" y="7"/>
                  <a:pt x="620" y="4"/>
                </a:cubicBezTo>
                <a:cubicBezTo>
                  <a:pt x="620" y="2"/>
                  <a:pt x="619" y="0"/>
                  <a:pt x="616" y="0"/>
                </a:cubicBezTo>
                <a:moveTo>
                  <a:pt x="711" y="0"/>
                </a:moveTo>
                <a:cubicBezTo>
                  <a:pt x="663" y="0"/>
                  <a:pt x="663" y="0"/>
                  <a:pt x="663" y="0"/>
                </a:cubicBezTo>
                <a:cubicBezTo>
                  <a:pt x="661" y="0"/>
                  <a:pt x="659" y="2"/>
                  <a:pt x="659" y="4"/>
                </a:cubicBezTo>
                <a:cubicBezTo>
                  <a:pt x="659" y="7"/>
                  <a:pt x="661" y="8"/>
                  <a:pt x="663" y="8"/>
                </a:cubicBezTo>
                <a:cubicBezTo>
                  <a:pt x="711" y="8"/>
                  <a:pt x="711" y="8"/>
                  <a:pt x="711" y="8"/>
                </a:cubicBezTo>
                <a:cubicBezTo>
                  <a:pt x="713" y="8"/>
                  <a:pt x="715" y="7"/>
                  <a:pt x="715" y="4"/>
                </a:cubicBezTo>
                <a:cubicBezTo>
                  <a:pt x="715" y="2"/>
                  <a:pt x="713" y="0"/>
                  <a:pt x="711" y="0"/>
                </a:cubicBezTo>
                <a:moveTo>
                  <a:pt x="805" y="0"/>
                </a:moveTo>
                <a:cubicBezTo>
                  <a:pt x="758" y="0"/>
                  <a:pt x="758" y="0"/>
                  <a:pt x="758" y="0"/>
                </a:cubicBezTo>
                <a:cubicBezTo>
                  <a:pt x="755" y="0"/>
                  <a:pt x="754" y="2"/>
                  <a:pt x="754" y="4"/>
                </a:cubicBezTo>
                <a:cubicBezTo>
                  <a:pt x="754" y="7"/>
                  <a:pt x="755" y="8"/>
                  <a:pt x="758" y="8"/>
                </a:cubicBezTo>
                <a:cubicBezTo>
                  <a:pt x="805" y="8"/>
                  <a:pt x="805" y="8"/>
                  <a:pt x="805" y="8"/>
                </a:cubicBezTo>
                <a:cubicBezTo>
                  <a:pt x="807" y="8"/>
                  <a:pt x="809" y="7"/>
                  <a:pt x="809" y="4"/>
                </a:cubicBezTo>
                <a:cubicBezTo>
                  <a:pt x="809" y="2"/>
                  <a:pt x="807" y="0"/>
                  <a:pt x="805" y="0"/>
                </a:cubicBezTo>
                <a:moveTo>
                  <a:pt x="899" y="0"/>
                </a:moveTo>
                <a:cubicBezTo>
                  <a:pt x="852" y="0"/>
                  <a:pt x="852" y="0"/>
                  <a:pt x="852" y="0"/>
                </a:cubicBezTo>
                <a:cubicBezTo>
                  <a:pt x="850" y="0"/>
                  <a:pt x="848" y="2"/>
                  <a:pt x="848" y="4"/>
                </a:cubicBezTo>
                <a:cubicBezTo>
                  <a:pt x="848" y="7"/>
                  <a:pt x="850" y="8"/>
                  <a:pt x="852" y="8"/>
                </a:cubicBezTo>
                <a:cubicBezTo>
                  <a:pt x="899" y="8"/>
                  <a:pt x="899" y="8"/>
                  <a:pt x="899" y="8"/>
                </a:cubicBezTo>
                <a:cubicBezTo>
                  <a:pt x="901" y="8"/>
                  <a:pt x="903" y="7"/>
                  <a:pt x="903" y="4"/>
                </a:cubicBezTo>
                <a:cubicBezTo>
                  <a:pt x="903" y="2"/>
                  <a:pt x="901" y="0"/>
                  <a:pt x="899" y="0"/>
                </a:cubicBezTo>
                <a:moveTo>
                  <a:pt x="993" y="0"/>
                </a:moveTo>
                <a:cubicBezTo>
                  <a:pt x="946" y="0"/>
                  <a:pt x="946" y="0"/>
                  <a:pt x="946" y="0"/>
                </a:cubicBezTo>
                <a:cubicBezTo>
                  <a:pt x="944" y="0"/>
                  <a:pt x="942" y="2"/>
                  <a:pt x="942" y="4"/>
                </a:cubicBezTo>
                <a:cubicBezTo>
                  <a:pt x="942" y="7"/>
                  <a:pt x="944" y="8"/>
                  <a:pt x="946" y="8"/>
                </a:cubicBezTo>
                <a:cubicBezTo>
                  <a:pt x="993" y="8"/>
                  <a:pt x="993" y="8"/>
                  <a:pt x="993" y="8"/>
                </a:cubicBezTo>
                <a:cubicBezTo>
                  <a:pt x="995" y="8"/>
                  <a:pt x="997" y="7"/>
                  <a:pt x="997" y="4"/>
                </a:cubicBezTo>
                <a:cubicBezTo>
                  <a:pt x="997" y="2"/>
                  <a:pt x="995" y="0"/>
                  <a:pt x="993" y="0"/>
                </a:cubicBezTo>
                <a:moveTo>
                  <a:pt x="1087" y="0"/>
                </a:moveTo>
                <a:cubicBezTo>
                  <a:pt x="1040" y="0"/>
                  <a:pt x="1040" y="0"/>
                  <a:pt x="1040" y="0"/>
                </a:cubicBezTo>
                <a:cubicBezTo>
                  <a:pt x="1038" y="0"/>
                  <a:pt x="1036" y="2"/>
                  <a:pt x="1036" y="4"/>
                </a:cubicBezTo>
                <a:cubicBezTo>
                  <a:pt x="1036" y="7"/>
                  <a:pt x="1038" y="8"/>
                  <a:pt x="1040" y="8"/>
                </a:cubicBezTo>
                <a:cubicBezTo>
                  <a:pt x="1087" y="8"/>
                  <a:pt x="1087" y="8"/>
                  <a:pt x="1087" y="8"/>
                </a:cubicBezTo>
                <a:cubicBezTo>
                  <a:pt x="1089" y="8"/>
                  <a:pt x="1091" y="7"/>
                  <a:pt x="1091" y="4"/>
                </a:cubicBezTo>
                <a:cubicBezTo>
                  <a:pt x="1091" y="2"/>
                  <a:pt x="1089" y="0"/>
                  <a:pt x="1087" y="0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1218" name="Freeform 51"/>
          <p:cNvSpPr>
            <a:spLocks/>
          </p:cNvSpPr>
          <p:nvPr/>
        </p:nvSpPr>
        <p:spPr bwMode="auto">
          <a:xfrm>
            <a:off x="6110391" y="1791028"/>
            <a:ext cx="86346" cy="44565"/>
          </a:xfrm>
          <a:custGeom>
            <a:avLst/>
            <a:gdLst>
              <a:gd name="T0" fmla="*/ 28 w 50"/>
              <a:gd name="T1" fmla="*/ 0 h 26"/>
              <a:gd name="T2" fmla="*/ 4 w 50"/>
              <a:gd name="T3" fmla="*/ 0 h 26"/>
              <a:gd name="T4" fmla="*/ 0 w 50"/>
              <a:gd name="T5" fmla="*/ 4 h 26"/>
              <a:gd name="T6" fmla="*/ 4 w 50"/>
              <a:gd name="T7" fmla="*/ 8 h 26"/>
              <a:gd name="T8" fmla="*/ 27 w 50"/>
              <a:gd name="T9" fmla="*/ 8 h 26"/>
              <a:gd name="T10" fmla="*/ 42 w 50"/>
              <a:gd name="T11" fmla="*/ 24 h 26"/>
              <a:gd name="T12" fmla="*/ 45 w 50"/>
              <a:gd name="T13" fmla="*/ 26 h 26"/>
              <a:gd name="T14" fmla="*/ 48 w 50"/>
              <a:gd name="T15" fmla="*/ 24 h 26"/>
              <a:gd name="T16" fmla="*/ 48 w 50"/>
              <a:gd name="T17" fmla="*/ 19 h 26"/>
              <a:gd name="T18" fmla="*/ 31 w 50"/>
              <a:gd name="T19" fmla="*/ 2 h 26"/>
              <a:gd name="T20" fmla="*/ 28 w 50"/>
              <a:gd name="T21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0" h="26">
                <a:moveTo>
                  <a:pt x="28" y="0"/>
                </a:move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7"/>
                  <a:pt x="2" y="8"/>
                  <a:pt x="4" y="8"/>
                </a:cubicBezTo>
                <a:cubicBezTo>
                  <a:pt x="27" y="8"/>
                  <a:pt x="27" y="8"/>
                  <a:pt x="27" y="8"/>
                </a:cubicBezTo>
                <a:cubicBezTo>
                  <a:pt x="42" y="24"/>
                  <a:pt x="42" y="24"/>
                  <a:pt x="42" y="24"/>
                </a:cubicBezTo>
                <a:cubicBezTo>
                  <a:pt x="43" y="25"/>
                  <a:pt x="44" y="26"/>
                  <a:pt x="45" y="26"/>
                </a:cubicBezTo>
                <a:cubicBezTo>
                  <a:pt x="46" y="26"/>
                  <a:pt x="47" y="25"/>
                  <a:pt x="48" y="24"/>
                </a:cubicBezTo>
                <a:cubicBezTo>
                  <a:pt x="50" y="23"/>
                  <a:pt x="50" y="20"/>
                  <a:pt x="48" y="19"/>
                </a:cubicBezTo>
                <a:cubicBezTo>
                  <a:pt x="31" y="2"/>
                  <a:pt x="31" y="2"/>
                  <a:pt x="31" y="2"/>
                </a:cubicBezTo>
                <a:cubicBezTo>
                  <a:pt x="30" y="1"/>
                  <a:pt x="29" y="0"/>
                  <a:pt x="28" y="0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1219" name="Freeform 52"/>
          <p:cNvSpPr>
            <a:spLocks noEditPoints="1"/>
          </p:cNvSpPr>
          <p:nvPr/>
        </p:nvSpPr>
        <p:spPr bwMode="auto">
          <a:xfrm>
            <a:off x="6244087" y="1884337"/>
            <a:ext cx="201937" cy="203330"/>
          </a:xfrm>
          <a:custGeom>
            <a:avLst/>
            <a:gdLst>
              <a:gd name="T0" fmla="*/ 76 w 117"/>
              <a:gd name="T1" fmla="*/ 73 h 117"/>
              <a:gd name="T2" fmla="*/ 73 w 117"/>
              <a:gd name="T3" fmla="*/ 74 h 117"/>
              <a:gd name="T4" fmla="*/ 73 w 117"/>
              <a:gd name="T5" fmla="*/ 79 h 117"/>
              <a:gd name="T6" fmla="*/ 109 w 117"/>
              <a:gd name="T7" fmla="*/ 116 h 117"/>
              <a:gd name="T8" fmla="*/ 112 w 117"/>
              <a:gd name="T9" fmla="*/ 117 h 117"/>
              <a:gd name="T10" fmla="*/ 115 w 117"/>
              <a:gd name="T11" fmla="*/ 116 h 117"/>
              <a:gd name="T12" fmla="*/ 115 w 117"/>
              <a:gd name="T13" fmla="*/ 110 h 117"/>
              <a:gd name="T14" fmla="*/ 79 w 117"/>
              <a:gd name="T15" fmla="*/ 74 h 117"/>
              <a:gd name="T16" fmla="*/ 76 w 117"/>
              <a:gd name="T17" fmla="*/ 73 h 117"/>
              <a:gd name="T18" fmla="*/ 4 w 117"/>
              <a:gd name="T19" fmla="*/ 0 h 117"/>
              <a:gd name="T20" fmla="*/ 1 w 117"/>
              <a:gd name="T21" fmla="*/ 1 h 117"/>
              <a:gd name="T22" fmla="*/ 1 w 117"/>
              <a:gd name="T23" fmla="*/ 7 h 117"/>
              <a:gd name="T24" fmla="*/ 37 w 117"/>
              <a:gd name="T25" fmla="*/ 43 h 117"/>
              <a:gd name="T26" fmla="*/ 40 w 117"/>
              <a:gd name="T27" fmla="*/ 44 h 117"/>
              <a:gd name="T28" fmla="*/ 43 w 117"/>
              <a:gd name="T29" fmla="*/ 43 h 117"/>
              <a:gd name="T30" fmla="*/ 43 w 117"/>
              <a:gd name="T31" fmla="*/ 37 h 117"/>
              <a:gd name="T32" fmla="*/ 7 w 117"/>
              <a:gd name="T33" fmla="*/ 1 h 117"/>
              <a:gd name="T34" fmla="*/ 4 w 117"/>
              <a:gd name="T35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7" h="117">
                <a:moveTo>
                  <a:pt x="76" y="73"/>
                </a:moveTo>
                <a:cubicBezTo>
                  <a:pt x="75" y="73"/>
                  <a:pt x="74" y="73"/>
                  <a:pt x="73" y="74"/>
                </a:cubicBezTo>
                <a:cubicBezTo>
                  <a:pt x="72" y="75"/>
                  <a:pt x="72" y="78"/>
                  <a:pt x="73" y="79"/>
                </a:cubicBezTo>
                <a:cubicBezTo>
                  <a:pt x="109" y="116"/>
                  <a:pt x="109" y="116"/>
                  <a:pt x="109" y="116"/>
                </a:cubicBezTo>
                <a:cubicBezTo>
                  <a:pt x="110" y="116"/>
                  <a:pt x="111" y="117"/>
                  <a:pt x="112" y="117"/>
                </a:cubicBezTo>
                <a:cubicBezTo>
                  <a:pt x="113" y="117"/>
                  <a:pt x="114" y="116"/>
                  <a:pt x="115" y="116"/>
                </a:cubicBezTo>
                <a:cubicBezTo>
                  <a:pt x="116" y="114"/>
                  <a:pt x="117" y="112"/>
                  <a:pt x="115" y="110"/>
                </a:cubicBezTo>
                <a:cubicBezTo>
                  <a:pt x="79" y="74"/>
                  <a:pt x="79" y="74"/>
                  <a:pt x="79" y="74"/>
                </a:cubicBezTo>
                <a:cubicBezTo>
                  <a:pt x="78" y="73"/>
                  <a:pt x="77" y="73"/>
                  <a:pt x="76" y="73"/>
                </a:cubicBezTo>
                <a:moveTo>
                  <a:pt x="4" y="0"/>
                </a:moveTo>
                <a:cubicBezTo>
                  <a:pt x="3" y="0"/>
                  <a:pt x="2" y="0"/>
                  <a:pt x="1" y="1"/>
                </a:cubicBezTo>
                <a:cubicBezTo>
                  <a:pt x="0" y="3"/>
                  <a:pt x="0" y="5"/>
                  <a:pt x="1" y="7"/>
                </a:cubicBezTo>
                <a:cubicBezTo>
                  <a:pt x="37" y="43"/>
                  <a:pt x="37" y="43"/>
                  <a:pt x="37" y="43"/>
                </a:cubicBezTo>
                <a:cubicBezTo>
                  <a:pt x="38" y="44"/>
                  <a:pt x="39" y="44"/>
                  <a:pt x="40" y="44"/>
                </a:cubicBezTo>
                <a:cubicBezTo>
                  <a:pt x="41" y="44"/>
                  <a:pt x="42" y="44"/>
                  <a:pt x="43" y="43"/>
                </a:cubicBezTo>
                <a:cubicBezTo>
                  <a:pt x="45" y="41"/>
                  <a:pt x="45" y="39"/>
                  <a:pt x="43" y="37"/>
                </a:cubicBezTo>
                <a:cubicBezTo>
                  <a:pt x="7" y="1"/>
                  <a:pt x="7" y="1"/>
                  <a:pt x="7" y="1"/>
                </a:cubicBezTo>
                <a:cubicBezTo>
                  <a:pt x="6" y="0"/>
                  <a:pt x="5" y="0"/>
                  <a:pt x="4" y="0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1220" name="Freeform 53"/>
          <p:cNvSpPr>
            <a:spLocks/>
          </p:cNvSpPr>
          <p:nvPr/>
        </p:nvSpPr>
        <p:spPr bwMode="auto">
          <a:xfrm>
            <a:off x="6493375" y="2136410"/>
            <a:ext cx="43172" cy="72419"/>
          </a:xfrm>
          <a:custGeom>
            <a:avLst/>
            <a:gdLst>
              <a:gd name="T0" fmla="*/ 4 w 25"/>
              <a:gd name="T1" fmla="*/ 0 h 42"/>
              <a:gd name="T2" fmla="*/ 1 w 25"/>
              <a:gd name="T3" fmla="*/ 1 h 42"/>
              <a:gd name="T4" fmla="*/ 1 w 25"/>
              <a:gd name="T5" fmla="*/ 7 h 42"/>
              <a:gd name="T6" fmla="*/ 15 w 25"/>
              <a:gd name="T7" fmla="*/ 21 h 42"/>
              <a:gd name="T8" fmla="*/ 1 w 25"/>
              <a:gd name="T9" fmla="*/ 36 h 42"/>
              <a:gd name="T10" fmla="*/ 1 w 25"/>
              <a:gd name="T11" fmla="*/ 41 h 42"/>
              <a:gd name="T12" fmla="*/ 4 w 25"/>
              <a:gd name="T13" fmla="*/ 42 h 42"/>
              <a:gd name="T14" fmla="*/ 7 w 25"/>
              <a:gd name="T15" fmla="*/ 41 h 42"/>
              <a:gd name="T16" fmla="*/ 24 w 25"/>
              <a:gd name="T17" fmla="*/ 24 h 42"/>
              <a:gd name="T18" fmla="*/ 24 w 25"/>
              <a:gd name="T19" fmla="*/ 18 h 42"/>
              <a:gd name="T20" fmla="*/ 7 w 25"/>
              <a:gd name="T21" fmla="*/ 1 h 42"/>
              <a:gd name="T22" fmla="*/ 4 w 25"/>
              <a:gd name="T23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5" h="42">
                <a:moveTo>
                  <a:pt x="4" y="0"/>
                </a:moveTo>
                <a:cubicBezTo>
                  <a:pt x="3" y="0"/>
                  <a:pt x="2" y="1"/>
                  <a:pt x="1" y="1"/>
                </a:cubicBezTo>
                <a:cubicBezTo>
                  <a:pt x="0" y="3"/>
                  <a:pt x="0" y="5"/>
                  <a:pt x="1" y="7"/>
                </a:cubicBezTo>
                <a:cubicBezTo>
                  <a:pt x="15" y="21"/>
                  <a:pt x="15" y="21"/>
                  <a:pt x="15" y="21"/>
                </a:cubicBezTo>
                <a:cubicBezTo>
                  <a:pt x="1" y="36"/>
                  <a:pt x="1" y="36"/>
                  <a:pt x="1" y="36"/>
                </a:cubicBezTo>
                <a:cubicBezTo>
                  <a:pt x="0" y="37"/>
                  <a:pt x="0" y="40"/>
                  <a:pt x="1" y="41"/>
                </a:cubicBezTo>
                <a:cubicBezTo>
                  <a:pt x="2" y="42"/>
                  <a:pt x="3" y="42"/>
                  <a:pt x="4" y="42"/>
                </a:cubicBezTo>
                <a:cubicBezTo>
                  <a:pt x="5" y="42"/>
                  <a:pt x="6" y="42"/>
                  <a:pt x="7" y="41"/>
                </a:cubicBezTo>
                <a:cubicBezTo>
                  <a:pt x="24" y="24"/>
                  <a:pt x="24" y="24"/>
                  <a:pt x="24" y="24"/>
                </a:cubicBezTo>
                <a:cubicBezTo>
                  <a:pt x="25" y="23"/>
                  <a:pt x="25" y="20"/>
                  <a:pt x="24" y="18"/>
                </a:cubicBezTo>
                <a:cubicBezTo>
                  <a:pt x="7" y="1"/>
                  <a:pt x="7" y="1"/>
                  <a:pt x="7" y="1"/>
                </a:cubicBezTo>
                <a:cubicBezTo>
                  <a:pt x="6" y="1"/>
                  <a:pt x="5" y="0"/>
                  <a:pt x="4" y="0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1221" name="Freeform 54"/>
          <p:cNvSpPr>
            <a:spLocks noEditPoints="1"/>
          </p:cNvSpPr>
          <p:nvPr/>
        </p:nvSpPr>
        <p:spPr bwMode="auto">
          <a:xfrm>
            <a:off x="6248265" y="2257573"/>
            <a:ext cx="197759" cy="199152"/>
          </a:xfrm>
          <a:custGeom>
            <a:avLst/>
            <a:gdLst>
              <a:gd name="T0" fmla="*/ 39 w 114"/>
              <a:gd name="T1" fmla="*/ 71 h 115"/>
              <a:gd name="T2" fmla="*/ 37 w 114"/>
              <a:gd name="T3" fmla="*/ 72 h 115"/>
              <a:gd name="T4" fmla="*/ 1 w 114"/>
              <a:gd name="T5" fmla="*/ 108 h 115"/>
              <a:gd name="T6" fmla="*/ 1 w 114"/>
              <a:gd name="T7" fmla="*/ 114 h 115"/>
              <a:gd name="T8" fmla="*/ 4 w 114"/>
              <a:gd name="T9" fmla="*/ 115 h 115"/>
              <a:gd name="T10" fmla="*/ 7 w 114"/>
              <a:gd name="T11" fmla="*/ 113 h 115"/>
              <a:gd name="T12" fmla="*/ 42 w 114"/>
              <a:gd name="T13" fmla="*/ 78 h 115"/>
              <a:gd name="T14" fmla="*/ 42 w 114"/>
              <a:gd name="T15" fmla="*/ 72 h 115"/>
              <a:gd name="T16" fmla="*/ 39 w 114"/>
              <a:gd name="T17" fmla="*/ 71 h 115"/>
              <a:gd name="T18" fmla="*/ 110 w 114"/>
              <a:gd name="T19" fmla="*/ 0 h 115"/>
              <a:gd name="T20" fmla="*/ 107 w 114"/>
              <a:gd name="T21" fmla="*/ 1 h 115"/>
              <a:gd name="T22" fmla="*/ 72 w 114"/>
              <a:gd name="T23" fmla="*/ 37 h 115"/>
              <a:gd name="T24" fmla="*/ 72 w 114"/>
              <a:gd name="T25" fmla="*/ 42 h 115"/>
              <a:gd name="T26" fmla="*/ 75 w 114"/>
              <a:gd name="T27" fmla="*/ 43 h 115"/>
              <a:gd name="T28" fmla="*/ 77 w 114"/>
              <a:gd name="T29" fmla="*/ 42 h 115"/>
              <a:gd name="T30" fmla="*/ 113 w 114"/>
              <a:gd name="T31" fmla="*/ 7 h 115"/>
              <a:gd name="T32" fmla="*/ 113 w 114"/>
              <a:gd name="T33" fmla="*/ 1 h 115"/>
              <a:gd name="T34" fmla="*/ 110 w 114"/>
              <a:gd name="T35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4" h="115">
                <a:moveTo>
                  <a:pt x="39" y="71"/>
                </a:moveTo>
                <a:cubicBezTo>
                  <a:pt x="38" y="71"/>
                  <a:pt x="37" y="71"/>
                  <a:pt x="37" y="72"/>
                </a:cubicBezTo>
                <a:cubicBezTo>
                  <a:pt x="1" y="108"/>
                  <a:pt x="1" y="108"/>
                  <a:pt x="1" y="108"/>
                </a:cubicBezTo>
                <a:cubicBezTo>
                  <a:pt x="0" y="109"/>
                  <a:pt x="0" y="112"/>
                  <a:pt x="1" y="114"/>
                </a:cubicBezTo>
                <a:cubicBezTo>
                  <a:pt x="2" y="114"/>
                  <a:pt x="3" y="115"/>
                  <a:pt x="4" y="115"/>
                </a:cubicBezTo>
                <a:cubicBezTo>
                  <a:pt x="5" y="115"/>
                  <a:pt x="6" y="114"/>
                  <a:pt x="7" y="113"/>
                </a:cubicBezTo>
                <a:cubicBezTo>
                  <a:pt x="42" y="78"/>
                  <a:pt x="42" y="78"/>
                  <a:pt x="42" y="78"/>
                </a:cubicBezTo>
                <a:cubicBezTo>
                  <a:pt x="44" y="76"/>
                  <a:pt x="44" y="74"/>
                  <a:pt x="42" y="72"/>
                </a:cubicBezTo>
                <a:cubicBezTo>
                  <a:pt x="41" y="71"/>
                  <a:pt x="40" y="71"/>
                  <a:pt x="39" y="71"/>
                </a:cubicBezTo>
                <a:moveTo>
                  <a:pt x="110" y="0"/>
                </a:moveTo>
                <a:cubicBezTo>
                  <a:pt x="109" y="0"/>
                  <a:pt x="108" y="0"/>
                  <a:pt x="107" y="1"/>
                </a:cubicBezTo>
                <a:cubicBezTo>
                  <a:pt x="72" y="37"/>
                  <a:pt x="72" y="37"/>
                  <a:pt x="72" y="37"/>
                </a:cubicBezTo>
                <a:cubicBezTo>
                  <a:pt x="70" y="38"/>
                  <a:pt x="70" y="41"/>
                  <a:pt x="72" y="42"/>
                </a:cubicBezTo>
                <a:cubicBezTo>
                  <a:pt x="73" y="43"/>
                  <a:pt x="74" y="43"/>
                  <a:pt x="75" y="43"/>
                </a:cubicBezTo>
                <a:cubicBezTo>
                  <a:pt x="76" y="43"/>
                  <a:pt x="77" y="43"/>
                  <a:pt x="77" y="42"/>
                </a:cubicBezTo>
                <a:cubicBezTo>
                  <a:pt x="113" y="7"/>
                  <a:pt x="113" y="7"/>
                  <a:pt x="113" y="7"/>
                </a:cubicBezTo>
                <a:cubicBezTo>
                  <a:pt x="114" y="5"/>
                  <a:pt x="114" y="3"/>
                  <a:pt x="113" y="1"/>
                </a:cubicBezTo>
                <a:cubicBezTo>
                  <a:pt x="112" y="0"/>
                  <a:pt x="111" y="0"/>
                  <a:pt x="110" y="0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1222" name="Freeform 55"/>
          <p:cNvSpPr>
            <a:spLocks/>
          </p:cNvSpPr>
          <p:nvPr/>
        </p:nvSpPr>
        <p:spPr bwMode="auto">
          <a:xfrm>
            <a:off x="6117354" y="2504075"/>
            <a:ext cx="84952" cy="43173"/>
          </a:xfrm>
          <a:custGeom>
            <a:avLst/>
            <a:gdLst>
              <a:gd name="T0" fmla="*/ 45 w 49"/>
              <a:gd name="T1" fmla="*/ 0 h 25"/>
              <a:gd name="T2" fmla="*/ 42 w 49"/>
              <a:gd name="T3" fmla="*/ 1 h 25"/>
              <a:gd name="T4" fmla="*/ 26 w 49"/>
              <a:gd name="T5" fmla="*/ 17 h 25"/>
              <a:gd name="T6" fmla="*/ 4 w 49"/>
              <a:gd name="T7" fmla="*/ 17 h 25"/>
              <a:gd name="T8" fmla="*/ 0 w 49"/>
              <a:gd name="T9" fmla="*/ 21 h 25"/>
              <a:gd name="T10" fmla="*/ 4 w 49"/>
              <a:gd name="T11" fmla="*/ 25 h 25"/>
              <a:gd name="T12" fmla="*/ 28 w 49"/>
              <a:gd name="T13" fmla="*/ 25 h 25"/>
              <a:gd name="T14" fmla="*/ 31 w 49"/>
              <a:gd name="T15" fmla="*/ 24 h 25"/>
              <a:gd name="T16" fmla="*/ 48 w 49"/>
              <a:gd name="T17" fmla="*/ 7 h 25"/>
              <a:gd name="T18" fmla="*/ 48 w 49"/>
              <a:gd name="T19" fmla="*/ 1 h 25"/>
              <a:gd name="T20" fmla="*/ 45 w 49"/>
              <a:gd name="T21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9" h="25">
                <a:moveTo>
                  <a:pt x="45" y="0"/>
                </a:moveTo>
                <a:cubicBezTo>
                  <a:pt x="44" y="0"/>
                  <a:pt x="43" y="1"/>
                  <a:pt x="42" y="1"/>
                </a:cubicBezTo>
                <a:cubicBezTo>
                  <a:pt x="26" y="17"/>
                  <a:pt x="26" y="17"/>
                  <a:pt x="26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2" y="17"/>
                  <a:pt x="0" y="19"/>
                  <a:pt x="0" y="21"/>
                </a:cubicBezTo>
                <a:cubicBezTo>
                  <a:pt x="0" y="24"/>
                  <a:pt x="2" y="25"/>
                  <a:pt x="4" y="25"/>
                </a:cubicBezTo>
                <a:cubicBezTo>
                  <a:pt x="28" y="25"/>
                  <a:pt x="28" y="25"/>
                  <a:pt x="28" y="25"/>
                </a:cubicBezTo>
                <a:cubicBezTo>
                  <a:pt x="29" y="25"/>
                  <a:pt x="30" y="25"/>
                  <a:pt x="31" y="24"/>
                </a:cubicBezTo>
                <a:cubicBezTo>
                  <a:pt x="48" y="7"/>
                  <a:pt x="48" y="7"/>
                  <a:pt x="48" y="7"/>
                </a:cubicBezTo>
                <a:cubicBezTo>
                  <a:pt x="49" y="5"/>
                  <a:pt x="49" y="3"/>
                  <a:pt x="48" y="1"/>
                </a:cubicBezTo>
                <a:cubicBezTo>
                  <a:pt x="47" y="1"/>
                  <a:pt x="46" y="0"/>
                  <a:pt x="45" y="0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1223" name="Freeform 56"/>
          <p:cNvSpPr>
            <a:spLocks noEditPoints="1"/>
          </p:cNvSpPr>
          <p:nvPr/>
        </p:nvSpPr>
        <p:spPr bwMode="auto">
          <a:xfrm>
            <a:off x="3476851" y="2533321"/>
            <a:ext cx="2572262" cy="13927"/>
          </a:xfrm>
          <a:custGeom>
            <a:avLst/>
            <a:gdLst>
              <a:gd name="T0" fmla="*/ 4 w 1484"/>
              <a:gd name="T1" fmla="*/ 0 h 8"/>
              <a:gd name="T2" fmla="*/ 4 w 1484"/>
              <a:gd name="T3" fmla="*/ 8 h 8"/>
              <a:gd name="T4" fmla="*/ 56 w 1484"/>
              <a:gd name="T5" fmla="*/ 4 h 8"/>
              <a:gd name="T6" fmla="*/ 147 w 1484"/>
              <a:gd name="T7" fmla="*/ 0 h 8"/>
              <a:gd name="T8" fmla="*/ 95 w 1484"/>
              <a:gd name="T9" fmla="*/ 4 h 8"/>
              <a:gd name="T10" fmla="*/ 147 w 1484"/>
              <a:gd name="T11" fmla="*/ 8 h 8"/>
              <a:gd name="T12" fmla="*/ 147 w 1484"/>
              <a:gd name="T13" fmla="*/ 0 h 8"/>
              <a:gd name="T14" fmla="*/ 194 w 1484"/>
              <a:gd name="T15" fmla="*/ 0 h 8"/>
              <a:gd name="T16" fmla="*/ 194 w 1484"/>
              <a:gd name="T17" fmla="*/ 8 h 8"/>
              <a:gd name="T18" fmla="*/ 246 w 1484"/>
              <a:gd name="T19" fmla="*/ 4 h 8"/>
              <a:gd name="T20" fmla="*/ 337 w 1484"/>
              <a:gd name="T21" fmla="*/ 0 h 8"/>
              <a:gd name="T22" fmla="*/ 286 w 1484"/>
              <a:gd name="T23" fmla="*/ 4 h 8"/>
              <a:gd name="T24" fmla="*/ 337 w 1484"/>
              <a:gd name="T25" fmla="*/ 8 h 8"/>
              <a:gd name="T26" fmla="*/ 337 w 1484"/>
              <a:gd name="T27" fmla="*/ 0 h 8"/>
              <a:gd name="T28" fmla="*/ 385 w 1484"/>
              <a:gd name="T29" fmla="*/ 0 h 8"/>
              <a:gd name="T30" fmla="*/ 385 w 1484"/>
              <a:gd name="T31" fmla="*/ 8 h 8"/>
              <a:gd name="T32" fmla="*/ 436 w 1484"/>
              <a:gd name="T33" fmla="*/ 4 h 8"/>
              <a:gd name="T34" fmla="*/ 528 w 1484"/>
              <a:gd name="T35" fmla="*/ 0 h 8"/>
              <a:gd name="T36" fmla="*/ 476 w 1484"/>
              <a:gd name="T37" fmla="*/ 4 h 8"/>
              <a:gd name="T38" fmla="*/ 528 w 1484"/>
              <a:gd name="T39" fmla="*/ 8 h 8"/>
              <a:gd name="T40" fmla="*/ 528 w 1484"/>
              <a:gd name="T41" fmla="*/ 0 h 8"/>
              <a:gd name="T42" fmla="*/ 575 w 1484"/>
              <a:gd name="T43" fmla="*/ 0 h 8"/>
              <a:gd name="T44" fmla="*/ 575 w 1484"/>
              <a:gd name="T45" fmla="*/ 8 h 8"/>
              <a:gd name="T46" fmla="*/ 627 w 1484"/>
              <a:gd name="T47" fmla="*/ 4 h 8"/>
              <a:gd name="T48" fmla="*/ 718 w 1484"/>
              <a:gd name="T49" fmla="*/ 0 h 8"/>
              <a:gd name="T50" fmla="*/ 666 w 1484"/>
              <a:gd name="T51" fmla="*/ 4 h 8"/>
              <a:gd name="T52" fmla="*/ 718 w 1484"/>
              <a:gd name="T53" fmla="*/ 8 h 8"/>
              <a:gd name="T54" fmla="*/ 718 w 1484"/>
              <a:gd name="T55" fmla="*/ 0 h 8"/>
              <a:gd name="T56" fmla="*/ 766 w 1484"/>
              <a:gd name="T57" fmla="*/ 0 h 8"/>
              <a:gd name="T58" fmla="*/ 766 w 1484"/>
              <a:gd name="T59" fmla="*/ 8 h 8"/>
              <a:gd name="T60" fmla="*/ 817 w 1484"/>
              <a:gd name="T61" fmla="*/ 4 h 8"/>
              <a:gd name="T62" fmla="*/ 908 w 1484"/>
              <a:gd name="T63" fmla="*/ 0 h 8"/>
              <a:gd name="T64" fmla="*/ 857 w 1484"/>
              <a:gd name="T65" fmla="*/ 4 h 8"/>
              <a:gd name="T66" fmla="*/ 908 w 1484"/>
              <a:gd name="T67" fmla="*/ 8 h 8"/>
              <a:gd name="T68" fmla="*/ 908 w 1484"/>
              <a:gd name="T69" fmla="*/ 0 h 8"/>
              <a:gd name="T70" fmla="*/ 956 w 1484"/>
              <a:gd name="T71" fmla="*/ 0 h 8"/>
              <a:gd name="T72" fmla="*/ 956 w 1484"/>
              <a:gd name="T73" fmla="*/ 8 h 8"/>
              <a:gd name="T74" fmla="*/ 1008 w 1484"/>
              <a:gd name="T75" fmla="*/ 4 h 8"/>
              <a:gd name="T76" fmla="*/ 1099 w 1484"/>
              <a:gd name="T77" fmla="*/ 0 h 8"/>
              <a:gd name="T78" fmla="*/ 1047 w 1484"/>
              <a:gd name="T79" fmla="*/ 4 h 8"/>
              <a:gd name="T80" fmla="*/ 1099 w 1484"/>
              <a:gd name="T81" fmla="*/ 8 h 8"/>
              <a:gd name="T82" fmla="*/ 1099 w 1484"/>
              <a:gd name="T83" fmla="*/ 0 h 8"/>
              <a:gd name="T84" fmla="*/ 1146 w 1484"/>
              <a:gd name="T85" fmla="*/ 0 h 8"/>
              <a:gd name="T86" fmla="*/ 1146 w 1484"/>
              <a:gd name="T87" fmla="*/ 8 h 8"/>
              <a:gd name="T88" fmla="*/ 1198 w 1484"/>
              <a:gd name="T89" fmla="*/ 4 h 8"/>
              <a:gd name="T90" fmla="*/ 1289 w 1484"/>
              <a:gd name="T91" fmla="*/ 0 h 8"/>
              <a:gd name="T92" fmla="*/ 1238 w 1484"/>
              <a:gd name="T93" fmla="*/ 4 h 8"/>
              <a:gd name="T94" fmla="*/ 1289 w 1484"/>
              <a:gd name="T95" fmla="*/ 8 h 8"/>
              <a:gd name="T96" fmla="*/ 1289 w 1484"/>
              <a:gd name="T97" fmla="*/ 0 h 8"/>
              <a:gd name="T98" fmla="*/ 1337 w 1484"/>
              <a:gd name="T99" fmla="*/ 0 h 8"/>
              <a:gd name="T100" fmla="*/ 1337 w 1484"/>
              <a:gd name="T101" fmla="*/ 8 h 8"/>
              <a:gd name="T102" fmla="*/ 1388 w 1484"/>
              <a:gd name="T103" fmla="*/ 4 h 8"/>
              <a:gd name="T104" fmla="*/ 1480 w 1484"/>
              <a:gd name="T105" fmla="*/ 0 h 8"/>
              <a:gd name="T106" fmla="*/ 1428 w 1484"/>
              <a:gd name="T107" fmla="*/ 4 h 8"/>
              <a:gd name="T108" fmla="*/ 1480 w 1484"/>
              <a:gd name="T109" fmla="*/ 8 h 8"/>
              <a:gd name="T110" fmla="*/ 1480 w 1484"/>
              <a:gd name="T11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484" h="8">
                <a:moveTo>
                  <a:pt x="52" y="0"/>
                </a:move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7"/>
                  <a:pt x="2" y="8"/>
                  <a:pt x="4" y="8"/>
                </a:cubicBezTo>
                <a:cubicBezTo>
                  <a:pt x="52" y="8"/>
                  <a:pt x="52" y="8"/>
                  <a:pt x="52" y="8"/>
                </a:cubicBezTo>
                <a:cubicBezTo>
                  <a:pt x="54" y="8"/>
                  <a:pt x="56" y="7"/>
                  <a:pt x="56" y="4"/>
                </a:cubicBezTo>
                <a:cubicBezTo>
                  <a:pt x="56" y="2"/>
                  <a:pt x="54" y="0"/>
                  <a:pt x="52" y="0"/>
                </a:cubicBezTo>
                <a:moveTo>
                  <a:pt x="147" y="0"/>
                </a:moveTo>
                <a:cubicBezTo>
                  <a:pt x="99" y="0"/>
                  <a:pt x="99" y="0"/>
                  <a:pt x="99" y="0"/>
                </a:cubicBezTo>
                <a:cubicBezTo>
                  <a:pt x="97" y="0"/>
                  <a:pt x="95" y="2"/>
                  <a:pt x="95" y="4"/>
                </a:cubicBezTo>
                <a:cubicBezTo>
                  <a:pt x="95" y="7"/>
                  <a:pt x="97" y="8"/>
                  <a:pt x="99" y="8"/>
                </a:cubicBezTo>
                <a:cubicBezTo>
                  <a:pt x="147" y="8"/>
                  <a:pt x="147" y="8"/>
                  <a:pt x="147" y="8"/>
                </a:cubicBezTo>
                <a:cubicBezTo>
                  <a:pt x="149" y="8"/>
                  <a:pt x="151" y="7"/>
                  <a:pt x="151" y="4"/>
                </a:cubicBezTo>
                <a:cubicBezTo>
                  <a:pt x="151" y="2"/>
                  <a:pt x="149" y="0"/>
                  <a:pt x="147" y="0"/>
                </a:cubicBezTo>
                <a:moveTo>
                  <a:pt x="242" y="0"/>
                </a:moveTo>
                <a:cubicBezTo>
                  <a:pt x="194" y="0"/>
                  <a:pt x="194" y="0"/>
                  <a:pt x="194" y="0"/>
                </a:cubicBezTo>
                <a:cubicBezTo>
                  <a:pt x="192" y="0"/>
                  <a:pt x="190" y="2"/>
                  <a:pt x="190" y="4"/>
                </a:cubicBezTo>
                <a:cubicBezTo>
                  <a:pt x="190" y="7"/>
                  <a:pt x="192" y="8"/>
                  <a:pt x="194" y="8"/>
                </a:cubicBezTo>
                <a:cubicBezTo>
                  <a:pt x="242" y="8"/>
                  <a:pt x="242" y="8"/>
                  <a:pt x="242" y="8"/>
                </a:cubicBezTo>
                <a:cubicBezTo>
                  <a:pt x="244" y="8"/>
                  <a:pt x="246" y="7"/>
                  <a:pt x="246" y="4"/>
                </a:cubicBezTo>
                <a:cubicBezTo>
                  <a:pt x="246" y="2"/>
                  <a:pt x="244" y="0"/>
                  <a:pt x="242" y="0"/>
                </a:cubicBezTo>
                <a:moveTo>
                  <a:pt x="337" y="0"/>
                </a:moveTo>
                <a:cubicBezTo>
                  <a:pt x="290" y="0"/>
                  <a:pt x="290" y="0"/>
                  <a:pt x="290" y="0"/>
                </a:cubicBezTo>
                <a:cubicBezTo>
                  <a:pt x="287" y="0"/>
                  <a:pt x="286" y="2"/>
                  <a:pt x="286" y="4"/>
                </a:cubicBezTo>
                <a:cubicBezTo>
                  <a:pt x="286" y="7"/>
                  <a:pt x="287" y="8"/>
                  <a:pt x="290" y="8"/>
                </a:cubicBezTo>
                <a:cubicBezTo>
                  <a:pt x="337" y="8"/>
                  <a:pt x="337" y="8"/>
                  <a:pt x="337" y="8"/>
                </a:cubicBezTo>
                <a:cubicBezTo>
                  <a:pt x="339" y="8"/>
                  <a:pt x="341" y="7"/>
                  <a:pt x="341" y="4"/>
                </a:cubicBezTo>
                <a:cubicBezTo>
                  <a:pt x="341" y="2"/>
                  <a:pt x="339" y="0"/>
                  <a:pt x="337" y="0"/>
                </a:cubicBezTo>
                <a:moveTo>
                  <a:pt x="432" y="0"/>
                </a:moveTo>
                <a:cubicBezTo>
                  <a:pt x="385" y="0"/>
                  <a:pt x="385" y="0"/>
                  <a:pt x="385" y="0"/>
                </a:cubicBezTo>
                <a:cubicBezTo>
                  <a:pt x="382" y="0"/>
                  <a:pt x="381" y="2"/>
                  <a:pt x="381" y="4"/>
                </a:cubicBezTo>
                <a:cubicBezTo>
                  <a:pt x="381" y="7"/>
                  <a:pt x="382" y="8"/>
                  <a:pt x="385" y="8"/>
                </a:cubicBezTo>
                <a:cubicBezTo>
                  <a:pt x="432" y="8"/>
                  <a:pt x="432" y="8"/>
                  <a:pt x="432" y="8"/>
                </a:cubicBezTo>
                <a:cubicBezTo>
                  <a:pt x="435" y="8"/>
                  <a:pt x="436" y="7"/>
                  <a:pt x="436" y="4"/>
                </a:cubicBezTo>
                <a:cubicBezTo>
                  <a:pt x="436" y="2"/>
                  <a:pt x="435" y="0"/>
                  <a:pt x="432" y="0"/>
                </a:cubicBezTo>
                <a:moveTo>
                  <a:pt x="528" y="0"/>
                </a:moveTo>
                <a:cubicBezTo>
                  <a:pt x="480" y="0"/>
                  <a:pt x="480" y="0"/>
                  <a:pt x="480" y="0"/>
                </a:cubicBezTo>
                <a:cubicBezTo>
                  <a:pt x="478" y="0"/>
                  <a:pt x="476" y="2"/>
                  <a:pt x="476" y="4"/>
                </a:cubicBezTo>
                <a:cubicBezTo>
                  <a:pt x="476" y="7"/>
                  <a:pt x="478" y="8"/>
                  <a:pt x="480" y="8"/>
                </a:cubicBezTo>
                <a:cubicBezTo>
                  <a:pt x="528" y="8"/>
                  <a:pt x="528" y="8"/>
                  <a:pt x="528" y="8"/>
                </a:cubicBezTo>
                <a:cubicBezTo>
                  <a:pt x="530" y="8"/>
                  <a:pt x="532" y="7"/>
                  <a:pt x="532" y="4"/>
                </a:cubicBezTo>
                <a:cubicBezTo>
                  <a:pt x="532" y="2"/>
                  <a:pt x="530" y="0"/>
                  <a:pt x="528" y="0"/>
                </a:cubicBezTo>
                <a:moveTo>
                  <a:pt x="623" y="0"/>
                </a:moveTo>
                <a:cubicBezTo>
                  <a:pt x="575" y="0"/>
                  <a:pt x="575" y="0"/>
                  <a:pt x="575" y="0"/>
                </a:cubicBezTo>
                <a:cubicBezTo>
                  <a:pt x="573" y="0"/>
                  <a:pt x="571" y="2"/>
                  <a:pt x="571" y="4"/>
                </a:cubicBezTo>
                <a:cubicBezTo>
                  <a:pt x="571" y="7"/>
                  <a:pt x="573" y="8"/>
                  <a:pt x="575" y="8"/>
                </a:cubicBezTo>
                <a:cubicBezTo>
                  <a:pt x="623" y="8"/>
                  <a:pt x="623" y="8"/>
                  <a:pt x="623" y="8"/>
                </a:cubicBezTo>
                <a:cubicBezTo>
                  <a:pt x="625" y="8"/>
                  <a:pt x="627" y="7"/>
                  <a:pt x="627" y="4"/>
                </a:cubicBezTo>
                <a:cubicBezTo>
                  <a:pt x="627" y="2"/>
                  <a:pt x="625" y="0"/>
                  <a:pt x="623" y="0"/>
                </a:cubicBezTo>
                <a:moveTo>
                  <a:pt x="718" y="0"/>
                </a:moveTo>
                <a:cubicBezTo>
                  <a:pt x="670" y="0"/>
                  <a:pt x="670" y="0"/>
                  <a:pt x="670" y="0"/>
                </a:cubicBezTo>
                <a:cubicBezTo>
                  <a:pt x="668" y="0"/>
                  <a:pt x="666" y="2"/>
                  <a:pt x="666" y="4"/>
                </a:cubicBezTo>
                <a:cubicBezTo>
                  <a:pt x="666" y="7"/>
                  <a:pt x="668" y="8"/>
                  <a:pt x="670" y="8"/>
                </a:cubicBezTo>
                <a:cubicBezTo>
                  <a:pt x="718" y="8"/>
                  <a:pt x="718" y="8"/>
                  <a:pt x="718" y="8"/>
                </a:cubicBezTo>
                <a:cubicBezTo>
                  <a:pt x="720" y="8"/>
                  <a:pt x="722" y="7"/>
                  <a:pt x="722" y="4"/>
                </a:cubicBezTo>
                <a:cubicBezTo>
                  <a:pt x="722" y="2"/>
                  <a:pt x="720" y="0"/>
                  <a:pt x="718" y="0"/>
                </a:cubicBezTo>
                <a:moveTo>
                  <a:pt x="813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63" y="0"/>
                  <a:pt x="762" y="2"/>
                  <a:pt x="762" y="4"/>
                </a:cubicBezTo>
                <a:cubicBezTo>
                  <a:pt x="762" y="7"/>
                  <a:pt x="763" y="8"/>
                  <a:pt x="766" y="8"/>
                </a:cubicBezTo>
                <a:cubicBezTo>
                  <a:pt x="813" y="8"/>
                  <a:pt x="813" y="8"/>
                  <a:pt x="813" y="8"/>
                </a:cubicBezTo>
                <a:cubicBezTo>
                  <a:pt x="815" y="8"/>
                  <a:pt x="817" y="7"/>
                  <a:pt x="817" y="4"/>
                </a:cubicBezTo>
                <a:cubicBezTo>
                  <a:pt x="817" y="2"/>
                  <a:pt x="815" y="0"/>
                  <a:pt x="813" y="0"/>
                </a:cubicBezTo>
                <a:moveTo>
                  <a:pt x="908" y="0"/>
                </a:moveTo>
                <a:cubicBezTo>
                  <a:pt x="861" y="0"/>
                  <a:pt x="861" y="0"/>
                  <a:pt x="861" y="0"/>
                </a:cubicBezTo>
                <a:cubicBezTo>
                  <a:pt x="858" y="0"/>
                  <a:pt x="857" y="2"/>
                  <a:pt x="857" y="4"/>
                </a:cubicBezTo>
                <a:cubicBezTo>
                  <a:pt x="857" y="7"/>
                  <a:pt x="858" y="8"/>
                  <a:pt x="861" y="8"/>
                </a:cubicBezTo>
                <a:cubicBezTo>
                  <a:pt x="908" y="8"/>
                  <a:pt x="908" y="8"/>
                  <a:pt x="908" y="8"/>
                </a:cubicBezTo>
                <a:cubicBezTo>
                  <a:pt x="911" y="8"/>
                  <a:pt x="912" y="7"/>
                  <a:pt x="912" y="4"/>
                </a:cubicBezTo>
                <a:cubicBezTo>
                  <a:pt x="912" y="2"/>
                  <a:pt x="911" y="0"/>
                  <a:pt x="908" y="0"/>
                </a:cubicBezTo>
                <a:moveTo>
                  <a:pt x="1004" y="0"/>
                </a:moveTo>
                <a:cubicBezTo>
                  <a:pt x="956" y="0"/>
                  <a:pt x="956" y="0"/>
                  <a:pt x="956" y="0"/>
                </a:cubicBezTo>
                <a:cubicBezTo>
                  <a:pt x="954" y="0"/>
                  <a:pt x="952" y="2"/>
                  <a:pt x="952" y="4"/>
                </a:cubicBezTo>
                <a:cubicBezTo>
                  <a:pt x="952" y="7"/>
                  <a:pt x="954" y="8"/>
                  <a:pt x="956" y="8"/>
                </a:cubicBezTo>
                <a:cubicBezTo>
                  <a:pt x="1004" y="8"/>
                  <a:pt x="1004" y="8"/>
                  <a:pt x="1004" y="8"/>
                </a:cubicBezTo>
                <a:cubicBezTo>
                  <a:pt x="1006" y="8"/>
                  <a:pt x="1008" y="7"/>
                  <a:pt x="1008" y="4"/>
                </a:cubicBezTo>
                <a:cubicBezTo>
                  <a:pt x="1008" y="2"/>
                  <a:pt x="1006" y="0"/>
                  <a:pt x="1004" y="0"/>
                </a:cubicBezTo>
                <a:moveTo>
                  <a:pt x="1099" y="0"/>
                </a:moveTo>
                <a:cubicBezTo>
                  <a:pt x="1051" y="0"/>
                  <a:pt x="1051" y="0"/>
                  <a:pt x="1051" y="0"/>
                </a:cubicBezTo>
                <a:cubicBezTo>
                  <a:pt x="1049" y="0"/>
                  <a:pt x="1047" y="2"/>
                  <a:pt x="1047" y="4"/>
                </a:cubicBezTo>
                <a:cubicBezTo>
                  <a:pt x="1047" y="7"/>
                  <a:pt x="1049" y="8"/>
                  <a:pt x="1051" y="8"/>
                </a:cubicBezTo>
                <a:cubicBezTo>
                  <a:pt x="1099" y="8"/>
                  <a:pt x="1099" y="8"/>
                  <a:pt x="1099" y="8"/>
                </a:cubicBezTo>
                <a:cubicBezTo>
                  <a:pt x="1101" y="8"/>
                  <a:pt x="1103" y="7"/>
                  <a:pt x="1103" y="4"/>
                </a:cubicBezTo>
                <a:cubicBezTo>
                  <a:pt x="1103" y="2"/>
                  <a:pt x="1101" y="0"/>
                  <a:pt x="1099" y="0"/>
                </a:cubicBezTo>
                <a:moveTo>
                  <a:pt x="1194" y="0"/>
                </a:moveTo>
                <a:cubicBezTo>
                  <a:pt x="1146" y="0"/>
                  <a:pt x="1146" y="0"/>
                  <a:pt x="1146" y="0"/>
                </a:cubicBezTo>
                <a:cubicBezTo>
                  <a:pt x="1144" y="0"/>
                  <a:pt x="1142" y="2"/>
                  <a:pt x="1142" y="4"/>
                </a:cubicBezTo>
                <a:cubicBezTo>
                  <a:pt x="1142" y="7"/>
                  <a:pt x="1144" y="8"/>
                  <a:pt x="1146" y="8"/>
                </a:cubicBezTo>
                <a:cubicBezTo>
                  <a:pt x="1194" y="8"/>
                  <a:pt x="1194" y="8"/>
                  <a:pt x="1194" y="8"/>
                </a:cubicBezTo>
                <a:cubicBezTo>
                  <a:pt x="1196" y="8"/>
                  <a:pt x="1198" y="7"/>
                  <a:pt x="1198" y="4"/>
                </a:cubicBezTo>
                <a:cubicBezTo>
                  <a:pt x="1198" y="2"/>
                  <a:pt x="1196" y="0"/>
                  <a:pt x="1194" y="0"/>
                </a:cubicBezTo>
                <a:moveTo>
                  <a:pt x="1289" y="0"/>
                </a:moveTo>
                <a:cubicBezTo>
                  <a:pt x="1242" y="0"/>
                  <a:pt x="1242" y="0"/>
                  <a:pt x="1242" y="0"/>
                </a:cubicBezTo>
                <a:cubicBezTo>
                  <a:pt x="1239" y="0"/>
                  <a:pt x="1238" y="2"/>
                  <a:pt x="1238" y="4"/>
                </a:cubicBezTo>
                <a:cubicBezTo>
                  <a:pt x="1238" y="7"/>
                  <a:pt x="1239" y="8"/>
                  <a:pt x="1242" y="8"/>
                </a:cubicBezTo>
                <a:cubicBezTo>
                  <a:pt x="1289" y="8"/>
                  <a:pt x="1289" y="8"/>
                  <a:pt x="1289" y="8"/>
                </a:cubicBezTo>
                <a:cubicBezTo>
                  <a:pt x="1291" y="8"/>
                  <a:pt x="1293" y="7"/>
                  <a:pt x="1293" y="4"/>
                </a:cubicBezTo>
                <a:cubicBezTo>
                  <a:pt x="1293" y="2"/>
                  <a:pt x="1291" y="0"/>
                  <a:pt x="1289" y="0"/>
                </a:cubicBezTo>
                <a:moveTo>
                  <a:pt x="1384" y="0"/>
                </a:moveTo>
                <a:cubicBezTo>
                  <a:pt x="1337" y="0"/>
                  <a:pt x="1337" y="0"/>
                  <a:pt x="1337" y="0"/>
                </a:cubicBezTo>
                <a:cubicBezTo>
                  <a:pt x="1335" y="0"/>
                  <a:pt x="1333" y="2"/>
                  <a:pt x="1333" y="4"/>
                </a:cubicBezTo>
                <a:cubicBezTo>
                  <a:pt x="1333" y="7"/>
                  <a:pt x="1335" y="8"/>
                  <a:pt x="1337" y="8"/>
                </a:cubicBezTo>
                <a:cubicBezTo>
                  <a:pt x="1384" y="8"/>
                  <a:pt x="1384" y="8"/>
                  <a:pt x="1384" y="8"/>
                </a:cubicBezTo>
                <a:cubicBezTo>
                  <a:pt x="1387" y="8"/>
                  <a:pt x="1388" y="7"/>
                  <a:pt x="1388" y="4"/>
                </a:cubicBezTo>
                <a:cubicBezTo>
                  <a:pt x="1388" y="2"/>
                  <a:pt x="1387" y="0"/>
                  <a:pt x="1384" y="0"/>
                </a:cubicBezTo>
                <a:moveTo>
                  <a:pt x="1480" y="0"/>
                </a:moveTo>
                <a:cubicBezTo>
                  <a:pt x="1432" y="0"/>
                  <a:pt x="1432" y="0"/>
                  <a:pt x="1432" y="0"/>
                </a:cubicBezTo>
                <a:cubicBezTo>
                  <a:pt x="1430" y="0"/>
                  <a:pt x="1428" y="2"/>
                  <a:pt x="1428" y="4"/>
                </a:cubicBezTo>
                <a:cubicBezTo>
                  <a:pt x="1428" y="7"/>
                  <a:pt x="1430" y="8"/>
                  <a:pt x="1432" y="8"/>
                </a:cubicBezTo>
                <a:cubicBezTo>
                  <a:pt x="1480" y="8"/>
                  <a:pt x="1480" y="8"/>
                  <a:pt x="1480" y="8"/>
                </a:cubicBezTo>
                <a:cubicBezTo>
                  <a:pt x="1482" y="8"/>
                  <a:pt x="1484" y="7"/>
                  <a:pt x="1484" y="4"/>
                </a:cubicBezTo>
                <a:cubicBezTo>
                  <a:pt x="1484" y="2"/>
                  <a:pt x="1482" y="0"/>
                  <a:pt x="1480" y="0"/>
                </a:cubicBezTo>
              </a:path>
            </a:pathLst>
          </a:cu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1225" name="Oval 58"/>
          <p:cNvSpPr>
            <a:spLocks noChangeArrowheads="1"/>
          </p:cNvSpPr>
          <p:nvPr/>
        </p:nvSpPr>
        <p:spPr bwMode="auto">
          <a:xfrm>
            <a:off x="5792862" y="1903834"/>
            <a:ext cx="484649" cy="484649"/>
          </a:xfrm>
          <a:prstGeom prst="ellipse">
            <a:avLst/>
          </a:pr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880941" y="2032059"/>
            <a:ext cx="307100" cy="228200"/>
            <a:chOff x="5957708" y="2094760"/>
            <a:chExt cx="352345" cy="261822"/>
          </a:xfrm>
        </p:grpSpPr>
        <p:sp>
          <p:nvSpPr>
            <p:cNvPr id="51226" name="Freeform 59"/>
            <p:cNvSpPr>
              <a:spLocks noEditPoints="1"/>
            </p:cNvSpPr>
            <p:nvPr/>
          </p:nvSpPr>
          <p:spPr bwMode="auto">
            <a:xfrm>
              <a:off x="5957708" y="2094760"/>
              <a:ext cx="169906" cy="261822"/>
            </a:xfrm>
            <a:custGeom>
              <a:avLst/>
              <a:gdLst>
                <a:gd name="T0" fmla="*/ 98 w 98"/>
                <a:gd name="T1" fmla="*/ 98 h 151"/>
                <a:gd name="T2" fmla="*/ 84 w 98"/>
                <a:gd name="T3" fmla="*/ 136 h 151"/>
                <a:gd name="T4" fmla="*/ 49 w 98"/>
                <a:gd name="T5" fmla="*/ 151 h 151"/>
                <a:gd name="T6" fmla="*/ 13 w 98"/>
                <a:gd name="T7" fmla="*/ 136 h 151"/>
                <a:gd name="T8" fmla="*/ 0 w 98"/>
                <a:gd name="T9" fmla="*/ 96 h 151"/>
                <a:gd name="T10" fmla="*/ 0 w 98"/>
                <a:gd name="T11" fmla="*/ 73 h 151"/>
                <a:gd name="T12" fmla="*/ 0 w 98"/>
                <a:gd name="T13" fmla="*/ 48 h 151"/>
                <a:gd name="T14" fmla="*/ 14 w 98"/>
                <a:gd name="T15" fmla="*/ 14 h 151"/>
                <a:gd name="T16" fmla="*/ 49 w 98"/>
                <a:gd name="T17" fmla="*/ 0 h 151"/>
                <a:gd name="T18" fmla="*/ 84 w 98"/>
                <a:gd name="T19" fmla="*/ 14 h 151"/>
                <a:gd name="T20" fmla="*/ 98 w 98"/>
                <a:gd name="T21" fmla="*/ 50 h 151"/>
                <a:gd name="T22" fmla="*/ 98 w 98"/>
                <a:gd name="T23" fmla="*/ 98 h 151"/>
                <a:gd name="T24" fmla="*/ 83 w 98"/>
                <a:gd name="T25" fmla="*/ 96 h 151"/>
                <a:gd name="T26" fmla="*/ 83 w 98"/>
                <a:gd name="T27" fmla="*/ 76 h 151"/>
                <a:gd name="T28" fmla="*/ 83 w 98"/>
                <a:gd name="T29" fmla="*/ 51 h 151"/>
                <a:gd name="T30" fmla="*/ 73 w 98"/>
                <a:gd name="T31" fmla="*/ 24 h 151"/>
                <a:gd name="T32" fmla="*/ 48 w 98"/>
                <a:gd name="T33" fmla="*/ 14 h 151"/>
                <a:gd name="T34" fmla="*/ 24 w 98"/>
                <a:gd name="T35" fmla="*/ 24 h 151"/>
                <a:gd name="T36" fmla="*/ 15 w 98"/>
                <a:gd name="T37" fmla="*/ 51 h 151"/>
                <a:gd name="T38" fmla="*/ 15 w 98"/>
                <a:gd name="T39" fmla="*/ 73 h 151"/>
                <a:gd name="T40" fmla="*/ 15 w 98"/>
                <a:gd name="T41" fmla="*/ 99 h 151"/>
                <a:gd name="T42" fmla="*/ 24 w 98"/>
                <a:gd name="T43" fmla="*/ 126 h 151"/>
                <a:gd name="T44" fmla="*/ 49 w 98"/>
                <a:gd name="T45" fmla="*/ 137 h 151"/>
                <a:gd name="T46" fmla="*/ 65 w 98"/>
                <a:gd name="T47" fmla="*/ 132 h 151"/>
                <a:gd name="T48" fmla="*/ 77 w 98"/>
                <a:gd name="T49" fmla="*/ 122 h 151"/>
                <a:gd name="T50" fmla="*/ 81 w 98"/>
                <a:gd name="T51" fmla="*/ 110 h 151"/>
                <a:gd name="T52" fmla="*/ 83 w 98"/>
                <a:gd name="T53" fmla="*/ 96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8" h="151">
                  <a:moveTo>
                    <a:pt x="98" y="98"/>
                  </a:moveTo>
                  <a:cubicBezTo>
                    <a:pt x="98" y="114"/>
                    <a:pt x="93" y="126"/>
                    <a:pt x="84" y="136"/>
                  </a:cubicBezTo>
                  <a:cubicBezTo>
                    <a:pt x="75" y="146"/>
                    <a:pt x="63" y="151"/>
                    <a:pt x="49" y="151"/>
                  </a:cubicBezTo>
                  <a:cubicBezTo>
                    <a:pt x="34" y="151"/>
                    <a:pt x="22" y="146"/>
                    <a:pt x="13" y="136"/>
                  </a:cubicBezTo>
                  <a:cubicBezTo>
                    <a:pt x="4" y="126"/>
                    <a:pt x="0" y="113"/>
                    <a:pt x="0" y="96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5"/>
                    <a:pt x="5" y="24"/>
                    <a:pt x="14" y="14"/>
                  </a:cubicBezTo>
                  <a:cubicBezTo>
                    <a:pt x="24" y="5"/>
                    <a:pt x="35" y="0"/>
                    <a:pt x="49" y="0"/>
                  </a:cubicBezTo>
                  <a:cubicBezTo>
                    <a:pt x="63" y="0"/>
                    <a:pt x="74" y="5"/>
                    <a:pt x="84" y="14"/>
                  </a:cubicBezTo>
                  <a:cubicBezTo>
                    <a:pt x="93" y="24"/>
                    <a:pt x="98" y="36"/>
                    <a:pt x="98" y="50"/>
                  </a:cubicBezTo>
                  <a:lnTo>
                    <a:pt x="98" y="98"/>
                  </a:lnTo>
                  <a:close/>
                  <a:moveTo>
                    <a:pt x="83" y="96"/>
                  </a:moveTo>
                  <a:cubicBezTo>
                    <a:pt x="83" y="76"/>
                    <a:pt x="83" y="76"/>
                    <a:pt x="83" y="76"/>
                  </a:cubicBezTo>
                  <a:cubicBezTo>
                    <a:pt x="83" y="51"/>
                    <a:pt x="83" y="51"/>
                    <a:pt x="83" y="51"/>
                  </a:cubicBezTo>
                  <a:cubicBezTo>
                    <a:pt x="83" y="40"/>
                    <a:pt x="80" y="31"/>
                    <a:pt x="73" y="24"/>
                  </a:cubicBezTo>
                  <a:cubicBezTo>
                    <a:pt x="67" y="17"/>
                    <a:pt x="58" y="14"/>
                    <a:pt x="48" y="14"/>
                  </a:cubicBezTo>
                  <a:cubicBezTo>
                    <a:pt x="38" y="14"/>
                    <a:pt x="30" y="17"/>
                    <a:pt x="24" y="24"/>
                  </a:cubicBezTo>
                  <a:cubicBezTo>
                    <a:pt x="18" y="31"/>
                    <a:pt x="15" y="40"/>
                    <a:pt x="15" y="51"/>
                  </a:cubicBezTo>
                  <a:cubicBezTo>
                    <a:pt x="15" y="73"/>
                    <a:pt x="15" y="73"/>
                    <a:pt x="15" y="73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5" y="110"/>
                    <a:pt x="18" y="119"/>
                    <a:pt x="24" y="126"/>
                  </a:cubicBezTo>
                  <a:cubicBezTo>
                    <a:pt x="30" y="133"/>
                    <a:pt x="38" y="137"/>
                    <a:pt x="49" y="137"/>
                  </a:cubicBezTo>
                  <a:cubicBezTo>
                    <a:pt x="54" y="137"/>
                    <a:pt x="60" y="135"/>
                    <a:pt x="65" y="132"/>
                  </a:cubicBezTo>
                  <a:cubicBezTo>
                    <a:pt x="70" y="130"/>
                    <a:pt x="74" y="126"/>
                    <a:pt x="77" y="122"/>
                  </a:cubicBezTo>
                  <a:cubicBezTo>
                    <a:pt x="79" y="119"/>
                    <a:pt x="80" y="115"/>
                    <a:pt x="81" y="110"/>
                  </a:cubicBezTo>
                  <a:cubicBezTo>
                    <a:pt x="82" y="106"/>
                    <a:pt x="83" y="101"/>
                    <a:pt x="83" y="96"/>
                  </a:cubicBezTo>
                  <a:close/>
                </a:path>
              </a:pathLst>
            </a:custGeom>
            <a:gradFill flip="none" rotWithShape="0">
              <a:gsLst>
                <a:gs pos="0">
                  <a:schemeClr val="tx1"/>
                </a:gs>
                <a:gs pos="100000">
                  <a:schemeClr val="bg2"/>
                </a:gs>
              </a:gsLst>
              <a:lin ang="3600000" scaled="0"/>
              <a:tileRect/>
            </a:gradFill>
            <a:ln w="6350">
              <a:gradFill>
                <a:gsLst>
                  <a:gs pos="0">
                    <a:schemeClr val="tx1"/>
                  </a:gs>
                  <a:gs pos="100000">
                    <a:schemeClr val="bg2"/>
                  </a:gs>
                </a:gsLst>
                <a:lin ang="15000000" scaled="0"/>
              </a:gradFill>
            </a:ln>
            <a:effectLst>
              <a:outerShdw blurRad="190500" dist="101600" dir="2700000" algn="tl" rotWithShape="0">
                <a:srgbClr val="32522C">
                  <a:alpha val="20000"/>
                </a:srgb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51227" name="Freeform 60"/>
            <p:cNvSpPr>
              <a:spLocks/>
            </p:cNvSpPr>
            <p:nvPr/>
          </p:nvSpPr>
          <p:spPr bwMode="auto">
            <a:xfrm>
              <a:off x="6147111" y="2094760"/>
              <a:ext cx="162942" cy="256251"/>
            </a:xfrm>
            <a:custGeom>
              <a:avLst/>
              <a:gdLst>
                <a:gd name="T0" fmla="*/ 94 w 94"/>
                <a:gd name="T1" fmla="*/ 44 h 148"/>
                <a:gd name="T2" fmla="*/ 73 w 94"/>
                <a:gd name="T3" fmla="*/ 86 h 148"/>
                <a:gd name="T4" fmla="*/ 25 w 94"/>
                <a:gd name="T5" fmla="*/ 131 h 148"/>
                <a:gd name="T6" fmla="*/ 21 w 94"/>
                <a:gd name="T7" fmla="*/ 135 h 148"/>
                <a:gd name="T8" fmla="*/ 93 w 94"/>
                <a:gd name="T9" fmla="*/ 135 h 148"/>
                <a:gd name="T10" fmla="*/ 93 w 94"/>
                <a:gd name="T11" fmla="*/ 148 h 148"/>
                <a:gd name="T12" fmla="*/ 0 w 94"/>
                <a:gd name="T13" fmla="*/ 148 h 148"/>
                <a:gd name="T14" fmla="*/ 0 w 94"/>
                <a:gd name="T15" fmla="*/ 135 h 148"/>
                <a:gd name="T16" fmla="*/ 63 w 94"/>
                <a:gd name="T17" fmla="*/ 75 h 148"/>
                <a:gd name="T18" fmla="*/ 79 w 94"/>
                <a:gd name="T19" fmla="*/ 44 h 148"/>
                <a:gd name="T20" fmla="*/ 70 w 94"/>
                <a:gd name="T21" fmla="*/ 23 h 148"/>
                <a:gd name="T22" fmla="*/ 48 w 94"/>
                <a:gd name="T23" fmla="*/ 14 h 148"/>
                <a:gd name="T24" fmla="*/ 25 w 94"/>
                <a:gd name="T25" fmla="*/ 23 h 148"/>
                <a:gd name="T26" fmla="*/ 16 w 94"/>
                <a:gd name="T27" fmla="*/ 45 h 148"/>
                <a:gd name="T28" fmla="*/ 16 w 94"/>
                <a:gd name="T29" fmla="*/ 50 h 148"/>
                <a:gd name="T30" fmla="*/ 2 w 94"/>
                <a:gd name="T31" fmla="*/ 50 h 148"/>
                <a:gd name="T32" fmla="*/ 1 w 94"/>
                <a:gd name="T33" fmla="*/ 46 h 148"/>
                <a:gd name="T34" fmla="*/ 15 w 94"/>
                <a:gd name="T35" fmla="*/ 13 h 148"/>
                <a:gd name="T36" fmla="*/ 48 w 94"/>
                <a:gd name="T37" fmla="*/ 0 h 148"/>
                <a:gd name="T38" fmla="*/ 81 w 94"/>
                <a:gd name="T39" fmla="*/ 13 h 148"/>
                <a:gd name="T40" fmla="*/ 94 w 94"/>
                <a:gd name="T41" fmla="*/ 4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4" h="148">
                  <a:moveTo>
                    <a:pt x="94" y="44"/>
                  </a:moveTo>
                  <a:cubicBezTo>
                    <a:pt x="94" y="58"/>
                    <a:pt x="87" y="72"/>
                    <a:pt x="73" y="86"/>
                  </a:cubicBezTo>
                  <a:cubicBezTo>
                    <a:pt x="25" y="131"/>
                    <a:pt x="25" y="131"/>
                    <a:pt x="25" y="131"/>
                  </a:cubicBezTo>
                  <a:cubicBezTo>
                    <a:pt x="21" y="135"/>
                    <a:pt x="21" y="135"/>
                    <a:pt x="21" y="135"/>
                  </a:cubicBezTo>
                  <a:cubicBezTo>
                    <a:pt x="93" y="135"/>
                    <a:pt x="93" y="135"/>
                    <a:pt x="93" y="135"/>
                  </a:cubicBezTo>
                  <a:cubicBezTo>
                    <a:pt x="93" y="148"/>
                    <a:pt x="93" y="148"/>
                    <a:pt x="93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63" y="75"/>
                    <a:pt x="63" y="75"/>
                    <a:pt x="63" y="75"/>
                  </a:cubicBezTo>
                  <a:cubicBezTo>
                    <a:pt x="74" y="65"/>
                    <a:pt x="79" y="54"/>
                    <a:pt x="79" y="44"/>
                  </a:cubicBezTo>
                  <a:cubicBezTo>
                    <a:pt x="79" y="36"/>
                    <a:pt x="76" y="29"/>
                    <a:pt x="70" y="23"/>
                  </a:cubicBezTo>
                  <a:cubicBezTo>
                    <a:pt x="64" y="17"/>
                    <a:pt x="56" y="14"/>
                    <a:pt x="48" y="14"/>
                  </a:cubicBezTo>
                  <a:cubicBezTo>
                    <a:pt x="39" y="14"/>
                    <a:pt x="31" y="17"/>
                    <a:pt x="25" y="23"/>
                  </a:cubicBezTo>
                  <a:cubicBezTo>
                    <a:pt x="19" y="29"/>
                    <a:pt x="16" y="37"/>
                    <a:pt x="16" y="45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46"/>
                    <a:pt x="1" y="46"/>
                    <a:pt x="1" y="46"/>
                  </a:cubicBezTo>
                  <a:cubicBezTo>
                    <a:pt x="1" y="33"/>
                    <a:pt x="6" y="22"/>
                    <a:pt x="15" y="13"/>
                  </a:cubicBezTo>
                  <a:cubicBezTo>
                    <a:pt x="24" y="4"/>
                    <a:pt x="35" y="0"/>
                    <a:pt x="48" y="0"/>
                  </a:cubicBezTo>
                  <a:cubicBezTo>
                    <a:pt x="61" y="0"/>
                    <a:pt x="72" y="4"/>
                    <a:pt x="81" y="13"/>
                  </a:cubicBezTo>
                  <a:cubicBezTo>
                    <a:pt x="90" y="22"/>
                    <a:pt x="94" y="32"/>
                    <a:pt x="94" y="44"/>
                  </a:cubicBezTo>
                  <a:close/>
                </a:path>
              </a:pathLst>
            </a:custGeom>
            <a:gradFill flip="none" rotWithShape="0">
              <a:gsLst>
                <a:gs pos="0">
                  <a:schemeClr val="tx1"/>
                </a:gs>
                <a:gs pos="100000">
                  <a:schemeClr val="bg2"/>
                </a:gs>
              </a:gsLst>
              <a:lin ang="3600000" scaled="0"/>
              <a:tileRect/>
            </a:gradFill>
            <a:ln w="6350">
              <a:gradFill>
                <a:gsLst>
                  <a:gs pos="0">
                    <a:schemeClr val="tx1"/>
                  </a:gs>
                  <a:gs pos="100000">
                    <a:schemeClr val="bg2"/>
                  </a:gs>
                </a:gsLst>
                <a:lin ang="15000000" scaled="0"/>
              </a:gradFill>
            </a:ln>
            <a:effectLst>
              <a:outerShdw blurRad="190500" dist="101600" dir="2700000" algn="tl" rotWithShape="0">
                <a:srgbClr val="32522C">
                  <a:alpha val="20000"/>
                </a:srgb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1228" name="Freeform 61"/>
          <p:cNvSpPr>
            <a:spLocks/>
          </p:cNvSpPr>
          <p:nvPr/>
        </p:nvSpPr>
        <p:spPr bwMode="auto">
          <a:xfrm>
            <a:off x="2268013" y="2728845"/>
            <a:ext cx="3261634" cy="916377"/>
          </a:xfrm>
          <a:custGeom>
            <a:avLst/>
            <a:gdLst>
              <a:gd name="T0" fmla="*/ 2342 w 2342"/>
              <a:gd name="T1" fmla="*/ 0 h 658"/>
              <a:gd name="T2" fmla="*/ 314 w 2342"/>
              <a:gd name="T3" fmla="*/ 0 h 658"/>
              <a:gd name="T4" fmla="*/ 0 w 2342"/>
              <a:gd name="T5" fmla="*/ 333 h 658"/>
              <a:gd name="T6" fmla="*/ 312 w 2342"/>
              <a:gd name="T7" fmla="*/ 658 h 658"/>
              <a:gd name="T8" fmla="*/ 1727 w 2342"/>
              <a:gd name="T9" fmla="*/ 658 h 658"/>
              <a:gd name="T10" fmla="*/ 2342 w 2342"/>
              <a:gd name="T11" fmla="*/ 0 h 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42" h="658">
                <a:moveTo>
                  <a:pt x="2342" y="0"/>
                </a:moveTo>
                <a:lnTo>
                  <a:pt x="314" y="0"/>
                </a:lnTo>
                <a:lnTo>
                  <a:pt x="0" y="333"/>
                </a:lnTo>
                <a:lnTo>
                  <a:pt x="312" y="658"/>
                </a:lnTo>
                <a:lnTo>
                  <a:pt x="1727" y="658"/>
                </a:lnTo>
                <a:lnTo>
                  <a:pt x="2342" y="0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1229" name="Freeform 62"/>
          <p:cNvSpPr>
            <a:spLocks/>
          </p:cNvSpPr>
          <p:nvPr/>
        </p:nvSpPr>
        <p:spPr bwMode="auto">
          <a:xfrm>
            <a:off x="2268013" y="2728845"/>
            <a:ext cx="3261634" cy="916377"/>
          </a:xfrm>
          <a:custGeom>
            <a:avLst/>
            <a:gdLst>
              <a:gd name="T0" fmla="*/ 2342 w 2342"/>
              <a:gd name="T1" fmla="*/ 0 h 658"/>
              <a:gd name="T2" fmla="*/ 314 w 2342"/>
              <a:gd name="T3" fmla="*/ 0 h 658"/>
              <a:gd name="T4" fmla="*/ 0 w 2342"/>
              <a:gd name="T5" fmla="*/ 333 h 658"/>
              <a:gd name="T6" fmla="*/ 312 w 2342"/>
              <a:gd name="T7" fmla="*/ 658 h 658"/>
              <a:gd name="T8" fmla="*/ 1727 w 2342"/>
              <a:gd name="T9" fmla="*/ 658 h 658"/>
              <a:gd name="T10" fmla="*/ 2342 w 2342"/>
              <a:gd name="T11" fmla="*/ 0 h 6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42" h="658">
                <a:moveTo>
                  <a:pt x="2342" y="0"/>
                </a:moveTo>
                <a:lnTo>
                  <a:pt x="314" y="0"/>
                </a:lnTo>
                <a:lnTo>
                  <a:pt x="0" y="333"/>
                </a:lnTo>
                <a:lnTo>
                  <a:pt x="312" y="658"/>
                </a:lnTo>
                <a:lnTo>
                  <a:pt x="1727" y="658"/>
                </a:lnTo>
                <a:lnTo>
                  <a:pt x="234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1231" name="Freeform 64"/>
          <p:cNvSpPr>
            <a:spLocks/>
          </p:cNvSpPr>
          <p:nvPr/>
        </p:nvSpPr>
        <p:spPr bwMode="auto">
          <a:xfrm>
            <a:off x="5440516" y="2809620"/>
            <a:ext cx="19497" cy="13927"/>
          </a:xfrm>
          <a:custGeom>
            <a:avLst/>
            <a:gdLst>
              <a:gd name="T0" fmla="*/ 8 w 11"/>
              <a:gd name="T1" fmla="*/ 0 h 8"/>
              <a:gd name="T2" fmla="*/ 0 w 11"/>
              <a:gd name="T3" fmla="*/ 8 h 8"/>
              <a:gd name="T4" fmla="*/ 7 w 11"/>
              <a:gd name="T5" fmla="*/ 8 h 8"/>
              <a:gd name="T6" fmla="*/ 11 w 11"/>
              <a:gd name="T7" fmla="*/ 4 h 8"/>
              <a:gd name="T8" fmla="*/ 8 w 11"/>
              <a:gd name="T9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8">
                <a:moveTo>
                  <a:pt x="8" y="0"/>
                </a:moveTo>
                <a:cubicBezTo>
                  <a:pt x="0" y="8"/>
                  <a:pt x="0" y="8"/>
                  <a:pt x="0" y="8"/>
                </a:cubicBezTo>
                <a:cubicBezTo>
                  <a:pt x="7" y="8"/>
                  <a:pt x="7" y="8"/>
                  <a:pt x="7" y="8"/>
                </a:cubicBezTo>
                <a:cubicBezTo>
                  <a:pt x="10" y="8"/>
                  <a:pt x="11" y="6"/>
                  <a:pt x="11" y="4"/>
                </a:cubicBezTo>
                <a:cubicBezTo>
                  <a:pt x="11" y="2"/>
                  <a:pt x="10" y="0"/>
                  <a:pt x="8" y="0"/>
                </a:cubicBezTo>
              </a:path>
            </a:pathLst>
          </a:cu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1232" name="Freeform 65"/>
          <p:cNvSpPr>
            <a:spLocks noEditPoints="1"/>
          </p:cNvSpPr>
          <p:nvPr/>
        </p:nvSpPr>
        <p:spPr bwMode="auto">
          <a:xfrm>
            <a:off x="2889144" y="2809620"/>
            <a:ext cx="2565299" cy="13927"/>
          </a:xfrm>
          <a:custGeom>
            <a:avLst/>
            <a:gdLst>
              <a:gd name="T0" fmla="*/ 4 w 1480"/>
              <a:gd name="T1" fmla="*/ 0 h 8"/>
              <a:gd name="T2" fmla="*/ 4 w 1480"/>
              <a:gd name="T3" fmla="*/ 8 h 8"/>
              <a:gd name="T4" fmla="*/ 55 w 1480"/>
              <a:gd name="T5" fmla="*/ 4 h 8"/>
              <a:gd name="T6" fmla="*/ 147 w 1480"/>
              <a:gd name="T7" fmla="*/ 0 h 8"/>
              <a:gd name="T8" fmla="*/ 95 w 1480"/>
              <a:gd name="T9" fmla="*/ 4 h 8"/>
              <a:gd name="T10" fmla="*/ 147 w 1480"/>
              <a:gd name="T11" fmla="*/ 8 h 8"/>
              <a:gd name="T12" fmla="*/ 147 w 1480"/>
              <a:gd name="T13" fmla="*/ 0 h 8"/>
              <a:gd name="T14" fmla="*/ 194 w 1480"/>
              <a:gd name="T15" fmla="*/ 0 h 8"/>
              <a:gd name="T16" fmla="*/ 194 w 1480"/>
              <a:gd name="T17" fmla="*/ 8 h 8"/>
              <a:gd name="T18" fmla="*/ 246 w 1480"/>
              <a:gd name="T19" fmla="*/ 4 h 8"/>
              <a:gd name="T20" fmla="*/ 337 w 1480"/>
              <a:gd name="T21" fmla="*/ 0 h 8"/>
              <a:gd name="T22" fmla="*/ 285 w 1480"/>
              <a:gd name="T23" fmla="*/ 4 h 8"/>
              <a:gd name="T24" fmla="*/ 337 w 1480"/>
              <a:gd name="T25" fmla="*/ 8 h 8"/>
              <a:gd name="T26" fmla="*/ 337 w 1480"/>
              <a:gd name="T27" fmla="*/ 0 h 8"/>
              <a:gd name="T28" fmla="*/ 385 w 1480"/>
              <a:gd name="T29" fmla="*/ 0 h 8"/>
              <a:gd name="T30" fmla="*/ 385 w 1480"/>
              <a:gd name="T31" fmla="*/ 8 h 8"/>
              <a:gd name="T32" fmla="*/ 436 w 1480"/>
              <a:gd name="T33" fmla="*/ 4 h 8"/>
              <a:gd name="T34" fmla="*/ 527 w 1480"/>
              <a:gd name="T35" fmla="*/ 0 h 8"/>
              <a:gd name="T36" fmla="*/ 476 w 1480"/>
              <a:gd name="T37" fmla="*/ 4 h 8"/>
              <a:gd name="T38" fmla="*/ 527 w 1480"/>
              <a:gd name="T39" fmla="*/ 8 h 8"/>
              <a:gd name="T40" fmla="*/ 527 w 1480"/>
              <a:gd name="T41" fmla="*/ 0 h 8"/>
              <a:gd name="T42" fmla="*/ 575 w 1480"/>
              <a:gd name="T43" fmla="*/ 0 h 8"/>
              <a:gd name="T44" fmla="*/ 575 w 1480"/>
              <a:gd name="T45" fmla="*/ 8 h 8"/>
              <a:gd name="T46" fmla="*/ 627 w 1480"/>
              <a:gd name="T47" fmla="*/ 4 h 8"/>
              <a:gd name="T48" fmla="*/ 718 w 1480"/>
              <a:gd name="T49" fmla="*/ 0 h 8"/>
              <a:gd name="T50" fmla="*/ 666 w 1480"/>
              <a:gd name="T51" fmla="*/ 4 h 8"/>
              <a:gd name="T52" fmla="*/ 718 w 1480"/>
              <a:gd name="T53" fmla="*/ 8 h 8"/>
              <a:gd name="T54" fmla="*/ 718 w 1480"/>
              <a:gd name="T55" fmla="*/ 0 h 8"/>
              <a:gd name="T56" fmla="*/ 765 w 1480"/>
              <a:gd name="T57" fmla="*/ 0 h 8"/>
              <a:gd name="T58" fmla="*/ 765 w 1480"/>
              <a:gd name="T59" fmla="*/ 8 h 8"/>
              <a:gd name="T60" fmla="*/ 817 w 1480"/>
              <a:gd name="T61" fmla="*/ 4 h 8"/>
              <a:gd name="T62" fmla="*/ 908 w 1480"/>
              <a:gd name="T63" fmla="*/ 0 h 8"/>
              <a:gd name="T64" fmla="*/ 857 w 1480"/>
              <a:gd name="T65" fmla="*/ 4 h 8"/>
              <a:gd name="T66" fmla="*/ 908 w 1480"/>
              <a:gd name="T67" fmla="*/ 8 h 8"/>
              <a:gd name="T68" fmla="*/ 908 w 1480"/>
              <a:gd name="T69" fmla="*/ 0 h 8"/>
              <a:gd name="T70" fmla="*/ 956 w 1480"/>
              <a:gd name="T71" fmla="*/ 0 h 8"/>
              <a:gd name="T72" fmla="*/ 956 w 1480"/>
              <a:gd name="T73" fmla="*/ 8 h 8"/>
              <a:gd name="T74" fmla="*/ 1007 w 1480"/>
              <a:gd name="T75" fmla="*/ 4 h 8"/>
              <a:gd name="T76" fmla="*/ 1099 w 1480"/>
              <a:gd name="T77" fmla="*/ 0 h 8"/>
              <a:gd name="T78" fmla="*/ 1047 w 1480"/>
              <a:gd name="T79" fmla="*/ 4 h 8"/>
              <a:gd name="T80" fmla="*/ 1099 w 1480"/>
              <a:gd name="T81" fmla="*/ 8 h 8"/>
              <a:gd name="T82" fmla="*/ 1099 w 1480"/>
              <a:gd name="T83" fmla="*/ 0 h 8"/>
              <a:gd name="T84" fmla="*/ 1146 w 1480"/>
              <a:gd name="T85" fmla="*/ 0 h 8"/>
              <a:gd name="T86" fmla="*/ 1146 w 1480"/>
              <a:gd name="T87" fmla="*/ 8 h 8"/>
              <a:gd name="T88" fmla="*/ 1198 w 1480"/>
              <a:gd name="T89" fmla="*/ 4 h 8"/>
              <a:gd name="T90" fmla="*/ 1289 w 1480"/>
              <a:gd name="T91" fmla="*/ 0 h 8"/>
              <a:gd name="T92" fmla="*/ 1237 w 1480"/>
              <a:gd name="T93" fmla="*/ 4 h 8"/>
              <a:gd name="T94" fmla="*/ 1289 w 1480"/>
              <a:gd name="T95" fmla="*/ 8 h 8"/>
              <a:gd name="T96" fmla="*/ 1289 w 1480"/>
              <a:gd name="T97" fmla="*/ 0 h 8"/>
              <a:gd name="T98" fmla="*/ 1337 w 1480"/>
              <a:gd name="T99" fmla="*/ 0 h 8"/>
              <a:gd name="T100" fmla="*/ 1337 w 1480"/>
              <a:gd name="T101" fmla="*/ 8 h 8"/>
              <a:gd name="T102" fmla="*/ 1388 w 1480"/>
              <a:gd name="T103" fmla="*/ 4 h 8"/>
              <a:gd name="T104" fmla="*/ 1479 w 1480"/>
              <a:gd name="T105" fmla="*/ 0 h 8"/>
              <a:gd name="T106" fmla="*/ 1428 w 1480"/>
              <a:gd name="T107" fmla="*/ 4 h 8"/>
              <a:gd name="T108" fmla="*/ 1472 w 1480"/>
              <a:gd name="T109" fmla="*/ 8 h 8"/>
              <a:gd name="T110" fmla="*/ 1479 w 1480"/>
              <a:gd name="T11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480" h="8">
                <a:moveTo>
                  <a:pt x="51" y="0"/>
                </a:move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6"/>
                  <a:pt x="2" y="8"/>
                  <a:pt x="4" y="8"/>
                </a:cubicBezTo>
                <a:cubicBezTo>
                  <a:pt x="51" y="8"/>
                  <a:pt x="51" y="8"/>
                  <a:pt x="51" y="8"/>
                </a:cubicBezTo>
                <a:cubicBezTo>
                  <a:pt x="54" y="8"/>
                  <a:pt x="55" y="6"/>
                  <a:pt x="55" y="4"/>
                </a:cubicBezTo>
                <a:cubicBezTo>
                  <a:pt x="55" y="2"/>
                  <a:pt x="54" y="0"/>
                  <a:pt x="51" y="0"/>
                </a:cubicBezTo>
                <a:moveTo>
                  <a:pt x="147" y="0"/>
                </a:moveTo>
                <a:cubicBezTo>
                  <a:pt x="99" y="0"/>
                  <a:pt x="99" y="0"/>
                  <a:pt x="99" y="0"/>
                </a:cubicBezTo>
                <a:cubicBezTo>
                  <a:pt x="97" y="0"/>
                  <a:pt x="95" y="2"/>
                  <a:pt x="95" y="4"/>
                </a:cubicBezTo>
                <a:cubicBezTo>
                  <a:pt x="95" y="6"/>
                  <a:pt x="97" y="8"/>
                  <a:pt x="99" y="8"/>
                </a:cubicBezTo>
                <a:cubicBezTo>
                  <a:pt x="147" y="8"/>
                  <a:pt x="147" y="8"/>
                  <a:pt x="147" y="8"/>
                </a:cubicBezTo>
                <a:cubicBezTo>
                  <a:pt x="149" y="8"/>
                  <a:pt x="151" y="6"/>
                  <a:pt x="151" y="4"/>
                </a:cubicBezTo>
                <a:cubicBezTo>
                  <a:pt x="151" y="2"/>
                  <a:pt x="149" y="0"/>
                  <a:pt x="147" y="0"/>
                </a:cubicBezTo>
                <a:moveTo>
                  <a:pt x="242" y="0"/>
                </a:moveTo>
                <a:cubicBezTo>
                  <a:pt x="194" y="0"/>
                  <a:pt x="194" y="0"/>
                  <a:pt x="194" y="0"/>
                </a:cubicBezTo>
                <a:cubicBezTo>
                  <a:pt x="192" y="0"/>
                  <a:pt x="190" y="2"/>
                  <a:pt x="190" y="4"/>
                </a:cubicBezTo>
                <a:cubicBezTo>
                  <a:pt x="190" y="6"/>
                  <a:pt x="192" y="8"/>
                  <a:pt x="194" y="8"/>
                </a:cubicBezTo>
                <a:cubicBezTo>
                  <a:pt x="242" y="8"/>
                  <a:pt x="242" y="8"/>
                  <a:pt x="242" y="8"/>
                </a:cubicBezTo>
                <a:cubicBezTo>
                  <a:pt x="244" y="8"/>
                  <a:pt x="246" y="6"/>
                  <a:pt x="246" y="4"/>
                </a:cubicBezTo>
                <a:cubicBezTo>
                  <a:pt x="246" y="2"/>
                  <a:pt x="244" y="0"/>
                  <a:pt x="242" y="0"/>
                </a:cubicBezTo>
                <a:moveTo>
                  <a:pt x="337" y="0"/>
                </a:moveTo>
                <a:cubicBezTo>
                  <a:pt x="289" y="0"/>
                  <a:pt x="289" y="0"/>
                  <a:pt x="289" y="0"/>
                </a:cubicBezTo>
                <a:cubicBezTo>
                  <a:pt x="287" y="0"/>
                  <a:pt x="285" y="2"/>
                  <a:pt x="285" y="4"/>
                </a:cubicBezTo>
                <a:cubicBezTo>
                  <a:pt x="285" y="6"/>
                  <a:pt x="287" y="8"/>
                  <a:pt x="289" y="8"/>
                </a:cubicBezTo>
                <a:cubicBezTo>
                  <a:pt x="337" y="8"/>
                  <a:pt x="337" y="8"/>
                  <a:pt x="337" y="8"/>
                </a:cubicBezTo>
                <a:cubicBezTo>
                  <a:pt x="339" y="8"/>
                  <a:pt x="341" y="6"/>
                  <a:pt x="341" y="4"/>
                </a:cubicBezTo>
                <a:cubicBezTo>
                  <a:pt x="341" y="2"/>
                  <a:pt x="339" y="0"/>
                  <a:pt x="337" y="0"/>
                </a:cubicBezTo>
                <a:moveTo>
                  <a:pt x="432" y="0"/>
                </a:moveTo>
                <a:cubicBezTo>
                  <a:pt x="385" y="0"/>
                  <a:pt x="385" y="0"/>
                  <a:pt x="385" y="0"/>
                </a:cubicBezTo>
                <a:cubicBezTo>
                  <a:pt x="382" y="0"/>
                  <a:pt x="381" y="2"/>
                  <a:pt x="381" y="4"/>
                </a:cubicBezTo>
                <a:cubicBezTo>
                  <a:pt x="381" y="6"/>
                  <a:pt x="382" y="8"/>
                  <a:pt x="385" y="8"/>
                </a:cubicBezTo>
                <a:cubicBezTo>
                  <a:pt x="432" y="8"/>
                  <a:pt x="432" y="8"/>
                  <a:pt x="432" y="8"/>
                </a:cubicBezTo>
                <a:cubicBezTo>
                  <a:pt x="434" y="8"/>
                  <a:pt x="436" y="6"/>
                  <a:pt x="436" y="4"/>
                </a:cubicBezTo>
                <a:cubicBezTo>
                  <a:pt x="436" y="2"/>
                  <a:pt x="434" y="0"/>
                  <a:pt x="432" y="0"/>
                </a:cubicBezTo>
                <a:moveTo>
                  <a:pt x="527" y="0"/>
                </a:moveTo>
                <a:cubicBezTo>
                  <a:pt x="480" y="0"/>
                  <a:pt x="480" y="0"/>
                  <a:pt x="480" y="0"/>
                </a:cubicBezTo>
                <a:cubicBezTo>
                  <a:pt x="478" y="0"/>
                  <a:pt x="476" y="2"/>
                  <a:pt x="476" y="4"/>
                </a:cubicBezTo>
                <a:cubicBezTo>
                  <a:pt x="476" y="6"/>
                  <a:pt x="478" y="8"/>
                  <a:pt x="480" y="8"/>
                </a:cubicBezTo>
                <a:cubicBezTo>
                  <a:pt x="527" y="8"/>
                  <a:pt x="527" y="8"/>
                  <a:pt x="527" y="8"/>
                </a:cubicBezTo>
                <a:cubicBezTo>
                  <a:pt x="530" y="8"/>
                  <a:pt x="531" y="6"/>
                  <a:pt x="531" y="4"/>
                </a:cubicBezTo>
                <a:cubicBezTo>
                  <a:pt x="531" y="2"/>
                  <a:pt x="530" y="0"/>
                  <a:pt x="527" y="0"/>
                </a:cubicBezTo>
                <a:moveTo>
                  <a:pt x="623" y="0"/>
                </a:moveTo>
                <a:cubicBezTo>
                  <a:pt x="575" y="0"/>
                  <a:pt x="575" y="0"/>
                  <a:pt x="575" y="0"/>
                </a:cubicBezTo>
                <a:cubicBezTo>
                  <a:pt x="573" y="0"/>
                  <a:pt x="571" y="2"/>
                  <a:pt x="571" y="4"/>
                </a:cubicBezTo>
                <a:cubicBezTo>
                  <a:pt x="571" y="6"/>
                  <a:pt x="573" y="8"/>
                  <a:pt x="575" y="8"/>
                </a:cubicBezTo>
                <a:cubicBezTo>
                  <a:pt x="623" y="8"/>
                  <a:pt x="623" y="8"/>
                  <a:pt x="623" y="8"/>
                </a:cubicBezTo>
                <a:cubicBezTo>
                  <a:pt x="625" y="8"/>
                  <a:pt x="627" y="6"/>
                  <a:pt x="627" y="4"/>
                </a:cubicBezTo>
                <a:cubicBezTo>
                  <a:pt x="627" y="2"/>
                  <a:pt x="625" y="0"/>
                  <a:pt x="623" y="0"/>
                </a:cubicBezTo>
                <a:moveTo>
                  <a:pt x="718" y="0"/>
                </a:moveTo>
                <a:cubicBezTo>
                  <a:pt x="670" y="0"/>
                  <a:pt x="670" y="0"/>
                  <a:pt x="670" y="0"/>
                </a:cubicBezTo>
                <a:cubicBezTo>
                  <a:pt x="668" y="0"/>
                  <a:pt x="666" y="2"/>
                  <a:pt x="666" y="4"/>
                </a:cubicBezTo>
                <a:cubicBezTo>
                  <a:pt x="666" y="6"/>
                  <a:pt x="668" y="8"/>
                  <a:pt x="670" y="8"/>
                </a:cubicBezTo>
                <a:cubicBezTo>
                  <a:pt x="718" y="8"/>
                  <a:pt x="718" y="8"/>
                  <a:pt x="718" y="8"/>
                </a:cubicBezTo>
                <a:cubicBezTo>
                  <a:pt x="720" y="8"/>
                  <a:pt x="722" y="6"/>
                  <a:pt x="722" y="4"/>
                </a:cubicBezTo>
                <a:cubicBezTo>
                  <a:pt x="722" y="2"/>
                  <a:pt x="720" y="0"/>
                  <a:pt x="718" y="0"/>
                </a:cubicBezTo>
                <a:moveTo>
                  <a:pt x="813" y="0"/>
                </a:moveTo>
                <a:cubicBezTo>
                  <a:pt x="765" y="0"/>
                  <a:pt x="765" y="0"/>
                  <a:pt x="765" y="0"/>
                </a:cubicBezTo>
                <a:cubicBezTo>
                  <a:pt x="763" y="0"/>
                  <a:pt x="761" y="2"/>
                  <a:pt x="761" y="4"/>
                </a:cubicBezTo>
                <a:cubicBezTo>
                  <a:pt x="761" y="6"/>
                  <a:pt x="763" y="8"/>
                  <a:pt x="765" y="8"/>
                </a:cubicBezTo>
                <a:cubicBezTo>
                  <a:pt x="813" y="8"/>
                  <a:pt x="813" y="8"/>
                  <a:pt x="813" y="8"/>
                </a:cubicBezTo>
                <a:cubicBezTo>
                  <a:pt x="815" y="8"/>
                  <a:pt x="817" y="6"/>
                  <a:pt x="817" y="4"/>
                </a:cubicBezTo>
                <a:cubicBezTo>
                  <a:pt x="817" y="2"/>
                  <a:pt x="815" y="0"/>
                  <a:pt x="813" y="0"/>
                </a:cubicBezTo>
                <a:moveTo>
                  <a:pt x="908" y="0"/>
                </a:moveTo>
                <a:cubicBezTo>
                  <a:pt x="861" y="0"/>
                  <a:pt x="861" y="0"/>
                  <a:pt x="861" y="0"/>
                </a:cubicBezTo>
                <a:cubicBezTo>
                  <a:pt x="858" y="0"/>
                  <a:pt x="857" y="2"/>
                  <a:pt x="857" y="4"/>
                </a:cubicBezTo>
                <a:cubicBezTo>
                  <a:pt x="857" y="6"/>
                  <a:pt x="858" y="8"/>
                  <a:pt x="861" y="8"/>
                </a:cubicBezTo>
                <a:cubicBezTo>
                  <a:pt x="908" y="8"/>
                  <a:pt x="908" y="8"/>
                  <a:pt x="908" y="8"/>
                </a:cubicBezTo>
                <a:cubicBezTo>
                  <a:pt x="910" y="8"/>
                  <a:pt x="912" y="6"/>
                  <a:pt x="912" y="4"/>
                </a:cubicBezTo>
                <a:cubicBezTo>
                  <a:pt x="912" y="2"/>
                  <a:pt x="910" y="0"/>
                  <a:pt x="908" y="0"/>
                </a:cubicBezTo>
                <a:moveTo>
                  <a:pt x="1003" y="0"/>
                </a:moveTo>
                <a:cubicBezTo>
                  <a:pt x="956" y="0"/>
                  <a:pt x="956" y="0"/>
                  <a:pt x="956" y="0"/>
                </a:cubicBezTo>
                <a:cubicBezTo>
                  <a:pt x="954" y="0"/>
                  <a:pt x="952" y="2"/>
                  <a:pt x="952" y="4"/>
                </a:cubicBezTo>
                <a:cubicBezTo>
                  <a:pt x="952" y="6"/>
                  <a:pt x="954" y="8"/>
                  <a:pt x="956" y="8"/>
                </a:cubicBezTo>
                <a:cubicBezTo>
                  <a:pt x="1003" y="8"/>
                  <a:pt x="1003" y="8"/>
                  <a:pt x="1003" y="8"/>
                </a:cubicBezTo>
                <a:cubicBezTo>
                  <a:pt x="1006" y="8"/>
                  <a:pt x="1007" y="6"/>
                  <a:pt x="1007" y="4"/>
                </a:cubicBezTo>
                <a:cubicBezTo>
                  <a:pt x="1007" y="2"/>
                  <a:pt x="1006" y="0"/>
                  <a:pt x="1003" y="0"/>
                </a:cubicBezTo>
                <a:moveTo>
                  <a:pt x="1099" y="0"/>
                </a:moveTo>
                <a:cubicBezTo>
                  <a:pt x="1051" y="0"/>
                  <a:pt x="1051" y="0"/>
                  <a:pt x="1051" y="0"/>
                </a:cubicBezTo>
                <a:cubicBezTo>
                  <a:pt x="1049" y="0"/>
                  <a:pt x="1047" y="2"/>
                  <a:pt x="1047" y="4"/>
                </a:cubicBezTo>
                <a:cubicBezTo>
                  <a:pt x="1047" y="6"/>
                  <a:pt x="1049" y="8"/>
                  <a:pt x="1051" y="8"/>
                </a:cubicBezTo>
                <a:cubicBezTo>
                  <a:pt x="1099" y="8"/>
                  <a:pt x="1099" y="8"/>
                  <a:pt x="1099" y="8"/>
                </a:cubicBezTo>
                <a:cubicBezTo>
                  <a:pt x="1101" y="8"/>
                  <a:pt x="1103" y="6"/>
                  <a:pt x="1103" y="4"/>
                </a:cubicBezTo>
                <a:cubicBezTo>
                  <a:pt x="1103" y="2"/>
                  <a:pt x="1101" y="0"/>
                  <a:pt x="1099" y="0"/>
                </a:cubicBezTo>
                <a:moveTo>
                  <a:pt x="1194" y="0"/>
                </a:moveTo>
                <a:cubicBezTo>
                  <a:pt x="1146" y="0"/>
                  <a:pt x="1146" y="0"/>
                  <a:pt x="1146" y="0"/>
                </a:cubicBezTo>
                <a:cubicBezTo>
                  <a:pt x="1144" y="0"/>
                  <a:pt x="1142" y="2"/>
                  <a:pt x="1142" y="4"/>
                </a:cubicBezTo>
                <a:cubicBezTo>
                  <a:pt x="1142" y="6"/>
                  <a:pt x="1144" y="8"/>
                  <a:pt x="1146" y="8"/>
                </a:cubicBezTo>
                <a:cubicBezTo>
                  <a:pt x="1194" y="8"/>
                  <a:pt x="1194" y="8"/>
                  <a:pt x="1194" y="8"/>
                </a:cubicBezTo>
                <a:cubicBezTo>
                  <a:pt x="1196" y="8"/>
                  <a:pt x="1198" y="6"/>
                  <a:pt x="1198" y="4"/>
                </a:cubicBezTo>
                <a:cubicBezTo>
                  <a:pt x="1198" y="2"/>
                  <a:pt x="1196" y="0"/>
                  <a:pt x="1194" y="0"/>
                </a:cubicBezTo>
                <a:moveTo>
                  <a:pt x="1289" y="0"/>
                </a:moveTo>
                <a:cubicBezTo>
                  <a:pt x="1241" y="0"/>
                  <a:pt x="1241" y="0"/>
                  <a:pt x="1241" y="0"/>
                </a:cubicBezTo>
                <a:cubicBezTo>
                  <a:pt x="1239" y="0"/>
                  <a:pt x="1237" y="2"/>
                  <a:pt x="1237" y="4"/>
                </a:cubicBezTo>
                <a:cubicBezTo>
                  <a:pt x="1237" y="6"/>
                  <a:pt x="1239" y="8"/>
                  <a:pt x="1241" y="8"/>
                </a:cubicBezTo>
                <a:cubicBezTo>
                  <a:pt x="1289" y="8"/>
                  <a:pt x="1289" y="8"/>
                  <a:pt x="1289" y="8"/>
                </a:cubicBezTo>
                <a:cubicBezTo>
                  <a:pt x="1291" y="8"/>
                  <a:pt x="1293" y="6"/>
                  <a:pt x="1293" y="4"/>
                </a:cubicBezTo>
                <a:cubicBezTo>
                  <a:pt x="1293" y="2"/>
                  <a:pt x="1291" y="0"/>
                  <a:pt x="1289" y="0"/>
                </a:cubicBezTo>
                <a:moveTo>
                  <a:pt x="1384" y="0"/>
                </a:moveTo>
                <a:cubicBezTo>
                  <a:pt x="1337" y="0"/>
                  <a:pt x="1337" y="0"/>
                  <a:pt x="1337" y="0"/>
                </a:cubicBezTo>
                <a:cubicBezTo>
                  <a:pt x="1334" y="0"/>
                  <a:pt x="1333" y="2"/>
                  <a:pt x="1333" y="4"/>
                </a:cubicBezTo>
                <a:cubicBezTo>
                  <a:pt x="1333" y="6"/>
                  <a:pt x="1334" y="8"/>
                  <a:pt x="1337" y="8"/>
                </a:cubicBezTo>
                <a:cubicBezTo>
                  <a:pt x="1384" y="8"/>
                  <a:pt x="1384" y="8"/>
                  <a:pt x="1384" y="8"/>
                </a:cubicBezTo>
                <a:cubicBezTo>
                  <a:pt x="1386" y="8"/>
                  <a:pt x="1388" y="6"/>
                  <a:pt x="1388" y="4"/>
                </a:cubicBezTo>
                <a:cubicBezTo>
                  <a:pt x="1388" y="2"/>
                  <a:pt x="1386" y="0"/>
                  <a:pt x="1384" y="0"/>
                </a:cubicBezTo>
                <a:moveTo>
                  <a:pt x="1479" y="0"/>
                </a:moveTo>
                <a:cubicBezTo>
                  <a:pt x="1432" y="0"/>
                  <a:pt x="1432" y="0"/>
                  <a:pt x="1432" y="0"/>
                </a:cubicBezTo>
                <a:cubicBezTo>
                  <a:pt x="1430" y="0"/>
                  <a:pt x="1428" y="2"/>
                  <a:pt x="1428" y="4"/>
                </a:cubicBezTo>
                <a:cubicBezTo>
                  <a:pt x="1428" y="6"/>
                  <a:pt x="1430" y="8"/>
                  <a:pt x="1432" y="8"/>
                </a:cubicBezTo>
                <a:cubicBezTo>
                  <a:pt x="1472" y="8"/>
                  <a:pt x="1472" y="8"/>
                  <a:pt x="1472" y="8"/>
                </a:cubicBezTo>
                <a:cubicBezTo>
                  <a:pt x="1480" y="0"/>
                  <a:pt x="1480" y="0"/>
                  <a:pt x="1480" y="0"/>
                </a:cubicBezTo>
                <a:cubicBezTo>
                  <a:pt x="1480" y="0"/>
                  <a:pt x="1480" y="0"/>
                  <a:pt x="1479" y="0"/>
                </a:cubicBezTo>
              </a:path>
            </a:pathLst>
          </a:cu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1233" name="Freeform 66"/>
          <p:cNvSpPr>
            <a:spLocks/>
          </p:cNvSpPr>
          <p:nvPr/>
        </p:nvSpPr>
        <p:spPr bwMode="auto">
          <a:xfrm>
            <a:off x="2734557" y="2809620"/>
            <a:ext cx="84952" cy="43173"/>
          </a:xfrm>
          <a:custGeom>
            <a:avLst/>
            <a:gdLst>
              <a:gd name="T0" fmla="*/ 45 w 49"/>
              <a:gd name="T1" fmla="*/ 0 h 25"/>
              <a:gd name="T2" fmla="*/ 21 w 49"/>
              <a:gd name="T3" fmla="*/ 0 h 25"/>
              <a:gd name="T4" fmla="*/ 18 w 49"/>
              <a:gd name="T5" fmla="*/ 1 h 25"/>
              <a:gd name="T6" fmla="*/ 1 w 49"/>
              <a:gd name="T7" fmla="*/ 19 h 25"/>
              <a:gd name="T8" fmla="*/ 2 w 49"/>
              <a:gd name="T9" fmla="*/ 24 h 25"/>
              <a:gd name="T10" fmla="*/ 4 w 49"/>
              <a:gd name="T11" fmla="*/ 25 h 25"/>
              <a:gd name="T12" fmla="*/ 7 w 49"/>
              <a:gd name="T13" fmla="*/ 24 h 25"/>
              <a:gd name="T14" fmla="*/ 23 w 49"/>
              <a:gd name="T15" fmla="*/ 8 h 25"/>
              <a:gd name="T16" fmla="*/ 45 w 49"/>
              <a:gd name="T17" fmla="*/ 8 h 25"/>
              <a:gd name="T18" fmla="*/ 49 w 49"/>
              <a:gd name="T19" fmla="*/ 4 h 25"/>
              <a:gd name="T20" fmla="*/ 45 w 49"/>
              <a:gd name="T21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9" h="25">
                <a:moveTo>
                  <a:pt x="45" y="0"/>
                </a:moveTo>
                <a:cubicBezTo>
                  <a:pt x="21" y="0"/>
                  <a:pt x="21" y="0"/>
                  <a:pt x="21" y="0"/>
                </a:cubicBezTo>
                <a:cubicBezTo>
                  <a:pt x="20" y="0"/>
                  <a:pt x="19" y="1"/>
                  <a:pt x="18" y="1"/>
                </a:cubicBezTo>
                <a:cubicBezTo>
                  <a:pt x="1" y="19"/>
                  <a:pt x="1" y="19"/>
                  <a:pt x="1" y="19"/>
                </a:cubicBezTo>
                <a:cubicBezTo>
                  <a:pt x="0" y="20"/>
                  <a:pt x="0" y="23"/>
                  <a:pt x="2" y="24"/>
                </a:cubicBezTo>
                <a:cubicBezTo>
                  <a:pt x="2" y="25"/>
                  <a:pt x="3" y="25"/>
                  <a:pt x="4" y="25"/>
                </a:cubicBezTo>
                <a:cubicBezTo>
                  <a:pt x="5" y="25"/>
                  <a:pt x="6" y="25"/>
                  <a:pt x="7" y="24"/>
                </a:cubicBezTo>
                <a:cubicBezTo>
                  <a:pt x="23" y="8"/>
                  <a:pt x="23" y="8"/>
                  <a:pt x="23" y="8"/>
                </a:cubicBezTo>
                <a:cubicBezTo>
                  <a:pt x="45" y="8"/>
                  <a:pt x="45" y="8"/>
                  <a:pt x="45" y="8"/>
                </a:cubicBezTo>
                <a:cubicBezTo>
                  <a:pt x="47" y="8"/>
                  <a:pt x="49" y="6"/>
                  <a:pt x="49" y="4"/>
                </a:cubicBezTo>
                <a:cubicBezTo>
                  <a:pt x="49" y="2"/>
                  <a:pt x="47" y="0"/>
                  <a:pt x="45" y="0"/>
                </a:cubicBezTo>
              </a:path>
            </a:pathLst>
          </a:cu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1234" name="Freeform 67"/>
          <p:cNvSpPr>
            <a:spLocks noEditPoints="1"/>
          </p:cNvSpPr>
          <p:nvPr/>
        </p:nvSpPr>
        <p:spPr bwMode="auto">
          <a:xfrm>
            <a:off x="2489447" y="2901536"/>
            <a:ext cx="197759" cy="199152"/>
          </a:xfrm>
          <a:custGeom>
            <a:avLst/>
            <a:gdLst>
              <a:gd name="T0" fmla="*/ 40 w 114"/>
              <a:gd name="T1" fmla="*/ 71 h 115"/>
              <a:gd name="T2" fmla="*/ 37 w 114"/>
              <a:gd name="T3" fmla="*/ 72 h 115"/>
              <a:gd name="T4" fmla="*/ 2 w 114"/>
              <a:gd name="T5" fmla="*/ 108 h 115"/>
              <a:gd name="T6" fmla="*/ 2 w 114"/>
              <a:gd name="T7" fmla="*/ 113 h 115"/>
              <a:gd name="T8" fmla="*/ 4 w 114"/>
              <a:gd name="T9" fmla="*/ 115 h 115"/>
              <a:gd name="T10" fmla="*/ 7 w 114"/>
              <a:gd name="T11" fmla="*/ 113 h 115"/>
              <a:gd name="T12" fmla="*/ 43 w 114"/>
              <a:gd name="T13" fmla="*/ 78 h 115"/>
              <a:gd name="T14" fmla="*/ 42 w 114"/>
              <a:gd name="T15" fmla="*/ 72 h 115"/>
              <a:gd name="T16" fmla="*/ 40 w 114"/>
              <a:gd name="T17" fmla="*/ 71 h 115"/>
              <a:gd name="T18" fmla="*/ 110 w 114"/>
              <a:gd name="T19" fmla="*/ 0 h 115"/>
              <a:gd name="T20" fmla="*/ 107 w 114"/>
              <a:gd name="T21" fmla="*/ 1 h 115"/>
              <a:gd name="T22" fmla="*/ 72 w 114"/>
              <a:gd name="T23" fmla="*/ 37 h 115"/>
              <a:gd name="T24" fmla="*/ 72 w 114"/>
              <a:gd name="T25" fmla="*/ 42 h 115"/>
              <a:gd name="T26" fmla="*/ 75 w 114"/>
              <a:gd name="T27" fmla="*/ 43 h 115"/>
              <a:gd name="T28" fmla="*/ 78 w 114"/>
              <a:gd name="T29" fmla="*/ 42 h 115"/>
              <a:gd name="T30" fmla="*/ 113 w 114"/>
              <a:gd name="T31" fmla="*/ 7 h 115"/>
              <a:gd name="T32" fmla="*/ 113 w 114"/>
              <a:gd name="T33" fmla="*/ 1 h 115"/>
              <a:gd name="T34" fmla="*/ 110 w 114"/>
              <a:gd name="T35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4" h="115">
                <a:moveTo>
                  <a:pt x="40" y="71"/>
                </a:moveTo>
                <a:cubicBezTo>
                  <a:pt x="39" y="71"/>
                  <a:pt x="38" y="71"/>
                  <a:pt x="37" y="72"/>
                </a:cubicBezTo>
                <a:cubicBezTo>
                  <a:pt x="2" y="108"/>
                  <a:pt x="2" y="108"/>
                  <a:pt x="2" y="108"/>
                </a:cubicBezTo>
                <a:cubicBezTo>
                  <a:pt x="0" y="109"/>
                  <a:pt x="0" y="112"/>
                  <a:pt x="2" y="113"/>
                </a:cubicBezTo>
                <a:cubicBezTo>
                  <a:pt x="2" y="114"/>
                  <a:pt x="3" y="115"/>
                  <a:pt x="4" y="115"/>
                </a:cubicBezTo>
                <a:cubicBezTo>
                  <a:pt x="5" y="115"/>
                  <a:pt x="7" y="114"/>
                  <a:pt x="7" y="113"/>
                </a:cubicBezTo>
                <a:cubicBezTo>
                  <a:pt x="43" y="78"/>
                  <a:pt x="43" y="78"/>
                  <a:pt x="43" y="78"/>
                </a:cubicBezTo>
                <a:cubicBezTo>
                  <a:pt x="44" y="76"/>
                  <a:pt x="44" y="74"/>
                  <a:pt x="42" y="72"/>
                </a:cubicBezTo>
                <a:cubicBezTo>
                  <a:pt x="42" y="71"/>
                  <a:pt x="41" y="71"/>
                  <a:pt x="40" y="71"/>
                </a:cubicBezTo>
                <a:moveTo>
                  <a:pt x="110" y="0"/>
                </a:moveTo>
                <a:cubicBezTo>
                  <a:pt x="109" y="0"/>
                  <a:pt x="108" y="0"/>
                  <a:pt x="107" y="1"/>
                </a:cubicBezTo>
                <a:cubicBezTo>
                  <a:pt x="72" y="37"/>
                  <a:pt x="72" y="37"/>
                  <a:pt x="72" y="37"/>
                </a:cubicBezTo>
                <a:cubicBezTo>
                  <a:pt x="70" y="38"/>
                  <a:pt x="70" y="41"/>
                  <a:pt x="72" y="42"/>
                </a:cubicBezTo>
                <a:cubicBezTo>
                  <a:pt x="73" y="43"/>
                  <a:pt x="74" y="43"/>
                  <a:pt x="75" y="43"/>
                </a:cubicBezTo>
                <a:cubicBezTo>
                  <a:pt x="76" y="43"/>
                  <a:pt x="77" y="43"/>
                  <a:pt x="78" y="42"/>
                </a:cubicBezTo>
                <a:cubicBezTo>
                  <a:pt x="113" y="7"/>
                  <a:pt x="113" y="7"/>
                  <a:pt x="113" y="7"/>
                </a:cubicBezTo>
                <a:cubicBezTo>
                  <a:pt x="114" y="5"/>
                  <a:pt x="114" y="3"/>
                  <a:pt x="113" y="1"/>
                </a:cubicBezTo>
                <a:cubicBezTo>
                  <a:pt x="112" y="0"/>
                  <a:pt x="111" y="0"/>
                  <a:pt x="110" y="0"/>
                </a:cubicBezTo>
              </a:path>
            </a:pathLst>
          </a:cu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1235" name="Freeform 68"/>
          <p:cNvSpPr>
            <a:spLocks/>
          </p:cNvSpPr>
          <p:nvPr/>
        </p:nvSpPr>
        <p:spPr bwMode="auto">
          <a:xfrm>
            <a:off x="2400316" y="3146646"/>
            <a:ext cx="44565" cy="73812"/>
          </a:xfrm>
          <a:custGeom>
            <a:avLst/>
            <a:gdLst>
              <a:gd name="T0" fmla="*/ 21 w 26"/>
              <a:gd name="T1" fmla="*/ 0 h 42"/>
              <a:gd name="T2" fmla="*/ 18 w 26"/>
              <a:gd name="T3" fmla="*/ 1 h 42"/>
              <a:gd name="T4" fmla="*/ 2 w 26"/>
              <a:gd name="T5" fmla="*/ 18 h 42"/>
              <a:gd name="T6" fmla="*/ 2 w 26"/>
              <a:gd name="T7" fmla="*/ 24 h 42"/>
              <a:gd name="T8" fmla="*/ 18 w 26"/>
              <a:gd name="T9" fmla="*/ 41 h 42"/>
              <a:gd name="T10" fmla="*/ 21 w 26"/>
              <a:gd name="T11" fmla="*/ 42 h 42"/>
              <a:gd name="T12" fmla="*/ 24 w 26"/>
              <a:gd name="T13" fmla="*/ 41 h 42"/>
              <a:gd name="T14" fmla="*/ 24 w 26"/>
              <a:gd name="T15" fmla="*/ 36 h 42"/>
              <a:gd name="T16" fmla="*/ 10 w 26"/>
              <a:gd name="T17" fmla="*/ 21 h 42"/>
              <a:gd name="T18" fmla="*/ 24 w 26"/>
              <a:gd name="T19" fmla="*/ 7 h 42"/>
              <a:gd name="T20" fmla="*/ 24 w 26"/>
              <a:gd name="T21" fmla="*/ 1 h 42"/>
              <a:gd name="T22" fmla="*/ 21 w 26"/>
              <a:gd name="T23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6" h="42">
                <a:moveTo>
                  <a:pt x="21" y="0"/>
                </a:moveTo>
                <a:cubicBezTo>
                  <a:pt x="20" y="0"/>
                  <a:pt x="19" y="1"/>
                  <a:pt x="18" y="1"/>
                </a:cubicBezTo>
                <a:cubicBezTo>
                  <a:pt x="2" y="18"/>
                  <a:pt x="2" y="18"/>
                  <a:pt x="2" y="18"/>
                </a:cubicBezTo>
                <a:cubicBezTo>
                  <a:pt x="0" y="20"/>
                  <a:pt x="0" y="23"/>
                  <a:pt x="2" y="24"/>
                </a:cubicBezTo>
                <a:cubicBezTo>
                  <a:pt x="18" y="41"/>
                  <a:pt x="18" y="41"/>
                  <a:pt x="18" y="41"/>
                </a:cubicBezTo>
                <a:cubicBezTo>
                  <a:pt x="19" y="42"/>
                  <a:pt x="20" y="42"/>
                  <a:pt x="21" y="42"/>
                </a:cubicBezTo>
                <a:cubicBezTo>
                  <a:pt x="22" y="42"/>
                  <a:pt x="23" y="42"/>
                  <a:pt x="24" y="41"/>
                </a:cubicBezTo>
                <a:cubicBezTo>
                  <a:pt x="26" y="40"/>
                  <a:pt x="26" y="37"/>
                  <a:pt x="24" y="36"/>
                </a:cubicBezTo>
                <a:cubicBezTo>
                  <a:pt x="10" y="21"/>
                  <a:pt x="10" y="21"/>
                  <a:pt x="10" y="21"/>
                </a:cubicBezTo>
                <a:cubicBezTo>
                  <a:pt x="24" y="7"/>
                  <a:pt x="24" y="7"/>
                  <a:pt x="24" y="7"/>
                </a:cubicBezTo>
                <a:cubicBezTo>
                  <a:pt x="26" y="5"/>
                  <a:pt x="26" y="3"/>
                  <a:pt x="24" y="1"/>
                </a:cubicBezTo>
                <a:cubicBezTo>
                  <a:pt x="23" y="1"/>
                  <a:pt x="22" y="0"/>
                  <a:pt x="21" y="0"/>
                </a:cubicBezTo>
              </a:path>
            </a:pathLst>
          </a:cu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1236" name="Freeform 69"/>
          <p:cNvSpPr>
            <a:spLocks noEditPoints="1"/>
          </p:cNvSpPr>
          <p:nvPr/>
        </p:nvSpPr>
        <p:spPr bwMode="auto">
          <a:xfrm>
            <a:off x="2492233" y="3270593"/>
            <a:ext cx="200545" cy="201938"/>
          </a:xfrm>
          <a:custGeom>
            <a:avLst/>
            <a:gdLst>
              <a:gd name="T0" fmla="*/ 76 w 116"/>
              <a:gd name="T1" fmla="*/ 72 h 117"/>
              <a:gd name="T2" fmla="*/ 73 w 116"/>
              <a:gd name="T3" fmla="*/ 74 h 117"/>
              <a:gd name="T4" fmla="*/ 73 w 116"/>
              <a:gd name="T5" fmla="*/ 79 h 117"/>
              <a:gd name="T6" fmla="*/ 109 w 116"/>
              <a:gd name="T7" fmla="*/ 116 h 117"/>
              <a:gd name="T8" fmla="*/ 112 w 116"/>
              <a:gd name="T9" fmla="*/ 117 h 117"/>
              <a:gd name="T10" fmla="*/ 115 w 116"/>
              <a:gd name="T11" fmla="*/ 116 h 117"/>
              <a:gd name="T12" fmla="*/ 115 w 116"/>
              <a:gd name="T13" fmla="*/ 110 h 117"/>
              <a:gd name="T14" fmla="*/ 79 w 116"/>
              <a:gd name="T15" fmla="*/ 74 h 117"/>
              <a:gd name="T16" fmla="*/ 76 w 116"/>
              <a:gd name="T17" fmla="*/ 72 h 117"/>
              <a:gd name="T18" fmla="*/ 4 w 116"/>
              <a:gd name="T19" fmla="*/ 0 h 117"/>
              <a:gd name="T20" fmla="*/ 1 w 116"/>
              <a:gd name="T21" fmla="*/ 1 h 117"/>
              <a:gd name="T22" fmla="*/ 1 w 116"/>
              <a:gd name="T23" fmla="*/ 7 h 117"/>
              <a:gd name="T24" fmla="*/ 37 w 116"/>
              <a:gd name="T25" fmla="*/ 43 h 117"/>
              <a:gd name="T26" fmla="*/ 40 w 116"/>
              <a:gd name="T27" fmla="*/ 44 h 117"/>
              <a:gd name="T28" fmla="*/ 43 w 116"/>
              <a:gd name="T29" fmla="*/ 43 h 117"/>
              <a:gd name="T30" fmla="*/ 43 w 116"/>
              <a:gd name="T31" fmla="*/ 37 h 117"/>
              <a:gd name="T32" fmla="*/ 7 w 116"/>
              <a:gd name="T33" fmla="*/ 1 h 117"/>
              <a:gd name="T34" fmla="*/ 4 w 116"/>
              <a:gd name="T35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6" h="117">
                <a:moveTo>
                  <a:pt x="76" y="72"/>
                </a:moveTo>
                <a:cubicBezTo>
                  <a:pt x="75" y="72"/>
                  <a:pt x="74" y="73"/>
                  <a:pt x="73" y="74"/>
                </a:cubicBezTo>
                <a:cubicBezTo>
                  <a:pt x="72" y="75"/>
                  <a:pt x="72" y="78"/>
                  <a:pt x="73" y="79"/>
                </a:cubicBezTo>
                <a:cubicBezTo>
                  <a:pt x="109" y="116"/>
                  <a:pt x="109" y="116"/>
                  <a:pt x="109" y="116"/>
                </a:cubicBezTo>
                <a:cubicBezTo>
                  <a:pt x="110" y="116"/>
                  <a:pt x="111" y="117"/>
                  <a:pt x="112" y="117"/>
                </a:cubicBezTo>
                <a:cubicBezTo>
                  <a:pt x="113" y="117"/>
                  <a:pt x="114" y="116"/>
                  <a:pt x="115" y="116"/>
                </a:cubicBezTo>
                <a:cubicBezTo>
                  <a:pt x="116" y="114"/>
                  <a:pt x="116" y="111"/>
                  <a:pt x="115" y="110"/>
                </a:cubicBezTo>
                <a:cubicBezTo>
                  <a:pt x="79" y="74"/>
                  <a:pt x="79" y="74"/>
                  <a:pt x="79" y="74"/>
                </a:cubicBezTo>
                <a:cubicBezTo>
                  <a:pt x="78" y="73"/>
                  <a:pt x="77" y="72"/>
                  <a:pt x="76" y="72"/>
                </a:cubicBezTo>
                <a:moveTo>
                  <a:pt x="4" y="0"/>
                </a:moveTo>
                <a:cubicBezTo>
                  <a:pt x="3" y="0"/>
                  <a:pt x="2" y="0"/>
                  <a:pt x="1" y="1"/>
                </a:cubicBezTo>
                <a:cubicBezTo>
                  <a:pt x="0" y="2"/>
                  <a:pt x="0" y="5"/>
                  <a:pt x="1" y="7"/>
                </a:cubicBezTo>
                <a:cubicBezTo>
                  <a:pt x="37" y="43"/>
                  <a:pt x="37" y="43"/>
                  <a:pt x="37" y="43"/>
                </a:cubicBezTo>
                <a:cubicBezTo>
                  <a:pt x="38" y="44"/>
                  <a:pt x="39" y="44"/>
                  <a:pt x="40" y="44"/>
                </a:cubicBezTo>
                <a:cubicBezTo>
                  <a:pt x="41" y="44"/>
                  <a:pt x="42" y="44"/>
                  <a:pt x="43" y="43"/>
                </a:cubicBezTo>
                <a:cubicBezTo>
                  <a:pt x="45" y="41"/>
                  <a:pt x="45" y="39"/>
                  <a:pt x="43" y="37"/>
                </a:cubicBezTo>
                <a:cubicBezTo>
                  <a:pt x="7" y="1"/>
                  <a:pt x="7" y="1"/>
                  <a:pt x="7" y="1"/>
                </a:cubicBezTo>
                <a:cubicBezTo>
                  <a:pt x="6" y="0"/>
                  <a:pt x="5" y="0"/>
                  <a:pt x="4" y="0"/>
                </a:cubicBezTo>
              </a:path>
            </a:pathLst>
          </a:cu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1237" name="Freeform 70"/>
          <p:cNvSpPr>
            <a:spLocks/>
          </p:cNvSpPr>
          <p:nvPr/>
        </p:nvSpPr>
        <p:spPr bwMode="auto">
          <a:xfrm>
            <a:off x="2741521" y="3521274"/>
            <a:ext cx="84952" cy="43173"/>
          </a:xfrm>
          <a:custGeom>
            <a:avLst/>
            <a:gdLst>
              <a:gd name="T0" fmla="*/ 4 w 49"/>
              <a:gd name="T1" fmla="*/ 0 h 25"/>
              <a:gd name="T2" fmla="*/ 1 w 49"/>
              <a:gd name="T3" fmla="*/ 1 h 25"/>
              <a:gd name="T4" fmla="*/ 1 w 49"/>
              <a:gd name="T5" fmla="*/ 7 h 25"/>
              <a:gd name="T6" fmla="*/ 1 w 49"/>
              <a:gd name="T7" fmla="*/ 7 h 25"/>
              <a:gd name="T8" fmla="*/ 18 w 49"/>
              <a:gd name="T9" fmla="*/ 24 h 25"/>
              <a:gd name="T10" fmla="*/ 21 w 49"/>
              <a:gd name="T11" fmla="*/ 25 h 25"/>
              <a:gd name="T12" fmla="*/ 45 w 49"/>
              <a:gd name="T13" fmla="*/ 25 h 25"/>
              <a:gd name="T14" fmla="*/ 49 w 49"/>
              <a:gd name="T15" fmla="*/ 21 h 25"/>
              <a:gd name="T16" fmla="*/ 45 w 49"/>
              <a:gd name="T17" fmla="*/ 17 h 25"/>
              <a:gd name="T18" fmla="*/ 23 w 49"/>
              <a:gd name="T19" fmla="*/ 17 h 25"/>
              <a:gd name="T20" fmla="*/ 7 w 49"/>
              <a:gd name="T21" fmla="*/ 1 h 25"/>
              <a:gd name="T22" fmla="*/ 4 w 49"/>
              <a:gd name="T23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9" h="25">
                <a:moveTo>
                  <a:pt x="4" y="0"/>
                </a:moveTo>
                <a:cubicBezTo>
                  <a:pt x="3" y="0"/>
                  <a:pt x="2" y="0"/>
                  <a:pt x="1" y="1"/>
                </a:cubicBezTo>
                <a:cubicBezTo>
                  <a:pt x="0" y="3"/>
                  <a:pt x="0" y="5"/>
                  <a:pt x="1" y="7"/>
                </a:cubicBezTo>
                <a:cubicBezTo>
                  <a:pt x="1" y="7"/>
                  <a:pt x="1" y="7"/>
                  <a:pt x="1" y="7"/>
                </a:cubicBezTo>
                <a:cubicBezTo>
                  <a:pt x="18" y="24"/>
                  <a:pt x="18" y="24"/>
                  <a:pt x="18" y="24"/>
                </a:cubicBezTo>
                <a:cubicBezTo>
                  <a:pt x="19" y="25"/>
                  <a:pt x="20" y="25"/>
                  <a:pt x="21" y="25"/>
                </a:cubicBezTo>
                <a:cubicBezTo>
                  <a:pt x="45" y="25"/>
                  <a:pt x="45" y="25"/>
                  <a:pt x="45" y="25"/>
                </a:cubicBezTo>
                <a:cubicBezTo>
                  <a:pt x="47" y="25"/>
                  <a:pt x="49" y="23"/>
                  <a:pt x="49" y="21"/>
                </a:cubicBezTo>
                <a:cubicBezTo>
                  <a:pt x="49" y="19"/>
                  <a:pt x="47" y="17"/>
                  <a:pt x="45" y="17"/>
                </a:cubicBezTo>
                <a:cubicBezTo>
                  <a:pt x="23" y="17"/>
                  <a:pt x="23" y="17"/>
                  <a:pt x="23" y="17"/>
                </a:cubicBezTo>
                <a:cubicBezTo>
                  <a:pt x="7" y="1"/>
                  <a:pt x="7" y="1"/>
                  <a:pt x="7" y="1"/>
                </a:cubicBezTo>
                <a:cubicBezTo>
                  <a:pt x="6" y="0"/>
                  <a:pt x="5" y="0"/>
                  <a:pt x="4" y="0"/>
                </a:cubicBezTo>
              </a:path>
            </a:pathLst>
          </a:cu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1239" name="Freeform 72"/>
          <p:cNvSpPr>
            <a:spLocks noEditPoints="1"/>
          </p:cNvSpPr>
          <p:nvPr/>
        </p:nvSpPr>
        <p:spPr bwMode="auto">
          <a:xfrm>
            <a:off x="2893322" y="3550521"/>
            <a:ext cx="1866179" cy="13927"/>
          </a:xfrm>
          <a:custGeom>
            <a:avLst/>
            <a:gdLst>
              <a:gd name="T0" fmla="*/ 4 w 1076"/>
              <a:gd name="T1" fmla="*/ 0 h 8"/>
              <a:gd name="T2" fmla="*/ 4 w 1076"/>
              <a:gd name="T3" fmla="*/ 8 h 8"/>
              <a:gd name="T4" fmla="*/ 56 w 1076"/>
              <a:gd name="T5" fmla="*/ 4 h 8"/>
              <a:gd name="T6" fmla="*/ 147 w 1076"/>
              <a:gd name="T7" fmla="*/ 0 h 8"/>
              <a:gd name="T8" fmla="*/ 95 w 1076"/>
              <a:gd name="T9" fmla="*/ 4 h 8"/>
              <a:gd name="T10" fmla="*/ 147 w 1076"/>
              <a:gd name="T11" fmla="*/ 8 h 8"/>
              <a:gd name="T12" fmla="*/ 147 w 1076"/>
              <a:gd name="T13" fmla="*/ 0 h 8"/>
              <a:gd name="T14" fmla="*/ 194 w 1076"/>
              <a:gd name="T15" fmla="*/ 0 h 8"/>
              <a:gd name="T16" fmla="*/ 194 w 1076"/>
              <a:gd name="T17" fmla="*/ 8 h 8"/>
              <a:gd name="T18" fmla="*/ 246 w 1076"/>
              <a:gd name="T19" fmla="*/ 4 h 8"/>
              <a:gd name="T20" fmla="*/ 337 w 1076"/>
              <a:gd name="T21" fmla="*/ 0 h 8"/>
              <a:gd name="T22" fmla="*/ 285 w 1076"/>
              <a:gd name="T23" fmla="*/ 4 h 8"/>
              <a:gd name="T24" fmla="*/ 337 w 1076"/>
              <a:gd name="T25" fmla="*/ 8 h 8"/>
              <a:gd name="T26" fmla="*/ 337 w 1076"/>
              <a:gd name="T27" fmla="*/ 0 h 8"/>
              <a:gd name="T28" fmla="*/ 384 w 1076"/>
              <a:gd name="T29" fmla="*/ 0 h 8"/>
              <a:gd name="T30" fmla="*/ 384 w 1076"/>
              <a:gd name="T31" fmla="*/ 8 h 8"/>
              <a:gd name="T32" fmla="*/ 436 w 1076"/>
              <a:gd name="T33" fmla="*/ 4 h 8"/>
              <a:gd name="T34" fmla="*/ 527 w 1076"/>
              <a:gd name="T35" fmla="*/ 0 h 8"/>
              <a:gd name="T36" fmla="*/ 475 w 1076"/>
              <a:gd name="T37" fmla="*/ 4 h 8"/>
              <a:gd name="T38" fmla="*/ 527 w 1076"/>
              <a:gd name="T39" fmla="*/ 8 h 8"/>
              <a:gd name="T40" fmla="*/ 527 w 1076"/>
              <a:gd name="T41" fmla="*/ 0 h 8"/>
              <a:gd name="T42" fmla="*/ 574 w 1076"/>
              <a:gd name="T43" fmla="*/ 0 h 8"/>
              <a:gd name="T44" fmla="*/ 574 w 1076"/>
              <a:gd name="T45" fmla="*/ 8 h 8"/>
              <a:gd name="T46" fmla="*/ 626 w 1076"/>
              <a:gd name="T47" fmla="*/ 4 h 8"/>
              <a:gd name="T48" fmla="*/ 717 w 1076"/>
              <a:gd name="T49" fmla="*/ 0 h 8"/>
              <a:gd name="T50" fmla="*/ 665 w 1076"/>
              <a:gd name="T51" fmla="*/ 4 h 8"/>
              <a:gd name="T52" fmla="*/ 717 w 1076"/>
              <a:gd name="T53" fmla="*/ 8 h 8"/>
              <a:gd name="T54" fmla="*/ 717 w 1076"/>
              <a:gd name="T55" fmla="*/ 0 h 8"/>
              <a:gd name="T56" fmla="*/ 764 w 1076"/>
              <a:gd name="T57" fmla="*/ 0 h 8"/>
              <a:gd name="T58" fmla="*/ 764 w 1076"/>
              <a:gd name="T59" fmla="*/ 8 h 8"/>
              <a:gd name="T60" fmla="*/ 816 w 1076"/>
              <a:gd name="T61" fmla="*/ 4 h 8"/>
              <a:gd name="T62" fmla="*/ 906 w 1076"/>
              <a:gd name="T63" fmla="*/ 0 h 8"/>
              <a:gd name="T64" fmla="*/ 855 w 1076"/>
              <a:gd name="T65" fmla="*/ 4 h 8"/>
              <a:gd name="T66" fmla="*/ 906 w 1076"/>
              <a:gd name="T67" fmla="*/ 8 h 8"/>
              <a:gd name="T68" fmla="*/ 906 w 1076"/>
              <a:gd name="T69" fmla="*/ 0 h 8"/>
              <a:gd name="T70" fmla="*/ 954 w 1076"/>
              <a:gd name="T71" fmla="*/ 0 h 8"/>
              <a:gd name="T72" fmla="*/ 954 w 1076"/>
              <a:gd name="T73" fmla="*/ 8 h 8"/>
              <a:gd name="T74" fmla="*/ 1005 w 1076"/>
              <a:gd name="T75" fmla="*/ 4 h 8"/>
              <a:gd name="T76" fmla="*/ 1076 w 1076"/>
              <a:gd name="T77" fmla="*/ 0 h 8"/>
              <a:gd name="T78" fmla="*/ 1045 w 1076"/>
              <a:gd name="T79" fmla="*/ 4 h 8"/>
              <a:gd name="T80" fmla="*/ 1069 w 1076"/>
              <a:gd name="T8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076" h="8">
                <a:moveTo>
                  <a:pt x="52" y="0"/>
                </a:move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6"/>
                  <a:pt x="2" y="8"/>
                  <a:pt x="4" y="8"/>
                </a:cubicBezTo>
                <a:cubicBezTo>
                  <a:pt x="52" y="8"/>
                  <a:pt x="52" y="8"/>
                  <a:pt x="52" y="8"/>
                </a:cubicBezTo>
                <a:cubicBezTo>
                  <a:pt x="54" y="8"/>
                  <a:pt x="56" y="6"/>
                  <a:pt x="56" y="4"/>
                </a:cubicBezTo>
                <a:cubicBezTo>
                  <a:pt x="56" y="2"/>
                  <a:pt x="54" y="0"/>
                  <a:pt x="52" y="0"/>
                </a:cubicBezTo>
                <a:moveTo>
                  <a:pt x="147" y="0"/>
                </a:moveTo>
                <a:cubicBezTo>
                  <a:pt x="99" y="0"/>
                  <a:pt x="99" y="0"/>
                  <a:pt x="99" y="0"/>
                </a:cubicBezTo>
                <a:cubicBezTo>
                  <a:pt x="97" y="0"/>
                  <a:pt x="95" y="2"/>
                  <a:pt x="95" y="4"/>
                </a:cubicBezTo>
                <a:cubicBezTo>
                  <a:pt x="95" y="6"/>
                  <a:pt x="97" y="8"/>
                  <a:pt x="99" y="8"/>
                </a:cubicBezTo>
                <a:cubicBezTo>
                  <a:pt x="147" y="8"/>
                  <a:pt x="147" y="8"/>
                  <a:pt x="147" y="8"/>
                </a:cubicBezTo>
                <a:cubicBezTo>
                  <a:pt x="149" y="8"/>
                  <a:pt x="151" y="6"/>
                  <a:pt x="151" y="4"/>
                </a:cubicBezTo>
                <a:cubicBezTo>
                  <a:pt x="151" y="2"/>
                  <a:pt x="149" y="0"/>
                  <a:pt x="147" y="0"/>
                </a:cubicBezTo>
                <a:moveTo>
                  <a:pt x="242" y="0"/>
                </a:moveTo>
                <a:cubicBezTo>
                  <a:pt x="194" y="0"/>
                  <a:pt x="194" y="0"/>
                  <a:pt x="194" y="0"/>
                </a:cubicBezTo>
                <a:cubicBezTo>
                  <a:pt x="192" y="0"/>
                  <a:pt x="190" y="2"/>
                  <a:pt x="190" y="4"/>
                </a:cubicBezTo>
                <a:cubicBezTo>
                  <a:pt x="190" y="6"/>
                  <a:pt x="192" y="8"/>
                  <a:pt x="194" y="8"/>
                </a:cubicBezTo>
                <a:cubicBezTo>
                  <a:pt x="242" y="8"/>
                  <a:pt x="242" y="8"/>
                  <a:pt x="242" y="8"/>
                </a:cubicBezTo>
                <a:cubicBezTo>
                  <a:pt x="244" y="8"/>
                  <a:pt x="246" y="6"/>
                  <a:pt x="246" y="4"/>
                </a:cubicBezTo>
                <a:cubicBezTo>
                  <a:pt x="246" y="2"/>
                  <a:pt x="244" y="0"/>
                  <a:pt x="242" y="0"/>
                </a:cubicBezTo>
                <a:moveTo>
                  <a:pt x="337" y="0"/>
                </a:moveTo>
                <a:cubicBezTo>
                  <a:pt x="289" y="0"/>
                  <a:pt x="289" y="0"/>
                  <a:pt x="289" y="0"/>
                </a:cubicBezTo>
                <a:cubicBezTo>
                  <a:pt x="287" y="0"/>
                  <a:pt x="285" y="2"/>
                  <a:pt x="285" y="4"/>
                </a:cubicBezTo>
                <a:cubicBezTo>
                  <a:pt x="285" y="6"/>
                  <a:pt x="287" y="8"/>
                  <a:pt x="289" y="8"/>
                </a:cubicBezTo>
                <a:cubicBezTo>
                  <a:pt x="337" y="8"/>
                  <a:pt x="337" y="8"/>
                  <a:pt x="337" y="8"/>
                </a:cubicBezTo>
                <a:cubicBezTo>
                  <a:pt x="339" y="8"/>
                  <a:pt x="341" y="6"/>
                  <a:pt x="341" y="4"/>
                </a:cubicBezTo>
                <a:cubicBezTo>
                  <a:pt x="341" y="2"/>
                  <a:pt x="339" y="0"/>
                  <a:pt x="337" y="0"/>
                </a:cubicBezTo>
                <a:moveTo>
                  <a:pt x="432" y="0"/>
                </a:moveTo>
                <a:cubicBezTo>
                  <a:pt x="384" y="0"/>
                  <a:pt x="384" y="0"/>
                  <a:pt x="384" y="0"/>
                </a:cubicBezTo>
                <a:cubicBezTo>
                  <a:pt x="382" y="0"/>
                  <a:pt x="380" y="2"/>
                  <a:pt x="380" y="4"/>
                </a:cubicBezTo>
                <a:cubicBezTo>
                  <a:pt x="380" y="6"/>
                  <a:pt x="382" y="8"/>
                  <a:pt x="384" y="8"/>
                </a:cubicBezTo>
                <a:cubicBezTo>
                  <a:pt x="432" y="8"/>
                  <a:pt x="432" y="8"/>
                  <a:pt x="432" y="8"/>
                </a:cubicBezTo>
                <a:cubicBezTo>
                  <a:pt x="434" y="8"/>
                  <a:pt x="436" y="6"/>
                  <a:pt x="436" y="4"/>
                </a:cubicBezTo>
                <a:cubicBezTo>
                  <a:pt x="436" y="2"/>
                  <a:pt x="434" y="0"/>
                  <a:pt x="432" y="0"/>
                </a:cubicBezTo>
                <a:moveTo>
                  <a:pt x="527" y="0"/>
                </a:moveTo>
                <a:cubicBezTo>
                  <a:pt x="479" y="0"/>
                  <a:pt x="479" y="0"/>
                  <a:pt x="479" y="0"/>
                </a:cubicBezTo>
                <a:cubicBezTo>
                  <a:pt x="477" y="0"/>
                  <a:pt x="475" y="2"/>
                  <a:pt x="475" y="4"/>
                </a:cubicBezTo>
                <a:cubicBezTo>
                  <a:pt x="475" y="6"/>
                  <a:pt x="477" y="8"/>
                  <a:pt x="479" y="8"/>
                </a:cubicBezTo>
                <a:cubicBezTo>
                  <a:pt x="527" y="8"/>
                  <a:pt x="527" y="8"/>
                  <a:pt x="527" y="8"/>
                </a:cubicBezTo>
                <a:cubicBezTo>
                  <a:pt x="529" y="8"/>
                  <a:pt x="531" y="6"/>
                  <a:pt x="531" y="4"/>
                </a:cubicBezTo>
                <a:cubicBezTo>
                  <a:pt x="531" y="2"/>
                  <a:pt x="529" y="0"/>
                  <a:pt x="527" y="0"/>
                </a:cubicBezTo>
                <a:moveTo>
                  <a:pt x="622" y="0"/>
                </a:moveTo>
                <a:cubicBezTo>
                  <a:pt x="574" y="0"/>
                  <a:pt x="574" y="0"/>
                  <a:pt x="574" y="0"/>
                </a:cubicBezTo>
                <a:cubicBezTo>
                  <a:pt x="572" y="0"/>
                  <a:pt x="570" y="2"/>
                  <a:pt x="570" y="4"/>
                </a:cubicBezTo>
                <a:cubicBezTo>
                  <a:pt x="570" y="6"/>
                  <a:pt x="572" y="8"/>
                  <a:pt x="574" y="8"/>
                </a:cubicBezTo>
                <a:cubicBezTo>
                  <a:pt x="622" y="8"/>
                  <a:pt x="622" y="8"/>
                  <a:pt x="622" y="8"/>
                </a:cubicBezTo>
                <a:cubicBezTo>
                  <a:pt x="624" y="8"/>
                  <a:pt x="626" y="6"/>
                  <a:pt x="626" y="4"/>
                </a:cubicBezTo>
                <a:cubicBezTo>
                  <a:pt x="626" y="2"/>
                  <a:pt x="624" y="0"/>
                  <a:pt x="622" y="0"/>
                </a:cubicBezTo>
                <a:moveTo>
                  <a:pt x="717" y="0"/>
                </a:moveTo>
                <a:cubicBezTo>
                  <a:pt x="669" y="0"/>
                  <a:pt x="669" y="0"/>
                  <a:pt x="669" y="0"/>
                </a:cubicBezTo>
                <a:cubicBezTo>
                  <a:pt x="667" y="0"/>
                  <a:pt x="665" y="2"/>
                  <a:pt x="665" y="4"/>
                </a:cubicBezTo>
                <a:cubicBezTo>
                  <a:pt x="665" y="6"/>
                  <a:pt x="667" y="8"/>
                  <a:pt x="669" y="8"/>
                </a:cubicBezTo>
                <a:cubicBezTo>
                  <a:pt x="717" y="8"/>
                  <a:pt x="717" y="8"/>
                  <a:pt x="717" y="8"/>
                </a:cubicBezTo>
                <a:cubicBezTo>
                  <a:pt x="719" y="8"/>
                  <a:pt x="721" y="6"/>
                  <a:pt x="721" y="4"/>
                </a:cubicBezTo>
                <a:cubicBezTo>
                  <a:pt x="721" y="2"/>
                  <a:pt x="719" y="0"/>
                  <a:pt x="717" y="0"/>
                </a:cubicBezTo>
                <a:moveTo>
                  <a:pt x="812" y="0"/>
                </a:moveTo>
                <a:cubicBezTo>
                  <a:pt x="764" y="0"/>
                  <a:pt x="764" y="0"/>
                  <a:pt x="764" y="0"/>
                </a:cubicBezTo>
                <a:cubicBezTo>
                  <a:pt x="762" y="0"/>
                  <a:pt x="760" y="2"/>
                  <a:pt x="760" y="4"/>
                </a:cubicBezTo>
                <a:cubicBezTo>
                  <a:pt x="760" y="6"/>
                  <a:pt x="762" y="8"/>
                  <a:pt x="764" y="8"/>
                </a:cubicBezTo>
                <a:cubicBezTo>
                  <a:pt x="812" y="8"/>
                  <a:pt x="812" y="8"/>
                  <a:pt x="812" y="8"/>
                </a:cubicBezTo>
                <a:cubicBezTo>
                  <a:pt x="814" y="8"/>
                  <a:pt x="816" y="6"/>
                  <a:pt x="816" y="4"/>
                </a:cubicBezTo>
                <a:cubicBezTo>
                  <a:pt x="816" y="2"/>
                  <a:pt x="814" y="0"/>
                  <a:pt x="812" y="0"/>
                </a:cubicBezTo>
                <a:moveTo>
                  <a:pt x="906" y="0"/>
                </a:moveTo>
                <a:cubicBezTo>
                  <a:pt x="859" y="0"/>
                  <a:pt x="859" y="0"/>
                  <a:pt x="859" y="0"/>
                </a:cubicBezTo>
                <a:cubicBezTo>
                  <a:pt x="857" y="0"/>
                  <a:pt x="855" y="2"/>
                  <a:pt x="855" y="4"/>
                </a:cubicBezTo>
                <a:cubicBezTo>
                  <a:pt x="855" y="6"/>
                  <a:pt x="857" y="8"/>
                  <a:pt x="859" y="8"/>
                </a:cubicBezTo>
                <a:cubicBezTo>
                  <a:pt x="906" y="8"/>
                  <a:pt x="906" y="8"/>
                  <a:pt x="906" y="8"/>
                </a:cubicBezTo>
                <a:cubicBezTo>
                  <a:pt x="909" y="8"/>
                  <a:pt x="910" y="6"/>
                  <a:pt x="910" y="4"/>
                </a:cubicBezTo>
                <a:cubicBezTo>
                  <a:pt x="910" y="2"/>
                  <a:pt x="909" y="0"/>
                  <a:pt x="906" y="0"/>
                </a:cubicBezTo>
                <a:moveTo>
                  <a:pt x="1001" y="0"/>
                </a:moveTo>
                <a:cubicBezTo>
                  <a:pt x="954" y="0"/>
                  <a:pt x="954" y="0"/>
                  <a:pt x="954" y="0"/>
                </a:cubicBezTo>
                <a:cubicBezTo>
                  <a:pt x="952" y="0"/>
                  <a:pt x="950" y="2"/>
                  <a:pt x="950" y="4"/>
                </a:cubicBezTo>
                <a:cubicBezTo>
                  <a:pt x="950" y="6"/>
                  <a:pt x="952" y="8"/>
                  <a:pt x="954" y="8"/>
                </a:cubicBezTo>
                <a:cubicBezTo>
                  <a:pt x="1001" y="8"/>
                  <a:pt x="1001" y="8"/>
                  <a:pt x="1001" y="8"/>
                </a:cubicBezTo>
                <a:cubicBezTo>
                  <a:pt x="1004" y="8"/>
                  <a:pt x="1005" y="6"/>
                  <a:pt x="1005" y="4"/>
                </a:cubicBezTo>
                <a:cubicBezTo>
                  <a:pt x="1005" y="2"/>
                  <a:pt x="1004" y="0"/>
                  <a:pt x="1001" y="0"/>
                </a:cubicBezTo>
                <a:moveTo>
                  <a:pt x="1076" y="0"/>
                </a:moveTo>
                <a:cubicBezTo>
                  <a:pt x="1049" y="0"/>
                  <a:pt x="1049" y="0"/>
                  <a:pt x="1049" y="0"/>
                </a:cubicBezTo>
                <a:cubicBezTo>
                  <a:pt x="1047" y="0"/>
                  <a:pt x="1045" y="2"/>
                  <a:pt x="1045" y="4"/>
                </a:cubicBezTo>
                <a:cubicBezTo>
                  <a:pt x="1045" y="6"/>
                  <a:pt x="1047" y="8"/>
                  <a:pt x="1049" y="8"/>
                </a:cubicBezTo>
                <a:cubicBezTo>
                  <a:pt x="1069" y="8"/>
                  <a:pt x="1069" y="8"/>
                  <a:pt x="1069" y="8"/>
                </a:cubicBezTo>
                <a:cubicBezTo>
                  <a:pt x="1076" y="0"/>
                  <a:pt x="1076" y="0"/>
                  <a:pt x="1076" y="0"/>
                </a:cubicBezTo>
              </a:path>
            </a:pathLst>
          </a:cu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1241" name="Oval 74"/>
          <p:cNvSpPr>
            <a:spLocks noChangeArrowheads="1"/>
          </p:cNvSpPr>
          <p:nvPr/>
        </p:nvSpPr>
        <p:spPr bwMode="auto">
          <a:xfrm>
            <a:off x="2656568" y="2930782"/>
            <a:ext cx="484649" cy="484649"/>
          </a:xfrm>
          <a:prstGeom prst="ellipse">
            <a:avLst/>
          </a:pr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2745592" y="3060042"/>
            <a:ext cx="301030" cy="223346"/>
            <a:chOff x="2822806" y="3123101"/>
            <a:chExt cx="345382" cy="256251"/>
          </a:xfrm>
        </p:grpSpPr>
        <p:sp>
          <p:nvSpPr>
            <p:cNvPr id="51242" name="Freeform 75"/>
            <p:cNvSpPr>
              <a:spLocks noEditPoints="1"/>
            </p:cNvSpPr>
            <p:nvPr/>
          </p:nvSpPr>
          <p:spPr bwMode="auto">
            <a:xfrm>
              <a:off x="2822806" y="3123101"/>
              <a:ext cx="167120" cy="256251"/>
            </a:xfrm>
            <a:custGeom>
              <a:avLst/>
              <a:gdLst>
                <a:gd name="T0" fmla="*/ 96 w 96"/>
                <a:gd name="T1" fmla="*/ 96 h 148"/>
                <a:gd name="T2" fmla="*/ 83 w 96"/>
                <a:gd name="T3" fmla="*/ 134 h 148"/>
                <a:gd name="T4" fmla="*/ 48 w 96"/>
                <a:gd name="T5" fmla="*/ 148 h 148"/>
                <a:gd name="T6" fmla="*/ 13 w 96"/>
                <a:gd name="T7" fmla="*/ 133 h 148"/>
                <a:gd name="T8" fmla="*/ 0 w 96"/>
                <a:gd name="T9" fmla="*/ 94 h 148"/>
                <a:gd name="T10" fmla="*/ 0 w 96"/>
                <a:gd name="T11" fmla="*/ 72 h 148"/>
                <a:gd name="T12" fmla="*/ 0 w 96"/>
                <a:gd name="T13" fmla="*/ 47 h 148"/>
                <a:gd name="T14" fmla="*/ 14 w 96"/>
                <a:gd name="T15" fmla="*/ 14 h 148"/>
                <a:gd name="T16" fmla="*/ 48 w 96"/>
                <a:gd name="T17" fmla="*/ 0 h 148"/>
                <a:gd name="T18" fmla="*/ 82 w 96"/>
                <a:gd name="T19" fmla="*/ 14 h 148"/>
                <a:gd name="T20" fmla="*/ 96 w 96"/>
                <a:gd name="T21" fmla="*/ 49 h 148"/>
                <a:gd name="T22" fmla="*/ 96 w 96"/>
                <a:gd name="T23" fmla="*/ 96 h 148"/>
                <a:gd name="T24" fmla="*/ 82 w 96"/>
                <a:gd name="T25" fmla="*/ 95 h 148"/>
                <a:gd name="T26" fmla="*/ 82 w 96"/>
                <a:gd name="T27" fmla="*/ 75 h 148"/>
                <a:gd name="T28" fmla="*/ 82 w 96"/>
                <a:gd name="T29" fmla="*/ 50 h 148"/>
                <a:gd name="T30" fmla="*/ 72 w 96"/>
                <a:gd name="T31" fmla="*/ 24 h 148"/>
                <a:gd name="T32" fmla="*/ 48 w 96"/>
                <a:gd name="T33" fmla="*/ 14 h 148"/>
                <a:gd name="T34" fmla="*/ 24 w 96"/>
                <a:gd name="T35" fmla="*/ 24 h 148"/>
                <a:gd name="T36" fmla="*/ 15 w 96"/>
                <a:gd name="T37" fmla="*/ 50 h 148"/>
                <a:gd name="T38" fmla="*/ 15 w 96"/>
                <a:gd name="T39" fmla="*/ 71 h 148"/>
                <a:gd name="T40" fmla="*/ 15 w 96"/>
                <a:gd name="T41" fmla="*/ 97 h 148"/>
                <a:gd name="T42" fmla="*/ 24 w 96"/>
                <a:gd name="T43" fmla="*/ 124 h 148"/>
                <a:gd name="T44" fmla="*/ 48 w 96"/>
                <a:gd name="T45" fmla="*/ 134 h 148"/>
                <a:gd name="T46" fmla="*/ 64 w 96"/>
                <a:gd name="T47" fmla="*/ 130 h 148"/>
                <a:gd name="T48" fmla="*/ 76 w 96"/>
                <a:gd name="T49" fmla="*/ 120 h 148"/>
                <a:gd name="T50" fmla="*/ 80 w 96"/>
                <a:gd name="T51" fmla="*/ 108 h 148"/>
                <a:gd name="T52" fmla="*/ 82 w 96"/>
                <a:gd name="T53" fmla="*/ 95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6" h="148">
                  <a:moveTo>
                    <a:pt x="96" y="96"/>
                  </a:moveTo>
                  <a:cubicBezTo>
                    <a:pt x="96" y="112"/>
                    <a:pt x="92" y="124"/>
                    <a:pt x="83" y="134"/>
                  </a:cubicBezTo>
                  <a:cubicBezTo>
                    <a:pt x="74" y="143"/>
                    <a:pt x="63" y="148"/>
                    <a:pt x="48" y="148"/>
                  </a:cubicBezTo>
                  <a:cubicBezTo>
                    <a:pt x="34" y="148"/>
                    <a:pt x="22" y="143"/>
                    <a:pt x="13" y="133"/>
                  </a:cubicBezTo>
                  <a:cubicBezTo>
                    <a:pt x="5" y="124"/>
                    <a:pt x="0" y="111"/>
                    <a:pt x="0" y="94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34"/>
                    <a:pt x="5" y="23"/>
                    <a:pt x="14" y="14"/>
                  </a:cubicBezTo>
                  <a:cubicBezTo>
                    <a:pt x="24" y="5"/>
                    <a:pt x="35" y="0"/>
                    <a:pt x="48" y="0"/>
                  </a:cubicBezTo>
                  <a:cubicBezTo>
                    <a:pt x="62" y="0"/>
                    <a:pt x="73" y="5"/>
                    <a:pt x="82" y="14"/>
                  </a:cubicBezTo>
                  <a:cubicBezTo>
                    <a:pt x="92" y="23"/>
                    <a:pt x="96" y="35"/>
                    <a:pt x="96" y="49"/>
                  </a:cubicBezTo>
                  <a:lnTo>
                    <a:pt x="96" y="96"/>
                  </a:lnTo>
                  <a:close/>
                  <a:moveTo>
                    <a:pt x="82" y="95"/>
                  </a:moveTo>
                  <a:cubicBezTo>
                    <a:pt x="82" y="75"/>
                    <a:pt x="82" y="75"/>
                    <a:pt x="82" y="75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39"/>
                    <a:pt x="79" y="31"/>
                    <a:pt x="72" y="24"/>
                  </a:cubicBezTo>
                  <a:cubicBezTo>
                    <a:pt x="66" y="17"/>
                    <a:pt x="58" y="14"/>
                    <a:pt x="48" y="14"/>
                  </a:cubicBezTo>
                  <a:cubicBezTo>
                    <a:pt x="38" y="14"/>
                    <a:pt x="30" y="17"/>
                    <a:pt x="24" y="24"/>
                  </a:cubicBezTo>
                  <a:cubicBezTo>
                    <a:pt x="18" y="31"/>
                    <a:pt x="15" y="39"/>
                    <a:pt x="15" y="50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5" y="108"/>
                    <a:pt x="18" y="117"/>
                    <a:pt x="24" y="124"/>
                  </a:cubicBezTo>
                  <a:cubicBezTo>
                    <a:pt x="30" y="131"/>
                    <a:pt x="38" y="134"/>
                    <a:pt x="48" y="134"/>
                  </a:cubicBezTo>
                  <a:cubicBezTo>
                    <a:pt x="54" y="134"/>
                    <a:pt x="59" y="133"/>
                    <a:pt x="64" y="130"/>
                  </a:cubicBezTo>
                  <a:cubicBezTo>
                    <a:pt x="70" y="127"/>
                    <a:pt x="73" y="124"/>
                    <a:pt x="76" y="120"/>
                  </a:cubicBezTo>
                  <a:cubicBezTo>
                    <a:pt x="78" y="116"/>
                    <a:pt x="79" y="113"/>
                    <a:pt x="80" y="108"/>
                  </a:cubicBezTo>
                  <a:cubicBezTo>
                    <a:pt x="81" y="104"/>
                    <a:pt x="82" y="99"/>
                    <a:pt x="82" y="95"/>
                  </a:cubicBezTo>
                  <a:close/>
                </a:path>
              </a:pathLst>
            </a:custGeom>
            <a:gradFill flip="none" rotWithShape="0">
              <a:gsLst>
                <a:gs pos="0">
                  <a:schemeClr val="tx1"/>
                </a:gs>
                <a:gs pos="100000">
                  <a:schemeClr val="bg2"/>
                </a:gs>
              </a:gsLst>
              <a:lin ang="3600000" scaled="0"/>
              <a:tileRect/>
            </a:gradFill>
            <a:ln w="6350">
              <a:gradFill>
                <a:gsLst>
                  <a:gs pos="0">
                    <a:schemeClr val="tx1"/>
                  </a:gs>
                  <a:gs pos="100000">
                    <a:schemeClr val="bg2"/>
                  </a:gs>
                </a:gsLst>
                <a:lin ang="15000000" scaled="0"/>
              </a:gradFill>
            </a:ln>
            <a:effectLst>
              <a:outerShdw blurRad="190500" dist="101600" dir="2700000" algn="tl" rotWithShape="0">
                <a:srgbClr val="32522C">
                  <a:alpha val="20000"/>
                </a:srgb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51243" name="Freeform 76"/>
            <p:cNvSpPr>
              <a:spLocks/>
            </p:cNvSpPr>
            <p:nvPr/>
          </p:nvSpPr>
          <p:spPr bwMode="auto">
            <a:xfrm>
              <a:off x="3010817" y="3123101"/>
              <a:ext cx="157371" cy="256251"/>
            </a:xfrm>
            <a:custGeom>
              <a:avLst/>
              <a:gdLst>
                <a:gd name="T0" fmla="*/ 91 w 91"/>
                <a:gd name="T1" fmla="*/ 102 h 148"/>
                <a:gd name="T2" fmla="*/ 78 w 91"/>
                <a:gd name="T3" fmla="*/ 135 h 148"/>
                <a:gd name="T4" fmla="*/ 46 w 91"/>
                <a:gd name="T5" fmla="*/ 148 h 148"/>
                <a:gd name="T6" fmla="*/ 14 w 91"/>
                <a:gd name="T7" fmla="*/ 135 h 148"/>
                <a:gd name="T8" fmla="*/ 0 w 91"/>
                <a:gd name="T9" fmla="*/ 103 h 148"/>
                <a:gd name="T10" fmla="*/ 0 w 91"/>
                <a:gd name="T11" fmla="*/ 101 h 148"/>
                <a:gd name="T12" fmla="*/ 14 w 91"/>
                <a:gd name="T13" fmla="*/ 101 h 148"/>
                <a:gd name="T14" fmla="*/ 23 w 91"/>
                <a:gd name="T15" fmla="*/ 125 h 148"/>
                <a:gd name="T16" fmla="*/ 45 w 91"/>
                <a:gd name="T17" fmla="*/ 134 h 148"/>
                <a:gd name="T18" fmla="*/ 67 w 91"/>
                <a:gd name="T19" fmla="*/ 125 h 148"/>
                <a:gd name="T20" fmla="*/ 77 w 91"/>
                <a:gd name="T21" fmla="*/ 102 h 148"/>
                <a:gd name="T22" fmla="*/ 71 w 91"/>
                <a:gd name="T23" fmla="*/ 84 h 148"/>
                <a:gd name="T24" fmla="*/ 57 w 91"/>
                <a:gd name="T25" fmla="*/ 73 h 148"/>
                <a:gd name="T26" fmla="*/ 40 w 91"/>
                <a:gd name="T27" fmla="*/ 70 h 148"/>
                <a:gd name="T28" fmla="*/ 36 w 91"/>
                <a:gd name="T29" fmla="*/ 70 h 148"/>
                <a:gd name="T30" fmla="*/ 36 w 91"/>
                <a:gd name="T31" fmla="*/ 58 h 148"/>
                <a:gd name="T32" fmla="*/ 42 w 91"/>
                <a:gd name="T33" fmla="*/ 58 h 148"/>
                <a:gd name="T34" fmla="*/ 61 w 91"/>
                <a:gd name="T35" fmla="*/ 52 h 148"/>
                <a:gd name="T36" fmla="*/ 67 w 91"/>
                <a:gd name="T37" fmla="*/ 36 h 148"/>
                <a:gd name="T38" fmla="*/ 61 w 91"/>
                <a:gd name="T39" fmla="*/ 20 h 148"/>
                <a:gd name="T40" fmla="*/ 46 w 91"/>
                <a:gd name="T41" fmla="*/ 14 h 148"/>
                <a:gd name="T42" fmla="*/ 30 w 91"/>
                <a:gd name="T43" fmla="*/ 21 h 148"/>
                <a:gd name="T44" fmla="*/ 24 w 91"/>
                <a:gd name="T45" fmla="*/ 38 h 148"/>
                <a:gd name="T46" fmla="*/ 10 w 91"/>
                <a:gd name="T47" fmla="*/ 38 h 148"/>
                <a:gd name="T48" fmla="*/ 20 w 91"/>
                <a:gd name="T49" fmla="*/ 11 h 148"/>
                <a:gd name="T50" fmla="*/ 46 w 91"/>
                <a:gd name="T51" fmla="*/ 0 h 148"/>
                <a:gd name="T52" fmla="*/ 72 w 91"/>
                <a:gd name="T53" fmla="*/ 11 h 148"/>
                <a:gd name="T54" fmla="*/ 82 w 91"/>
                <a:gd name="T55" fmla="*/ 37 h 148"/>
                <a:gd name="T56" fmla="*/ 67 w 91"/>
                <a:gd name="T57" fmla="*/ 64 h 148"/>
                <a:gd name="T58" fmla="*/ 85 w 91"/>
                <a:gd name="T59" fmla="*/ 80 h 148"/>
                <a:gd name="T60" fmla="*/ 91 w 91"/>
                <a:gd name="T61" fmla="*/ 102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1" h="148">
                  <a:moveTo>
                    <a:pt x="91" y="102"/>
                  </a:moveTo>
                  <a:cubicBezTo>
                    <a:pt x="91" y="115"/>
                    <a:pt x="87" y="126"/>
                    <a:pt x="78" y="135"/>
                  </a:cubicBezTo>
                  <a:cubicBezTo>
                    <a:pt x="69" y="144"/>
                    <a:pt x="58" y="148"/>
                    <a:pt x="46" y="148"/>
                  </a:cubicBezTo>
                  <a:cubicBezTo>
                    <a:pt x="33" y="148"/>
                    <a:pt x="23" y="144"/>
                    <a:pt x="14" y="135"/>
                  </a:cubicBezTo>
                  <a:cubicBezTo>
                    <a:pt x="4" y="126"/>
                    <a:pt x="0" y="115"/>
                    <a:pt x="0" y="103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14" y="101"/>
                    <a:pt x="14" y="101"/>
                    <a:pt x="14" y="101"/>
                  </a:cubicBezTo>
                  <a:cubicBezTo>
                    <a:pt x="14" y="110"/>
                    <a:pt x="17" y="119"/>
                    <a:pt x="23" y="125"/>
                  </a:cubicBezTo>
                  <a:cubicBezTo>
                    <a:pt x="29" y="131"/>
                    <a:pt x="36" y="134"/>
                    <a:pt x="45" y="134"/>
                  </a:cubicBezTo>
                  <a:cubicBezTo>
                    <a:pt x="54" y="134"/>
                    <a:pt x="61" y="131"/>
                    <a:pt x="67" y="125"/>
                  </a:cubicBezTo>
                  <a:cubicBezTo>
                    <a:pt x="74" y="119"/>
                    <a:pt x="77" y="111"/>
                    <a:pt x="77" y="102"/>
                  </a:cubicBezTo>
                  <a:cubicBezTo>
                    <a:pt x="77" y="96"/>
                    <a:pt x="75" y="90"/>
                    <a:pt x="71" y="84"/>
                  </a:cubicBezTo>
                  <a:cubicBezTo>
                    <a:pt x="67" y="78"/>
                    <a:pt x="62" y="75"/>
                    <a:pt x="57" y="73"/>
                  </a:cubicBezTo>
                  <a:cubicBezTo>
                    <a:pt x="51" y="71"/>
                    <a:pt x="46" y="70"/>
                    <a:pt x="40" y="70"/>
                  </a:cubicBezTo>
                  <a:cubicBezTo>
                    <a:pt x="36" y="70"/>
                    <a:pt x="36" y="70"/>
                    <a:pt x="36" y="70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50" y="58"/>
                    <a:pt x="56" y="56"/>
                    <a:pt x="61" y="52"/>
                  </a:cubicBezTo>
                  <a:cubicBezTo>
                    <a:pt x="65" y="48"/>
                    <a:pt x="67" y="42"/>
                    <a:pt x="67" y="36"/>
                  </a:cubicBezTo>
                  <a:cubicBezTo>
                    <a:pt x="67" y="29"/>
                    <a:pt x="65" y="24"/>
                    <a:pt x="61" y="20"/>
                  </a:cubicBezTo>
                  <a:cubicBezTo>
                    <a:pt x="57" y="16"/>
                    <a:pt x="52" y="14"/>
                    <a:pt x="46" y="14"/>
                  </a:cubicBezTo>
                  <a:cubicBezTo>
                    <a:pt x="39" y="14"/>
                    <a:pt x="34" y="16"/>
                    <a:pt x="30" y="21"/>
                  </a:cubicBezTo>
                  <a:cubicBezTo>
                    <a:pt x="26" y="25"/>
                    <a:pt x="24" y="31"/>
                    <a:pt x="24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27"/>
                    <a:pt x="13" y="18"/>
                    <a:pt x="20" y="11"/>
                  </a:cubicBezTo>
                  <a:cubicBezTo>
                    <a:pt x="27" y="4"/>
                    <a:pt x="35" y="0"/>
                    <a:pt x="46" y="0"/>
                  </a:cubicBezTo>
                  <a:cubicBezTo>
                    <a:pt x="56" y="0"/>
                    <a:pt x="65" y="4"/>
                    <a:pt x="72" y="11"/>
                  </a:cubicBezTo>
                  <a:cubicBezTo>
                    <a:pt x="79" y="18"/>
                    <a:pt x="82" y="26"/>
                    <a:pt x="82" y="37"/>
                  </a:cubicBezTo>
                  <a:cubicBezTo>
                    <a:pt x="82" y="47"/>
                    <a:pt x="77" y="56"/>
                    <a:pt x="67" y="64"/>
                  </a:cubicBezTo>
                  <a:cubicBezTo>
                    <a:pt x="75" y="67"/>
                    <a:pt x="81" y="73"/>
                    <a:pt x="85" y="80"/>
                  </a:cubicBezTo>
                  <a:cubicBezTo>
                    <a:pt x="89" y="86"/>
                    <a:pt x="91" y="94"/>
                    <a:pt x="91" y="102"/>
                  </a:cubicBezTo>
                  <a:close/>
                </a:path>
              </a:pathLst>
            </a:custGeom>
            <a:gradFill flip="none" rotWithShape="0">
              <a:gsLst>
                <a:gs pos="0">
                  <a:schemeClr val="tx1"/>
                </a:gs>
                <a:gs pos="100000">
                  <a:schemeClr val="bg2"/>
                </a:gs>
              </a:gsLst>
              <a:lin ang="3600000" scaled="0"/>
              <a:tileRect/>
            </a:gradFill>
            <a:ln w="6350">
              <a:gradFill>
                <a:gsLst>
                  <a:gs pos="0">
                    <a:schemeClr val="tx1"/>
                  </a:gs>
                  <a:gs pos="100000">
                    <a:schemeClr val="bg2"/>
                  </a:gs>
                </a:gsLst>
                <a:lin ang="15000000" scaled="0"/>
              </a:gradFill>
            </a:ln>
            <a:effectLst>
              <a:outerShdw blurRad="190500" dist="101600" dir="2700000" algn="tl" rotWithShape="0">
                <a:srgbClr val="32522C">
                  <a:alpha val="20000"/>
                </a:srgb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" name="Freeform 6"/>
          <p:cNvSpPr>
            <a:spLocks/>
          </p:cNvSpPr>
          <p:nvPr/>
        </p:nvSpPr>
        <p:spPr bwMode="auto">
          <a:xfrm>
            <a:off x="3155144" y="3734377"/>
            <a:ext cx="3522063" cy="914985"/>
          </a:xfrm>
          <a:custGeom>
            <a:avLst/>
            <a:gdLst>
              <a:gd name="T0" fmla="*/ 0 w 2529"/>
              <a:gd name="T1" fmla="*/ 0 h 657"/>
              <a:gd name="T2" fmla="*/ 2190 w 2529"/>
              <a:gd name="T3" fmla="*/ 0 h 657"/>
              <a:gd name="T4" fmla="*/ 2529 w 2529"/>
              <a:gd name="T5" fmla="*/ 332 h 657"/>
              <a:gd name="T6" fmla="*/ 2191 w 2529"/>
              <a:gd name="T7" fmla="*/ 657 h 657"/>
              <a:gd name="T8" fmla="*/ 665 w 2529"/>
              <a:gd name="T9" fmla="*/ 657 h 657"/>
              <a:gd name="T10" fmla="*/ 0 w 2529"/>
              <a:gd name="T11" fmla="*/ 0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29" h="657">
                <a:moveTo>
                  <a:pt x="0" y="0"/>
                </a:moveTo>
                <a:lnTo>
                  <a:pt x="2190" y="0"/>
                </a:lnTo>
                <a:lnTo>
                  <a:pt x="2529" y="332"/>
                </a:lnTo>
                <a:lnTo>
                  <a:pt x="2191" y="657"/>
                </a:lnTo>
                <a:lnTo>
                  <a:pt x="665" y="657"/>
                </a:ln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" name="Freeform 7"/>
          <p:cNvSpPr>
            <a:spLocks/>
          </p:cNvSpPr>
          <p:nvPr/>
        </p:nvSpPr>
        <p:spPr bwMode="auto">
          <a:xfrm>
            <a:off x="3155144" y="3734377"/>
            <a:ext cx="3522063" cy="914985"/>
          </a:xfrm>
          <a:custGeom>
            <a:avLst/>
            <a:gdLst>
              <a:gd name="T0" fmla="*/ 0 w 2529"/>
              <a:gd name="T1" fmla="*/ 0 h 657"/>
              <a:gd name="T2" fmla="*/ 2190 w 2529"/>
              <a:gd name="T3" fmla="*/ 0 h 657"/>
              <a:gd name="T4" fmla="*/ 2529 w 2529"/>
              <a:gd name="T5" fmla="*/ 332 h 657"/>
              <a:gd name="T6" fmla="*/ 2191 w 2529"/>
              <a:gd name="T7" fmla="*/ 657 h 657"/>
              <a:gd name="T8" fmla="*/ 665 w 2529"/>
              <a:gd name="T9" fmla="*/ 657 h 657"/>
              <a:gd name="T10" fmla="*/ 0 w 2529"/>
              <a:gd name="T11" fmla="*/ 0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29" h="657">
                <a:moveTo>
                  <a:pt x="0" y="0"/>
                </a:moveTo>
                <a:lnTo>
                  <a:pt x="2190" y="0"/>
                </a:lnTo>
                <a:lnTo>
                  <a:pt x="2529" y="332"/>
                </a:lnTo>
                <a:lnTo>
                  <a:pt x="2191" y="657"/>
                </a:lnTo>
                <a:lnTo>
                  <a:pt x="665" y="657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" name="Freeform 9"/>
          <p:cNvSpPr>
            <a:spLocks noEditPoints="1"/>
          </p:cNvSpPr>
          <p:nvPr/>
        </p:nvSpPr>
        <p:spPr bwMode="auto">
          <a:xfrm>
            <a:off x="4139762" y="4556053"/>
            <a:ext cx="1910744" cy="13927"/>
          </a:xfrm>
          <a:custGeom>
            <a:avLst/>
            <a:gdLst>
              <a:gd name="T0" fmla="*/ 4 w 1102"/>
              <a:gd name="T1" fmla="*/ 0 h 8"/>
              <a:gd name="T2" fmla="*/ 4 w 1102"/>
              <a:gd name="T3" fmla="*/ 8 h 8"/>
              <a:gd name="T4" fmla="*/ 55 w 1102"/>
              <a:gd name="T5" fmla="*/ 4 h 8"/>
              <a:gd name="T6" fmla="*/ 146 w 1102"/>
              <a:gd name="T7" fmla="*/ 0 h 8"/>
              <a:gd name="T8" fmla="*/ 95 w 1102"/>
              <a:gd name="T9" fmla="*/ 4 h 8"/>
              <a:gd name="T10" fmla="*/ 146 w 1102"/>
              <a:gd name="T11" fmla="*/ 8 h 8"/>
              <a:gd name="T12" fmla="*/ 146 w 1102"/>
              <a:gd name="T13" fmla="*/ 0 h 8"/>
              <a:gd name="T14" fmla="*/ 194 w 1102"/>
              <a:gd name="T15" fmla="*/ 0 h 8"/>
              <a:gd name="T16" fmla="*/ 194 w 1102"/>
              <a:gd name="T17" fmla="*/ 8 h 8"/>
              <a:gd name="T18" fmla="*/ 246 w 1102"/>
              <a:gd name="T19" fmla="*/ 4 h 8"/>
              <a:gd name="T20" fmla="*/ 337 w 1102"/>
              <a:gd name="T21" fmla="*/ 0 h 8"/>
              <a:gd name="T22" fmla="*/ 285 w 1102"/>
              <a:gd name="T23" fmla="*/ 4 h 8"/>
              <a:gd name="T24" fmla="*/ 337 w 1102"/>
              <a:gd name="T25" fmla="*/ 8 h 8"/>
              <a:gd name="T26" fmla="*/ 337 w 1102"/>
              <a:gd name="T27" fmla="*/ 0 h 8"/>
              <a:gd name="T28" fmla="*/ 384 w 1102"/>
              <a:gd name="T29" fmla="*/ 0 h 8"/>
              <a:gd name="T30" fmla="*/ 384 w 1102"/>
              <a:gd name="T31" fmla="*/ 8 h 8"/>
              <a:gd name="T32" fmla="*/ 436 w 1102"/>
              <a:gd name="T33" fmla="*/ 4 h 8"/>
              <a:gd name="T34" fmla="*/ 527 w 1102"/>
              <a:gd name="T35" fmla="*/ 0 h 8"/>
              <a:gd name="T36" fmla="*/ 476 w 1102"/>
              <a:gd name="T37" fmla="*/ 4 h 8"/>
              <a:gd name="T38" fmla="*/ 527 w 1102"/>
              <a:gd name="T39" fmla="*/ 8 h 8"/>
              <a:gd name="T40" fmla="*/ 527 w 1102"/>
              <a:gd name="T41" fmla="*/ 0 h 8"/>
              <a:gd name="T42" fmla="*/ 575 w 1102"/>
              <a:gd name="T43" fmla="*/ 0 h 8"/>
              <a:gd name="T44" fmla="*/ 575 w 1102"/>
              <a:gd name="T45" fmla="*/ 8 h 8"/>
              <a:gd name="T46" fmla="*/ 626 w 1102"/>
              <a:gd name="T47" fmla="*/ 4 h 8"/>
              <a:gd name="T48" fmla="*/ 718 w 1102"/>
              <a:gd name="T49" fmla="*/ 0 h 8"/>
              <a:gd name="T50" fmla="*/ 666 w 1102"/>
              <a:gd name="T51" fmla="*/ 4 h 8"/>
              <a:gd name="T52" fmla="*/ 718 w 1102"/>
              <a:gd name="T53" fmla="*/ 8 h 8"/>
              <a:gd name="T54" fmla="*/ 718 w 1102"/>
              <a:gd name="T55" fmla="*/ 0 h 8"/>
              <a:gd name="T56" fmla="*/ 765 w 1102"/>
              <a:gd name="T57" fmla="*/ 0 h 8"/>
              <a:gd name="T58" fmla="*/ 765 w 1102"/>
              <a:gd name="T59" fmla="*/ 8 h 8"/>
              <a:gd name="T60" fmla="*/ 817 w 1102"/>
              <a:gd name="T61" fmla="*/ 4 h 8"/>
              <a:gd name="T62" fmla="*/ 908 w 1102"/>
              <a:gd name="T63" fmla="*/ 0 h 8"/>
              <a:gd name="T64" fmla="*/ 856 w 1102"/>
              <a:gd name="T65" fmla="*/ 4 h 8"/>
              <a:gd name="T66" fmla="*/ 908 w 1102"/>
              <a:gd name="T67" fmla="*/ 8 h 8"/>
              <a:gd name="T68" fmla="*/ 908 w 1102"/>
              <a:gd name="T69" fmla="*/ 0 h 8"/>
              <a:gd name="T70" fmla="*/ 956 w 1102"/>
              <a:gd name="T71" fmla="*/ 0 h 8"/>
              <a:gd name="T72" fmla="*/ 956 w 1102"/>
              <a:gd name="T73" fmla="*/ 8 h 8"/>
              <a:gd name="T74" fmla="*/ 1007 w 1102"/>
              <a:gd name="T75" fmla="*/ 4 h 8"/>
              <a:gd name="T76" fmla="*/ 1098 w 1102"/>
              <a:gd name="T77" fmla="*/ 0 h 8"/>
              <a:gd name="T78" fmla="*/ 1047 w 1102"/>
              <a:gd name="T79" fmla="*/ 4 h 8"/>
              <a:gd name="T80" fmla="*/ 1098 w 1102"/>
              <a:gd name="T81" fmla="*/ 8 h 8"/>
              <a:gd name="T82" fmla="*/ 1098 w 1102"/>
              <a:gd name="T83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102" h="8">
                <a:moveTo>
                  <a:pt x="51" y="0"/>
                </a:moveTo>
                <a:cubicBezTo>
                  <a:pt x="4" y="0"/>
                  <a:pt x="4" y="0"/>
                  <a:pt x="4" y="0"/>
                </a:cubicBezTo>
                <a:cubicBezTo>
                  <a:pt x="1" y="0"/>
                  <a:pt x="0" y="2"/>
                  <a:pt x="0" y="4"/>
                </a:cubicBezTo>
                <a:cubicBezTo>
                  <a:pt x="0" y="6"/>
                  <a:pt x="1" y="8"/>
                  <a:pt x="4" y="8"/>
                </a:cubicBezTo>
                <a:cubicBezTo>
                  <a:pt x="51" y="8"/>
                  <a:pt x="51" y="8"/>
                  <a:pt x="51" y="8"/>
                </a:cubicBezTo>
                <a:cubicBezTo>
                  <a:pt x="53" y="8"/>
                  <a:pt x="55" y="6"/>
                  <a:pt x="55" y="4"/>
                </a:cubicBezTo>
                <a:cubicBezTo>
                  <a:pt x="55" y="2"/>
                  <a:pt x="53" y="0"/>
                  <a:pt x="51" y="0"/>
                </a:cubicBezTo>
                <a:moveTo>
                  <a:pt x="146" y="0"/>
                </a:moveTo>
                <a:cubicBezTo>
                  <a:pt x="99" y="0"/>
                  <a:pt x="99" y="0"/>
                  <a:pt x="99" y="0"/>
                </a:cubicBezTo>
                <a:cubicBezTo>
                  <a:pt x="97" y="0"/>
                  <a:pt x="95" y="2"/>
                  <a:pt x="95" y="4"/>
                </a:cubicBezTo>
                <a:cubicBezTo>
                  <a:pt x="95" y="6"/>
                  <a:pt x="97" y="8"/>
                  <a:pt x="99" y="8"/>
                </a:cubicBezTo>
                <a:cubicBezTo>
                  <a:pt x="146" y="8"/>
                  <a:pt x="146" y="8"/>
                  <a:pt x="146" y="8"/>
                </a:cubicBezTo>
                <a:cubicBezTo>
                  <a:pt x="149" y="8"/>
                  <a:pt x="150" y="6"/>
                  <a:pt x="150" y="4"/>
                </a:cubicBezTo>
                <a:cubicBezTo>
                  <a:pt x="150" y="2"/>
                  <a:pt x="149" y="0"/>
                  <a:pt x="146" y="0"/>
                </a:cubicBezTo>
                <a:moveTo>
                  <a:pt x="242" y="0"/>
                </a:moveTo>
                <a:cubicBezTo>
                  <a:pt x="194" y="0"/>
                  <a:pt x="194" y="0"/>
                  <a:pt x="194" y="0"/>
                </a:cubicBezTo>
                <a:cubicBezTo>
                  <a:pt x="192" y="0"/>
                  <a:pt x="190" y="2"/>
                  <a:pt x="190" y="4"/>
                </a:cubicBezTo>
                <a:cubicBezTo>
                  <a:pt x="190" y="6"/>
                  <a:pt x="192" y="8"/>
                  <a:pt x="194" y="8"/>
                </a:cubicBezTo>
                <a:cubicBezTo>
                  <a:pt x="242" y="8"/>
                  <a:pt x="242" y="8"/>
                  <a:pt x="242" y="8"/>
                </a:cubicBezTo>
                <a:cubicBezTo>
                  <a:pt x="244" y="8"/>
                  <a:pt x="246" y="6"/>
                  <a:pt x="246" y="4"/>
                </a:cubicBezTo>
                <a:cubicBezTo>
                  <a:pt x="246" y="2"/>
                  <a:pt x="244" y="0"/>
                  <a:pt x="242" y="0"/>
                </a:cubicBezTo>
                <a:moveTo>
                  <a:pt x="337" y="0"/>
                </a:moveTo>
                <a:cubicBezTo>
                  <a:pt x="289" y="0"/>
                  <a:pt x="289" y="0"/>
                  <a:pt x="289" y="0"/>
                </a:cubicBezTo>
                <a:cubicBezTo>
                  <a:pt x="287" y="0"/>
                  <a:pt x="285" y="2"/>
                  <a:pt x="285" y="4"/>
                </a:cubicBezTo>
                <a:cubicBezTo>
                  <a:pt x="285" y="6"/>
                  <a:pt x="287" y="8"/>
                  <a:pt x="289" y="8"/>
                </a:cubicBezTo>
                <a:cubicBezTo>
                  <a:pt x="337" y="8"/>
                  <a:pt x="337" y="8"/>
                  <a:pt x="337" y="8"/>
                </a:cubicBezTo>
                <a:cubicBezTo>
                  <a:pt x="339" y="8"/>
                  <a:pt x="341" y="6"/>
                  <a:pt x="341" y="4"/>
                </a:cubicBezTo>
                <a:cubicBezTo>
                  <a:pt x="341" y="2"/>
                  <a:pt x="339" y="0"/>
                  <a:pt x="337" y="0"/>
                </a:cubicBezTo>
                <a:moveTo>
                  <a:pt x="432" y="0"/>
                </a:moveTo>
                <a:cubicBezTo>
                  <a:pt x="384" y="0"/>
                  <a:pt x="384" y="0"/>
                  <a:pt x="384" y="0"/>
                </a:cubicBezTo>
                <a:cubicBezTo>
                  <a:pt x="382" y="0"/>
                  <a:pt x="380" y="2"/>
                  <a:pt x="380" y="4"/>
                </a:cubicBezTo>
                <a:cubicBezTo>
                  <a:pt x="380" y="6"/>
                  <a:pt x="382" y="8"/>
                  <a:pt x="384" y="8"/>
                </a:cubicBezTo>
                <a:cubicBezTo>
                  <a:pt x="432" y="8"/>
                  <a:pt x="432" y="8"/>
                  <a:pt x="432" y="8"/>
                </a:cubicBezTo>
                <a:cubicBezTo>
                  <a:pt x="434" y="8"/>
                  <a:pt x="436" y="6"/>
                  <a:pt x="436" y="4"/>
                </a:cubicBezTo>
                <a:cubicBezTo>
                  <a:pt x="436" y="2"/>
                  <a:pt x="434" y="0"/>
                  <a:pt x="432" y="0"/>
                </a:cubicBezTo>
                <a:moveTo>
                  <a:pt x="527" y="0"/>
                </a:moveTo>
                <a:cubicBezTo>
                  <a:pt x="480" y="0"/>
                  <a:pt x="480" y="0"/>
                  <a:pt x="480" y="0"/>
                </a:cubicBezTo>
                <a:cubicBezTo>
                  <a:pt x="477" y="0"/>
                  <a:pt x="476" y="2"/>
                  <a:pt x="476" y="4"/>
                </a:cubicBezTo>
                <a:cubicBezTo>
                  <a:pt x="476" y="6"/>
                  <a:pt x="477" y="8"/>
                  <a:pt x="480" y="8"/>
                </a:cubicBezTo>
                <a:cubicBezTo>
                  <a:pt x="527" y="8"/>
                  <a:pt x="527" y="8"/>
                  <a:pt x="527" y="8"/>
                </a:cubicBezTo>
                <a:cubicBezTo>
                  <a:pt x="529" y="8"/>
                  <a:pt x="531" y="6"/>
                  <a:pt x="531" y="4"/>
                </a:cubicBezTo>
                <a:cubicBezTo>
                  <a:pt x="531" y="2"/>
                  <a:pt x="529" y="0"/>
                  <a:pt x="527" y="0"/>
                </a:cubicBezTo>
                <a:moveTo>
                  <a:pt x="622" y="0"/>
                </a:moveTo>
                <a:cubicBezTo>
                  <a:pt x="575" y="0"/>
                  <a:pt x="575" y="0"/>
                  <a:pt x="575" y="0"/>
                </a:cubicBezTo>
                <a:cubicBezTo>
                  <a:pt x="573" y="0"/>
                  <a:pt x="571" y="2"/>
                  <a:pt x="571" y="4"/>
                </a:cubicBezTo>
                <a:cubicBezTo>
                  <a:pt x="571" y="6"/>
                  <a:pt x="573" y="8"/>
                  <a:pt x="575" y="8"/>
                </a:cubicBezTo>
                <a:cubicBezTo>
                  <a:pt x="622" y="8"/>
                  <a:pt x="622" y="8"/>
                  <a:pt x="622" y="8"/>
                </a:cubicBezTo>
                <a:cubicBezTo>
                  <a:pt x="625" y="8"/>
                  <a:pt x="626" y="6"/>
                  <a:pt x="626" y="4"/>
                </a:cubicBezTo>
                <a:cubicBezTo>
                  <a:pt x="626" y="2"/>
                  <a:pt x="625" y="0"/>
                  <a:pt x="622" y="0"/>
                </a:cubicBezTo>
                <a:moveTo>
                  <a:pt x="718" y="0"/>
                </a:moveTo>
                <a:cubicBezTo>
                  <a:pt x="670" y="0"/>
                  <a:pt x="670" y="0"/>
                  <a:pt x="670" y="0"/>
                </a:cubicBezTo>
                <a:cubicBezTo>
                  <a:pt x="668" y="0"/>
                  <a:pt x="666" y="2"/>
                  <a:pt x="666" y="4"/>
                </a:cubicBezTo>
                <a:cubicBezTo>
                  <a:pt x="666" y="6"/>
                  <a:pt x="668" y="8"/>
                  <a:pt x="670" y="8"/>
                </a:cubicBezTo>
                <a:cubicBezTo>
                  <a:pt x="718" y="8"/>
                  <a:pt x="718" y="8"/>
                  <a:pt x="718" y="8"/>
                </a:cubicBezTo>
                <a:cubicBezTo>
                  <a:pt x="720" y="8"/>
                  <a:pt x="722" y="6"/>
                  <a:pt x="722" y="4"/>
                </a:cubicBezTo>
                <a:cubicBezTo>
                  <a:pt x="722" y="2"/>
                  <a:pt x="720" y="0"/>
                  <a:pt x="718" y="0"/>
                </a:cubicBezTo>
                <a:moveTo>
                  <a:pt x="813" y="0"/>
                </a:moveTo>
                <a:cubicBezTo>
                  <a:pt x="765" y="0"/>
                  <a:pt x="765" y="0"/>
                  <a:pt x="765" y="0"/>
                </a:cubicBezTo>
                <a:cubicBezTo>
                  <a:pt x="763" y="0"/>
                  <a:pt x="761" y="2"/>
                  <a:pt x="761" y="4"/>
                </a:cubicBezTo>
                <a:cubicBezTo>
                  <a:pt x="761" y="6"/>
                  <a:pt x="763" y="8"/>
                  <a:pt x="765" y="8"/>
                </a:cubicBezTo>
                <a:cubicBezTo>
                  <a:pt x="813" y="8"/>
                  <a:pt x="813" y="8"/>
                  <a:pt x="813" y="8"/>
                </a:cubicBezTo>
                <a:cubicBezTo>
                  <a:pt x="815" y="8"/>
                  <a:pt x="817" y="6"/>
                  <a:pt x="817" y="4"/>
                </a:cubicBezTo>
                <a:cubicBezTo>
                  <a:pt x="817" y="2"/>
                  <a:pt x="815" y="0"/>
                  <a:pt x="813" y="0"/>
                </a:cubicBezTo>
                <a:moveTo>
                  <a:pt x="908" y="0"/>
                </a:moveTo>
                <a:cubicBezTo>
                  <a:pt x="860" y="0"/>
                  <a:pt x="860" y="0"/>
                  <a:pt x="860" y="0"/>
                </a:cubicBezTo>
                <a:cubicBezTo>
                  <a:pt x="858" y="0"/>
                  <a:pt x="856" y="2"/>
                  <a:pt x="856" y="4"/>
                </a:cubicBezTo>
                <a:cubicBezTo>
                  <a:pt x="856" y="6"/>
                  <a:pt x="858" y="8"/>
                  <a:pt x="860" y="8"/>
                </a:cubicBezTo>
                <a:cubicBezTo>
                  <a:pt x="908" y="8"/>
                  <a:pt x="908" y="8"/>
                  <a:pt x="908" y="8"/>
                </a:cubicBezTo>
                <a:cubicBezTo>
                  <a:pt x="910" y="8"/>
                  <a:pt x="912" y="6"/>
                  <a:pt x="912" y="4"/>
                </a:cubicBezTo>
                <a:cubicBezTo>
                  <a:pt x="912" y="2"/>
                  <a:pt x="910" y="0"/>
                  <a:pt x="908" y="0"/>
                </a:cubicBezTo>
                <a:moveTo>
                  <a:pt x="1003" y="0"/>
                </a:moveTo>
                <a:cubicBezTo>
                  <a:pt x="956" y="0"/>
                  <a:pt x="956" y="0"/>
                  <a:pt x="956" y="0"/>
                </a:cubicBezTo>
                <a:cubicBezTo>
                  <a:pt x="953" y="0"/>
                  <a:pt x="952" y="2"/>
                  <a:pt x="952" y="4"/>
                </a:cubicBezTo>
                <a:cubicBezTo>
                  <a:pt x="952" y="6"/>
                  <a:pt x="953" y="8"/>
                  <a:pt x="956" y="8"/>
                </a:cubicBezTo>
                <a:cubicBezTo>
                  <a:pt x="1003" y="8"/>
                  <a:pt x="1003" y="8"/>
                  <a:pt x="1003" y="8"/>
                </a:cubicBezTo>
                <a:cubicBezTo>
                  <a:pt x="1005" y="8"/>
                  <a:pt x="1007" y="6"/>
                  <a:pt x="1007" y="4"/>
                </a:cubicBezTo>
                <a:cubicBezTo>
                  <a:pt x="1007" y="2"/>
                  <a:pt x="1005" y="0"/>
                  <a:pt x="1003" y="0"/>
                </a:cubicBezTo>
                <a:moveTo>
                  <a:pt x="1098" y="0"/>
                </a:moveTo>
                <a:cubicBezTo>
                  <a:pt x="1051" y="0"/>
                  <a:pt x="1051" y="0"/>
                  <a:pt x="1051" y="0"/>
                </a:cubicBezTo>
                <a:cubicBezTo>
                  <a:pt x="1049" y="0"/>
                  <a:pt x="1047" y="2"/>
                  <a:pt x="1047" y="4"/>
                </a:cubicBezTo>
                <a:cubicBezTo>
                  <a:pt x="1047" y="6"/>
                  <a:pt x="1049" y="8"/>
                  <a:pt x="1051" y="8"/>
                </a:cubicBezTo>
                <a:cubicBezTo>
                  <a:pt x="1098" y="8"/>
                  <a:pt x="1098" y="8"/>
                  <a:pt x="1098" y="8"/>
                </a:cubicBezTo>
                <a:cubicBezTo>
                  <a:pt x="1101" y="8"/>
                  <a:pt x="1102" y="6"/>
                  <a:pt x="1102" y="4"/>
                </a:cubicBezTo>
                <a:cubicBezTo>
                  <a:pt x="1102" y="2"/>
                  <a:pt x="1101" y="0"/>
                  <a:pt x="1098" y="0"/>
                </a:cubicBezTo>
              </a:path>
            </a:pathLst>
          </a:custGeom>
          <a:gradFill flip="none" rotWithShape="0"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>
            <a:off x="3974034" y="4556053"/>
            <a:ext cx="27853" cy="13927"/>
          </a:xfrm>
          <a:custGeom>
            <a:avLst/>
            <a:gdLst>
              <a:gd name="T0" fmla="*/ 8 w 16"/>
              <a:gd name="T1" fmla="*/ 0 h 8"/>
              <a:gd name="T2" fmla="*/ 4 w 16"/>
              <a:gd name="T3" fmla="*/ 0 h 8"/>
              <a:gd name="T4" fmla="*/ 0 w 16"/>
              <a:gd name="T5" fmla="*/ 4 h 8"/>
              <a:gd name="T6" fmla="*/ 4 w 16"/>
              <a:gd name="T7" fmla="*/ 8 h 8"/>
              <a:gd name="T8" fmla="*/ 16 w 16"/>
              <a:gd name="T9" fmla="*/ 8 h 8"/>
              <a:gd name="T10" fmla="*/ 8 w 16"/>
              <a:gd name="T1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8">
                <a:moveTo>
                  <a:pt x="8" y="0"/>
                </a:move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6"/>
                  <a:pt x="2" y="8"/>
                  <a:pt x="4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8" y="0"/>
                  <a:pt x="8" y="0"/>
                  <a:pt x="8" y="0"/>
                </a:cubicBezTo>
              </a:path>
            </a:pathLst>
          </a:custGeom>
          <a:gradFill flip="none" rotWithShape="0">
            <a:gsLst>
              <a:gs pos="0">
                <a:srgbClr val="73A276"/>
              </a:gs>
              <a:gs pos="100000">
                <a:schemeClr val="accent5">
                  <a:lumMod val="80000"/>
                </a:schemeClr>
              </a:gs>
            </a:gsLst>
            <a:lin ang="13500000" scaled="1"/>
            <a:tileRect/>
          </a:gradFill>
          <a:ln w="3175">
            <a:gradFill>
              <a:gsLst>
                <a:gs pos="0">
                  <a:srgbClr val="73A276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</a:ln>
          <a:effectLst>
            <a:innerShdw blurRad="254000">
              <a:prstClr val="black">
                <a:alpha val="5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9" name="Freeform 11"/>
          <p:cNvSpPr>
            <a:spLocks/>
          </p:cNvSpPr>
          <p:nvPr/>
        </p:nvSpPr>
        <p:spPr bwMode="auto">
          <a:xfrm>
            <a:off x="3987961" y="4556053"/>
            <a:ext cx="83560" cy="13927"/>
          </a:xfrm>
          <a:custGeom>
            <a:avLst/>
            <a:gdLst>
              <a:gd name="T0" fmla="*/ 44 w 48"/>
              <a:gd name="T1" fmla="*/ 0 h 8"/>
              <a:gd name="T2" fmla="*/ 0 w 48"/>
              <a:gd name="T3" fmla="*/ 0 h 8"/>
              <a:gd name="T4" fmla="*/ 8 w 48"/>
              <a:gd name="T5" fmla="*/ 8 h 8"/>
              <a:gd name="T6" fmla="*/ 44 w 48"/>
              <a:gd name="T7" fmla="*/ 8 h 8"/>
              <a:gd name="T8" fmla="*/ 48 w 48"/>
              <a:gd name="T9" fmla="*/ 4 h 8"/>
              <a:gd name="T10" fmla="*/ 44 w 48"/>
              <a:gd name="T11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8">
                <a:moveTo>
                  <a:pt x="44" y="0"/>
                </a:moveTo>
                <a:cubicBezTo>
                  <a:pt x="0" y="0"/>
                  <a:pt x="0" y="0"/>
                  <a:pt x="0" y="0"/>
                </a:cubicBezTo>
                <a:cubicBezTo>
                  <a:pt x="8" y="8"/>
                  <a:pt x="8" y="8"/>
                  <a:pt x="8" y="8"/>
                </a:cubicBezTo>
                <a:cubicBezTo>
                  <a:pt x="44" y="8"/>
                  <a:pt x="44" y="8"/>
                  <a:pt x="44" y="8"/>
                </a:cubicBezTo>
                <a:cubicBezTo>
                  <a:pt x="46" y="8"/>
                  <a:pt x="48" y="6"/>
                  <a:pt x="48" y="4"/>
                </a:cubicBezTo>
                <a:cubicBezTo>
                  <a:pt x="48" y="2"/>
                  <a:pt x="46" y="0"/>
                  <a:pt x="44" y="0"/>
                </a:cubicBezTo>
              </a:path>
            </a:pathLst>
          </a:custGeom>
          <a:gradFill flip="none" rotWithShape="0">
            <a:gsLst>
              <a:gs pos="0">
                <a:srgbClr val="73A276"/>
              </a:gs>
              <a:gs pos="100000">
                <a:schemeClr val="accent5">
                  <a:lumMod val="80000"/>
                </a:schemeClr>
              </a:gs>
            </a:gsLst>
            <a:lin ang="13500000" scaled="1"/>
            <a:tileRect/>
          </a:gradFill>
          <a:ln w="3175">
            <a:gradFill>
              <a:gsLst>
                <a:gs pos="0">
                  <a:srgbClr val="73A276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</a:ln>
          <a:effectLst>
            <a:innerShdw blurRad="254000">
              <a:prstClr val="black">
                <a:alpha val="5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1" name="Freeform 13"/>
          <p:cNvSpPr>
            <a:spLocks/>
          </p:cNvSpPr>
          <p:nvPr/>
        </p:nvSpPr>
        <p:spPr bwMode="auto">
          <a:xfrm>
            <a:off x="6120140" y="4525414"/>
            <a:ext cx="84952" cy="44565"/>
          </a:xfrm>
          <a:custGeom>
            <a:avLst/>
            <a:gdLst>
              <a:gd name="T0" fmla="*/ 45 w 49"/>
              <a:gd name="T1" fmla="*/ 0 h 25"/>
              <a:gd name="T2" fmla="*/ 42 w 49"/>
              <a:gd name="T3" fmla="*/ 1 h 25"/>
              <a:gd name="T4" fmla="*/ 26 w 49"/>
              <a:gd name="T5" fmla="*/ 17 h 25"/>
              <a:gd name="T6" fmla="*/ 4 w 49"/>
              <a:gd name="T7" fmla="*/ 17 h 25"/>
              <a:gd name="T8" fmla="*/ 0 w 49"/>
              <a:gd name="T9" fmla="*/ 21 h 25"/>
              <a:gd name="T10" fmla="*/ 4 w 49"/>
              <a:gd name="T11" fmla="*/ 25 h 25"/>
              <a:gd name="T12" fmla="*/ 28 w 49"/>
              <a:gd name="T13" fmla="*/ 25 h 25"/>
              <a:gd name="T14" fmla="*/ 31 w 49"/>
              <a:gd name="T15" fmla="*/ 24 h 25"/>
              <a:gd name="T16" fmla="*/ 48 w 49"/>
              <a:gd name="T17" fmla="*/ 7 h 25"/>
              <a:gd name="T18" fmla="*/ 48 w 49"/>
              <a:gd name="T19" fmla="*/ 1 h 25"/>
              <a:gd name="T20" fmla="*/ 45 w 49"/>
              <a:gd name="T21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9" h="25">
                <a:moveTo>
                  <a:pt x="45" y="0"/>
                </a:moveTo>
                <a:cubicBezTo>
                  <a:pt x="44" y="0"/>
                  <a:pt x="43" y="0"/>
                  <a:pt x="42" y="1"/>
                </a:cubicBezTo>
                <a:cubicBezTo>
                  <a:pt x="26" y="17"/>
                  <a:pt x="26" y="17"/>
                  <a:pt x="26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2" y="17"/>
                  <a:pt x="0" y="19"/>
                  <a:pt x="0" y="21"/>
                </a:cubicBezTo>
                <a:cubicBezTo>
                  <a:pt x="0" y="23"/>
                  <a:pt x="2" y="25"/>
                  <a:pt x="4" y="25"/>
                </a:cubicBezTo>
                <a:cubicBezTo>
                  <a:pt x="28" y="25"/>
                  <a:pt x="28" y="25"/>
                  <a:pt x="28" y="25"/>
                </a:cubicBezTo>
                <a:cubicBezTo>
                  <a:pt x="29" y="25"/>
                  <a:pt x="30" y="25"/>
                  <a:pt x="31" y="24"/>
                </a:cubicBezTo>
                <a:cubicBezTo>
                  <a:pt x="48" y="7"/>
                  <a:pt x="48" y="7"/>
                  <a:pt x="48" y="7"/>
                </a:cubicBezTo>
                <a:cubicBezTo>
                  <a:pt x="49" y="5"/>
                  <a:pt x="49" y="3"/>
                  <a:pt x="48" y="1"/>
                </a:cubicBezTo>
                <a:cubicBezTo>
                  <a:pt x="47" y="0"/>
                  <a:pt x="46" y="0"/>
                  <a:pt x="45" y="0"/>
                </a:cubicBezTo>
              </a:path>
            </a:pathLst>
          </a:custGeom>
          <a:gradFill flip="none" rotWithShape="0"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2" name="Freeform 14"/>
          <p:cNvSpPr>
            <a:spLocks noEditPoints="1"/>
          </p:cNvSpPr>
          <p:nvPr/>
        </p:nvSpPr>
        <p:spPr bwMode="auto">
          <a:xfrm>
            <a:off x="6252443" y="4280304"/>
            <a:ext cx="197759" cy="197759"/>
          </a:xfrm>
          <a:custGeom>
            <a:avLst/>
            <a:gdLst>
              <a:gd name="T0" fmla="*/ 39 w 114"/>
              <a:gd name="T1" fmla="*/ 71 h 114"/>
              <a:gd name="T2" fmla="*/ 36 w 114"/>
              <a:gd name="T3" fmla="*/ 72 h 114"/>
              <a:gd name="T4" fmla="*/ 1 w 114"/>
              <a:gd name="T5" fmla="*/ 108 h 114"/>
              <a:gd name="T6" fmla="*/ 1 w 114"/>
              <a:gd name="T7" fmla="*/ 113 h 114"/>
              <a:gd name="T8" fmla="*/ 4 w 114"/>
              <a:gd name="T9" fmla="*/ 114 h 114"/>
              <a:gd name="T10" fmla="*/ 7 w 114"/>
              <a:gd name="T11" fmla="*/ 113 h 114"/>
              <a:gd name="T12" fmla="*/ 42 w 114"/>
              <a:gd name="T13" fmla="*/ 78 h 114"/>
              <a:gd name="T14" fmla="*/ 42 w 114"/>
              <a:gd name="T15" fmla="*/ 72 h 114"/>
              <a:gd name="T16" fmla="*/ 39 w 114"/>
              <a:gd name="T17" fmla="*/ 71 h 114"/>
              <a:gd name="T18" fmla="*/ 110 w 114"/>
              <a:gd name="T19" fmla="*/ 0 h 114"/>
              <a:gd name="T20" fmla="*/ 107 w 114"/>
              <a:gd name="T21" fmla="*/ 1 h 114"/>
              <a:gd name="T22" fmla="*/ 72 w 114"/>
              <a:gd name="T23" fmla="*/ 36 h 114"/>
              <a:gd name="T24" fmla="*/ 72 w 114"/>
              <a:gd name="T25" fmla="*/ 42 h 114"/>
              <a:gd name="T26" fmla="*/ 75 w 114"/>
              <a:gd name="T27" fmla="*/ 43 h 114"/>
              <a:gd name="T28" fmla="*/ 77 w 114"/>
              <a:gd name="T29" fmla="*/ 42 h 114"/>
              <a:gd name="T30" fmla="*/ 113 w 114"/>
              <a:gd name="T31" fmla="*/ 6 h 114"/>
              <a:gd name="T32" fmla="*/ 113 w 114"/>
              <a:gd name="T33" fmla="*/ 1 h 114"/>
              <a:gd name="T34" fmla="*/ 110 w 114"/>
              <a:gd name="T35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4" h="114">
                <a:moveTo>
                  <a:pt x="39" y="71"/>
                </a:moveTo>
                <a:cubicBezTo>
                  <a:pt x="38" y="71"/>
                  <a:pt x="37" y="71"/>
                  <a:pt x="36" y="72"/>
                </a:cubicBezTo>
                <a:cubicBezTo>
                  <a:pt x="1" y="108"/>
                  <a:pt x="1" y="108"/>
                  <a:pt x="1" y="108"/>
                </a:cubicBezTo>
                <a:cubicBezTo>
                  <a:pt x="0" y="109"/>
                  <a:pt x="0" y="112"/>
                  <a:pt x="1" y="113"/>
                </a:cubicBezTo>
                <a:cubicBezTo>
                  <a:pt x="2" y="114"/>
                  <a:pt x="3" y="114"/>
                  <a:pt x="4" y="114"/>
                </a:cubicBezTo>
                <a:cubicBezTo>
                  <a:pt x="5" y="114"/>
                  <a:pt x="6" y="114"/>
                  <a:pt x="7" y="113"/>
                </a:cubicBezTo>
                <a:cubicBezTo>
                  <a:pt x="42" y="78"/>
                  <a:pt x="42" y="78"/>
                  <a:pt x="42" y="78"/>
                </a:cubicBezTo>
                <a:cubicBezTo>
                  <a:pt x="44" y="76"/>
                  <a:pt x="44" y="74"/>
                  <a:pt x="42" y="72"/>
                </a:cubicBezTo>
                <a:cubicBezTo>
                  <a:pt x="41" y="71"/>
                  <a:pt x="40" y="71"/>
                  <a:pt x="39" y="71"/>
                </a:cubicBezTo>
                <a:moveTo>
                  <a:pt x="110" y="0"/>
                </a:moveTo>
                <a:cubicBezTo>
                  <a:pt x="109" y="0"/>
                  <a:pt x="108" y="0"/>
                  <a:pt x="107" y="1"/>
                </a:cubicBezTo>
                <a:cubicBezTo>
                  <a:pt x="72" y="36"/>
                  <a:pt x="72" y="36"/>
                  <a:pt x="72" y="36"/>
                </a:cubicBezTo>
                <a:cubicBezTo>
                  <a:pt x="70" y="38"/>
                  <a:pt x="70" y="41"/>
                  <a:pt x="72" y="42"/>
                </a:cubicBezTo>
                <a:cubicBezTo>
                  <a:pt x="73" y="43"/>
                  <a:pt x="74" y="43"/>
                  <a:pt x="75" y="43"/>
                </a:cubicBezTo>
                <a:cubicBezTo>
                  <a:pt x="76" y="43"/>
                  <a:pt x="77" y="43"/>
                  <a:pt x="77" y="42"/>
                </a:cubicBezTo>
                <a:cubicBezTo>
                  <a:pt x="113" y="6"/>
                  <a:pt x="113" y="6"/>
                  <a:pt x="113" y="6"/>
                </a:cubicBezTo>
                <a:cubicBezTo>
                  <a:pt x="114" y="5"/>
                  <a:pt x="114" y="2"/>
                  <a:pt x="113" y="1"/>
                </a:cubicBezTo>
                <a:cubicBezTo>
                  <a:pt x="112" y="0"/>
                  <a:pt x="111" y="0"/>
                  <a:pt x="110" y="0"/>
                </a:cubicBezTo>
              </a:path>
            </a:pathLst>
          </a:custGeom>
          <a:gradFill flip="none" rotWithShape="0"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3" name="Freeform 15"/>
          <p:cNvSpPr>
            <a:spLocks/>
          </p:cNvSpPr>
          <p:nvPr/>
        </p:nvSpPr>
        <p:spPr bwMode="auto">
          <a:xfrm>
            <a:off x="6496161" y="4159142"/>
            <a:ext cx="43172" cy="72419"/>
          </a:xfrm>
          <a:custGeom>
            <a:avLst/>
            <a:gdLst>
              <a:gd name="T0" fmla="*/ 4 w 25"/>
              <a:gd name="T1" fmla="*/ 0 h 42"/>
              <a:gd name="T2" fmla="*/ 1 w 25"/>
              <a:gd name="T3" fmla="*/ 1 h 42"/>
              <a:gd name="T4" fmla="*/ 1 w 25"/>
              <a:gd name="T5" fmla="*/ 7 h 42"/>
              <a:gd name="T6" fmla="*/ 15 w 25"/>
              <a:gd name="T7" fmla="*/ 21 h 42"/>
              <a:gd name="T8" fmla="*/ 1 w 25"/>
              <a:gd name="T9" fmla="*/ 35 h 42"/>
              <a:gd name="T10" fmla="*/ 1 w 25"/>
              <a:gd name="T11" fmla="*/ 41 h 42"/>
              <a:gd name="T12" fmla="*/ 4 w 25"/>
              <a:gd name="T13" fmla="*/ 42 h 42"/>
              <a:gd name="T14" fmla="*/ 7 w 25"/>
              <a:gd name="T15" fmla="*/ 41 h 42"/>
              <a:gd name="T16" fmla="*/ 7 w 25"/>
              <a:gd name="T17" fmla="*/ 41 h 42"/>
              <a:gd name="T18" fmla="*/ 24 w 25"/>
              <a:gd name="T19" fmla="*/ 24 h 42"/>
              <a:gd name="T20" fmla="*/ 24 w 25"/>
              <a:gd name="T21" fmla="*/ 18 h 42"/>
              <a:gd name="T22" fmla="*/ 7 w 25"/>
              <a:gd name="T23" fmla="*/ 1 h 42"/>
              <a:gd name="T24" fmla="*/ 4 w 25"/>
              <a:gd name="T25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" h="42">
                <a:moveTo>
                  <a:pt x="4" y="0"/>
                </a:moveTo>
                <a:cubicBezTo>
                  <a:pt x="3" y="0"/>
                  <a:pt x="2" y="0"/>
                  <a:pt x="1" y="1"/>
                </a:cubicBezTo>
                <a:cubicBezTo>
                  <a:pt x="0" y="3"/>
                  <a:pt x="0" y="5"/>
                  <a:pt x="1" y="7"/>
                </a:cubicBezTo>
                <a:cubicBezTo>
                  <a:pt x="15" y="21"/>
                  <a:pt x="15" y="21"/>
                  <a:pt x="15" y="21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7"/>
                  <a:pt x="0" y="39"/>
                  <a:pt x="1" y="41"/>
                </a:cubicBezTo>
                <a:cubicBezTo>
                  <a:pt x="2" y="42"/>
                  <a:pt x="3" y="42"/>
                  <a:pt x="4" y="42"/>
                </a:cubicBezTo>
                <a:cubicBezTo>
                  <a:pt x="5" y="42"/>
                  <a:pt x="6" y="42"/>
                  <a:pt x="7" y="41"/>
                </a:cubicBezTo>
                <a:cubicBezTo>
                  <a:pt x="7" y="41"/>
                  <a:pt x="7" y="41"/>
                  <a:pt x="7" y="41"/>
                </a:cubicBezTo>
                <a:cubicBezTo>
                  <a:pt x="24" y="24"/>
                  <a:pt x="24" y="24"/>
                  <a:pt x="24" y="24"/>
                </a:cubicBezTo>
                <a:cubicBezTo>
                  <a:pt x="25" y="22"/>
                  <a:pt x="25" y="20"/>
                  <a:pt x="24" y="18"/>
                </a:cubicBezTo>
                <a:cubicBezTo>
                  <a:pt x="7" y="1"/>
                  <a:pt x="7" y="1"/>
                  <a:pt x="7" y="1"/>
                </a:cubicBezTo>
                <a:cubicBezTo>
                  <a:pt x="6" y="0"/>
                  <a:pt x="5" y="0"/>
                  <a:pt x="4" y="0"/>
                </a:cubicBezTo>
              </a:path>
            </a:pathLst>
          </a:custGeom>
          <a:gradFill flip="none" rotWithShape="0"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4" name="Freeform 16"/>
          <p:cNvSpPr>
            <a:spLocks noEditPoints="1"/>
          </p:cNvSpPr>
          <p:nvPr/>
        </p:nvSpPr>
        <p:spPr bwMode="auto">
          <a:xfrm>
            <a:off x="6246872" y="3907068"/>
            <a:ext cx="200545" cy="203330"/>
          </a:xfrm>
          <a:custGeom>
            <a:avLst/>
            <a:gdLst>
              <a:gd name="T0" fmla="*/ 76 w 116"/>
              <a:gd name="T1" fmla="*/ 72 h 117"/>
              <a:gd name="T2" fmla="*/ 73 w 116"/>
              <a:gd name="T3" fmla="*/ 73 h 117"/>
              <a:gd name="T4" fmla="*/ 73 w 116"/>
              <a:gd name="T5" fmla="*/ 79 h 117"/>
              <a:gd name="T6" fmla="*/ 109 w 116"/>
              <a:gd name="T7" fmla="*/ 115 h 117"/>
              <a:gd name="T8" fmla="*/ 112 w 116"/>
              <a:gd name="T9" fmla="*/ 117 h 117"/>
              <a:gd name="T10" fmla="*/ 115 w 116"/>
              <a:gd name="T11" fmla="*/ 115 h 117"/>
              <a:gd name="T12" fmla="*/ 115 w 116"/>
              <a:gd name="T13" fmla="*/ 110 h 117"/>
              <a:gd name="T14" fmla="*/ 79 w 116"/>
              <a:gd name="T15" fmla="*/ 73 h 117"/>
              <a:gd name="T16" fmla="*/ 76 w 116"/>
              <a:gd name="T17" fmla="*/ 72 h 117"/>
              <a:gd name="T18" fmla="*/ 4 w 116"/>
              <a:gd name="T19" fmla="*/ 0 h 117"/>
              <a:gd name="T20" fmla="*/ 1 w 116"/>
              <a:gd name="T21" fmla="*/ 1 h 117"/>
              <a:gd name="T22" fmla="*/ 1 w 116"/>
              <a:gd name="T23" fmla="*/ 6 h 117"/>
              <a:gd name="T24" fmla="*/ 37 w 116"/>
              <a:gd name="T25" fmla="*/ 43 h 117"/>
              <a:gd name="T26" fmla="*/ 40 w 116"/>
              <a:gd name="T27" fmla="*/ 44 h 117"/>
              <a:gd name="T28" fmla="*/ 43 w 116"/>
              <a:gd name="T29" fmla="*/ 43 h 117"/>
              <a:gd name="T30" fmla="*/ 43 w 116"/>
              <a:gd name="T31" fmla="*/ 37 h 117"/>
              <a:gd name="T32" fmla="*/ 7 w 116"/>
              <a:gd name="T33" fmla="*/ 1 h 117"/>
              <a:gd name="T34" fmla="*/ 4 w 116"/>
              <a:gd name="T35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6" h="117">
                <a:moveTo>
                  <a:pt x="76" y="72"/>
                </a:moveTo>
                <a:cubicBezTo>
                  <a:pt x="75" y="72"/>
                  <a:pt x="74" y="73"/>
                  <a:pt x="73" y="73"/>
                </a:cubicBezTo>
                <a:cubicBezTo>
                  <a:pt x="72" y="75"/>
                  <a:pt x="72" y="78"/>
                  <a:pt x="73" y="79"/>
                </a:cubicBezTo>
                <a:cubicBezTo>
                  <a:pt x="109" y="115"/>
                  <a:pt x="109" y="115"/>
                  <a:pt x="109" y="115"/>
                </a:cubicBezTo>
                <a:cubicBezTo>
                  <a:pt x="110" y="116"/>
                  <a:pt x="111" y="117"/>
                  <a:pt x="112" y="117"/>
                </a:cubicBezTo>
                <a:cubicBezTo>
                  <a:pt x="113" y="117"/>
                  <a:pt x="114" y="116"/>
                  <a:pt x="115" y="115"/>
                </a:cubicBezTo>
                <a:cubicBezTo>
                  <a:pt x="116" y="114"/>
                  <a:pt x="116" y="111"/>
                  <a:pt x="115" y="110"/>
                </a:cubicBezTo>
                <a:cubicBezTo>
                  <a:pt x="79" y="73"/>
                  <a:pt x="79" y="73"/>
                  <a:pt x="79" y="73"/>
                </a:cubicBezTo>
                <a:cubicBezTo>
                  <a:pt x="78" y="73"/>
                  <a:pt x="77" y="72"/>
                  <a:pt x="76" y="72"/>
                </a:cubicBezTo>
                <a:moveTo>
                  <a:pt x="4" y="0"/>
                </a:moveTo>
                <a:cubicBezTo>
                  <a:pt x="3" y="0"/>
                  <a:pt x="2" y="0"/>
                  <a:pt x="1" y="1"/>
                </a:cubicBezTo>
                <a:cubicBezTo>
                  <a:pt x="0" y="2"/>
                  <a:pt x="0" y="5"/>
                  <a:pt x="1" y="6"/>
                </a:cubicBezTo>
                <a:cubicBezTo>
                  <a:pt x="37" y="43"/>
                  <a:pt x="37" y="43"/>
                  <a:pt x="37" y="43"/>
                </a:cubicBezTo>
                <a:cubicBezTo>
                  <a:pt x="38" y="44"/>
                  <a:pt x="39" y="44"/>
                  <a:pt x="40" y="44"/>
                </a:cubicBezTo>
                <a:cubicBezTo>
                  <a:pt x="41" y="44"/>
                  <a:pt x="42" y="44"/>
                  <a:pt x="43" y="43"/>
                </a:cubicBezTo>
                <a:cubicBezTo>
                  <a:pt x="44" y="41"/>
                  <a:pt x="44" y="39"/>
                  <a:pt x="43" y="37"/>
                </a:cubicBezTo>
                <a:cubicBezTo>
                  <a:pt x="7" y="1"/>
                  <a:pt x="7" y="1"/>
                  <a:pt x="7" y="1"/>
                </a:cubicBezTo>
                <a:cubicBezTo>
                  <a:pt x="6" y="0"/>
                  <a:pt x="5" y="0"/>
                  <a:pt x="4" y="0"/>
                </a:cubicBezTo>
              </a:path>
            </a:pathLst>
          </a:custGeom>
          <a:gradFill flip="none" rotWithShape="0"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5" name="Freeform 17"/>
          <p:cNvSpPr>
            <a:spLocks/>
          </p:cNvSpPr>
          <p:nvPr/>
        </p:nvSpPr>
        <p:spPr bwMode="auto">
          <a:xfrm>
            <a:off x="6113176" y="3813760"/>
            <a:ext cx="86346" cy="43173"/>
          </a:xfrm>
          <a:custGeom>
            <a:avLst/>
            <a:gdLst>
              <a:gd name="T0" fmla="*/ 28 w 50"/>
              <a:gd name="T1" fmla="*/ 0 h 25"/>
              <a:gd name="T2" fmla="*/ 4 w 50"/>
              <a:gd name="T3" fmla="*/ 0 h 25"/>
              <a:gd name="T4" fmla="*/ 0 w 50"/>
              <a:gd name="T5" fmla="*/ 4 h 25"/>
              <a:gd name="T6" fmla="*/ 4 w 50"/>
              <a:gd name="T7" fmla="*/ 8 h 25"/>
              <a:gd name="T8" fmla="*/ 27 w 50"/>
              <a:gd name="T9" fmla="*/ 8 h 25"/>
              <a:gd name="T10" fmla="*/ 42 w 50"/>
              <a:gd name="T11" fmla="*/ 24 h 25"/>
              <a:gd name="T12" fmla="*/ 45 w 50"/>
              <a:gd name="T13" fmla="*/ 25 h 25"/>
              <a:gd name="T14" fmla="*/ 48 w 50"/>
              <a:gd name="T15" fmla="*/ 24 h 25"/>
              <a:gd name="T16" fmla="*/ 48 w 50"/>
              <a:gd name="T17" fmla="*/ 18 h 25"/>
              <a:gd name="T18" fmla="*/ 31 w 50"/>
              <a:gd name="T19" fmla="*/ 1 h 25"/>
              <a:gd name="T20" fmla="*/ 28 w 50"/>
              <a:gd name="T21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0" h="25">
                <a:moveTo>
                  <a:pt x="28" y="0"/>
                </a:move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6"/>
                  <a:pt x="2" y="8"/>
                  <a:pt x="4" y="8"/>
                </a:cubicBezTo>
                <a:cubicBezTo>
                  <a:pt x="27" y="8"/>
                  <a:pt x="27" y="8"/>
                  <a:pt x="27" y="8"/>
                </a:cubicBezTo>
                <a:cubicBezTo>
                  <a:pt x="42" y="24"/>
                  <a:pt x="42" y="24"/>
                  <a:pt x="42" y="24"/>
                </a:cubicBezTo>
                <a:cubicBezTo>
                  <a:pt x="43" y="25"/>
                  <a:pt x="44" y="25"/>
                  <a:pt x="45" y="25"/>
                </a:cubicBezTo>
                <a:cubicBezTo>
                  <a:pt x="46" y="25"/>
                  <a:pt x="47" y="25"/>
                  <a:pt x="48" y="24"/>
                </a:cubicBezTo>
                <a:cubicBezTo>
                  <a:pt x="50" y="23"/>
                  <a:pt x="50" y="20"/>
                  <a:pt x="48" y="18"/>
                </a:cubicBezTo>
                <a:cubicBezTo>
                  <a:pt x="31" y="1"/>
                  <a:pt x="31" y="1"/>
                  <a:pt x="31" y="1"/>
                </a:cubicBezTo>
                <a:cubicBezTo>
                  <a:pt x="30" y="1"/>
                  <a:pt x="29" y="0"/>
                  <a:pt x="28" y="0"/>
                </a:cubicBezTo>
              </a:path>
            </a:pathLst>
          </a:custGeom>
          <a:gradFill flip="none" rotWithShape="0">
            <a:gsLst>
              <a:gs pos="0">
                <a:srgbClr val="73A276"/>
              </a:gs>
              <a:gs pos="100000">
                <a:schemeClr val="accent5">
                  <a:lumMod val="80000"/>
                </a:schemeClr>
              </a:gs>
            </a:gsLst>
            <a:lin ang="13500000" scaled="1"/>
            <a:tileRect/>
          </a:gradFill>
          <a:ln w="3175">
            <a:gradFill>
              <a:gsLst>
                <a:gs pos="0">
                  <a:srgbClr val="73A276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</a:ln>
          <a:effectLst>
            <a:innerShdw blurRad="254000">
              <a:prstClr val="black">
                <a:alpha val="5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6" name="Freeform 18"/>
          <p:cNvSpPr>
            <a:spLocks noEditPoints="1"/>
          </p:cNvSpPr>
          <p:nvPr/>
        </p:nvSpPr>
        <p:spPr bwMode="auto">
          <a:xfrm>
            <a:off x="3294411" y="3813760"/>
            <a:ext cx="2749132" cy="13927"/>
          </a:xfrm>
          <a:custGeom>
            <a:avLst/>
            <a:gdLst>
              <a:gd name="T0" fmla="*/ 4 w 1586"/>
              <a:gd name="T1" fmla="*/ 0 h 8"/>
              <a:gd name="T2" fmla="*/ 4 w 1586"/>
              <a:gd name="T3" fmla="*/ 8 h 8"/>
              <a:gd name="T4" fmla="*/ 56 w 1586"/>
              <a:gd name="T5" fmla="*/ 4 h 8"/>
              <a:gd name="T6" fmla="*/ 148 w 1586"/>
              <a:gd name="T7" fmla="*/ 0 h 8"/>
              <a:gd name="T8" fmla="*/ 96 w 1586"/>
              <a:gd name="T9" fmla="*/ 4 h 8"/>
              <a:gd name="T10" fmla="*/ 148 w 1586"/>
              <a:gd name="T11" fmla="*/ 8 h 8"/>
              <a:gd name="T12" fmla="*/ 148 w 1586"/>
              <a:gd name="T13" fmla="*/ 0 h 8"/>
              <a:gd name="T14" fmla="*/ 196 w 1586"/>
              <a:gd name="T15" fmla="*/ 0 h 8"/>
              <a:gd name="T16" fmla="*/ 196 w 1586"/>
              <a:gd name="T17" fmla="*/ 8 h 8"/>
              <a:gd name="T18" fmla="*/ 248 w 1586"/>
              <a:gd name="T19" fmla="*/ 4 h 8"/>
              <a:gd name="T20" fmla="*/ 339 w 1586"/>
              <a:gd name="T21" fmla="*/ 0 h 8"/>
              <a:gd name="T22" fmla="*/ 287 w 1586"/>
              <a:gd name="T23" fmla="*/ 4 h 8"/>
              <a:gd name="T24" fmla="*/ 339 w 1586"/>
              <a:gd name="T25" fmla="*/ 8 h 8"/>
              <a:gd name="T26" fmla="*/ 339 w 1586"/>
              <a:gd name="T27" fmla="*/ 0 h 8"/>
              <a:gd name="T28" fmla="*/ 429 w 1586"/>
              <a:gd name="T29" fmla="*/ 0 h 8"/>
              <a:gd name="T30" fmla="*/ 383 w 1586"/>
              <a:gd name="T31" fmla="*/ 4 h 8"/>
              <a:gd name="T32" fmla="*/ 429 w 1586"/>
              <a:gd name="T33" fmla="*/ 8 h 8"/>
              <a:gd name="T34" fmla="*/ 439 w 1586"/>
              <a:gd name="T35" fmla="*/ 4 h 8"/>
              <a:gd name="T36" fmla="*/ 530 w 1586"/>
              <a:gd name="T37" fmla="*/ 0 h 8"/>
              <a:gd name="T38" fmla="*/ 479 w 1586"/>
              <a:gd name="T39" fmla="*/ 4 h 8"/>
              <a:gd name="T40" fmla="*/ 530 w 1586"/>
              <a:gd name="T41" fmla="*/ 8 h 8"/>
              <a:gd name="T42" fmla="*/ 530 w 1586"/>
              <a:gd name="T43" fmla="*/ 0 h 8"/>
              <a:gd name="T44" fmla="*/ 578 w 1586"/>
              <a:gd name="T45" fmla="*/ 0 h 8"/>
              <a:gd name="T46" fmla="*/ 578 w 1586"/>
              <a:gd name="T47" fmla="*/ 8 h 8"/>
              <a:gd name="T48" fmla="*/ 630 w 1586"/>
              <a:gd name="T49" fmla="*/ 4 h 8"/>
              <a:gd name="T50" fmla="*/ 722 w 1586"/>
              <a:gd name="T51" fmla="*/ 0 h 8"/>
              <a:gd name="T52" fmla="*/ 670 w 1586"/>
              <a:gd name="T53" fmla="*/ 4 h 8"/>
              <a:gd name="T54" fmla="*/ 722 w 1586"/>
              <a:gd name="T55" fmla="*/ 8 h 8"/>
              <a:gd name="T56" fmla="*/ 722 w 1586"/>
              <a:gd name="T57" fmla="*/ 0 h 8"/>
              <a:gd name="T58" fmla="*/ 770 w 1586"/>
              <a:gd name="T59" fmla="*/ 0 h 8"/>
              <a:gd name="T60" fmla="*/ 770 w 1586"/>
              <a:gd name="T61" fmla="*/ 8 h 8"/>
              <a:gd name="T62" fmla="*/ 821 w 1586"/>
              <a:gd name="T63" fmla="*/ 4 h 8"/>
              <a:gd name="T64" fmla="*/ 913 w 1586"/>
              <a:gd name="T65" fmla="*/ 0 h 8"/>
              <a:gd name="T66" fmla="*/ 861 w 1586"/>
              <a:gd name="T67" fmla="*/ 4 h 8"/>
              <a:gd name="T68" fmla="*/ 913 w 1586"/>
              <a:gd name="T69" fmla="*/ 8 h 8"/>
              <a:gd name="T70" fmla="*/ 913 w 1586"/>
              <a:gd name="T71" fmla="*/ 0 h 8"/>
              <a:gd name="T72" fmla="*/ 961 w 1586"/>
              <a:gd name="T73" fmla="*/ 0 h 8"/>
              <a:gd name="T74" fmla="*/ 961 w 1586"/>
              <a:gd name="T75" fmla="*/ 8 h 8"/>
              <a:gd name="T76" fmla="*/ 1013 w 1586"/>
              <a:gd name="T77" fmla="*/ 4 h 8"/>
              <a:gd name="T78" fmla="*/ 1104 w 1586"/>
              <a:gd name="T79" fmla="*/ 0 h 8"/>
              <a:gd name="T80" fmla="*/ 1052 w 1586"/>
              <a:gd name="T81" fmla="*/ 4 h 8"/>
              <a:gd name="T82" fmla="*/ 1104 w 1586"/>
              <a:gd name="T83" fmla="*/ 8 h 8"/>
              <a:gd name="T84" fmla="*/ 1104 w 1586"/>
              <a:gd name="T85" fmla="*/ 0 h 8"/>
              <a:gd name="T86" fmla="*/ 1152 w 1586"/>
              <a:gd name="T87" fmla="*/ 0 h 8"/>
              <a:gd name="T88" fmla="*/ 1152 w 1586"/>
              <a:gd name="T89" fmla="*/ 8 h 8"/>
              <a:gd name="T90" fmla="*/ 1204 w 1586"/>
              <a:gd name="T91" fmla="*/ 4 h 8"/>
              <a:gd name="T92" fmla="*/ 1296 w 1586"/>
              <a:gd name="T93" fmla="*/ 0 h 8"/>
              <a:gd name="T94" fmla="*/ 1244 w 1586"/>
              <a:gd name="T95" fmla="*/ 4 h 8"/>
              <a:gd name="T96" fmla="*/ 1296 w 1586"/>
              <a:gd name="T97" fmla="*/ 8 h 8"/>
              <a:gd name="T98" fmla="*/ 1296 w 1586"/>
              <a:gd name="T99" fmla="*/ 0 h 8"/>
              <a:gd name="T100" fmla="*/ 1343 w 1586"/>
              <a:gd name="T101" fmla="*/ 0 h 8"/>
              <a:gd name="T102" fmla="*/ 1343 w 1586"/>
              <a:gd name="T103" fmla="*/ 8 h 8"/>
              <a:gd name="T104" fmla="*/ 1395 w 1586"/>
              <a:gd name="T105" fmla="*/ 4 h 8"/>
              <a:gd name="T106" fmla="*/ 1487 w 1586"/>
              <a:gd name="T107" fmla="*/ 0 h 8"/>
              <a:gd name="T108" fmla="*/ 1435 w 1586"/>
              <a:gd name="T109" fmla="*/ 4 h 8"/>
              <a:gd name="T110" fmla="*/ 1487 w 1586"/>
              <a:gd name="T111" fmla="*/ 8 h 8"/>
              <a:gd name="T112" fmla="*/ 1487 w 1586"/>
              <a:gd name="T113" fmla="*/ 0 h 8"/>
              <a:gd name="T114" fmla="*/ 1535 w 1586"/>
              <a:gd name="T115" fmla="*/ 0 h 8"/>
              <a:gd name="T116" fmla="*/ 1535 w 1586"/>
              <a:gd name="T117" fmla="*/ 8 h 8"/>
              <a:gd name="T118" fmla="*/ 1586 w 1586"/>
              <a:gd name="T119" fmla="*/ 4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586" h="8">
                <a:moveTo>
                  <a:pt x="52" y="0"/>
                </a:move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6"/>
                  <a:pt x="2" y="8"/>
                  <a:pt x="4" y="8"/>
                </a:cubicBezTo>
                <a:cubicBezTo>
                  <a:pt x="52" y="8"/>
                  <a:pt x="52" y="8"/>
                  <a:pt x="52" y="8"/>
                </a:cubicBezTo>
                <a:cubicBezTo>
                  <a:pt x="55" y="8"/>
                  <a:pt x="56" y="6"/>
                  <a:pt x="56" y="4"/>
                </a:cubicBezTo>
                <a:cubicBezTo>
                  <a:pt x="56" y="2"/>
                  <a:pt x="55" y="0"/>
                  <a:pt x="52" y="0"/>
                </a:cubicBezTo>
                <a:moveTo>
                  <a:pt x="148" y="0"/>
                </a:moveTo>
                <a:cubicBezTo>
                  <a:pt x="100" y="0"/>
                  <a:pt x="100" y="0"/>
                  <a:pt x="100" y="0"/>
                </a:cubicBezTo>
                <a:cubicBezTo>
                  <a:pt x="98" y="0"/>
                  <a:pt x="96" y="2"/>
                  <a:pt x="96" y="4"/>
                </a:cubicBezTo>
                <a:cubicBezTo>
                  <a:pt x="96" y="6"/>
                  <a:pt x="98" y="8"/>
                  <a:pt x="100" y="8"/>
                </a:cubicBezTo>
                <a:cubicBezTo>
                  <a:pt x="148" y="8"/>
                  <a:pt x="148" y="8"/>
                  <a:pt x="148" y="8"/>
                </a:cubicBezTo>
                <a:cubicBezTo>
                  <a:pt x="150" y="8"/>
                  <a:pt x="152" y="6"/>
                  <a:pt x="152" y="4"/>
                </a:cubicBezTo>
                <a:cubicBezTo>
                  <a:pt x="152" y="2"/>
                  <a:pt x="150" y="0"/>
                  <a:pt x="148" y="0"/>
                </a:cubicBezTo>
                <a:moveTo>
                  <a:pt x="244" y="0"/>
                </a:moveTo>
                <a:cubicBezTo>
                  <a:pt x="196" y="0"/>
                  <a:pt x="196" y="0"/>
                  <a:pt x="196" y="0"/>
                </a:cubicBezTo>
                <a:cubicBezTo>
                  <a:pt x="194" y="0"/>
                  <a:pt x="192" y="2"/>
                  <a:pt x="192" y="4"/>
                </a:cubicBezTo>
                <a:cubicBezTo>
                  <a:pt x="192" y="6"/>
                  <a:pt x="194" y="8"/>
                  <a:pt x="196" y="8"/>
                </a:cubicBezTo>
                <a:cubicBezTo>
                  <a:pt x="244" y="8"/>
                  <a:pt x="244" y="8"/>
                  <a:pt x="244" y="8"/>
                </a:cubicBezTo>
                <a:cubicBezTo>
                  <a:pt x="246" y="8"/>
                  <a:pt x="248" y="6"/>
                  <a:pt x="248" y="4"/>
                </a:cubicBezTo>
                <a:cubicBezTo>
                  <a:pt x="248" y="2"/>
                  <a:pt x="246" y="0"/>
                  <a:pt x="244" y="0"/>
                </a:cubicBezTo>
                <a:moveTo>
                  <a:pt x="339" y="0"/>
                </a:moveTo>
                <a:cubicBezTo>
                  <a:pt x="291" y="0"/>
                  <a:pt x="291" y="0"/>
                  <a:pt x="291" y="0"/>
                </a:cubicBezTo>
                <a:cubicBezTo>
                  <a:pt x="289" y="0"/>
                  <a:pt x="287" y="2"/>
                  <a:pt x="287" y="4"/>
                </a:cubicBezTo>
                <a:cubicBezTo>
                  <a:pt x="287" y="6"/>
                  <a:pt x="289" y="8"/>
                  <a:pt x="291" y="8"/>
                </a:cubicBezTo>
                <a:cubicBezTo>
                  <a:pt x="339" y="8"/>
                  <a:pt x="339" y="8"/>
                  <a:pt x="339" y="8"/>
                </a:cubicBezTo>
                <a:cubicBezTo>
                  <a:pt x="341" y="8"/>
                  <a:pt x="343" y="6"/>
                  <a:pt x="343" y="4"/>
                </a:cubicBezTo>
                <a:cubicBezTo>
                  <a:pt x="343" y="2"/>
                  <a:pt x="341" y="0"/>
                  <a:pt x="339" y="0"/>
                </a:cubicBezTo>
                <a:moveTo>
                  <a:pt x="435" y="0"/>
                </a:moveTo>
                <a:cubicBezTo>
                  <a:pt x="429" y="0"/>
                  <a:pt x="429" y="0"/>
                  <a:pt x="429" y="0"/>
                </a:cubicBezTo>
                <a:cubicBezTo>
                  <a:pt x="387" y="0"/>
                  <a:pt x="387" y="0"/>
                  <a:pt x="387" y="0"/>
                </a:cubicBezTo>
                <a:cubicBezTo>
                  <a:pt x="385" y="0"/>
                  <a:pt x="383" y="2"/>
                  <a:pt x="383" y="4"/>
                </a:cubicBezTo>
                <a:cubicBezTo>
                  <a:pt x="383" y="6"/>
                  <a:pt x="385" y="8"/>
                  <a:pt x="387" y="8"/>
                </a:cubicBezTo>
                <a:cubicBezTo>
                  <a:pt x="429" y="8"/>
                  <a:pt x="429" y="8"/>
                  <a:pt x="429" y="8"/>
                </a:cubicBezTo>
                <a:cubicBezTo>
                  <a:pt x="435" y="8"/>
                  <a:pt x="435" y="8"/>
                  <a:pt x="435" y="8"/>
                </a:cubicBezTo>
                <a:cubicBezTo>
                  <a:pt x="437" y="8"/>
                  <a:pt x="439" y="6"/>
                  <a:pt x="439" y="4"/>
                </a:cubicBezTo>
                <a:cubicBezTo>
                  <a:pt x="439" y="2"/>
                  <a:pt x="437" y="0"/>
                  <a:pt x="435" y="0"/>
                </a:cubicBezTo>
                <a:moveTo>
                  <a:pt x="530" y="0"/>
                </a:moveTo>
                <a:cubicBezTo>
                  <a:pt x="483" y="0"/>
                  <a:pt x="483" y="0"/>
                  <a:pt x="483" y="0"/>
                </a:cubicBezTo>
                <a:cubicBezTo>
                  <a:pt x="480" y="0"/>
                  <a:pt x="479" y="2"/>
                  <a:pt x="479" y="4"/>
                </a:cubicBezTo>
                <a:cubicBezTo>
                  <a:pt x="479" y="6"/>
                  <a:pt x="480" y="8"/>
                  <a:pt x="483" y="8"/>
                </a:cubicBezTo>
                <a:cubicBezTo>
                  <a:pt x="530" y="8"/>
                  <a:pt x="530" y="8"/>
                  <a:pt x="530" y="8"/>
                </a:cubicBezTo>
                <a:cubicBezTo>
                  <a:pt x="533" y="8"/>
                  <a:pt x="534" y="6"/>
                  <a:pt x="534" y="4"/>
                </a:cubicBezTo>
                <a:cubicBezTo>
                  <a:pt x="534" y="2"/>
                  <a:pt x="533" y="0"/>
                  <a:pt x="530" y="0"/>
                </a:cubicBezTo>
                <a:moveTo>
                  <a:pt x="626" y="0"/>
                </a:moveTo>
                <a:cubicBezTo>
                  <a:pt x="578" y="0"/>
                  <a:pt x="578" y="0"/>
                  <a:pt x="578" y="0"/>
                </a:cubicBezTo>
                <a:cubicBezTo>
                  <a:pt x="576" y="0"/>
                  <a:pt x="574" y="2"/>
                  <a:pt x="574" y="4"/>
                </a:cubicBezTo>
                <a:cubicBezTo>
                  <a:pt x="574" y="6"/>
                  <a:pt x="576" y="8"/>
                  <a:pt x="578" y="8"/>
                </a:cubicBezTo>
                <a:cubicBezTo>
                  <a:pt x="626" y="8"/>
                  <a:pt x="626" y="8"/>
                  <a:pt x="626" y="8"/>
                </a:cubicBezTo>
                <a:cubicBezTo>
                  <a:pt x="628" y="8"/>
                  <a:pt x="630" y="6"/>
                  <a:pt x="630" y="4"/>
                </a:cubicBezTo>
                <a:cubicBezTo>
                  <a:pt x="630" y="2"/>
                  <a:pt x="628" y="0"/>
                  <a:pt x="626" y="0"/>
                </a:cubicBezTo>
                <a:moveTo>
                  <a:pt x="722" y="0"/>
                </a:moveTo>
                <a:cubicBezTo>
                  <a:pt x="674" y="0"/>
                  <a:pt x="674" y="0"/>
                  <a:pt x="674" y="0"/>
                </a:cubicBezTo>
                <a:cubicBezTo>
                  <a:pt x="672" y="0"/>
                  <a:pt x="670" y="2"/>
                  <a:pt x="670" y="4"/>
                </a:cubicBezTo>
                <a:cubicBezTo>
                  <a:pt x="670" y="6"/>
                  <a:pt x="672" y="8"/>
                  <a:pt x="674" y="8"/>
                </a:cubicBezTo>
                <a:cubicBezTo>
                  <a:pt x="722" y="8"/>
                  <a:pt x="722" y="8"/>
                  <a:pt x="722" y="8"/>
                </a:cubicBezTo>
                <a:cubicBezTo>
                  <a:pt x="724" y="8"/>
                  <a:pt x="726" y="6"/>
                  <a:pt x="726" y="4"/>
                </a:cubicBezTo>
                <a:cubicBezTo>
                  <a:pt x="726" y="2"/>
                  <a:pt x="724" y="0"/>
                  <a:pt x="722" y="0"/>
                </a:cubicBezTo>
                <a:moveTo>
                  <a:pt x="817" y="0"/>
                </a:moveTo>
                <a:cubicBezTo>
                  <a:pt x="770" y="0"/>
                  <a:pt x="770" y="0"/>
                  <a:pt x="770" y="0"/>
                </a:cubicBezTo>
                <a:cubicBezTo>
                  <a:pt x="767" y="0"/>
                  <a:pt x="766" y="2"/>
                  <a:pt x="766" y="4"/>
                </a:cubicBezTo>
                <a:cubicBezTo>
                  <a:pt x="766" y="6"/>
                  <a:pt x="767" y="8"/>
                  <a:pt x="770" y="8"/>
                </a:cubicBezTo>
                <a:cubicBezTo>
                  <a:pt x="817" y="8"/>
                  <a:pt x="817" y="8"/>
                  <a:pt x="817" y="8"/>
                </a:cubicBezTo>
                <a:cubicBezTo>
                  <a:pt x="820" y="8"/>
                  <a:pt x="821" y="6"/>
                  <a:pt x="821" y="4"/>
                </a:cubicBezTo>
                <a:cubicBezTo>
                  <a:pt x="821" y="2"/>
                  <a:pt x="820" y="0"/>
                  <a:pt x="817" y="0"/>
                </a:cubicBezTo>
                <a:moveTo>
                  <a:pt x="913" y="0"/>
                </a:moveTo>
                <a:cubicBezTo>
                  <a:pt x="865" y="0"/>
                  <a:pt x="865" y="0"/>
                  <a:pt x="865" y="0"/>
                </a:cubicBezTo>
                <a:cubicBezTo>
                  <a:pt x="863" y="0"/>
                  <a:pt x="861" y="2"/>
                  <a:pt x="861" y="4"/>
                </a:cubicBezTo>
                <a:cubicBezTo>
                  <a:pt x="861" y="6"/>
                  <a:pt x="863" y="8"/>
                  <a:pt x="865" y="8"/>
                </a:cubicBezTo>
                <a:cubicBezTo>
                  <a:pt x="913" y="8"/>
                  <a:pt x="913" y="8"/>
                  <a:pt x="913" y="8"/>
                </a:cubicBezTo>
                <a:cubicBezTo>
                  <a:pt x="915" y="8"/>
                  <a:pt x="917" y="6"/>
                  <a:pt x="917" y="4"/>
                </a:cubicBezTo>
                <a:cubicBezTo>
                  <a:pt x="917" y="2"/>
                  <a:pt x="915" y="0"/>
                  <a:pt x="913" y="0"/>
                </a:cubicBezTo>
                <a:moveTo>
                  <a:pt x="1009" y="0"/>
                </a:moveTo>
                <a:cubicBezTo>
                  <a:pt x="961" y="0"/>
                  <a:pt x="961" y="0"/>
                  <a:pt x="961" y="0"/>
                </a:cubicBezTo>
                <a:cubicBezTo>
                  <a:pt x="959" y="0"/>
                  <a:pt x="957" y="2"/>
                  <a:pt x="957" y="4"/>
                </a:cubicBezTo>
                <a:cubicBezTo>
                  <a:pt x="957" y="6"/>
                  <a:pt x="959" y="8"/>
                  <a:pt x="961" y="8"/>
                </a:cubicBezTo>
                <a:cubicBezTo>
                  <a:pt x="1009" y="8"/>
                  <a:pt x="1009" y="8"/>
                  <a:pt x="1009" y="8"/>
                </a:cubicBezTo>
                <a:cubicBezTo>
                  <a:pt x="1011" y="8"/>
                  <a:pt x="1013" y="6"/>
                  <a:pt x="1013" y="4"/>
                </a:cubicBezTo>
                <a:cubicBezTo>
                  <a:pt x="1013" y="2"/>
                  <a:pt x="1011" y="0"/>
                  <a:pt x="1009" y="0"/>
                </a:cubicBezTo>
                <a:moveTo>
                  <a:pt x="1104" y="0"/>
                </a:moveTo>
                <a:cubicBezTo>
                  <a:pt x="1056" y="0"/>
                  <a:pt x="1056" y="0"/>
                  <a:pt x="1056" y="0"/>
                </a:cubicBezTo>
                <a:cubicBezTo>
                  <a:pt x="1054" y="0"/>
                  <a:pt x="1052" y="2"/>
                  <a:pt x="1052" y="4"/>
                </a:cubicBezTo>
                <a:cubicBezTo>
                  <a:pt x="1052" y="6"/>
                  <a:pt x="1054" y="8"/>
                  <a:pt x="1056" y="8"/>
                </a:cubicBezTo>
                <a:cubicBezTo>
                  <a:pt x="1104" y="8"/>
                  <a:pt x="1104" y="8"/>
                  <a:pt x="1104" y="8"/>
                </a:cubicBezTo>
                <a:cubicBezTo>
                  <a:pt x="1106" y="8"/>
                  <a:pt x="1108" y="6"/>
                  <a:pt x="1108" y="4"/>
                </a:cubicBezTo>
                <a:cubicBezTo>
                  <a:pt x="1108" y="2"/>
                  <a:pt x="1106" y="0"/>
                  <a:pt x="1104" y="0"/>
                </a:cubicBezTo>
                <a:moveTo>
                  <a:pt x="1200" y="0"/>
                </a:moveTo>
                <a:cubicBezTo>
                  <a:pt x="1152" y="0"/>
                  <a:pt x="1152" y="0"/>
                  <a:pt x="1152" y="0"/>
                </a:cubicBezTo>
                <a:cubicBezTo>
                  <a:pt x="1150" y="0"/>
                  <a:pt x="1148" y="2"/>
                  <a:pt x="1148" y="4"/>
                </a:cubicBezTo>
                <a:cubicBezTo>
                  <a:pt x="1148" y="6"/>
                  <a:pt x="1150" y="8"/>
                  <a:pt x="1152" y="8"/>
                </a:cubicBezTo>
                <a:cubicBezTo>
                  <a:pt x="1200" y="8"/>
                  <a:pt x="1200" y="8"/>
                  <a:pt x="1200" y="8"/>
                </a:cubicBezTo>
                <a:cubicBezTo>
                  <a:pt x="1202" y="8"/>
                  <a:pt x="1204" y="6"/>
                  <a:pt x="1204" y="4"/>
                </a:cubicBezTo>
                <a:cubicBezTo>
                  <a:pt x="1204" y="2"/>
                  <a:pt x="1202" y="0"/>
                  <a:pt x="1200" y="0"/>
                </a:cubicBezTo>
                <a:moveTo>
                  <a:pt x="1296" y="0"/>
                </a:moveTo>
                <a:cubicBezTo>
                  <a:pt x="1248" y="0"/>
                  <a:pt x="1248" y="0"/>
                  <a:pt x="1248" y="0"/>
                </a:cubicBezTo>
                <a:cubicBezTo>
                  <a:pt x="1246" y="0"/>
                  <a:pt x="1244" y="2"/>
                  <a:pt x="1244" y="4"/>
                </a:cubicBezTo>
                <a:cubicBezTo>
                  <a:pt x="1244" y="6"/>
                  <a:pt x="1246" y="8"/>
                  <a:pt x="1248" y="8"/>
                </a:cubicBezTo>
                <a:cubicBezTo>
                  <a:pt x="1296" y="8"/>
                  <a:pt x="1296" y="8"/>
                  <a:pt x="1296" y="8"/>
                </a:cubicBezTo>
                <a:cubicBezTo>
                  <a:pt x="1298" y="8"/>
                  <a:pt x="1300" y="6"/>
                  <a:pt x="1300" y="4"/>
                </a:cubicBezTo>
                <a:cubicBezTo>
                  <a:pt x="1300" y="2"/>
                  <a:pt x="1298" y="0"/>
                  <a:pt x="1296" y="0"/>
                </a:cubicBezTo>
                <a:moveTo>
                  <a:pt x="1391" y="0"/>
                </a:moveTo>
                <a:cubicBezTo>
                  <a:pt x="1343" y="0"/>
                  <a:pt x="1343" y="0"/>
                  <a:pt x="1343" y="0"/>
                </a:cubicBezTo>
                <a:cubicBezTo>
                  <a:pt x="1341" y="0"/>
                  <a:pt x="1339" y="2"/>
                  <a:pt x="1339" y="4"/>
                </a:cubicBezTo>
                <a:cubicBezTo>
                  <a:pt x="1339" y="6"/>
                  <a:pt x="1341" y="8"/>
                  <a:pt x="1343" y="8"/>
                </a:cubicBezTo>
                <a:cubicBezTo>
                  <a:pt x="1391" y="8"/>
                  <a:pt x="1391" y="8"/>
                  <a:pt x="1391" y="8"/>
                </a:cubicBezTo>
                <a:cubicBezTo>
                  <a:pt x="1393" y="8"/>
                  <a:pt x="1395" y="6"/>
                  <a:pt x="1395" y="4"/>
                </a:cubicBezTo>
                <a:cubicBezTo>
                  <a:pt x="1395" y="2"/>
                  <a:pt x="1393" y="0"/>
                  <a:pt x="1391" y="0"/>
                </a:cubicBezTo>
                <a:moveTo>
                  <a:pt x="1487" y="0"/>
                </a:moveTo>
                <a:cubicBezTo>
                  <a:pt x="1439" y="0"/>
                  <a:pt x="1439" y="0"/>
                  <a:pt x="1439" y="0"/>
                </a:cubicBezTo>
                <a:cubicBezTo>
                  <a:pt x="1437" y="0"/>
                  <a:pt x="1435" y="2"/>
                  <a:pt x="1435" y="4"/>
                </a:cubicBezTo>
                <a:cubicBezTo>
                  <a:pt x="1435" y="6"/>
                  <a:pt x="1437" y="8"/>
                  <a:pt x="1439" y="8"/>
                </a:cubicBezTo>
                <a:cubicBezTo>
                  <a:pt x="1487" y="8"/>
                  <a:pt x="1487" y="8"/>
                  <a:pt x="1487" y="8"/>
                </a:cubicBezTo>
                <a:cubicBezTo>
                  <a:pt x="1489" y="8"/>
                  <a:pt x="1491" y="6"/>
                  <a:pt x="1491" y="4"/>
                </a:cubicBezTo>
                <a:cubicBezTo>
                  <a:pt x="1491" y="2"/>
                  <a:pt x="1489" y="0"/>
                  <a:pt x="1487" y="0"/>
                </a:cubicBezTo>
                <a:moveTo>
                  <a:pt x="1582" y="0"/>
                </a:moveTo>
                <a:cubicBezTo>
                  <a:pt x="1535" y="0"/>
                  <a:pt x="1535" y="0"/>
                  <a:pt x="1535" y="0"/>
                </a:cubicBezTo>
                <a:cubicBezTo>
                  <a:pt x="1532" y="0"/>
                  <a:pt x="1531" y="2"/>
                  <a:pt x="1531" y="4"/>
                </a:cubicBezTo>
                <a:cubicBezTo>
                  <a:pt x="1531" y="6"/>
                  <a:pt x="1532" y="8"/>
                  <a:pt x="1535" y="8"/>
                </a:cubicBezTo>
                <a:cubicBezTo>
                  <a:pt x="1582" y="8"/>
                  <a:pt x="1582" y="8"/>
                  <a:pt x="1582" y="8"/>
                </a:cubicBezTo>
                <a:cubicBezTo>
                  <a:pt x="1585" y="8"/>
                  <a:pt x="1586" y="6"/>
                  <a:pt x="1586" y="4"/>
                </a:cubicBezTo>
                <a:cubicBezTo>
                  <a:pt x="1586" y="2"/>
                  <a:pt x="1585" y="0"/>
                  <a:pt x="1582" y="0"/>
                </a:cubicBezTo>
              </a:path>
            </a:pathLst>
          </a:custGeom>
          <a:gradFill flip="none" rotWithShape="0"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2" name="Oval 24"/>
          <p:cNvSpPr>
            <a:spLocks noChangeArrowheads="1"/>
          </p:cNvSpPr>
          <p:nvPr/>
        </p:nvSpPr>
        <p:spPr bwMode="auto">
          <a:xfrm>
            <a:off x="5785899" y="3929351"/>
            <a:ext cx="484649" cy="486042"/>
          </a:xfrm>
          <a:prstGeom prst="ellipse">
            <a:avLst/>
          </a:prstGeom>
          <a:gradFill flip="none" rotWithShape="0"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5880135" y="4059377"/>
            <a:ext cx="296176" cy="214850"/>
            <a:chOff x="5957708" y="4123062"/>
            <a:chExt cx="339810" cy="246503"/>
          </a:xfrm>
        </p:grpSpPr>
        <p:sp>
          <p:nvSpPr>
            <p:cNvPr id="23" name="Freeform 25"/>
            <p:cNvSpPr>
              <a:spLocks noEditPoints="1"/>
            </p:cNvSpPr>
            <p:nvPr/>
          </p:nvSpPr>
          <p:spPr bwMode="auto">
            <a:xfrm>
              <a:off x="5957708" y="4123062"/>
              <a:ext cx="160157" cy="246503"/>
            </a:xfrm>
            <a:custGeom>
              <a:avLst/>
              <a:gdLst>
                <a:gd name="T0" fmla="*/ 92 w 92"/>
                <a:gd name="T1" fmla="*/ 92 h 142"/>
                <a:gd name="T2" fmla="*/ 80 w 92"/>
                <a:gd name="T3" fmla="*/ 128 h 142"/>
                <a:gd name="T4" fmla="*/ 46 w 92"/>
                <a:gd name="T5" fmla="*/ 142 h 142"/>
                <a:gd name="T6" fmla="*/ 12 w 92"/>
                <a:gd name="T7" fmla="*/ 128 h 142"/>
                <a:gd name="T8" fmla="*/ 0 w 92"/>
                <a:gd name="T9" fmla="*/ 90 h 142"/>
                <a:gd name="T10" fmla="*/ 0 w 92"/>
                <a:gd name="T11" fmla="*/ 69 h 142"/>
                <a:gd name="T12" fmla="*/ 0 w 92"/>
                <a:gd name="T13" fmla="*/ 45 h 142"/>
                <a:gd name="T14" fmla="*/ 13 w 92"/>
                <a:gd name="T15" fmla="*/ 13 h 142"/>
                <a:gd name="T16" fmla="*/ 46 w 92"/>
                <a:gd name="T17" fmla="*/ 0 h 142"/>
                <a:gd name="T18" fmla="*/ 79 w 92"/>
                <a:gd name="T19" fmla="*/ 13 h 142"/>
                <a:gd name="T20" fmla="*/ 92 w 92"/>
                <a:gd name="T21" fmla="*/ 47 h 142"/>
                <a:gd name="T22" fmla="*/ 92 w 92"/>
                <a:gd name="T23" fmla="*/ 92 h 142"/>
                <a:gd name="T24" fmla="*/ 78 w 92"/>
                <a:gd name="T25" fmla="*/ 91 h 142"/>
                <a:gd name="T26" fmla="*/ 78 w 92"/>
                <a:gd name="T27" fmla="*/ 72 h 142"/>
                <a:gd name="T28" fmla="*/ 78 w 92"/>
                <a:gd name="T29" fmla="*/ 48 h 142"/>
                <a:gd name="T30" fmla="*/ 69 w 92"/>
                <a:gd name="T31" fmla="*/ 23 h 142"/>
                <a:gd name="T32" fmla="*/ 46 w 92"/>
                <a:gd name="T33" fmla="*/ 13 h 142"/>
                <a:gd name="T34" fmla="*/ 23 w 92"/>
                <a:gd name="T35" fmla="*/ 23 h 142"/>
                <a:gd name="T36" fmla="*/ 14 w 92"/>
                <a:gd name="T37" fmla="*/ 48 h 142"/>
                <a:gd name="T38" fmla="*/ 14 w 92"/>
                <a:gd name="T39" fmla="*/ 68 h 142"/>
                <a:gd name="T40" fmla="*/ 14 w 92"/>
                <a:gd name="T41" fmla="*/ 93 h 142"/>
                <a:gd name="T42" fmla="*/ 23 w 92"/>
                <a:gd name="T43" fmla="*/ 119 h 142"/>
                <a:gd name="T44" fmla="*/ 46 w 92"/>
                <a:gd name="T45" fmla="*/ 129 h 142"/>
                <a:gd name="T46" fmla="*/ 62 w 92"/>
                <a:gd name="T47" fmla="*/ 125 h 142"/>
                <a:gd name="T48" fmla="*/ 73 w 92"/>
                <a:gd name="T49" fmla="*/ 115 h 142"/>
                <a:gd name="T50" fmla="*/ 77 w 92"/>
                <a:gd name="T51" fmla="*/ 104 h 142"/>
                <a:gd name="T52" fmla="*/ 78 w 92"/>
                <a:gd name="T53" fmla="*/ 91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2" h="142">
                  <a:moveTo>
                    <a:pt x="92" y="92"/>
                  </a:moveTo>
                  <a:cubicBezTo>
                    <a:pt x="92" y="107"/>
                    <a:pt x="88" y="119"/>
                    <a:pt x="80" y="128"/>
                  </a:cubicBezTo>
                  <a:cubicBezTo>
                    <a:pt x="71" y="138"/>
                    <a:pt x="60" y="142"/>
                    <a:pt x="46" y="142"/>
                  </a:cubicBezTo>
                  <a:cubicBezTo>
                    <a:pt x="32" y="142"/>
                    <a:pt x="21" y="138"/>
                    <a:pt x="12" y="128"/>
                  </a:cubicBezTo>
                  <a:cubicBezTo>
                    <a:pt x="4" y="119"/>
                    <a:pt x="0" y="106"/>
                    <a:pt x="0" y="9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33"/>
                    <a:pt x="4" y="22"/>
                    <a:pt x="13" y="13"/>
                  </a:cubicBezTo>
                  <a:cubicBezTo>
                    <a:pt x="22" y="4"/>
                    <a:pt x="33" y="0"/>
                    <a:pt x="46" y="0"/>
                  </a:cubicBezTo>
                  <a:cubicBezTo>
                    <a:pt x="59" y="0"/>
                    <a:pt x="70" y="4"/>
                    <a:pt x="79" y="13"/>
                  </a:cubicBezTo>
                  <a:cubicBezTo>
                    <a:pt x="88" y="22"/>
                    <a:pt x="92" y="33"/>
                    <a:pt x="92" y="47"/>
                  </a:cubicBezTo>
                  <a:lnTo>
                    <a:pt x="92" y="92"/>
                  </a:lnTo>
                  <a:close/>
                  <a:moveTo>
                    <a:pt x="78" y="91"/>
                  </a:moveTo>
                  <a:cubicBezTo>
                    <a:pt x="78" y="72"/>
                    <a:pt x="78" y="72"/>
                    <a:pt x="78" y="72"/>
                  </a:cubicBezTo>
                  <a:cubicBezTo>
                    <a:pt x="78" y="48"/>
                    <a:pt x="78" y="48"/>
                    <a:pt x="78" y="48"/>
                  </a:cubicBezTo>
                  <a:cubicBezTo>
                    <a:pt x="78" y="37"/>
                    <a:pt x="75" y="29"/>
                    <a:pt x="69" y="23"/>
                  </a:cubicBezTo>
                  <a:cubicBezTo>
                    <a:pt x="63" y="16"/>
                    <a:pt x="55" y="13"/>
                    <a:pt x="46" y="13"/>
                  </a:cubicBezTo>
                  <a:cubicBezTo>
                    <a:pt x="36" y="13"/>
                    <a:pt x="29" y="16"/>
                    <a:pt x="23" y="23"/>
                  </a:cubicBezTo>
                  <a:cubicBezTo>
                    <a:pt x="17" y="29"/>
                    <a:pt x="14" y="38"/>
                    <a:pt x="14" y="48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93"/>
                    <a:pt x="14" y="93"/>
                    <a:pt x="14" y="93"/>
                  </a:cubicBezTo>
                  <a:cubicBezTo>
                    <a:pt x="14" y="104"/>
                    <a:pt x="17" y="112"/>
                    <a:pt x="23" y="119"/>
                  </a:cubicBezTo>
                  <a:cubicBezTo>
                    <a:pt x="28" y="126"/>
                    <a:pt x="36" y="129"/>
                    <a:pt x="46" y="129"/>
                  </a:cubicBezTo>
                  <a:cubicBezTo>
                    <a:pt x="51" y="129"/>
                    <a:pt x="57" y="128"/>
                    <a:pt x="62" y="125"/>
                  </a:cubicBezTo>
                  <a:cubicBezTo>
                    <a:pt x="67" y="122"/>
                    <a:pt x="70" y="119"/>
                    <a:pt x="73" y="115"/>
                  </a:cubicBezTo>
                  <a:cubicBezTo>
                    <a:pt x="74" y="112"/>
                    <a:pt x="76" y="108"/>
                    <a:pt x="77" y="104"/>
                  </a:cubicBezTo>
                  <a:cubicBezTo>
                    <a:pt x="78" y="100"/>
                    <a:pt x="78" y="95"/>
                    <a:pt x="78" y="91"/>
                  </a:cubicBezTo>
                  <a:close/>
                </a:path>
              </a:pathLst>
            </a:custGeom>
            <a:gradFill flip="none" rotWithShape="0">
              <a:gsLst>
                <a:gs pos="0">
                  <a:schemeClr val="tx1"/>
                </a:gs>
                <a:gs pos="100000">
                  <a:schemeClr val="bg2"/>
                </a:gs>
              </a:gsLst>
              <a:lin ang="3600000" scaled="0"/>
              <a:tileRect/>
            </a:gradFill>
            <a:ln w="6350">
              <a:gradFill>
                <a:gsLst>
                  <a:gs pos="0">
                    <a:schemeClr val="tx1"/>
                  </a:gs>
                  <a:gs pos="100000">
                    <a:schemeClr val="bg2"/>
                  </a:gs>
                </a:gsLst>
                <a:lin ang="15000000" scaled="0"/>
              </a:gradFill>
            </a:ln>
            <a:effectLst>
              <a:outerShdw blurRad="190500" dist="101600" dir="2700000" algn="tl" rotWithShape="0">
                <a:srgbClr val="32522C">
                  <a:alpha val="20000"/>
                </a:srgb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24" name="Freeform 26"/>
            <p:cNvSpPr>
              <a:spLocks noEditPoints="1"/>
            </p:cNvSpPr>
            <p:nvPr/>
          </p:nvSpPr>
          <p:spPr bwMode="auto">
            <a:xfrm>
              <a:off x="6131791" y="4127240"/>
              <a:ext cx="165727" cy="239539"/>
            </a:xfrm>
            <a:custGeom>
              <a:avLst/>
              <a:gdLst>
                <a:gd name="T0" fmla="*/ 96 w 96"/>
                <a:gd name="T1" fmla="*/ 113 h 138"/>
                <a:gd name="T2" fmla="*/ 83 w 96"/>
                <a:gd name="T3" fmla="*/ 113 h 138"/>
                <a:gd name="T4" fmla="*/ 83 w 96"/>
                <a:gd name="T5" fmla="*/ 138 h 138"/>
                <a:gd name="T6" fmla="*/ 69 w 96"/>
                <a:gd name="T7" fmla="*/ 138 h 138"/>
                <a:gd name="T8" fmla="*/ 69 w 96"/>
                <a:gd name="T9" fmla="*/ 113 h 138"/>
                <a:gd name="T10" fmla="*/ 0 w 96"/>
                <a:gd name="T11" fmla="*/ 113 h 138"/>
                <a:gd name="T12" fmla="*/ 0 w 96"/>
                <a:gd name="T13" fmla="*/ 104 h 138"/>
                <a:gd name="T14" fmla="*/ 0 w 96"/>
                <a:gd name="T15" fmla="*/ 102 h 138"/>
                <a:gd name="T16" fmla="*/ 1 w 96"/>
                <a:gd name="T17" fmla="*/ 97 h 138"/>
                <a:gd name="T18" fmla="*/ 4 w 96"/>
                <a:gd name="T19" fmla="*/ 93 h 138"/>
                <a:gd name="T20" fmla="*/ 15 w 96"/>
                <a:gd name="T21" fmla="*/ 77 h 138"/>
                <a:gd name="T22" fmla="*/ 66 w 96"/>
                <a:gd name="T23" fmla="*/ 0 h 138"/>
                <a:gd name="T24" fmla="*/ 83 w 96"/>
                <a:gd name="T25" fmla="*/ 0 h 138"/>
                <a:gd name="T26" fmla="*/ 83 w 96"/>
                <a:gd name="T27" fmla="*/ 100 h 138"/>
                <a:gd name="T28" fmla="*/ 96 w 96"/>
                <a:gd name="T29" fmla="*/ 100 h 138"/>
                <a:gd name="T30" fmla="*/ 96 w 96"/>
                <a:gd name="T31" fmla="*/ 113 h 138"/>
                <a:gd name="T32" fmla="*/ 69 w 96"/>
                <a:gd name="T33" fmla="*/ 100 h 138"/>
                <a:gd name="T34" fmla="*/ 69 w 96"/>
                <a:gd name="T35" fmla="*/ 19 h 138"/>
                <a:gd name="T36" fmla="*/ 16 w 96"/>
                <a:gd name="T37" fmla="*/ 100 h 138"/>
                <a:gd name="T38" fmla="*/ 69 w 96"/>
                <a:gd name="T39" fmla="*/ 10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6" h="138">
                  <a:moveTo>
                    <a:pt x="96" y="113"/>
                  </a:moveTo>
                  <a:cubicBezTo>
                    <a:pt x="83" y="113"/>
                    <a:pt x="83" y="113"/>
                    <a:pt x="83" y="113"/>
                  </a:cubicBezTo>
                  <a:cubicBezTo>
                    <a:pt x="83" y="138"/>
                    <a:pt x="83" y="138"/>
                    <a:pt x="83" y="138"/>
                  </a:cubicBezTo>
                  <a:cubicBezTo>
                    <a:pt x="69" y="138"/>
                    <a:pt x="69" y="138"/>
                    <a:pt x="69" y="138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00"/>
                    <a:pt x="0" y="99"/>
                    <a:pt x="1" y="97"/>
                  </a:cubicBezTo>
                  <a:cubicBezTo>
                    <a:pt x="1" y="96"/>
                    <a:pt x="3" y="95"/>
                    <a:pt x="4" y="93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100"/>
                    <a:pt x="83" y="100"/>
                    <a:pt x="83" y="100"/>
                  </a:cubicBezTo>
                  <a:cubicBezTo>
                    <a:pt x="96" y="100"/>
                    <a:pt x="96" y="100"/>
                    <a:pt x="96" y="100"/>
                  </a:cubicBezTo>
                  <a:lnTo>
                    <a:pt x="96" y="113"/>
                  </a:lnTo>
                  <a:close/>
                  <a:moveTo>
                    <a:pt x="69" y="100"/>
                  </a:moveTo>
                  <a:cubicBezTo>
                    <a:pt x="69" y="19"/>
                    <a:pt x="69" y="19"/>
                    <a:pt x="69" y="19"/>
                  </a:cubicBezTo>
                  <a:cubicBezTo>
                    <a:pt x="16" y="100"/>
                    <a:pt x="16" y="100"/>
                    <a:pt x="16" y="100"/>
                  </a:cubicBezTo>
                  <a:lnTo>
                    <a:pt x="69" y="100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tx1"/>
                </a:gs>
                <a:gs pos="100000">
                  <a:schemeClr val="bg2"/>
                </a:gs>
              </a:gsLst>
              <a:lin ang="3600000" scaled="0"/>
              <a:tileRect/>
            </a:gradFill>
            <a:ln w="6350">
              <a:gradFill>
                <a:gsLst>
                  <a:gs pos="0">
                    <a:schemeClr val="tx1"/>
                  </a:gs>
                  <a:gs pos="100000">
                    <a:schemeClr val="bg2"/>
                  </a:gs>
                </a:gsLst>
                <a:lin ang="15000000" scaled="0"/>
              </a:gradFill>
            </a:ln>
            <a:effectLst>
              <a:outerShdw blurRad="190500" dist="101600" dir="2700000" algn="tl" rotWithShape="0">
                <a:srgbClr val="32522C">
                  <a:alpha val="20000"/>
                </a:srgbClr>
              </a:outerShdw>
            </a:effectLst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7" name="标题 1"/>
          <p:cNvSpPr txBox="1">
            <a:spLocks/>
          </p:cNvSpPr>
          <p:nvPr/>
        </p:nvSpPr>
        <p:spPr>
          <a:xfrm>
            <a:off x="3337988" y="1049452"/>
            <a:ext cx="1622203" cy="2843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000" spc="6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2000" spc="6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8" name="标题 1"/>
          <p:cNvSpPr txBox="1">
            <a:spLocks/>
          </p:cNvSpPr>
          <p:nvPr/>
        </p:nvSpPr>
        <p:spPr>
          <a:xfrm>
            <a:off x="3337988" y="3044869"/>
            <a:ext cx="1622203" cy="2843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000" spc="6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2000" spc="6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9" name="标题 1"/>
          <p:cNvSpPr txBox="1">
            <a:spLocks/>
          </p:cNvSpPr>
          <p:nvPr/>
        </p:nvSpPr>
        <p:spPr>
          <a:xfrm>
            <a:off x="4091338" y="2034791"/>
            <a:ext cx="1622203" cy="2843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000" spc="6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2000" spc="6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0" name="标题 1"/>
          <p:cNvSpPr txBox="1">
            <a:spLocks/>
          </p:cNvSpPr>
          <p:nvPr/>
        </p:nvSpPr>
        <p:spPr>
          <a:xfrm>
            <a:off x="4091338" y="4030208"/>
            <a:ext cx="1622203" cy="2843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000" spc="6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2000" spc="6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2627784" y="155416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单击添加您的文本</a:t>
            </a:r>
            <a:endParaRPr lang="zh-CN" altLang="en-US" sz="2000" i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0715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/>
          </p:cNvSpPr>
          <p:nvPr/>
        </p:nvSpPr>
        <p:spPr bwMode="auto">
          <a:xfrm>
            <a:off x="3692525" y="1619713"/>
            <a:ext cx="200025" cy="195263"/>
          </a:xfrm>
          <a:custGeom>
            <a:avLst/>
            <a:gdLst>
              <a:gd name="T0" fmla="*/ 0 w 98"/>
              <a:gd name="T1" fmla="*/ 0 h 96"/>
              <a:gd name="T2" fmla="*/ 98 w 98"/>
              <a:gd name="T3" fmla="*/ 69 h 96"/>
              <a:gd name="T4" fmla="*/ 42 w 98"/>
              <a:gd name="T5" fmla="*/ 96 h 96"/>
              <a:gd name="T6" fmla="*/ 0 w 98"/>
              <a:gd name="T7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8" h="96">
                <a:moveTo>
                  <a:pt x="0" y="0"/>
                </a:moveTo>
                <a:cubicBezTo>
                  <a:pt x="0" y="0"/>
                  <a:pt x="65" y="26"/>
                  <a:pt x="98" y="69"/>
                </a:cubicBezTo>
                <a:cubicBezTo>
                  <a:pt x="98" y="69"/>
                  <a:pt x="63" y="79"/>
                  <a:pt x="42" y="96"/>
                </a:cubicBez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" name="Freeform 7"/>
          <p:cNvSpPr>
            <a:spLocks/>
          </p:cNvSpPr>
          <p:nvPr/>
        </p:nvSpPr>
        <p:spPr bwMode="auto">
          <a:xfrm>
            <a:off x="3733800" y="1514938"/>
            <a:ext cx="973138" cy="1289050"/>
          </a:xfrm>
          <a:custGeom>
            <a:avLst/>
            <a:gdLst>
              <a:gd name="T0" fmla="*/ 260 w 475"/>
              <a:gd name="T1" fmla="*/ 630 h 630"/>
              <a:gd name="T2" fmla="*/ 0 w 475"/>
              <a:gd name="T3" fmla="*/ 129 h 630"/>
              <a:gd name="T4" fmla="*/ 475 w 475"/>
              <a:gd name="T5" fmla="*/ 69 h 630"/>
              <a:gd name="T6" fmla="*/ 260 w 475"/>
              <a:gd name="T7" fmla="*/ 630 h 6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75" h="630">
                <a:moveTo>
                  <a:pt x="260" y="630"/>
                </a:moveTo>
                <a:cubicBezTo>
                  <a:pt x="0" y="129"/>
                  <a:pt x="0" y="129"/>
                  <a:pt x="0" y="129"/>
                </a:cubicBezTo>
                <a:cubicBezTo>
                  <a:pt x="0" y="129"/>
                  <a:pt x="243" y="0"/>
                  <a:pt x="475" y="69"/>
                </a:cubicBezTo>
                <a:lnTo>
                  <a:pt x="260" y="630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6" name="Freeform 8"/>
          <p:cNvSpPr>
            <a:spLocks/>
          </p:cNvSpPr>
          <p:nvPr/>
        </p:nvSpPr>
        <p:spPr bwMode="auto">
          <a:xfrm>
            <a:off x="5975350" y="2986550"/>
            <a:ext cx="339725" cy="193675"/>
          </a:xfrm>
          <a:custGeom>
            <a:avLst/>
            <a:gdLst>
              <a:gd name="T0" fmla="*/ 166 w 166"/>
              <a:gd name="T1" fmla="*/ 17 h 94"/>
              <a:gd name="T2" fmla="*/ 0 w 166"/>
              <a:gd name="T3" fmla="*/ 94 h 94"/>
              <a:gd name="T4" fmla="*/ 11 w 166"/>
              <a:gd name="T5" fmla="*/ 0 h 94"/>
              <a:gd name="T6" fmla="*/ 166 w 166"/>
              <a:gd name="T7" fmla="*/ 17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6" h="94">
                <a:moveTo>
                  <a:pt x="166" y="17"/>
                </a:moveTo>
                <a:cubicBezTo>
                  <a:pt x="166" y="17"/>
                  <a:pt x="82" y="86"/>
                  <a:pt x="0" y="94"/>
                </a:cubicBezTo>
                <a:cubicBezTo>
                  <a:pt x="0" y="94"/>
                  <a:pt x="15" y="41"/>
                  <a:pt x="11" y="0"/>
                </a:cubicBezTo>
                <a:lnTo>
                  <a:pt x="166" y="17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>
            <a:off x="5053013" y="4086688"/>
            <a:ext cx="315913" cy="234950"/>
          </a:xfrm>
          <a:custGeom>
            <a:avLst/>
            <a:gdLst>
              <a:gd name="T0" fmla="*/ 154 w 154"/>
              <a:gd name="T1" fmla="*/ 115 h 115"/>
              <a:gd name="T2" fmla="*/ 0 w 154"/>
              <a:gd name="T3" fmla="*/ 50 h 115"/>
              <a:gd name="T4" fmla="*/ 70 w 154"/>
              <a:gd name="T5" fmla="*/ 0 h 115"/>
              <a:gd name="T6" fmla="*/ 154 w 154"/>
              <a:gd name="T7" fmla="*/ 115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4" h="115">
                <a:moveTo>
                  <a:pt x="154" y="115"/>
                </a:moveTo>
                <a:cubicBezTo>
                  <a:pt x="154" y="115"/>
                  <a:pt x="55" y="101"/>
                  <a:pt x="0" y="50"/>
                </a:cubicBezTo>
                <a:cubicBezTo>
                  <a:pt x="0" y="50"/>
                  <a:pt x="45" y="28"/>
                  <a:pt x="70" y="0"/>
                </a:cubicBezTo>
                <a:lnTo>
                  <a:pt x="154" y="115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>
            <a:off x="3792538" y="4188288"/>
            <a:ext cx="161925" cy="298450"/>
          </a:xfrm>
          <a:custGeom>
            <a:avLst/>
            <a:gdLst>
              <a:gd name="T0" fmla="*/ 51 w 79"/>
              <a:gd name="T1" fmla="*/ 145 h 145"/>
              <a:gd name="T2" fmla="*/ 1 w 79"/>
              <a:gd name="T3" fmla="*/ 0 h 145"/>
              <a:gd name="T4" fmla="*/ 79 w 79"/>
              <a:gd name="T5" fmla="*/ 17 h 145"/>
              <a:gd name="T6" fmla="*/ 51 w 79"/>
              <a:gd name="T7" fmla="*/ 145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9" h="145">
                <a:moveTo>
                  <a:pt x="51" y="145"/>
                </a:moveTo>
                <a:cubicBezTo>
                  <a:pt x="51" y="145"/>
                  <a:pt x="0" y="69"/>
                  <a:pt x="1" y="0"/>
                </a:cubicBezTo>
                <a:cubicBezTo>
                  <a:pt x="1" y="0"/>
                  <a:pt x="44" y="17"/>
                  <a:pt x="79" y="17"/>
                </a:cubicBezTo>
                <a:lnTo>
                  <a:pt x="51" y="145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9" name="Freeform 11"/>
          <p:cNvSpPr>
            <a:spLocks/>
          </p:cNvSpPr>
          <p:nvPr/>
        </p:nvSpPr>
        <p:spPr bwMode="auto">
          <a:xfrm>
            <a:off x="2868613" y="3331038"/>
            <a:ext cx="219075" cy="255588"/>
          </a:xfrm>
          <a:custGeom>
            <a:avLst/>
            <a:gdLst>
              <a:gd name="T0" fmla="*/ 0 w 107"/>
              <a:gd name="T1" fmla="*/ 125 h 125"/>
              <a:gd name="T2" fmla="*/ 70 w 107"/>
              <a:gd name="T3" fmla="*/ 0 h 125"/>
              <a:gd name="T4" fmla="*/ 107 w 107"/>
              <a:gd name="T5" fmla="*/ 64 h 125"/>
              <a:gd name="T6" fmla="*/ 0 w 107"/>
              <a:gd name="T7" fmla="*/ 125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" h="125">
                <a:moveTo>
                  <a:pt x="0" y="125"/>
                </a:moveTo>
                <a:cubicBezTo>
                  <a:pt x="0" y="125"/>
                  <a:pt x="22" y="42"/>
                  <a:pt x="70" y="0"/>
                </a:cubicBezTo>
                <a:cubicBezTo>
                  <a:pt x="70" y="0"/>
                  <a:pt x="85" y="40"/>
                  <a:pt x="107" y="64"/>
                </a:cubicBezTo>
                <a:lnTo>
                  <a:pt x="0" y="125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0" name="Freeform 12"/>
          <p:cNvSpPr>
            <a:spLocks/>
          </p:cNvSpPr>
          <p:nvPr/>
        </p:nvSpPr>
        <p:spPr bwMode="auto">
          <a:xfrm>
            <a:off x="2860675" y="2253125"/>
            <a:ext cx="263525" cy="147638"/>
          </a:xfrm>
          <a:custGeom>
            <a:avLst/>
            <a:gdLst>
              <a:gd name="T0" fmla="*/ 0 w 129"/>
              <a:gd name="T1" fmla="*/ 36 h 72"/>
              <a:gd name="T2" fmla="*/ 129 w 129"/>
              <a:gd name="T3" fmla="*/ 8 h 72"/>
              <a:gd name="T4" fmla="*/ 107 w 129"/>
              <a:gd name="T5" fmla="*/ 72 h 72"/>
              <a:gd name="T6" fmla="*/ 0 w 129"/>
              <a:gd name="T7" fmla="*/ 36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9" h="72">
                <a:moveTo>
                  <a:pt x="0" y="36"/>
                </a:moveTo>
                <a:cubicBezTo>
                  <a:pt x="0" y="36"/>
                  <a:pt x="70" y="0"/>
                  <a:pt x="129" y="8"/>
                </a:cubicBezTo>
                <a:cubicBezTo>
                  <a:pt x="129" y="8"/>
                  <a:pt x="111" y="43"/>
                  <a:pt x="107" y="72"/>
                </a:cubicBezTo>
                <a:lnTo>
                  <a:pt x="0" y="36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1" name="Freeform 13"/>
          <p:cNvSpPr>
            <a:spLocks/>
          </p:cNvSpPr>
          <p:nvPr/>
        </p:nvSpPr>
        <p:spPr bwMode="auto">
          <a:xfrm>
            <a:off x="3060700" y="1619713"/>
            <a:ext cx="1209675" cy="1187450"/>
          </a:xfrm>
          <a:custGeom>
            <a:avLst/>
            <a:gdLst>
              <a:gd name="T0" fmla="*/ 590 w 590"/>
              <a:gd name="T1" fmla="*/ 580 h 580"/>
              <a:gd name="T2" fmla="*/ 0 w 590"/>
              <a:gd name="T3" fmla="*/ 380 h 580"/>
              <a:gd name="T4" fmla="*/ 308 w 590"/>
              <a:gd name="T5" fmla="*/ 0 h 580"/>
              <a:gd name="T6" fmla="*/ 590 w 590"/>
              <a:gd name="T7" fmla="*/ 580 h 5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90" h="580">
                <a:moveTo>
                  <a:pt x="590" y="580"/>
                </a:moveTo>
                <a:cubicBezTo>
                  <a:pt x="0" y="380"/>
                  <a:pt x="0" y="380"/>
                  <a:pt x="0" y="380"/>
                </a:cubicBezTo>
                <a:cubicBezTo>
                  <a:pt x="0" y="380"/>
                  <a:pt x="88" y="113"/>
                  <a:pt x="308" y="0"/>
                </a:cubicBezTo>
                <a:lnTo>
                  <a:pt x="590" y="580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2" name="Freeform 14"/>
          <p:cNvSpPr>
            <a:spLocks/>
          </p:cNvSpPr>
          <p:nvPr/>
        </p:nvSpPr>
        <p:spPr bwMode="auto">
          <a:xfrm>
            <a:off x="2711450" y="2327738"/>
            <a:ext cx="1554163" cy="1160463"/>
          </a:xfrm>
          <a:custGeom>
            <a:avLst/>
            <a:gdLst>
              <a:gd name="T0" fmla="*/ 759 w 759"/>
              <a:gd name="T1" fmla="*/ 233 h 567"/>
              <a:gd name="T2" fmla="*/ 166 w 759"/>
              <a:gd name="T3" fmla="*/ 567 h 567"/>
              <a:gd name="T4" fmla="*/ 73 w 759"/>
              <a:gd name="T5" fmla="*/ 0 h 567"/>
              <a:gd name="T6" fmla="*/ 759 w 759"/>
              <a:gd name="T7" fmla="*/ 233 h 5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59" h="567">
                <a:moveTo>
                  <a:pt x="759" y="233"/>
                </a:moveTo>
                <a:cubicBezTo>
                  <a:pt x="166" y="567"/>
                  <a:pt x="166" y="567"/>
                  <a:pt x="166" y="567"/>
                </a:cubicBezTo>
                <a:cubicBezTo>
                  <a:pt x="166" y="567"/>
                  <a:pt x="0" y="282"/>
                  <a:pt x="73" y="0"/>
                </a:cubicBezTo>
                <a:lnTo>
                  <a:pt x="759" y="233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3" name="Freeform 15"/>
          <p:cNvSpPr>
            <a:spLocks/>
          </p:cNvSpPr>
          <p:nvPr/>
        </p:nvSpPr>
        <p:spPr bwMode="auto">
          <a:xfrm>
            <a:off x="2868613" y="2803988"/>
            <a:ext cx="1397000" cy="1466850"/>
          </a:xfrm>
          <a:custGeom>
            <a:avLst/>
            <a:gdLst>
              <a:gd name="T0" fmla="*/ 682 w 682"/>
              <a:gd name="T1" fmla="*/ 0 h 716"/>
              <a:gd name="T2" fmla="*/ 527 w 682"/>
              <a:gd name="T3" fmla="*/ 716 h 716"/>
              <a:gd name="T4" fmla="*/ 0 w 682"/>
              <a:gd name="T5" fmla="*/ 382 h 716"/>
              <a:gd name="T6" fmla="*/ 682 w 682"/>
              <a:gd name="T7" fmla="*/ 0 h 7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82" h="716">
                <a:moveTo>
                  <a:pt x="682" y="0"/>
                </a:moveTo>
                <a:cubicBezTo>
                  <a:pt x="527" y="716"/>
                  <a:pt x="527" y="716"/>
                  <a:pt x="527" y="716"/>
                </a:cubicBezTo>
                <a:cubicBezTo>
                  <a:pt x="527" y="716"/>
                  <a:pt x="176" y="645"/>
                  <a:pt x="0" y="382"/>
                </a:cubicBezTo>
                <a:lnTo>
                  <a:pt x="682" y="0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4" name="Freeform 16"/>
          <p:cNvSpPr>
            <a:spLocks/>
          </p:cNvSpPr>
          <p:nvPr/>
        </p:nvSpPr>
        <p:spPr bwMode="auto">
          <a:xfrm>
            <a:off x="3897313" y="2803988"/>
            <a:ext cx="1317625" cy="1778000"/>
          </a:xfrm>
          <a:custGeom>
            <a:avLst/>
            <a:gdLst>
              <a:gd name="T0" fmla="*/ 180 w 643"/>
              <a:gd name="T1" fmla="*/ 0 h 868"/>
              <a:gd name="T2" fmla="*/ 643 w 643"/>
              <a:gd name="T3" fmla="*/ 638 h 868"/>
              <a:gd name="T4" fmla="*/ 0 w 643"/>
              <a:gd name="T5" fmla="*/ 821 h 868"/>
              <a:gd name="T6" fmla="*/ 180 w 643"/>
              <a:gd name="T7" fmla="*/ 0 h 8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43" h="868">
                <a:moveTo>
                  <a:pt x="180" y="0"/>
                </a:moveTo>
                <a:cubicBezTo>
                  <a:pt x="643" y="638"/>
                  <a:pt x="643" y="638"/>
                  <a:pt x="643" y="638"/>
                </a:cubicBezTo>
                <a:cubicBezTo>
                  <a:pt x="643" y="638"/>
                  <a:pt x="336" y="868"/>
                  <a:pt x="0" y="821"/>
                </a:cubicBezTo>
                <a:lnTo>
                  <a:pt x="180" y="0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5" name="Freeform 17"/>
          <p:cNvSpPr>
            <a:spLocks/>
          </p:cNvSpPr>
          <p:nvPr/>
        </p:nvSpPr>
        <p:spPr bwMode="auto">
          <a:xfrm>
            <a:off x="4265613" y="2803988"/>
            <a:ext cx="1754188" cy="1517650"/>
          </a:xfrm>
          <a:custGeom>
            <a:avLst/>
            <a:gdLst>
              <a:gd name="T0" fmla="*/ 0 w 856"/>
              <a:gd name="T1" fmla="*/ 0 h 741"/>
              <a:gd name="T2" fmla="*/ 856 w 856"/>
              <a:gd name="T3" fmla="*/ 89 h 741"/>
              <a:gd name="T4" fmla="*/ 538 w 856"/>
              <a:gd name="T5" fmla="*/ 741 h 741"/>
              <a:gd name="T6" fmla="*/ 0 w 856"/>
              <a:gd name="T7" fmla="*/ 0 h 7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56" h="741">
                <a:moveTo>
                  <a:pt x="0" y="0"/>
                </a:moveTo>
                <a:cubicBezTo>
                  <a:pt x="856" y="89"/>
                  <a:pt x="856" y="89"/>
                  <a:pt x="856" y="89"/>
                </a:cubicBezTo>
                <a:cubicBezTo>
                  <a:pt x="856" y="89"/>
                  <a:pt x="820" y="503"/>
                  <a:pt x="538" y="741"/>
                </a:cubicBez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6" name="Freeform 18"/>
          <p:cNvSpPr>
            <a:spLocks/>
          </p:cNvSpPr>
          <p:nvPr/>
        </p:nvSpPr>
        <p:spPr bwMode="auto">
          <a:xfrm>
            <a:off x="4265613" y="1511763"/>
            <a:ext cx="2079625" cy="1509713"/>
          </a:xfrm>
          <a:custGeom>
            <a:avLst/>
            <a:gdLst>
              <a:gd name="T0" fmla="*/ 0 w 1015"/>
              <a:gd name="T1" fmla="*/ 631 h 737"/>
              <a:gd name="T2" fmla="*/ 708 w 1015"/>
              <a:gd name="T3" fmla="*/ 0 h 737"/>
              <a:gd name="T4" fmla="*/ 1000 w 1015"/>
              <a:gd name="T5" fmla="*/ 737 h 737"/>
              <a:gd name="T6" fmla="*/ 0 w 1015"/>
              <a:gd name="T7" fmla="*/ 631 h 7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15" h="737">
                <a:moveTo>
                  <a:pt x="0" y="631"/>
                </a:moveTo>
                <a:cubicBezTo>
                  <a:pt x="708" y="0"/>
                  <a:pt x="708" y="0"/>
                  <a:pt x="708" y="0"/>
                </a:cubicBezTo>
                <a:cubicBezTo>
                  <a:pt x="708" y="0"/>
                  <a:pt x="1015" y="334"/>
                  <a:pt x="1000" y="737"/>
                </a:cubicBezTo>
                <a:lnTo>
                  <a:pt x="0" y="631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7" name="Freeform 19"/>
          <p:cNvSpPr>
            <a:spLocks/>
          </p:cNvSpPr>
          <p:nvPr/>
        </p:nvSpPr>
        <p:spPr bwMode="auto">
          <a:xfrm>
            <a:off x="4265613" y="660862"/>
            <a:ext cx="1693863" cy="2143125"/>
          </a:xfrm>
          <a:custGeom>
            <a:avLst/>
            <a:gdLst>
              <a:gd name="T0" fmla="*/ 0 w 827"/>
              <a:gd name="T1" fmla="*/ 1047 h 1047"/>
              <a:gd name="T2" fmla="*/ 1 w 827"/>
              <a:gd name="T3" fmla="*/ 5 h 1047"/>
              <a:gd name="T4" fmla="*/ 827 w 827"/>
              <a:gd name="T5" fmla="*/ 310 h 1047"/>
              <a:gd name="T6" fmla="*/ 0 w 827"/>
              <a:gd name="T7" fmla="*/ 1047 h 10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27" h="1047">
                <a:moveTo>
                  <a:pt x="0" y="1047"/>
                </a:moveTo>
                <a:cubicBezTo>
                  <a:pt x="1" y="5"/>
                  <a:pt x="1" y="5"/>
                  <a:pt x="1" y="5"/>
                </a:cubicBezTo>
                <a:cubicBezTo>
                  <a:pt x="1" y="5"/>
                  <a:pt x="507" y="0"/>
                  <a:pt x="827" y="310"/>
                </a:cubicBezTo>
                <a:lnTo>
                  <a:pt x="0" y="1047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8" name="Freeform 20"/>
          <p:cNvSpPr>
            <a:spLocks noEditPoints="1"/>
          </p:cNvSpPr>
          <p:nvPr/>
        </p:nvSpPr>
        <p:spPr bwMode="auto">
          <a:xfrm>
            <a:off x="4440238" y="1041863"/>
            <a:ext cx="212725" cy="390525"/>
          </a:xfrm>
          <a:custGeom>
            <a:avLst/>
            <a:gdLst>
              <a:gd name="T0" fmla="*/ 49 w 134"/>
              <a:gd name="T1" fmla="*/ 0 h 246"/>
              <a:gd name="T2" fmla="*/ 86 w 134"/>
              <a:gd name="T3" fmla="*/ 0 h 246"/>
              <a:gd name="T4" fmla="*/ 134 w 134"/>
              <a:gd name="T5" fmla="*/ 246 h 246"/>
              <a:gd name="T6" fmla="*/ 101 w 134"/>
              <a:gd name="T7" fmla="*/ 246 h 246"/>
              <a:gd name="T8" fmla="*/ 90 w 134"/>
              <a:gd name="T9" fmla="*/ 192 h 246"/>
              <a:gd name="T10" fmla="*/ 44 w 134"/>
              <a:gd name="T11" fmla="*/ 192 h 246"/>
              <a:gd name="T12" fmla="*/ 33 w 134"/>
              <a:gd name="T13" fmla="*/ 246 h 246"/>
              <a:gd name="T14" fmla="*/ 0 w 134"/>
              <a:gd name="T15" fmla="*/ 246 h 246"/>
              <a:gd name="T16" fmla="*/ 49 w 134"/>
              <a:gd name="T17" fmla="*/ 0 h 246"/>
              <a:gd name="T18" fmla="*/ 85 w 134"/>
              <a:gd name="T19" fmla="*/ 160 h 246"/>
              <a:gd name="T20" fmla="*/ 67 w 134"/>
              <a:gd name="T21" fmla="*/ 62 h 246"/>
              <a:gd name="T22" fmla="*/ 49 w 134"/>
              <a:gd name="T23" fmla="*/ 160 h 246"/>
              <a:gd name="T24" fmla="*/ 85 w 134"/>
              <a:gd name="T25" fmla="*/ 160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4" h="246">
                <a:moveTo>
                  <a:pt x="49" y="0"/>
                </a:moveTo>
                <a:lnTo>
                  <a:pt x="86" y="0"/>
                </a:lnTo>
                <a:lnTo>
                  <a:pt x="134" y="246"/>
                </a:lnTo>
                <a:lnTo>
                  <a:pt x="101" y="246"/>
                </a:lnTo>
                <a:lnTo>
                  <a:pt x="90" y="192"/>
                </a:lnTo>
                <a:lnTo>
                  <a:pt x="44" y="192"/>
                </a:lnTo>
                <a:lnTo>
                  <a:pt x="33" y="246"/>
                </a:lnTo>
                <a:lnTo>
                  <a:pt x="0" y="246"/>
                </a:lnTo>
                <a:lnTo>
                  <a:pt x="49" y="0"/>
                </a:lnTo>
                <a:close/>
                <a:moveTo>
                  <a:pt x="85" y="160"/>
                </a:moveTo>
                <a:lnTo>
                  <a:pt x="67" y="62"/>
                </a:lnTo>
                <a:lnTo>
                  <a:pt x="49" y="160"/>
                </a:lnTo>
                <a:lnTo>
                  <a:pt x="85" y="160"/>
                </a:lnTo>
                <a:close/>
              </a:path>
            </a:pathLst>
          </a:cu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9" name="Rectangle 21"/>
          <p:cNvSpPr>
            <a:spLocks noChangeArrowheads="1"/>
          </p:cNvSpPr>
          <p:nvPr/>
        </p:nvSpPr>
        <p:spPr bwMode="auto">
          <a:xfrm>
            <a:off x="4714875" y="1041863"/>
            <a:ext cx="7938" cy="7938"/>
          </a:xfrm>
          <a:prstGeom prst="rect">
            <a:avLst/>
          </a:pr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0" name="Freeform 22"/>
          <p:cNvSpPr>
            <a:spLocks noEditPoints="1"/>
          </p:cNvSpPr>
          <p:nvPr/>
        </p:nvSpPr>
        <p:spPr bwMode="auto">
          <a:xfrm>
            <a:off x="4714875" y="1065675"/>
            <a:ext cx="7938" cy="357188"/>
          </a:xfrm>
          <a:custGeom>
            <a:avLst/>
            <a:gdLst>
              <a:gd name="T0" fmla="*/ 5 w 5"/>
              <a:gd name="T1" fmla="*/ 225 h 225"/>
              <a:gd name="T2" fmla="*/ 0 w 5"/>
              <a:gd name="T3" fmla="*/ 225 h 225"/>
              <a:gd name="T4" fmla="*/ 0 w 5"/>
              <a:gd name="T5" fmla="*/ 214 h 225"/>
              <a:gd name="T6" fmla="*/ 5 w 5"/>
              <a:gd name="T7" fmla="*/ 214 h 225"/>
              <a:gd name="T8" fmla="*/ 5 w 5"/>
              <a:gd name="T9" fmla="*/ 225 h 225"/>
              <a:gd name="T10" fmla="*/ 5 w 5"/>
              <a:gd name="T11" fmla="*/ 204 h 225"/>
              <a:gd name="T12" fmla="*/ 0 w 5"/>
              <a:gd name="T13" fmla="*/ 204 h 225"/>
              <a:gd name="T14" fmla="*/ 0 w 5"/>
              <a:gd name="T15" fmla="*/ 195 h 225"/>
              <a:gd name="T16" fmla="*/ 5 w 5"/>
              <a:gd name="T17" fmla="*/ 195 h 225"/>
              <a:gd name="T18" fmla="*/ 5 w 5"/>
              <a:gd name="T19" fmla="*/ 204 h 225"/>
              <a:gd name="T20" fmla="*/ 5 w 5"/>
              <a:gd name="T21" fmla="*/ 185 h 225"/>
              <a:gd name="T22" fmla="*/ 0 w 5"/>
              <a:gd name="T23" fmla="*/ 185 h 225"/>
              <a:gd name="T24" fmla="*/ 0 w 5"/>
              <a:gd name="T25" fmla="*/ 176 h 225"/>
              <a:gd name="T26" fmla="*/ 5 w 5"/>
              <a:gd name="T27" fmla="*/ 176 h 225"/>
              <a:gd name="T28" fmla="*/ 5 w 5"/>
              <a:gd name="T29" fmla="*/ 185 h 225"/>
              <a:gd name="T30" fmla="*/ 5 w 5"/>
              <a:gd name="T31" fmla="*/ 165 h 225"/>
              <a:gd name="T32" fmla="*/ 0 w 5"/>
              <a:gd name="T33" fmla="*/ 165 h 225"/>
              <a:gd name="T34" fmla="*/ 0 w 5"/>
              <a:gd name="T35" fmla="*/ 156 h 225"/>
              <a:gd name="T36" fmla="*/ 5 w 5"/>
              <a:gd name="T37" fmla="*/ 156 h 225"/>
              <a:gd name="T38" fmla="*/ 5 w 5"/>
              <a:gd name="T39" fmla="*/ 165 h 225"/>
              <a:gd name="T40" fmla="*/ 5 w 5"/>
              <a:gd name="T41" fmla="*/ 146 h 225"/>
              <a:gd name="T42" fmla="*/ 0 w 5"/>
              <a:gd name="T43" fmla="*/ 146 h 225"/>
              <a:gd name="T44" fmla="*/ 0 w 5"/>
              <a:gd name="T45" fmla="*/ 137 h 225"/>
              <a:gd name="T46" fmla="*/ 5 w 5"/>
              <a:gd name="T47" fmla="*/ 137 h 225"/>
              <a:gd name="T48" fmla="*/ 5 w 5"/>
              <a:gd name="T49" fmla="*/ 146 h 225"/>
              <a:gd name="T50" fmla="*/ 5 w 5"/>
              <a:gd name="T51" fmla="*/ 127 h 225"/>
              <a:gd name="T52" fmla="*/ 0 w 5"/>
              <a:gd name="T53" fmla="*/ 127 h 225"/>
              <a:gd name="T54" fmla="*/ 0 w 5"/>
              <a:gd name="T55" fmla="*/ 116 h 225"/>
              <a:gd name="T56" fmla="*/ 5 w 5"/>
              <a:gd name="T57" fmla="*/ 116 h 225"/>
              <a:gd name="T58" fmla="*/ 5 w 5"/>
              <a:gd name="T59" fmla="*/ 127 h 225"/>
              <a:gd name="T60" fmla="*/ 5 w 5"/>
              <a:gd name="T61" fmla="*/ 107 h 225"/>
              <a:gd name="T62" fmla="*/ 0 w 5"/>
              <a:gd name="T63" fmla="*/ 107 h 225"/>
              <a:gd name="T64" fmla="*/ 0 w 5"/>
              <a:gd name="T65" fmla="*/ 97 h 225"/>
              <a:gd name="T66" fmla="*/ 5 w 5"/>
              <a:gd name="T67" fmla="*/ 97 h 225"/>
              <a:gd name="T68" fmla="*/ 5 w 5"/>
              <a:gd name="T69" fmla="*/ 107 h 225"/>
              <a:gd name="T70" fmla="*/ 5 w 5"/>
              <a:gd name="T71" fmla="*/ 88 h 225"/>
              <a:gd name="T72" fmla="*/ 0 w 5"/>
              <a:gd name="T73" fmla="*/ 88 h 225"/>
              <a:gd name="T74" fmla="*/ 0 w 5"/>
              <a:gd name="T75" fmla="*/ 78 h 225"/>
              <a:gd name="T76" fmla="*/ 5 w 5"/>
              <a:gd name="T77" fmla="*/ 78 h 225"/>
              <a:gd name="T78" fmla="*/ 5 w 5"/>
              <a:gd name="T79" fmla="*/ 88 h 225"/>
              <a:gd name="T80" fmla="*/ 5 w 5"/>
              <a:gd name="T81" fmla="*/ 69 h 225"/>
              <a:gd name="T82" fmla="*/ 0 w 5"/>
              <a:gd name="T83" fmla="*/ 69 h 225"/>
              <a:gd name="T84" fmla="*/ 0 w 5"/>
              <a:gd name="T85" fmla="*/ 58 h 225"/>
              <a:gd name="T86" fmla="*/ 5 w 5"/>
              <a:gd name="T87" fmla="*/ 58 h 225"/>
              <a:gd name="T88" fmla="*/ 5 w 5"/>
              <a:gd name="T89" fmla="*/ 69 h 225"/>
              <a:gd name="T90" fmla="*/ 5 w 5"/>
              <a:gd name="T91" fmla="*/ 49 h 225"/>
              <a:gd name="T92" fmla="*/ 0 w 5"/>
              <a:gd name="T93" fmla="*/ 49 h 225"/>
              <a:gd name="T94" fmla="*/ 0 w 5"/>
              <a:gd name="T95" fmla="*/ 39 h 225"/>
              <a:gd name="T96" fmla="*/ 5 w 5"/>
              <a:gd name="T97" fmla="*/ 39 h 225"/>
              <a:gd name="T98" fmla="*/ 5 w 5"/>
              <a:gd name="T99" fmla="*/ 49 h 225"/>
              <a:gd name="T100" fmla="*/ 5 w 5"/>
              <a:gd name="T101" fmla="*/ 29 h 225"/>
              <a:gd name="T102" fmla="*/ 0 w 5"/>
              <a:gd name="T103" fmla="*/ 29 h 225"/>
              <a:gd name="T104" fmla="*/ 0 w 5"/>
              <a:gd name="T105" fmla="*/ 20 h 225"/>
              <a:gd name="T106" fmla="*/ 5 w 5"/>
              <a:gd name="T107" fmla="*/ 20 h 225"/>
              <a:gd name="T108" fmla="*/ 5 w 5"/>
              <a:gd name="T109" fmla="*/ 29 h 225"/>
              <a:gd name="T110" fmla="*/ 5 w 5"/>
              <a:gd name="T111" fmla="*/ 9 h 225"/>
              <a:gd name="T112" fmla="*/ 0 w 5"/>
              <a:gd name="T113" fmla="*/ 9 h 225"/>
              <a:gd name="T114" fmla="*/ 0 w 5"/>
              <a:gd name="T115" fmla="*/ 0 h 225"/>
              <a:gd name="T116" fmla="*/ 5 w 5"/>
              <a:gd name="T117" fmla="*/ 0 h 225"/>
              <a:gd name="T118" fmla="*/ 5 w 5"/>
              <a:gd name="T119" fmla="*/ 9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" h="225">
                <a:moveTo>
                  <a:pt x="5" y="225"/>
                </a:moveTo>
                <a:lnTo>
                  <a:pt x="0" y="225"/>
                </a:lnTo>
                <a:lnTo>
                  <a:pt x="0" y="214"/>
                </a:lnTo>
                <a:lnTo>
                  <a:pt x="5" y="214"/>
                </a:lnTo>
                <a:lnTo>
                  <a:pt x="5" y="225"/>
                </a:lnTo>
                <a:close/>
                <a:moveTo>
                  <a:pt x="5" y="204"/>
                </a:moveTo>
                <a:lnTo>
                  <a:pt x="0" y="204"/>
                </a:lnTo>
                <a:lnTo>
                  <a:pt x="0" y="195"/>
                </a:lnTo>
                <a:lnTo>
                  <a:pt x="5" y="195"/>
                </a:lnTo>
                <a:lnTo>
                  <a:pt x="5" y="204"/>
                </a:lnTo>
                <a:close/>
                <a:moveTo>
                  <a:pt x="5" y="185"/>
                </a:moveTo>
                <a:lnTo>
                  <a:pt x="0" y="185"/>
                </a:lnTo>
                <a:lnTo>
                  <a:pt x="0" y="176"/>
                </a:lnTo>
                <a:lnTo>
                  <a:pt x="5" y="176"/>
                </a:lnTo>
                <a:lnTo>
                  <a:pt x="5" y="185"/>
                </a:lnTo>
                <a:close/>
                <a:moveTo>
                  <a:pt x="5" y="165"/>
                </a:moveTo>
                <a:lnTo>
                  <a:pt x="0" y="165"/>
                </a:lnTo>
                <a:lnTo>
                  <a:pt x="0" y="156"/>
                </a:lnTo>
                <a:lnTo>
                  <a:pt x="5" y="156"/>
                </a:lnTo>
                <a:lnTo>
                  <a:pt x="5" y="165"/>
                </a:lnTo>
                <a:close/>
                <a:moveTo>
                  <a:pt x="5" y="146"/>
                </a:moveTo>
                <a:lnTo>
                  <a:pt x="0" y="146"/>
                </a:lnTo>
                <a:lnTo>
                  <a:pt x="0" y="137"/>
                </a:lnTo>
                <a:lnTo>
                  <a:pt x="5" y="137"/>
                </a:lnTo>
                <a:lnTo>
                  <a:pt x="5" y="146"/>
                </a:lnTo>
                <a:close/>
                <a:moveTo>
                  <a:pt x="5" y="127"/>
                </a:moveTo>
                <a:lnTo>
                  <a:pt x="0" y="127"/>
                </a:lnTo>
                <a:lnTo>
                  <a:pt x="0" y="116"/>
                </a:lnTo>
                <a:lnTo>
                  <a:pt x="5" y="116"/>
                </a:lnTo>
                <a:lnTo>
                  <a:pt x="5" y="127"/>
                </a:lnTo>
                <a:close/>
                <a:moveTo>
                  <a:pt x="5" y="107"/>
                </a:moveTo>
                <a:lnTo>
                  <a:pt x="0" y="107"/>
                </a:lnTo>
                <a:lnTo>
                  <a:pt x="0" y="97"/>
                </a:lnTo>
                <a:lnTo>
                  <a:pt x="5" y="97"/>
                </a:lnTo>
                <a:lnTo>
                  <a:pt x="5" y="107"/>
                </a:lnTo>
                <a:close/>
                <a:moveTo>
                  <a:pt x="5" y="88"/>
                </a:moveTo>
                <a:lnTo>
                  <a:pt x="0" y="88"/>
                </a:lnTo>
                <a:lnTo>
                  <a:pt x="0" y="78"/>
                </a:lnTo>
                <a:lnTo>
                  <a:pt x="5" y="78"/>
                </a:lnTo>
                <a:lnTo>
                  <a:pt x="5" y="88"/>
                </a:lnTo>
                <a:close/>
                <a:moveTo>
                  <a:pt x="5" y="69"/>
                </a:moveTo>
                <a:lnTo>
                  <a:pt x="0" y="69"/>
                </a:lnTo>
                <a:lnTo>
                  <a:pt x="0" y="58"/>
                </a:lnTo>
                <a:lnTo>
                  <a:pt x="5" y="58"/>
                </a:lnTo>
                <a:lnTo>
                  <a:pt x="5" y="69"/>
                </a:lnTo>
                <a:close/>
                <a:moveTo>
                  <a:pt x="5" y="49"/>
                </a:moveTo>
                <a:lnTo>
                  <a:pt x="0" y="49"/>
                </a:lnTo>
                <a:lnTo>
                  <a:pt x="0" y="39"/>
                </a:lnTo>
                <a:lnTo>
                  <a:pt x="5" y="39"/>
                </a:lnTo>
                <a:lnTo>
                  <a:pt x="5" y="49"/>
                </a:lnTo>
                <a:close/>
                <a:moveTo>
                  <a:pt x="5" y="29"/>
                </a:moveTo>
                <a:lnTo>
                  <a:pt x="0" y="29"/>
                </a:lnTo>
                <a:lnTo>
                  <a:pt x="0" y="20"/>
                </a:lnTo>
                <a:lnTo>
                  <a:pt x="5" y="20"/>
                </a:lnTo>
                <a:lnTo>
                  <a:pt x="5" y="29"/>
                </a:lnTo>
                <a:close/>
                <a:moveTo>
                  <a:pt x="5" y="9"/>
                </a:moveTo>
                <a:lnTo>
                  <a:pt x="0" y="9"/>
                </a:lnTo>
                <a:lnTo>
                  <a:pt x="0" y="0"/>
                </a:lnTo>
                <a:lnTo>
                  <a:pt x="5" y="0"/>
                </a:lnTo>
                <a:lnTo>
                  <a:pt x="5" y="9"/>
                </a:lnTo>
                <a:close/>
              </a:path>
            </a:pathLst>
          </a:cu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4714875" y="1429213"/>
            <a:ext cx="7938" cy="7938"/>
          </a:xfrm>
          <a:prstGeom prst="rect">
            <a:avLst/>
          </a:pr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2" name="Freeform 24"/>
          <p:cNvSpPr>
            <a:spLocks noEditPoints="1"/>
          </p:cNvSpPr>
          <p:nvPr/>
        </p:nvSpPr>
        <p:spPr bwMode="auto">
          <a:xfrm>
            <a:off x="5169868" y="2218129"/>
            <a:ext cx="142875" cy="311150"/>
          </a:xfrm>
          <a:custGeom>
            <a:avLst/>
            <a:gdLst>
              <a:gd name="T0" fmla="*/ 0 w 70"/>
              <a:gd name="T1" fmla="*/ 0 h 152"/>
              <a:gd name="T2" fmla="*/ 21 w 70"/>
              <a:gd name="T3" fmla="*/ 0 h 152"/>
              <a:gd name="T4" fmla="*/ 68 w 70"/>
              <a:gd name="T5" fmla="*/ 39 h 152"/>
              <a:gd name="T6" fmla="*/ 68 w 70"/>
              <a:gd name="T7" fmla="*/ 39 h 152"/>
              <a:gd name="T8" fmla="*/ 45 w 70"/>
              <a:gd name="T9" fmla="*/ 75 h 152"/>
              <a:gd name="T10" fmla="*/ 70 w 70"/>
              <a:gd name="T11" fmla="*/ 109 h 152"/>
              <a:gd name="T12" fmla="*/ 70 w 70"/>
              <a:gd name="T13" fmla="*/ 111 h 152"/>
              <a:gd name="T14" fmla="*/ 21 w 70"/>
              <a:gd name="T15" fmla="*/ 152 h 152"/>
              <a:gd name="T16" fmla="*/ 0 w 70"/>
              <a:gd name="T17" fmla="*/ 152 h 152"/>
              <a:gd name="T18" fmla="*/ 0 w 70"/>
              <a:gd name="T19" fmla="*/ 0 h 152"/>
              <a:gd name="T20" fmla="*/ 23 w 70"/>
              <a:gd name="T21" fmla="*/ 66 h 152"/>
              <a:gd name="T22" fmla="*/ 47 w 70"/>
              <a:gd name="T23" fmla="*/ 42 h 152"/>
              <a:gd name="T24" fmla="*/ 47 w 70"/>
              <a:gd name="T25" fmla="*/ 42 h 152"/>
              <a:gd name="T26" fmla="*/ 24 w 70"/>
              <a:gd name="T27" fmla="*/ 20 h 152"/>
              <a:gd name="T28" fmla="*/ 21 w 70"/>
              <a:gd name="T29" fmla="*/ 20 h 152"/>
              <a:gd name="T30" fmla="*/ 21 w 70"/>
              <a:gd name="T31" fmla="*/ 66 h 152"/>
              <a:gd name="T32" fmla="*/ 23 w 70"/>
              <a:gd name="T33" fmla="*/ 66 h 152"/>
              <a:gd name="T34" fmla="*/ 23 w 70"/>
              <a:gd name="T35" fmla="*/ 132 h 152"/>
              <a:gd name="T36" fmla="*/ 49 w 70"/>
              <a:gd name="T37" fmla="*/ 109 h 152"/>
              <a:gd name="T38" fmla="*/ 49 w 70"/>
              <a:gd name="T39" fmla="*/ 109 h 152"/>
              <a:gd name="T40" fmla="*/ 24 w 70"/>
              <a:gd name="T41" fmla="*/ 85 h 152"/>
              <a:gd name="T42" fmla="*/ 21 w 70"/>
              <a:gd name="T43" fmla="*/ 85 h 152"/>
              <a:gd name="T44" fmla="*/ 21 w 70"/>
              <a:gd name="T45" fmla="*/ 132 h 152"/>
              <a:gd name="T46" fmla="*/ 23 w 70"/>
              <a:gd name="T47" fmla="*/ 132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70" h="152">
                <a:moveTo>
                  <a:pt x="0" y="0"/>
                </a:moveTo>
                <a:cubicBezTo>
                  <a:pt x="21" y="0"/>
                  <a:pt x="21" y="0"/>
                  <a:pt x="21" y="0"/>
                </a:cubicBezTo>
                <a:cubicBezTo>
                  <a:pt x="47" y="0"/>
                  <a:pt x="68" y="12"/>
                  <a:pt x="68" y="39"/>
                </a:cubicBezTo>
                <a:cubicBezTo>
                  <a:pt x="68" y="39"/>
                  <a:pt x="68" y="39"/>
                  <a:pt x="68" y="39"/>
                </a:cubicBezTo>
                <a:cubicBezTo>
                  <a:pt x="68" y="60"/>
                  <a:pt x="57" y="70"/>
                  <a:pt x="45" y="75"/>
                </a:cubicBezTo>
                <a:cubicBezTo>
                  <a:pt x="59" y="80"/>
                  <a:pt x="70" y="90"/>
                  <a:pt x="70" y="109"/>
                </a:cubicBezTo>
                <a:cubicBezTo>
                  <a:pt x="70" y="111"/>
                  <a:pt x="70" y="111"/>
                  <a:pt x="70" y="111"/>
                </a:cubicBezTo>
                <a:cubicBezTo>
                  <a:pt x="70" y="137"/>
                  <a:pt x="50" y="152"/>
                  <a:pt x="21" y="152"/>
                </a:cubicBezTo>
                <a:cubicBezTo>
                  <a:pt x="0" y="152"/>
                  <a:pt x="0" y="152"/>
                  <a:pt x="0" y="152"/>
                </a:cubicBezTo>
                <a:lnTo>
                  <a:pt x="0" y="0"/>
                </a:lnTo>
                <a:close/>
                <a:moveTo>
                  <a:pt x="23" y="66"/>
                </a:moveTo>
                <a:cubicBezTo>
                  <a:pt x="38" y="66"/>
                  <a:pt x="47" y="58"/>
                  <a:pt x="47" y="42"/>
                </a:cubicBezTo>
                <a:cubicBezTo>
                  <a:pt x="47" y="42"/>
                  <a:pt x="47" y="42"/>
                  <a:pt x="47" y="42"/>
                </a:cubicBezTo>
                <a:cubicBezTo>
                  <a:pt x="47" y="27"/>
                  <a:pt x="38" y="20"/>
                  <a:pt x="24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21" y="66"/>
                  <a:pt x="21" y="66"/>
                  <a:pt x="21" y="66"/>
                </a:cubicBezTo>
                <a:lnTo>
                  <a:pt x="23" y="66"/>
                </a:lnTo>
                <a:close/>
                <a:moveTo>
                  <a:pt x="23" y="132"/>
                </a:moveTo>
                <a:cubicBezTo>
                  <a:pt x="39" y="132"/>
                  <a:pt x="49" y="124"/>
                  <a:pt x="49" y="109"/>
                </a:cubicBezTo>
                <a:cubicBezTo>
                  <a:pt x="49" y="109"/>
                  <a:pt x="49" y="109"/>
                  <a:pt x="49" y="109"/>
                </a:cubicBezTo>
                <a:cubicBezTo>
                  <a:pt x="49" y="93"/>
                  <a:pt x="39" y="85"/>
                  <a:pt x="24" y="85"/>
                </a:cubicBezTo>
                <a:cubicBezTo>
                  <a:pt x="21" y="85"/>
                  <a:pt x="21" y="85"/>
                  <a:pt x="21" y="85"/>
                </a:cubicBezTo>
                <a:cubicBezTo>
                  <a:pt x="21" y="132"/>
                  <a:pt x="21" y="132"/>
                  <a:pt x="21" y="132"/>
                </a:cubicBezTo>
                <a:lnTo>
                  <a:pt x="23" y="132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3" name="Rectangle 25"/>
          <p:cNvSpPr>
            <a:spLocks noChangeArrowheads="1"/>
          </p:cNvSpPr>
          <p:nvPr/>
        </p:nvSpPr>
        <p:spPr bwMode="auto">
          <a:xfrm>
            <a:off x="5371481" y="2218129"/>
            <a:ext cx="6350" cy="4763"/>
          </a:xfrm>
          <a:prstGeom prst="rect">
            <a:avLst/>
          </a:pr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4" name="Freeform 26"/>
          <p:cNvSpPr>
            <a:spLocks noEditPoints="1"/>
          </p:cNvSpPr>
          <p:nvPr/>
        </p:nvSpPr>
        <p:spPr bwMode="auto">
          <a:xfrm>
            <a:off x="5371481" y="2235591"/>
            <a:ext cx="6350" cy="284163"/>
          </a:xfrm>
          <a:custGeom>
            <a:avLst/>
            <a:gdLst>
              <a:gd name="T0" fmla="*/ 4 w 4"/>
              <a:gd name="T1" fmla="*/ 179 h 179"/>
              <a:gd name="T2" fmla="*/ 0 w 4"/>
              <a:gd name="T3" fmla="*/ 179 h 179"/>
              <a:gd name="T4" fmla="*/ 0 w 4"/>
              <a:gd name="T5" fmla="*/ 172 h 179"/>
              <a:gd name="T6" fmla="*/ 4 w 4"/>
              <a:gd name="T7" fmla="*/ 172 h 179"/>
              <a:gd name="T8" fmla="*/ 4 w 4"/>
              <a:gd name="T9" fmla="*/ 179 h 179"/>
              <a:gd name="T10" fmla="*/ 4 w 4"/>
              <a:gd name="T11" fmla="*/ 164 h 179"/>
              <a:gd name="T12" fmla="*/ 0 w 4"/>
              <a:gd name="T13" fmla="*/ 164 h 179"/>
              <a:gd name="T14" fmla="*/ 0 w 4"/>
              <a:gd name="T15" fmla="*/ 156 h 179"/>
              <a:gd name="T16" fmla="*/ 4 w 4"/>
              <a:gd name="T17" fmla="*/ 156 h 179"/>
              <a:gd name="T18" fmla="*/ 4 w 4"/>
              <a:gd name="T19" fmla="*/ 164 h 179"/>
              <a:gd name="T20" fmla="*/ 4 w 4"/>
              <a:gd name="T21" fmla="*/ 149 h 179"/>
              <a:gd name="T22" fmla="*/ 0 w 4"/>
              <a:gd name="T23" fmla="*/ 149 h 179"/>
              <a:gd name="T24" fmla="*/ 0 w 4"/>
              <a:gd name="T25" fmla="*/ 141 h 179"/>
              <a:gd name="T26" fmla="*/ 4 w 4"/>
              <a:gd name="T27" fmla="*/ 141 h 179"/>
              <a:gd name="T28" fmla="*/ 4 w 4"/>
              <a:gd name="T29" fmla="*/ 149 h 179"/>
              <a:gd name="T30" fmla="*/ 4 w 4"/>
              <a:gd name="T31" fmla="*/ 133 h 179"/>
              <a:gd name="T32" fmla="*/ 0 w 4"/>
              <a:gd name="T33" fmla="*/ 133 h 179"/>
              <a:gd name="T34" fmla="*/ 0 w 4"/>
              <a:gd name="T35" fmla="*/ 125 h 179"/>
              <a:gd name="T36" fmla="*/ 4 w 4"/>
              <a:gd name="T37" fmla="*/ 125 h 179"/>
              <a:gd name="T38" fmla="*/ 4 w 4"/>
              <a:gd name="T39" fmla="*/ 133 h 179"/>
              <a:gd name="T40" fmla="*/ 4 w 4"/>
              <a:gd name="T41" fmla="*/ 118 h 179"/>
              <a:gd name="T42" fmla="*/ 0 w 4"/>
              <a:gd name="T43" fmla="*/ 118 h 179"/>
              <a:gd name="T44" fmla="*/ 0 w 4"/>
              <a:gd name="T45" fmla="*/ 110 h 179"/>
              <a:gd name="T46" fmla="*/ 4 w 4"/>
              <a:gd name="T47" fmla="*/ 110 h 179"/>
              <a:gd name="T48" fmla="*/ 4 w 4"/>
              <a:gd name="T49" fmla="*/ 118 h 179"/>
              <a:gd name="T50" fmla="*/ 4 w 4"/>
              <a:gd name="T51" fmla="*/ 101 h 179"/>
              <a:gd name="T52" fmla="*/ 0 w 4"/>
              <a:gd name="T53" fmla="*/ 101 h 179"/>
              <a:gd name="T54" fmla="*/ 0 w 4"/>
              <a:gd name="T55" fmla="*/ 93 h 179"/>
              <a:gd name="T56" fmla="*/ 4 w 4"/>
              <a:gd name="T57" fmla="*/ 93 h 179"/>
              <a:gd name="T58" fmla="*/ 4 w 4"/>
              <a:gd name="T59" fmla="*/ 101 h 179"/>
              <a:gd name="T60" fmla="*/ 4 w 4"/>
              <a:gd name="T61" fmla="*/ 85 h 179"/>
              <a:gd name="T62" fmla="*/ 0 w 4"/>
              <a:gd name="T63" fmla="*/ 85 h 179"/>
              <a:gd name="T64" fmla="*/ 0 w 4"/>
              <a:gd name="T65" fmla="*/ 78 h 179"/>
              <a:gd name="T66" fmla="*/ 4 w 4"/>
              <a:gd name="T67" fmla="*/ 78 h 179"/>
              <a:gd name="T68" fmla="*/ 4 w 4"/>
              <a:gd name="T69" fmla="*/ 85 h 179"/>
              <a:gd name="T70" fmla="*/ 4 w 4"/>
              <a:gd name="T71" fmla="*/ 70 h 179"/>
              <a:gd name="T72" fmla="*/ 0 w 4"/>
              <a:gd name="T73" fmla="*/ 70 h 179"/>
              <a:gd name="T74" fmla="*/ 0 w 4"/>
              <a:gd name="T75" fmla="*/ 62 h 179"/>
              <a:gd name="T76" fmla="*/ 4 w 4"/>
              <a:gd name="T77" fmla="*/ 62 h 179"/>
              <a:gd name="T78" fmla="*/ 4 w 4"/>
              <a:gd name="T79" fmla="*/ 70 h 179"/>
              <a:gd name="T80" fmla="*/ 4 w 4"/>
              <a:gd name="T81" fmla="*/ 54 h 179"/>
              <a:gd name="T82" fmla="*/ 0 w 4"/>
              <a:gd name="T83" fmla="*/ 54 h 179"/>
              <a:gd name="T84" fmla="*/ 0 w 4"/>
              <a:gd name="T85" fmla="*/ 47 h 179"/>
              <a:gd name="T86" fmla="*/ 4 w 4"/>
              <a:gd name="T87" fmla="*/ 47 h 179"/>
              <a:gd name="T88" fmla="*/ 4 w 4"/>
              <a:gd name="T89" fmla="*/ 54 h 179"/>
              <a:gd name="T90" fmla="*/ 4 w 4"/>
              <a:gd name="T91" fmla="*/ 39 h 179"/>
              <a:gd name="T92" fmla="*/ 0 w 4"/>
              <a:gd name="T93" fmla="*/ 39 h 179"/>
              <a:gd name="T94" fmla="*/ 0 w 4"/>
              <a:gd name="T95" fmla="*/ 31 h 179"/>
              <a:gd name="T96" fmla="*/ 4 w 4"/>
              <a:gd name="T97" fmla="*/ 31 h 179"/>
              <a:gd name="T98" fmla="*/ 4 w 4"/>
              <a:gd name="T99" fmla="*/ 39 h 179"/>
              <a:gd name="T100" fmla="*/ 4 w 4"/>
              <a:gd name="T101" fmla="*/ 23 h 179"/>
              <a:gd name="T102" fmla="*/ 0 w 4"/>
              <a:gd name="T103" fmla="*/ 23 h 179"/>
              <a:gd name="T104" fmla="*/ 0 w 4"/>
              <a:gd name="T105" fmla="*/ 16 h 179"/>
              <a:gd name="T106" fmla="*/ 4 w 4"/>
              <a:gd name="T107" fmla="*/ 16 h 179"/>
              <a:gd name="T108" fmla="*/ 4 w 4"/>
              <a:gd name="T109" fmla="*/ 23 h 179"/>
              <a:gd name="T110" fmla="*/ 4 w 4"/>
              <a:gd name="T111" fmla="*/ 8 h 179"/>
              <a:gd name="T112" fmla="*/ 0 w 4"/>
              <a:gd name="T113" fmla="*/ 8 h 179"/>
              <a:gd name="T114" fmla="*/ 0 w 4"/>
              <a:gd name="T115" fmla="*/ 0 h 179"/>
              <a:gd name="T116" fmla="*/ 4 w 4"/>
              <a:gd name="T117" fmla="*/ 0 h 179"/>
              <a:gd name="T118" fmla="*/ 4 w 4"/>
              <a:gd name="T119" fmla="*/ 8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" h="179">
                <a:moveTo>
                  <a:pt x="4" y="179"/>
                </a:moveTo>
                <a:lnTo>
                  <a:pt x="0" y="179"/>
                </a:lnTo>
                <a:lnTo>
                  <a:pt x="0" y="172"/>
                </a:lnTo>
                <a:lnTo>
                  <a:pt x="4" y="172"/>
                </a:lnTo>
                <a:lnTo>
                  <a:pt x="4" y="179"/>
                </a:lnTo>
                <a:close/>
                <a:moveTo>
                  <a:pt x="4" y="164"/>
                </a:moveTo>
                <a:lnTo>
                  <a:pt x="0" y="164"/>
                </a:lnTo>
                <a:lnTo>
                  <a:pt x="0" y="156"/>
                </a:lnTo>
                <a:lnTo>
                  <a:pt x="4" y="156"/>
                </a:lnTo>
                <a:lnTo>
                  <a:pt x="4" y="164"/>
                </a:lnTo>
                <a:close/>
                <a:moveTo>
                  <a:pt x="4" y="149"/>
                </a:moveTo>
                <a:lnTo>
                  <a:pt x="0" y="149"/>
                </a:lnTo>
                <a:lnTo>
                  <a:pt x="0" y="141"/>
                </a:lnTo>
                <a:lnTo>
                  <a:pt x="4" y="141"/>
                </a:lnTo>
                <a:lnTo>
                  <a:pt x="4" y="149"/>
                </a:lnTo>
                <a:close/>
                <a:moveTo>
                  <a:pt x="4" y="133"/>
                </a:moveTo>
                <a:lnTo>
                  <a:pt x="0" y="133"/>
                </a:lnTo>
                <a:lnTo>
                  <a:pt x="0" y="125"/>
                </a:lnTo>
                <a:lnTo>
                  <a:pt x="4" y="125"/>
                </a:lnTo>
                <a:lnTo>
                  <a:pt x="4" y="133"/>
                </a:lnTo>
                <a:close/>
                <a:moveTo>
                  <a:pt x="4" y="118"/>
                </a:moveTo>
                <a:lnTo>
                  <a:pt x="0" y="118"/>
                </a:lnTo>
                <a:lnTo>
                  <a:pt x="0" y="110"/>
                </a:lnTo>
                <a:lnTo>
                  <a:pt x="4" y="110"/>
                </a:lnTo>
                <a:lnTo>
                  <a:pt x="4" y="118"/>
                </a:lnTo>
                <a:close/>
                <a:moveTo>
                  <a:pt x="4" y="101"/>
                </a:moveTo>
                <a:lnTo>
                  <a:pt x="0" y="101"/>
                </a:lnTo>
                <a:lnTo>
                  <a:pt x="0" y="93"/>
                </a:lnTo>
                <a:lnTo>
                  <a:pt x="4" y="93"/>
                </a:lnTo>
                <a:lnTo>
                  <a:pt x="4" y="101"/>
                </a:lnTo>
                <a:close/>
                <a:moveTo>
                  <a:pt x="4" y="85"/>
                </a:moveTo>
                <a:lnTo>
                  <a:pt x="0" y="85"/>
                </a:lnTo>
                <a:lnTo>
                  <a:pt x="0" y="78"/>
                </a:lnTo>
                <a:lnTo>
                  <a:pt x="4" y="78"/>
                </a:lnTo>
                <a:lnTo>
                  <a:pt x="4" y="85"/>
                </a:lnTo>
                <a:close/>
                <a:moveTo>
                  <a:pt x="4" y="70"/>
                </a:moveTo>
                <a:lnTo>
                  <a:pt x="0" y="70"/>
                </a:lnTo>
                <a:lnTo>
                  <a:pt x="0" y="62"/>
                </a:lnTo>
                <a:lnTo>
                  <a:pt x="4" y="62"/>
                </a:lnTo>
                <a:lnTo>
                  <a:pt x="4" y="70"/>
                </a:lnTo>
                <a:close/>
                <a:moveTo>
                  <a:pt x="4" y="54"/>
                </a:moveTo>
                <a:lnTo>
                  <a:pt x="0" y="54"/>
                </a:lnTo>
                <a:lnTo>
                  <a:pt x="0" y="47"/>
                </a:lnTo>
                <a:lnTo>
                  <a:pt x="4" y="47"/>
                </a:lnTo>
                <a:lnTo>
                  <a:pt x="4" y="54"/>
                </a:lnTo>
                <a:close/>
                <a:moveTo>
                  <a:pt x="4" y="39"/>
                </a:moveTo>
                <a:lnTo>
                  <a:pt x="0" y="39"/>
                </a:lnTo>
                <a:lnTo>
                  <a:pt x="0" y="31"/>
                </a:lnTo>
                <a:lnTo>
                  <a:pt x="4" y="31"/>
                </a:lnTo>
                <a:lnTo>
                  <a:pt x="4" y="39"/>
                </a:lnTo>
                <a:close/>
                <a:moveTo>
                  <a:pt x="4" y="23"/>
                </a:moveTo>
                <a:lnTo>
                  <a:pt x="0" y="23"/>
                </a:lnTo>
                <a:lnTo>
                  <a:pt x="0" y="16"/>
                </a:lnTo>
                <a:lnTo>
                  <a:pt x="4" y="16"/>
                </a:lnTo>
                <a:lnTo>
                  <a:pt x="4" y="23"/>
                </a:lnTo>
                <a:close/>
                <a:moveTo>
                  <a:pt x="4" y="8"/>
                </a:moveTo>
                <a:lnTo>
                  <a:pt x="0" y="8"/>
                </a:lnTo>
                <a:lnTo>
                  <a:pt x="0" y="0"/>
                </a:lnTo>
                <a:lnTo>
                  <a:pt x="4" y="0"/>
                </a:lnTo>
                <a:lnTo>
                  <a:pt x="4" y="8"/>
                </a:lnTo>
                <a:close/>
              </a:path>
            </a:pathLst>
          </a:cu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5" name="Rectangle 27"/>
          <p:cNvSpPr>
            <a:spLocks noChangeArrowheads="1"/>
          </p:cNvSpPr>
          <p:nvPr/>
        </p:nvSpPr>
        <p:spPr bwMode="auto">
          <a:xfrm>
            <a:off x="5371481" y="2526104"/>
            <a:ext cx="6350" cy="6350"/>
          </a:xfrm>
          <a:prstGeom prst="rect">
            <a:avLst/>
          </a:pr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8373" name="Freeform 38"/>
          <p:cNvSpPr>
            <a:spLocks/>
          </p:cNvSpPr>
          <p:nvPr/>
        </p:nvSpPr>
        <p:spPr bwMode="auto">
          <a:xfrm>
            <a:off x="5049424" y="3181190"/>
            <a:ext cx="130175" cy="334963"/>
          </a:xfrm>
          <a:custGeom>
            <a:avLst/>
            <a:gdLst>
              <a:gd name="T0" fmla="*/ 0 w 64"/>
              <a:gd name="T1" fmla="*/ 84 h 164"/>
              <a:gd name="T2" fmla="*/ 0 w 64"/>
              <a:gd name="T3" fmla="*/ 79 h 164"/>
              <a:gd name="T4" fmla="*/ 46 w 64"/>
              <a:gd name="T5" fmla="*/ 0 h 164"/>
              <a:gd name="T6" fmla="*/ 63 w 64"/>
              <a:gd name="T7" fmla="*/ 4 h 164"/>
              <a:gd name="T8" fmla="*/ 63 w 64"/>
              <a:gd name="T9" fmla="*/ 28 h 164"/>
              <a:gd name="T10" fmla="*/ 48 w 64"/>
              <a:gd name="T11" fmla="*/ 22 h 164"/>
              <a:gd name="T12" fmla="*/ 23 w 64"/>
              <a:gd name="T13" fmla="*/ 79 h 164"/>
              <a:gd name="T14" fmla="*/ 23 w 64"/>
              <a:gd name="T15" fmla="*/ 85 h 164"/>
              <a:gd name="T16" fmla="*/ 48 w 64"/>
              <a:gd name="T17" fmla="*/ 142 h 164"/>
              <a:gd name="T18" fmla="*/ 64 w 64"/>
              <a:gd name="T19" fmla="*/ 137 h 164"/>
              <a:gd name="T20" fmla="*/ 64 w 64"/>
              <a:gd name="T21" fmla="*/ 159 h 164"/>
              <a:gd name="T22" fmla="*/ 44 w 64"/>
              <a:gd name="T23" fmla="*/ 164 h 164"/>
              <a:gd name="T24" fmla="*/ 0 w 64"/>
              <a:gd name="T25" fmla="*/ 8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4" h="164">
                <a:moveTo>
                  <a:pt x="0" y="84"/>
                </a:moveTo>
                <a:cubicBezTo>
                  <a:pt x="0" y="79"/>
                  <a:pt x="0" y="79"/>
                  <a:pt x="0" y="79"/>
                </a:cubicBezTo>
                <a:cubicBezTo>
                  <a:pt x="0" y="24"/>
                  <a:pt x="21" y="0"/>
                  <a:pt x="46" y="0"/>
                </a:cubicBezTo>
                <a:cubicBezTo>
                  <a:pt x="54" y="0"/>
                  <a:pt x="58" y="1"/>
                  <a:pt x="63" y="4"/>
                </a:cubicBezTo>
                <a:cubicBezTo>
                  <a:pt x="63" y="28"/>
                  <a:pt x="63" y="28"/>
                  <a:pt x="63" y="28"/>
                </a:cubicBezTo>
                <a:cubicBezTo>
                  <a:pt x="58" y="24"/>
                  <a:pt x="53" y="22"/>
                  <a:pt x="48" y="22"/>
                </a:cubicBezTo>
                <a:cubicBezTo>
                  <a:pt x="34" y="22"/>
                  <a:pt x="23" y="37"/>
                  <a:pt x="23" y="79"/>
                </a:cubicBezTo>
                <a:cubicBezTo>
                  <a:pt x="23" y="85"/>
                  <a:pt x="23" y="85"/>
                  <a:pt x="23" y="85"/>
                </a:cubicBezTo>
                <a:cubicBezTo>
                  <a:pt x="23" y="128"/>
                  <a:pt x="34" y="142"/>
                  <a:pt x="48" y="142"/>
                </a:cubicBezTo>
                <a:cubicBezTo>
                  <a:pt x="53" y="142"/>
                  <a:pt x="58" y="140"/>
                  <a:pt x="64" y="137"/>
                </a:cubicBezTo>
                <a:cubicBezTo>
                  <a:pt x="64" y="159"/>
                  <a:pt x="64" y="159"/>
                  <a:pt x="64" y="159"/>
                </a:cubicBezTo>
                <a:cubicBezTo>
                  <a:pt x="58" y="162"/>
                  <a:pt x="52" y="164"/>
                  <a:pt x="44" y="164"/>
                </a:cubicBezTo>
                <a:cubicBezTo>
                  <a:pt x="19" y="164"/>
                  <a:pt x="0" y="140"/>
                  <a:pt x="0" y="84"/>
                </a:cubicBezTo>
                <a:close/>
              </a:path>
            </a:pathLst>
          </a:cu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8387" name="Freeform 52"/>
          <p:cNvSpPr>
            <a:spLocks/>
          </p:cNvSpPr>
          <p:nvPr/>
        </p:nvSpPr>
        <p:spPr bwMode="auto">
          <a:xfrm>
            <a:off x="3895725" y="1759667"/>
            <a:ext cx="66675" cy="141288"/>
          </a:xfrm>
          <a:custGeom>
            <a:avLst/>
            <a:gdLst>
              <a:gd name="T0" fmla="*/ 0 w 42"/>
              <a:gd name="T1" fmla="*/ 0 h 89"/>
              <a:gd name="T2" fmla="*/ 13 w 42"/>
              <a:gd name="T3" fmla="*/ 0 h 89"/>
              <a:gd name="T4" fmla="*/ 13 w 42"/>
              <a:gd name="T5" fmla="*/ 38 h 89"/>
              <a:gd name="T6" fmla="*/ 31 w 42"/>
              <a:gd name="T7" fmla="*/ 38 h 89"/>
              <a:gd name="T8" fmla="*/ 31 w 42"/>
              <a:gd name="T9" fmla="*/ 0 h 89"/>
              <a:gd name="T10" fmla="*/ 42 w 42"/>
              <a:gd name="T11" fmla="*/ 0 h 89"/>
              <a:gd name="T12" fmla="*/ 42 w 42"/>
              <a:gd name="T13" fmla="*/ 89 h 89"/>
              <a:gd name="T14" fmla="*/ 31 w 42"/>
              <a:gd name="T15" fmla="*/ 89 h 89"/>
              <a:gd name="T16" fmla="*/ 31 w 42"/>
              <a:gd name="T17" fmla="*/ 51 h 89"/>
              <a:gd name="T18" fmla="*/ 13 w 42"/>
              <a:gd name="T19" fmla="*/ 51 h 89"/>
              <a:gd name="T20" fmla="*/ 13 w 42"/>
              <a:gd name="T21" fmla="*/ 89 h 89"/>
              <a:gd name="T22" fmla="*/ 0 w 42"/>
              <a:gd name="T23" fmla="*/ 89 h 89"/>
              <a:gd name="T24" fmla="*/ 0 w 42"/>
              <a:gd name="T25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2" h="89">
                <a:moveTo>
                  <a:pt x="0" y="0"/>
                </a:moveTo>
                <a:lnTo>
                  <a:pt x="13" y="0"/>
                </a:lnTo>
                <a:lnTo>
                  <a:pt x="13" y="38"/>
                </a:lnTo>
                <a:lnTo>
                  <a:pt x="31" y="38"/>
                </a:lnTo>
                <a:lnTo>
                  <a:pt x="31" y="0"/>
                </a:lnTo>
                <a:lnTo>
                  <a:pt x="42" y="0"/>
                </a:lnTo>
                <a:lnTo>
                  <a:pt x="42" y="89"/>
                </a:lnTo>
                <a:lnTo>
                  <a:pt x="31" y="89"/>
                </a:lnTo>
                <a:lnTo>
                  <a:pt x="31" y="51"/>
                </a:lnTo>
                <a:lnTo>
                  <a:pt x="13" y="51"/>
                </a:lnTo>
                <a:lnTo>
                  <a:pt x="13" y="89"/>
                </a:lnTo>
                <a:lnTo>
                  <a:pt x="0" y="89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8389" name="Freeform 54"/>
          <p:cNvSpPr>
            <a:spLocks noEditPoints="1"/>
          </p:cNvSpPr>
          <p:nvPr/>
        </p:nvSpPr>
        <p:spPr bwMode="auto">
          <a:xfrm>
            <a:off x="3987800" y="1775288"/>
            <a:ext cx="3175" cy="128588"/>
          </a:xfrm>
          <a:custGeom>
            <a:avLst/>
            <a:gdLst>
              <a:gd name="T0" fmla="*/ 2 w 2"/>
              <a:gd name="T1" fmla="*/ 81 h 81"/>
              <a:gd name="T2" fmla="*/ 0 w 2"/>
              <a:gd name="T3" fmla="*/ 81 h 81"/>
              <a:gd name="T4" fmla="*/ 0 w 2"/>
              <a:gd name="T5" fmla="*/ 77 h 81"/>
              <a:gd name="T6" fmla="*/ 2 w 2"/>
              <a:gd name="T7" fmla="*/ 77 h 81"/>
              <a:gd name="T8" fmla="*/ 2 w 2"/>
              <a:gd name="T9" fmla="*/ 81 h 81"/>
              <a:gd name="T10" fmla="*/ 2 w 2"/>
              <a:gd name="T11" fmla="*/ 73 h 81"/>
              <a:gd name="T12" fmla="*/ 0 w 2"/>
              <a:gd name="T13" fmla="*/ 73 h 81"/>
              <a:gd name="T14" fmla="*/ 0 w 2"/>
              <a:gd name="T15" fmla="*/ 71 h 81"/>
              <a:gd name="T16" fmla="*/ 2 w 2"/>
              <a:gd name="T17" fmla="*/ 71 h 81"/>
              <a:gd name="T18" fmla="*/ 2 w 2"/>
              <a:gd name="T19" fmla="*/ 73 h 81"/>
              <a:gd name="T20" fmla="*/ 2 w 2"/>
              <a:gd name="T21" fmla="*/ 67 h 81"/>
              <a:gd name="T22" fmla="*/ 0 w 2"/>
              <a:gd name="T23" fmla="*/ 67 h 81"/>
              <a:gd name="T24" fmla="*/ 0 w 2"/>
              <a:gd name="T25" fmla="*/ 63 h 81"/>
              <a:gd name="T26" fmla="*/ 2 w 2"/>
              <a:gd name="T27" fmla="*/ 63 h 81"/>
              <a:gd name="T28" fmla="*/ 2 w 2"/>
              <a:gd name="T29" fmla="*/ 67 h 81"/>
              <a:gd name="T30" fmla="*/ 2 w 2"/>
              <a:gd name="T31" fmla="*/ 59 h 81"/>
              <a:gd name="T32" fmla="*/ 0 w 2"/>
              <a:gd name="T33" fmla="*/ 59 h 81"/>
              <a:gd name="T34" fmla="*/ 0 w 2"/>
              <a:gd name="T35" fmla="*/ 56 h 81"/>
              <a:gd name="T36" fmla="*/ 2 w 2"/>
              <a:gd name="T37" fmla="*/ 56 h 81"/>
              <a:gd name="T38" fmla="*/ 2 w 2"/>
              <a:gd name="T39" fmla="*/ 59 h 81"/>
              <a:gd name="T40" fmla="*/ 2 w 2"/>
              <a:gd name="T41" fmla="*/ 52 h 81"/>
              <a:gd name="T42" fmla="*/ 0 w 2"/>
              <a:gd name="T43" fmla="*/ 52 h 81"/>
              <a:gd name="T44" fmla="*/ 0 w 2"/>
              <a:gd name="T45" fmla="*/ 49 h 81"/>
              <a:gd name="T46" fmla="*/ 2 w 2"/>
              <a:gd name="T47" fmla="*/ 49 h 81"/>
              <a:gd name="T48" fmla="*/ 2 w 2"/>
              <a:gd name="T49" fmla="*/ 52 h 81"/>
              <a:gd name="T50" fmla="*/ 2 w 2"/>
              <a:gd name="T51" fmla="*/ 45 h 81"/>
              <a:gd name="T52" fmla="*/ 0 w 2"/>
              <a:gd name="T53" fmla="*/ 45 h 81"/>
              <a:gd name="T54" fmla="*/ 0 w 2"/>
              <a:gd name="T55" fmla="*/ 42 h 81"/>
              <a:gd name="T56" fmla="*/ 2 w 2"/>
              <a:gd name="T57" fmla="*/ 42 h 81"/>
              <a:gd name="T58" fmla="*/ 2 w 2"/>
              <a:gd name="T59" fmla="*/ 45 h 81"/>
              <a:gd name="T60" fmla="*/ 2 w 2"/>
              <a:gd name="T61" fmla="*/ 38 h 81"/>
              <a:gd name="T62" fmla="*/ 0 w 2"/>
              <a:gd name="T63" fmla="*/ 38 h 81"/>
              <a:gd name="T64" fmla="*/ 0 w 2"/>
              <a:gd name="T65" fmla="*/ 34 h 81"/>
              <a:gd name="T66" fmla="*/ 2 w 2"/>
              <a:gd name="T67" fmla="*/ 34 h 81"/>
              <a:gd name="T68" fmla="*/ 2 w 2"/>
              <a:gd name="T69" fmla="*/ 38 h 81"/>
              <a:gd name="T70" fmla="*/ 2 w 2"/>
              <a:gd name="T71" fmla="*/ 31 h 81"/>
              <a:gd name="T72" fmla="*/ 0 w 2"/>
              <a:gd name="T73" fmla="*/ 31 h 81"/>
              <a:gd name="T74" fmla="*/ 0 w 2"/>
              <a:gd name="T75" fmla="*/ 28 h 81"/>
              <a:gd name="T76" fmla="*/ 2 w 2"/>
              <a:gd name="T77" fmla="*/ 28 h 81"/>
              <a:gd name="T78" fmla="*/ 2 w 2"/>
              <a:gd name="T79" fmla="*/ 31 h 81"/>
              <a:gd name="T80" fmla="*/ 2 w 2"/>
              <a:gd name="T81" fmla="*/ 24 h 81"/>
              <a:gd name="T82" fmla="*/ 0 w 2"/>
              <a:gd name="T83" fmla="*/ 24 h 81"/>
              <a:gd name="T84" fmla="*/ 0 w 2"/>
              <a:gd name="T85" fmla="*/ 20 h 81"/>
              <a:gd name="T86" fmla="*/ 2 w 2"/>
              <a:gd name="T87" fmla="*/ 20 h 81"/>
              <a:gd name="T88" fmla="*/ 2 w 2"/>
              <a:gd name="T89" fmla="*/ 24 h 81"/>
              <a:gd name="T90" fmla="*/ 2 w 2"/>
              <a:gd name="T91" fmla="*/ 18 h 81"/>
              <a:gd name="T92" fmla="*/ 0 w 2"/>
              <a:gd name="T93" fmla="*/ 18 h 81"/>
              <a:gd name="T94" fmla="*/ 0 w 2"/>
              <a:gd name="T95" fmla="*/ 14 h 81"/>
              <a:gd name="T96" fmla="*/ 2 w 2"/>
              <a:gd name="T97" fmla="*/ 14 h 81"/>
              <a:gd name="T98" fmla="*/ 2 w 2"/>
              <a:gd name="T99" fmla="*/ 18 h 81"/>
              <a:gd name="T100" fmla="*/ 2 w 2"/>
              <a:gd name="T101" fmla="*/ 10 h 81"/>
              <a:gd name="T102" fmla="*/ 0 w 2"/>
              <a:gd name="T103" fmla="*/ 10 h 81"/>
              <a:gd name="T104" fmla="*/ 0 w 2"/>
              <a:gd name="T105" fmla="*/ 6 h 81"/>
              <a:gd name="T106" fmla="*/ 2 w 2"/>
              <a:gd name="T107" fmla="*/ 6 h 81"/>
              <a:gd name="T108" fmla="*/ 2 w 2"/>
              <a:gd name="T109" fmla="*/ 10 h 81"/>
              <a:gd name="T110" fmla="*/ 2 w 2"/>
              <a:gd name="T111" fmla="*/ 3 h 81"/>
              <a:gd name="T112" fmla="*/ 0 w 2"/>
              <a:gd name="T113" fmla="*/ 3 h 81"/>
              <a:gd name="T114" fmla="*/ 0 w 2"/>
              <a:gd name="T115" fmla="*/ 0 h 81"/>
              <a:gd name="T116" fmla="*/ 2 w 2"/>
              <a:gd name="T117" fmla="*/ 0 h 81"/>
              <a:gd name="T118" fmla="*/ 2 w 2"/>
              <a:gd name="T119" fmla="*/ 3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" h="81">
                <a:moveTo>
                  <a:pt x="2" y="81"/>
                </a:moveTo>
                <a:lnTo>
                  <a:pt x="0" y="81"/>
                </a:lnTo>
                <a:lnTo>
                  <a:pt x="0" y="77"/>
                </a:lnTo>
                <a:lnTo>
                  <a:pt x="2" y="77"/>
                </a:lnTo>
                <a:lnTo>
                  <a:pt x="2" y="81"/>
                </a:lnTo>
                <a:close/>
                <a:moveTo>
                  <a:pt x="2" y="73"/>
                </a:moveTo>
                <a:lnTo>
                  <a:pt x="0" y="73"/>
                </a:lnTo>
                <a:lnTo>
                  <a:pt x="0" y="71"/>
                </a:lnTo>
                <a:lnTo>
                  <a:pt x="2" y="71"/>
                </a:lnTo>
                <a:lnTo>
                  <a:pt x="2" y="73"/>
                </a:lnTo>
                <a:close/>
                <a:moveTo>
                  <a:pt x="2" y="67"/>
                </a:moveTo>
                <a:lnTo>
                  <a:pt x="0" y="67"/>
                </a:lnTo>
                <a:lnTo>
                  <a:pt x="0" y="63"/>
                </a:lnTo>
                <a:lnTo>
                  <a:pt x="2" y="63"/>
                </a:lnTo>
                <a:lnTo>
                  <a:pt x="2" y="67"/>
                </a:lnTo>
                <a:close/>
                <a:moveTo>
                  <a:pt x="2" y="59"/>
                </a:moveTo>
                <a:lnTo>
                  <a:pt x="0" y="59"/>
                </a:lnTo>
                <a:lnTo>
                  <a:pt x="0" y="56"/>
                </a:lnTo>
                <a:lnTo>
                  <a:pt x="2" y="56"/>
                </a:lnTo>
                <a:lnTo>
                  <a:pt x="2" y="59"/>
                </a:lnTo>
                <a:close/>
                <a:moveTo>
                  <a:pt x="2" y="52"/>
                </a:moveTo>
                <a:lnTo>
                  <a:pt x="0" y="52"/>
                </a:lnTo>
                <a:lnTo>
                  <a:pt x="0" y="49"/>
                </a:lnTo>
                <a:lnTo>
                  <a:pt x="2" y="49"/>
                </a:lnTo>
                <a:lnTo>
                  <a:pt x="2" y="52"/>
                </a:lnTo>
                <a:close/>
                <a:moveTo>
                  <a:pt x="2" y="45"/>
                </a:moveTo>
                <a:lnTo>
                  <a:pt x="0" y="45"/>
                </a:lnTo>
                <a:lnTo>
                  <a:pt x="0" y="42"/>
                </a:lnTo>
                <a:lnTo>
                  <a:pt x="2" y="42"/>
                </a:lnTo>
                <a:lnTo>
                  <a:pt x="2" y="45"/>
                </a:lnTo>
                <a:close/>
                <a:moveTo>
                  <a:pt x="2" y="38"/>
                </a:moveTo>
                <a:lnTo>
                  <a:pt x="0" y="38"/>
                </a:lnTo>
                <a:lnTo>
                  <a:pt x="0" y="34"/>
                </a:lnTo>
                <a:lnTo>
                  <a:pt x="2" y="34"/>
                </a:lnTo>
                <a:lnTo>
                  <a:pt x="2" y="38"/>
                </a:lnTo>
                <a:close/>
                <a:moveTo>
                  <a:pt x="2" y="31"/>
                </a:moveTo>
                <a:lnTo>
                  <a:pt x="0" y="31"/>
                </a:lnTo>
                <a:lnTo>
                  <a:pt x="0" y="28"/>
                </a:lnTo>
                <a:lnTo>
                  <a:pt x="2" y="28"/>
                </a:lnTo>
                <a:lnTo>
                  <a:pt x="2" y="31"/>
                </a:lnTo>
                <a:close/>
                <a:moveTo>
                  <a:pt x="2" y="24"/>
                </a:moveTo>
                <a:lnTo>
                  <a:pt x="0" y="24"/>
                </a:lnTo>
                <a:lnTo>
                  <a:pt x="0" y="20"/>
                </a:lnTo>
                <a:lnTo>
                  <a:pt x="2" y="20"/>
                </a:lnTo>
                <a:lnTo>
                  <a:pt x="2" y="24"/>
                </a:lnTo>
                <a:close/>
                <a:moveTo>
                  <a:pt x="2" y="18"/>
                </a:moveTo>
                <a:lnTo>
                  <a:pt x="0" y="18"/>
                </a:lnTo>
                <a:lnTo>
                  <a:pt x="0" y="14"/>
                </a:lnTo>
                <a:lnTo>
                  <a:pt x="2" y="14"/>
                </a:lnTo>
                <a:lnTo>
                  <a:pt x="2" y="18"/>
                </a:lnTo>
                <a:close/>
                <a:moveTo>
                  <a:pt x="2" y="10"/>
                </a:moveTo>
                <a:lnTo>
                  <a:pt x="0" y="10"/>
                </a:lnTo>
                <a:lnTo>
                  <a:pt x="0" y="6"/>
                </a:lnTo>
                <a:lnTo>
                  <a:pt x="2" y="6"/>
                </a:lnTo>
                <a:lnTo>
                  <a:pt x="2" y="10"/>
                </a:lnTo>
                <a:close/>
                <a:moveTo>
                  <a:pt x="2" y="3"/>
                </a:moveTo>
                <a:lnTo>
                  <a:pt x="0" y="3"/>
                </a:lnTo>
                <a:lnTo>
                  <a:pt x="0" y="0"/>
                </a:lnTo>
                <a:lnTo>
                  <a:pt x="2" y="0"/>
                </a:lnTo>
                <a:lnTo>
                  <a:pt x="2" y="3"/>
                </a:lnTo>
                <a:close/>
              </a:path>
            </a:pathLst>
          </a:custGeom>
          <a:solidFill>
            <a:srgbClr val="FDFFE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8401" name="Freeform 66"/>
          <p:cNvSpPr>
            <a:spLocks/>
          </p:cNvSpPr>
          <p:nvPr/>
        </p:nvSpPr>
        <p:spPr bwMode="auto">
          <a:xfrm>
            <a:off x="3302508" y="2179148"/>
            <a:ext cx="101600" cy="209550"/>
          </a:xfrm>
          <a:custGeom>
            <a:avLst/>
            <a:gdLst>
              <a:gd name="T0" fmla="*/ 0 w 49"/>
              <a:gd name="T1" fmla="*/ 53 h 103"/>
              <a:gd name="T2" fmla="*/ 0 w 49"/>
              <a:gd name="T3" fmla="*/ 49 h 103"/>
              <a:gd name="T4" fmla="*/ 33 w 49"/>
              <a:gd name="T5" fmla="*/ 0 h 103"/>
              <a:gd name="T6" fmla="*/ 46 w 49"/>
              <a:gd name="T7" fmla="*/ 2 h 103"/>
              <a:gd name="T8" fmla="*/ 46 w 49"/>
              <a:gd name="T9" fmla="*/ 18 h 103"/>
              <a:gd name="T10" fmla="*/ 33 w 49"/>
              <a:gd name="T11" fmla="*/ 13 h 103"/>
              <a:gd name="T12" fmla="*/ 14 w 49"/>
              <a:gd name="T13" fmla="*/ 49 h 103"/>
              <a:gd name="T14" fmla="*/ 14 w 49"/>
              <a:gd name="T15" fmla="*/ 53 h 103"/>
              <a:gd name="T16" fmla="*/ 32 w 49"/>
              <a:gd name="T17" fmla="*/ 89 h 103"/>
              <a:gd name="T18" fmla="*/ 36 w 49"/>
              <a:gd name="T19" fmla="*/ 89 h 103"/>
              <a:gd name="T20" fmla="*/ 36 w 49"/>
              <a:gd name="T21" fmla="*/ 59 h 103"/>
              <a:gd name="T22" fmla="*/ 25 w 49"/>
              <a:gd name="T23" fmla="*/ 59 h 103"/>
              <a:gd name="T24" fmla="*/ 25 w 49"/>
              <a:gd name="T25" fmla="*/ 46 h 103"/>
              <a:gd name="T26" fmla="*/ 49 w 49"/>
              <a:gd name="T27" fmla="*/ 46 h 103"/>
              <a:gd name="T28" fmla="*/ 49 w 49"/>
              <a:gd name="T29" fmla="*/ 98 h 103"/>
              <a:gd name="T30" fmla="*/ 32 w 49"/>
              <a:gd name="T31" fmla="*/ 103 h 103"/>
              <a:gd name="T32" fmla="*/ 0 w 49"/>
              <a:gd name="T33" fmla="*/ 53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9" h="103">
                <a:moveTo>
                  <a:pt x="0" y="53"/>
                </a:moveTo>
                <a:cubicBezTo>
                  <a:pt x="0" y="49"/>
                  <a:pt x="0" y="49"/>
                  <a:pt x="0" y="49"/>
                </a:cubicBezTo>
                <a:cubicBezTo>
                  <a:pt x="0" y="16"/>
                  <a:pt x="14" y="0"/>
                  <a:pt x="33" y="0"/>
                </a:cubicBezTo>
                <a:cubicBezTo>
                  <a:pt x="38" y="0"/>
                  <a:pt x="42" y="1"/>
                  <a:pt x="46" y="2"/>
                </a:cubicBezTo>
                <a:cubicBezTo>
                  <a:pt x="46" y="18"/>
                  <a:pt x="46" y="18"/>
                  <a:pt x="46" y="18"/>
                </a:cubicBezTo>
                <a:cubicBezTo>
                  <a:pt x="42" y="15"/>
                  <a:pt x="38" y="13"/>
                  <a:pt x="33" y="13"/>
                </a:cubicBezTo>
                <a:cubicBezTo>
                  <a:pt x="22" y="13"/>
                  <a:pt x="14" y="25"/>
                  <a:pt x="14" y="49"/>
                </a:cubicBezTo>
                <a:cubicBezTo>
                  <a:pt x="14" y="53"/>
                  <a:pt x="14" y="53"/>
                  <a:pt x="14" y="53"/>
                </a:cubicBezTo>
                <a:cubicBezTo>
                  <a:pt x="14" y="81"/>
                  <a:pt x="23" y="89"/>
                  <a:pt x="32" y="89"/>
                </a:cubicBezTo>
                <a:cubicBezTo>
                  <a:pt x="34" y="89"/>
                  <a:pt x="34" y="89"/>
                  <a:pt x="36" y="89"/>
                </a:cubicBezTo>
                <a:cubicBezTo>
                  <a:pt x="36" y="59"/>
                  <a:pt x="36" y="59"/>
                  <a:pt x="36" y="59"/>
                </a:cubicBezTo>
                <a:cubicBezTo>
                  <a:pt x="25" y="59"/>
                  <a:pt x="25" y="59"/>
                  <a:pt x="25" y="59"/>
                </a:cubicBezTo>
                <a:cubicBezTo>
                  <a:pt x="25" y="46"/>
                  <a:pt x="25" y="46"/>
                  <a:pt x="25" y="46"/>
                </a:cubicBezTo>
                <a:cubicBezTo>
                  <a:pt x="49" y="46"/>
                  <a:pt x="49" y="46"/>
                  <a:pt x="49" y="46"/>
                </a:cubicBezTo>
                <a:cubicBezTo>
                  <a:pt x="49" y="98"/>
                  <a:pt x="49" y="98"/>
                  <a:pt x="49" y="98"/>
                </a:cubicBezTo>
                <a:cubicBezTo>
                  <a:pt x="43" y="101"/>
                  <a:pt x="38" y="103"/>
                  <a:pt x="32" y="103"/>
                </a:cubicBezTo>
                <a:cubicBezTo>
                  <a:pt x="14" y="103"/>
                  <a:pt x="0" y="87"/>
                  <a:pt x="0" y="53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8403" name="Freeform 68"/>
          <p:cNvSpPr>
            <a:spLocks noEditPoints="1"/>
          </p:cNvSpPr>
          <p:nvPr/>
        </p:nvSpPr>
        <p:spPr bwMode="auto">
          <a:xfrm>
            <a:off x="3454400" y="1976900"/>
            <a:ext cx="4763" cy="190500"/>
          </a:xfrm>
          <a:custGeom>
            <a:avLst/>
            <a:gdLst>
              <a:gd name="T0" fmla="*/ 3 w 3"/>
              <a:gd name="T1" fmla="*/ 120 h 120"/>
              <a:gd name="T2" fmla="*/ 0 w 3"/>
              <a:gd name="T3" fmla="*/ 120 h 120"/>
              <a:gd name="T4" fmla="*/ 0 w 3"/>
              <a:gd name="T5" fmla="*/ 115 h 120"/>
              <a:gd name="T6" fmla="*/ 3 w 3"/>
              <a:gd name="T7" fmla="*/ 115 h 120"/>
              <a:gd name="T8" fmla="*/ 3 w 3"/>
              <a:gd name="T9" fmla="*/ 120 h 120"/>
              <a:gd name="T10" fmla="*/ 3 w 3"/>
              <a:gd name="T11" fmla="*/ 110 h 120"/>
              <a:gd name="T12" fmla="*/ 0 w 3"/>
              <a:gd name="T13" fmla="*/ 110 h 120"/>
              <a:gd name="T14" fmla="*/ 0 w 3"/>
              <a:gd name="T15" fmla="*/ 105 h 120"/>
              <a:gd name="T16" fmla="*/ 3 w 3"/>
              <a:gd name="T17" fmla="*/ 105 h 120"/>
              <a:gd name="T18" fmla="*/ 3 w 3"/>
              <a:gd name="T19" fmla="*/ 110 h 120"/>
              <a:gd name="T20" fmla="*/ 3 w 3"/>
              <a:gd name="T21" fmla="*/ 100 h 120"/>
              <a:gd name="T22" fmla="*/ 0 w 3"/>
              <a:gd name="T23" fmla="*/ 100 h 120"/>
              <a:gd name="T24" fmla="*/ 0 w 3"/>
              <a:gd name="T25" fmla="*/ 94 h 120"/>
              <a:gd name="T26" fmla="*/ 3 w 3"/>
              <a:gd name="T27" fmla="*/ 94 h 120"/>
              <a:gd name="T28" fmla="*/ 3 w 3"/>
              <a:gd name="T29" fmla="*/ 100 h 120"/>
              <a:gd name="T30" fmla="*/ 3 w 3"/>
              <a:gd name="T31" fmla="*/ 89 h 120"/>
              <a:gd name="T32" fmla="*/ 0 w 3"/>
              <a:gd name="T33" fmla="*/ 89 h 120"/>
              <a:gd name="T34" fmla="*/ 0 w 3"/>
              <a:gd name="T35" fmla="*/ 84 h 120"/>
              <a:gd name="T36" fmla="*/ 3 w 3"/>
              <a:gd name="T37" fmla="*/ 84 h 120"/>
              <a:gd name="T38" fmla="*/ 3 w 3"/>
              <a:gd name="T39" fmla="*/ 89 h 120"/>
              <a:gd name="T40" fmla="*/ 3 w 3"/>
              <a:gd name="T41" fmla="*/ 79 h 120"/>
              <a:gd name="T42" fmla="*/ 0 w 3"/>
              <a:gd name="T43" fmla="*/ 79 h 120"/>
              <a:gd name="T44" fmla="*/ 0 w 3"/>
              <a:gd name="T45" fmla="*/ 74 h 120"/>
              <a:gd name="T46" fmla="*/ 3 w 3"/>
              <a:gd name="T47" fmla="*/ 74 h 120"/>
              <a:gd name="T48" fmla="*/ 3 w 3"/>
              <a:gd name="T49" fmla="*/ 79 h 120"/>
              <a:gd name="T50" fmla="*/ 3 w 3"/>
              <a:gd name="T51" fmla="*/ 69 h 120"/>
              <a:gd name="T52" fmla="*/ 0 w 3"/>
              <a:gd name="T53" fmla="*/ 69 h 120"/>
              <a:gd name="T54" fmla="*/ 0 w 3"/>
              <a:gd name="T55" fmla="*/ 64 h 120"/>
              <a:gd name="T56" fmla="*/ 3 w 3"/>
              <a:gd name="T57" fmla="*/ 64 h 120"/>
              <a:gd name="T58" fmla="*/ 3 w 3"/>
              <a:gd name="T59" fmla="*/ 69 h 120"/>
              <a:gd name="T60" fmla="*/ 3 w 3"/>
              <a:gd name="T61" fmla="*/ 58 h 120"/>
              <a:gd name="T62" fmla="*/ 0 w 3"/>
              <a:gd name="T63" fmla="*/ 58 h 120"/>
              <a:gd name="T64" fmla="*/ 0 w 3"/>
              <a:gd name="T65" fmla="*/ 53 h 120"/>
              <a:gd name="T66" fmla="*/ 3 w 3"/>
              <a:gd name="T67" fmla="*/ 53 h 120"/>
              <a:gd name="T68" fmla="*/ 3 w 3"/>
              <a:gd name="T69" fmla="*/ 58 h 120"/>
              <a:gd name="T70" fmla="*/ 3 w 3"/>
              <a:gd name="T71" fmla="*/ 47 h 120"/>
              <a:gd name="T72" fmla="*/ 0 w 3"/>
              <a:gd name="T73" fmla="*/ 47 h 120"/>
              <a:gd name="T74" fmla="*/ 0 w 3"/>
              <a:gd name="T75" fmla="*/ 42 h 120"/>
              <a:gd name="T76" fmla="*/ 3 w 3"/>
              <a:gd name="T77" fmla="*/ 42 h 120"/>
              <a:gd name="T78" fmla="*/ 3 w 3"/>
              <a:gd name="T79" fmla="*/ 47 h 120"/>
              <a:gd name="T80" fmla="*/ 3 w 3"/>
              <a:gd name="T81" fmla="*/ 36 h 120"/>
              <a:gd name="T82" fmla="*/ 0 w 3"/>
              <a:gd name="T83" fmla="*/ 36 h 120"/>
              <a:gd name="T84" fmla="*/ 0 w 3"/>
              <a:gd name="T85" fmla="*/ 31 h 120"/>
              <a:gd name="T86" fmla="*/ 3 w 3"/>
              <a:gd name="T87" fmla="*/ 31 h 120"/>
              <a:gd name="T88" fmla="*/ 3 w 3"/>
              <a:gd name="T89" fmla="*/ 36 h 120"/>
              <a:gd name="T90" fmla="*/ 3 w 3"/>
              <a:gd name="T91" fmla="*/ 26 h 120"/>
              <a:gd name="T92" fmla="*/ 0 w 3"/>
              <a:gd name="T93" fmla="*/ 26 h 120"/>
              <a:gd name="T94" fmla="*/ 0 w 3"/>
              <a:gd name="T95" fmla="*/ 21 h 120"/>
              <a:gd name="T96" fmla="*/ 3 w 3"/>
              <a:gd name="T97" fmla="*/ 21 h 120"/>
              <a:gd name="T98" fmla="*/ 3 w 3"/>
              <a:gd name="T99" fmla="*/ 26 h 120"/>
              <a:gd name="T100" fmla="*/ 3 w 3"/>
              <a:gd name="T101" fmla="*/ 16 h 120"/>
              <a:gd name="T102" fmla="*/ 0 w 3"/>
              <a:gd name="T103" fmla="*/ 16 h 120"/>
              <a:gd name="T104" fmla="*/ 0 w 3"/>
              <a:gd name="T105" fmla="*/ 11 h 120"/>
              <a:gd name="T106" fmla="*/ 3 w 3"/>
              <a:gd name="T107" fmla="*/ 11 h 120"/>
              <a:gd name="T108" fmla="*/ 3 w 3"/>
              <a:gd name="T109" fmla="*/ 16 h 120"/>
              <a:gd name="T110" fmla="*/ 3 w 3"/>
              <a:gd name="T111" fmla="*/ 5 h 120"/>
              <a:gd name="T112" fmla="*/ 0 w 3"/>
              <a:gd name="T113" fmla="*/ 5 h 120"/>
              <a:gd name="T114" fmla="*/ 0 w 3"/>
              <a:gd name="T115" fmla="*/ 0 h 120"/>
              <a:gd name="T116" fmla="*/ 3 w 3"/>
              <a:gd name="T117" fmla="*/ 0 h 120"/>
              <a:gd name="T118" fmla="*/ 3 w 3"/>
              <a:gd name="T119" fmla="*/ 5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" h="120">
                <a:moveTo>
                  <a:pt x="3" y="120"/>
                </a:moveTo>
                <a:lnTo>
                  <a:pt x="0" y="120"/>
                </a:lnTo>
                <a:lnTo>
                  <a:pt x="0" y="115"/>
                </a:lnTo>
                <a:lnTo>
                  <a:pt x="3" y="115"/>
                </a:lnTo>
                <a:lnTo>
                  <a:pt x="3" y="120"/>
                </a:lnTo>
                <a:close/>
                <a:moveTo>
                  <a:pt x="3" y="110"/>
                </a:moveTo>
                <a:lnTo>
                  <a:pt x="0" y="110"/>
                </a:lnTo>
                <a:lnTo>
                  <a:pt x="0" y="105"/>
                </a:lnTo>
                <a:lnTo>
                  <a:pt x="3" y="105"/>
                </a:lnTo>
                <a:lnTo>
                  <a:pt x="3" y="110"/>
                </a:lnTo>
                <a:close/>
                <a:moveTo>
                  <a:pt x="3" y="100"/>
                </a:moveTo>
                <a:lnTo>
                  <a:pt x="0" y="100"/>
                </a:lnTo>
                <a:lnTo>
                  <a:pt x="0" y="94"/>
                </a:lnTo>
                <a:lnTo>
                  <a:pt x="3" y="94"/>
                </a:lnTo>
                <a:lnTo>
                  <a:pt x="3" y="100"/>
                </a:lnTo>
                <a:close/>
                <a:moveTo>
                  <a:pt x="3" y="89"/>
                </a:moveTo>
                <a:lnTo>
                  <a:pt x="0" y="89"/>
                </a:lnTo>
                <a:lnTo>
                  <a:pt x="0" y="84"/>
                </a:lnTo>
                <a:lnTo>
                  <a:pt x="3" y="84"/>
                </a:lnTo>
                <a:lnTo>
                  <a:pt x="3" y="89"/>
                </a:lnTo>
                <a:close/>
                <a:moveTo>
                  <a:pt x="3" y="79"/>
                </a:moveTo>
                <a:lnTo>
                  <a:pt x="0" y="79"/>
                </a:lnTo>
                <a:lnTo>
                  <a:pt x="0" y="74"/>
                </a:lnTo>
                <a:lnTo>
                  <a:pt x="3" y="74"/>
                </a:lnTo>
                <a:lnTo>
                  <a:pt x="3" y="79"/>
                </a:lnTo>
                <a:close/>
                <a:moveTo>
                  <a:pt x="3" y="69"/>
                </a:moveTo>
                <a:lnTo>
                  <a:pt x="0" y="69"/>
                </a:lnTo>
                <a:lnTo>
                  <a:pt x="0" y="64"/>
                </a:lnTo>
                <a:lnTo>
                  <a:pt x="3" y="64"/>
                </a:lnTo>
                <a:lnTo>
                  <a:pt x="3" y="69"/>
                </a:lnTo>
                <a:close/>
                <a:moveTo>
                  <a:pt x="3" y="58"/>
                </a:moveTo>
                <a:lnTo>
                  <a:pt x="0" y="58"/>
                </a:lnTo>
                <a:lnTo>
                  <a:pt x="0" y="53"/>
                </a:lnTo>
                <a:lnTo>
                  <a:pt x="3" y="53"/>
                </a:lnTo>
                <a:lnTo>
                  <a:pt x="3" y="58"/>
                </a:lnTo>
                <a:close/>
                <a:moveTo>
                  <a:pt x="3" y="47"/>
                </a:moveTo>
                <a:lnTo>
                  <a:pt x="0" y="47"/>
                </a:lnTo>
                <a:lnTo>
                  <a:pt x="0" y="42"/>
                </a:lnTo>
                <a:lnTo>
                  <a:pt x="3" y="42"/>
                </a:lnTo>
                <a:lnTo>
                  <a:pt x="3" y="47"/>
                </a:lnTo>
                <a:close/>
                <a:moveTo>
                  <a:pt x="3" y="36"/>
                </a:moveTo>
                <a:lnTo>
                  <a:pt x="0" y="36"/>
                </a:lnTo>
                <a:lnTo>
                  <a:pt x="0" y="31"/>
                </a:lnTo>
                <a:lnTo>
                  <a:pt x="3" y="31"/>
                </a:lnTo>
                <a:lnTo>
                  <a:pt x="3" y="36"/>
                </a:lnTo>
                <a:close/>
                <a:moveTo>
                  <a:pt x="3" y="26"/>
                </a:moveTo>
                <a:lnTo>
                  <a:pt x="0" y="26"/>
                </a:lnTo>
                <a:lnTo>
                  <a:pt x="0" y="21"/>
                </a:lnTo>
                <a:lnTo>
                  <a:pt x="3" y="21"/>
                </a:lnTo>
                <a:lnTo>
                  <a:pt x="3" y="26"/>
                </a:lnTo>
                <a:close/>
                <a:moveTo>
                  <a:pt x="3" y="16"/>
                </a:moveTo>
                <a:lnTo>
                  <a:pt x="0" y="16"/>
                </a:lnTo>
                <a:lnTo>
                  <a:pt x="0" y="11"/>
                </a:lnTo>
                <a:lnTo>
                  <a:pt x="3" y="11"/>
                </a:lnTo>
                <a:lnTo>
                  <a:pt x="3" y="16"/>
                </a:lnTo>
                <a:close/>
                <a:moveTo>
                  <a:pt x="3" y="5"/>
                </a:moveTo>
                <a:lnTo>
                  <a:pt x="0" y="5"/>
                </a:lnTo>
                <a:lnTo>
                  <a:pt x="0" y="0"/>
                </a:lnTo>
                <a:lnTo>
                  <a:pt x="3" y="0"/>
                </a:lnTo>
                <a:lnTo>
                  <a:pt x="3" y="5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8415" name="Freeform 80"/>
          <p:cNvSpPr>
            <a:spLocks/>
          </p:cNvSpPr>
          <p:nvPr/>
        </p:nvSpPr>
        <p:spPr bwMode="auto">
          <a:xfrm>
            <a:off x="2994025" y="2787627"/>
            <a:ext cx="84138" cy="241300"/>
          </a:xfrm>
          <a:custGeom>
            <a:avLst/>
            <a:gdLst>
              <a:gd name="T0" fmla="*/ 0 w 53"/>
              <a:gd name="T1" fmla="*/ 0 h 152"/>
              <a:gd name="T2" fmla="*/ 53 w 53"/>
              <a:gd name="T3" fmla="*/ 0 h 152"/>
              <a:gd name="T4" fmla="*/ 53 w 53"/>
              <a:gd name="T5" fmla="*/ 20 h 152"/>
              <a:gd name="T6" fmla="*/ 22 w 53"/>
              <a:gd name="T7" fmla="*/ 20 h 152"/>
              <a:gd name="T8" fmla="*/ 22 w 53"/>
              <a:gd name="T9" fmla="*/ 67 h 152"/>
              <a:gd name="T10" fmla="*/ 50 w 53"/>
              <a:gd name="T11" fmla="*/ 67 h 152"/>
              <a:gd name="T12" fmla="*/ 50 w 53"/>
              <a:gd name="T13" fmla="*/ 87 h 152"/>
              <a:gd name="T14" fmla="*/ 22 w 53"/>
              <a:gd name="T15" fmla="*/ 87 h 152"/>
              <a:gd name="T16" fmla="*/ 22 w 53"/>
              <a:gd name="T17" fmla="*/ 152 h 152"/>
              <a:gd name="T18" fmla="*/ 0 w 53"/>
              <a:gd name="T19" fmla="*/ 152 h 152"/>
              <a:gd name="T20" fmla="*/ 0 w 53"/>
              <a:gd name="T21" fmla="*/ 0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" h="152">
                <a:moveTo>
                  <a:pt x="0" y="0"/>
                </a:moveTo>
                <a:lnTo>
                  <a:pt x="53" y="0"/>
                </a:lnTo>
                <a:lnTo>
                  <a:pt x="53" y="20"/>
                </a:lnTo>
                <a:lnTo>
                  <a:pt x="22" y="20"/>
                </a:lnTo>
                <a:lnTo>
                  <a:pt x="22" y="67"/>
                </a:lnTo>
                <a:lnTo>
                  <a:pt x="50" y="67"/>
                </a:lnTo>
                <a:lnTo>
                  <a:pt x="50" y="87"/>
                </a:lnTo>
                <a:lnTo>
                  <a:pt x="22" y="87"/>
                </a:lnTo>
                <a:lnTo>
                  <a:pt x="22" y="152"/>
                </a:lnTo>
                <a:lnTo>
                  <a:pt x="0" y="15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8417" name="Freeform 82"/>
          <p:cNvSpPr>
            <a:spLocks noEditPoints="1"/>
          </p:cNvSpPr>
          <p:nvPr/>
        </p:nvSpPr>
        <p:spPr bwMode="auto">
          <a:xfrm>
            <a:off x="3151188" y="2801915"/>
            <a:ext cx="4763" cy="220663"/>
          </a:xfrm>
          <a:custGeom>
            <a:avLst/>
            <a:gdLst>
              <a:gd name="T0" fmla="*/ 3 w 3"/>
              <a:gd name="T1" fmla="*/ 139 h 139"/>
              <a:gd name="T2" fmla="*/ 0 w 3"/>
              <a:gd name="T3" fmla="*/ 139 h 139"/>
              <a:gd name="T4" fmla="*/ 0 w 3"/>
              <a:gd name="T5" fmla="*/ 133 h 139"/>
              <a:gd name="T6" fmla="*/ 3 w 3"/>
              <a:gd name="T7" fmla="*/ 133 h 139"/>
              <a:gd name="T8" fmla="*/ 3 w 3"/>
              <a:gd name="T9" fmla="*/ 139 h 139"/>
              <a:gd name="T10" fmla="*/ 3 w 3"/>
              <a:gd name="T11" fmla="*/ 127 h 139"/>
              <a:gd name="T12" fmla="*/ 0 w 3"/>
              <a:gd name="T13" fmla="*/ 127 h 139"/>
              <a:gd name="T14" fmla="*/ 0 w 3"/>
              <a:gd name="T15" fmla="*/ 121 h 139"/>
              <a:gd name="T16" fmla="*/ 3 w 3"/>
              <a:gd name="T17" fmla="*/ 121 h 139"/>
              <a:gd name="T18" fmla="*/ 3 w 3"/>
              <a:gd name="T19" fmla="*/ 127 h 139"/>
              <a:gd name="T20" fmla="*/ 3 w 3"/>
              <a:gd name="T21" fmla="*/ 114 h 139"/>
              <a:gd name="T22" fmla="*/ 0 w 3"/>
              <a:gd name="T23" fmla="*/ 114 h 139"/>
              <a:gd name="T24" fmla="*/ 0 w 3"/>
              <a:gd name="T25" fmla="*/ 109 h 139"/>
              <a:gd name="T26" fmla="*/ 3 w 3"/>
              <a:gd name="T27" fmla="*/ 109 h 139"/>
              <a:gd name="T28" fmla="*/ 3 w 3"/>
              <a:gd name="T29" fmla="*/ 114 h 139"/>
              <a:gd name="T30" fmla="*/ 3 w 3"/>
              <a:gd name="T31" fmla="*/ 103 h 139"/>
              <a:gd name="T32" fmla="*/ 0 w 3"/>
              <a:gd name="T33" fmla="*/ 103 h 139"/>
              <a:gd name="T34" fmla="*/ 0 w 3"/>
              <a:gd name="T35" fmla="*/ 96 h 139"/>
              <a:gd name="T36" fmla="*/ 3 w 3"/>
              <a:gd name="T37" fmla="*/ 96 h 139"/>
              <a:gd name="T38" fmla="*/ 3 w 3"/>
              <a:gd name="T39" fmla="*/ 103 h 139"/>
              <a:gd name="T40" fmla="*/ 3 w 3"/>
              <a:gd name="T41" fmla="*/ 91 h 139"/>
              <a:gd name="T42" fmla="*/ 0 w 3"/>
              <a:gd name="T43" fmla="*/ 91 h 139"/>
              <a:gd name="T44" fmla="*/ 0 w 3"/>
              <a:gd name="T45" fmla="*/ 85 h 139"/>
              <a:gd name="T46" fmla="*/ 3 w 3"/>
              <a:gd name="T47" fmla="*/ 85 h 139"/>
              <a:gd name="T48" fmla="*/ 3 w 3"/>
              <a:gd name="T49" fmla="*/ 91 h 139"/>
              <a:gd name="T50" fmla="*/ 3 w 3"/>
              <a:gd name="T51" fmla="*/ 78 h 139"/>
              <a:gd name="T52" fmla="*/ 0 w 3"/>
              <a:gd name="T53" fmla="*/ 78 h 139"/>
              <a:gd name="T54" fmla="*/ 0 w 3"/>
              <a:gd name="T55" fmla="*/ 72 h 139"/>
              <a:gd name="T56" fmla="*/ 3 w 3"/>
              <a:gd name="T57" fmla="*/ 72 h 139"/>
              <a:gd name="T58" fmla="*/ 3 w 3"/>
              <a:gd name="T59" fmla="*/ 78 h 139"/>
              <a:gd name="T60" fmla="*/ 3 w 3"/>
              <a:gd name="T61" fmla="*/ 67 h 139"/>
              <a:gd name="T62" fmla="*/ 0 w 3"/>
              <a:gd name="T63" fmla="*/ 67 h 139"/>
              <a:gd name="T64" fmla="*/ 0 w 3"/>
              <a:gd name="T65" fmla="*/ 60 h 139"/>
              <a:gd name="T66" fmla="*/ 3 w 3"/>
              <a:gd name="T67" fmla="*/ 60 h 139"/>
              <a:gd name="T68" fmla="*/ 3 w 3"/>
              <a:gd name="T69" fmla="*/ 67 h 139"/>
              <a:gd name="T70" fmla="*/ 3 w 3"/>
              <a:gd name="T71" fmla="*/ 54 h 139"/>
              <a:gd name="T72" fmla="*/ 0 w 3"/>
              <a:gd name="T73" fmla="*/ 54 h 139"/>
              <a:gd name="T74" fmla="*/ 0 w 3"/>
              <a:gd name="T75" fmla="*/ 49 h 139"/>
              <a:gd name="T76" fmla="*/ 3 w 3"/>
              <a:gd name="T77" fmla="*/ 49 h 139"/>
              <a:gd name="T78" fmla="*/ 3 w 3"/>
              <a:gd name="T79" fmla="*/ 54 h 139"/>
              <a:gd name="T80" fmla="*/ 3 w 3"/>
              <a:gd name="T81" fmla="*/ 42 h 139"/>
              <a:gd name="T82" fmla="*/ 0 w 3"/>
              <a:gd name="T83" fmla="*/ 42 h 139"/>
              <a:gd name="T84" fmla="*/ 0 w 3"/>
              <a:gd name="T85" fmla="*/ 36 h 139"/>
              <a:gd name="T86" fmla="*/ 3 w 3"/>
              <a:gd name="T87" fmla="*/ 36 h 139"/>
              <a:gd name="T88" fmla="*/ 3 w 3"/>
              <a:gd name="T89" fmla="*/ 42 h 139"/>
              <a:gd name="T90" fmla="*/ 3 w 3"/>
              <a:gd name="T91" fmla="*/ 31 h 139"/>
              <a:gd name="T92" fmla="*/ 0 w 3"/>
              <a:gd name="T93" fmla="*/ 31 h 139"/>
              <a:gd name="T94" fmla="*/ 0 w 3"/>
              <a:gd name="T95" fmla="*/ 24 h 139"/>
              <a:gd name="T96" fmla="*/ 3 w 3"/>
              <a:gd name="T97" fmla="*/ 24 h 139"/>
              <a:gd name="T98" fmla="*/ 3 w 3"/>
              <a:gd name="T99" fmla="*/ 31 h 139"/>
              <a:gd name="T100" fmla="*/ 3 w 3"/>
              <a:gd name="T101" fmla="*/ 18 h 139"/>
              <a:gd name="T102" fmla="*/ 0 w 3"/>
              <a:gd name="T103" fmla="*/ 18 h 139"/>
              <a:gd name="T104" fmla="*/ 0 w 3"/>
              <a:gd name="T105" fmla="*/ 13 h 139"/>
              <a:gd name="T106" fmla="*/ 3 w 3"/>
              <a:gd name="T107" fmla="*/ 13 h 139"/>
              <a:gd name="T108" fmla="*/ 3 w 3"/>
              <a:gd name="T109" fmla="*/ 18 h 139"/>
              <a:gd name="T110" fmla="*/ 3 w 3"/>
              <a:gd name="T111" fmla="*/ 6 h 139"/>
              <a:gd name="T112" fmla="*/ 0 w 3"/>
              <a:gd name="T113" fmla="*/ 6 h 139"/>
              <a:gd name="T114" fmla="*/ 0 w 3"/>
              <a:gd name="T115" fmla="*/ 0 h 139"/>
              <a:gd name="T116" fmla="*/ 3 w 3"/>
              <a:gd name="T117" fmla="*/ 0 h 139"/>
              <a:gd name="T118" fmla="*/ 3 w 3"/>
              <a:gd name="T119" fmla="*/ 6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" h="139">
                <a:moveTo>
                  <a:pt x="3" y="139"/>
                </a:moveTo>
                <a:lnTo>
                  <a:pt x="0" y="139"/>
                </a:lnTo>
                <a:lnTo>
                  <a:pt x="0" y="133"/>
                </a:lnTo>
                <a:lnTo>
                  <a:pt x="3" y="133"/>
                </a:lnTo>
                <a:lnTo>
                  <a:pt x="3" y="139"/>
                </a:lnTo>
                <a:close/>
                <a:moveTo>
                  <a:pt x="3" y="127"/>
                </a:moveTo>
                <a:lnTo>
                  <a:pt x="0" y="127"/>
                </a:lnTo>
                <a:lnTo>
                  <a:pt x="0" y="121"/>
                </a:lnTo>
                <a:lnTo>
                  <a:pt x="3" y="121"/>
                </a:lnTo>
                <a:lnTo>
                  <a:pt x="3" y="127"/>
                </a:lnTo>
                <a:close/>
                <a:moveTo>
                  <a:pt x="3" y="114"/>
                </a:moveTo>
                <a:lnTo>
                  <a:pt x="0" y="114"/>
                </a:lnTo>
                <a:lnTo>
                  <a:pt x="0" y="109"/>
                </a:lnTo>
                <a:lnTo>
                  <a:pt x="3" y="109"/>
                </a:lnTo>
                <a:lnTo>
                  <a:pt x="3" y="114"/>
                </a:lnTo>
                <a:close/>
                <a:moveTo>
                  <a:pt x="3" y="103"/>
                </a:moveTo>
                <a:lnTo>
                  <a:pt x="0" y="103"/>
                </a:lnTo>
                <a:lnTo>
                  <a:pt x="0" y="96"/>
                </a:lnTo>
                <a:lnTo>
                  <a:pt x="3" y="96"/>
                </a:lnTo>
                <a:lnTo>
                  <a:pt x="3" y="103"/>
                </a:lnTo>
                <a:close/>
                <a:moveTo>
                  <a:pt x="3" y="91"/>
                </a:moveTo>
                <a:lnTo>
                  <a:pt x="0" y="91"/>
                </a:lnTo>
                <a:lnTo>
                  <a:pt x="0" y="85"/>
                </a:lnTo>
                <a:lnTo>
                  <a:pt x="3" y="85"/>
                </a:lnTo>
                <a:lnTo>
                  <a:pt x="3" y="91"/>
                </a:lnTo>
                <a:close/>
                <a:moveTo>
                  <a:pt x="3" y="78"/>
                </a:moveTo>
                <a:lnTo>
                  <a:pt x="0" y="78"/>
                </a:lnTo>
                <a:lnTo>
                  <a:pt x="0" y="72"/>
                </a:lnTo>
                <a:lnTo>
                  <a:pt x="3" y="72"/>
                </a:lnTo>
                <a:lnTo>
                  <a:pt x="3" y="78"/>
                </a:lnTo>
                <a:close/>
                <a:moveTo>
                  <a:pt x="3" y="67"/>
                </a:moveTo>
                <a:lnTo>
                  <a:pt x="0" y="67"/>
                </a:lnTo>
                <a:lnTo>
                  <a:pt x="0" y="60"/>
                </a:lnTo>
                <a:lnTo>
                  <a:pt x="3" y="60"/>
                </a:lnTo>
                <a:lnTo>
                  <a:pt x="3" y="67"/>
                </a:lnTo>
                <a:close/>
                <a:moveTo>
                  <a:pt x="3" y="54"/>
                </a:moveTo>
                <a:lnTo>
                  <a:pt x="0" y="54"/>
                </a:lnTo>
                <a:lnTo>
                  <a:pt x="0" y="49"/>
                </a:lnTo>
                <a:lnTo>
                  <a:pt x="3" y="49"/>
                </a:lnTo>
                <a:lnTo>
                  <a:pt x="3" y="54"/>
                </a:lnTo>
                <a:close/>
                <a:moveTo>
                  <a:pt x="3" y="42"/>
                </a:moveTo>
                <a:lnTo>
                  <a:pt x="0" y="42"/>
                </a:lnTo>
                <a:lnTo>
                  <a:pt x="0" y="36"/>
                </a:lnTo>
                <a:lnTo>
                  <a:pt x="3" y="36"/>
                </a:lnTo>
                <a:lnTo>
                  <a:pt x="3" y="42"/>
                </a:lnTo>
                <a:close/>
                <a:moveTo>
                  <a:pt x="3" y="31"/>
                </a:moveTo>
                <a:lnTo>
                  <a:pt x="0" y="31"/>
                </a:lnTo>
                <a:lnTo>
                  <a:pt x="0" y="24"/>
                </a:lnTo>
                <a:lnTo>
                  <a:pt x="3" y="24"/>
                </a:lnTo>
                <a:lnTo>
                  <a:pt x="3" y="31"/>
                </a:lnTo>
                <a:close/>
                <a:moveTo>
                  <a:pt x="3" y="18"/>
                </a:moveTo>
                <a:lnTo>
                  <a:pt x="0" y="18"/>
                </a:lnTo>
                <a:lnTo>
                  <a:pt x="0" y="13"/>
                </a:lnTo>
                <a:lnTo>
                  <a:pt x="3" y="13"/>
                </a:lnTo>
                <a:lnTo>
                  <a:pt x="3" y="18"/>
                </a:lnTo>
                <a:close/>
                <a:moveTo>
                  <a:pt x="3" y="6"/>
                </a:moveTo>
                <a:lnTo>
                  <a:pt x="0" y="6"/>
                </a:lnTo>
                <a:lnTo>
                  <a:pt x="0" y="0"/>
                </a:lnTo>
                <a:lnTo>
                  <a:pt x="3" y="0"/>
                </a:lnTo>
                <a:lnTo>
                  <a:pt x="3" y="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8429" name="Freeform 94"/>
          <p:cNvSpPr>
            <a:spLocks/>
          </p:cNvSpPr>
          <p:nvPr/>
        </p:nvSpPr>
        <p:spPr bwMode="auto">
          <a:xfrm>
            <a:off x="3221038" y="3527888"/>
            <a:ext cx="117475" cy="317500"/>
          </a:xfrm>
          <a:custGeom>
            <a:avLst/>
            <a:gdLst>
              <a:gd name="T0" fmla="*/ 0 w 74"/>
              <a:gd name="T1" fmla="*/ 0 h 200"/>
              <a:gd name="T2" fmla="*/ 74 w 74"/>
              <a:gd name="T3" fmla="*/ 0 h 200"/>
              <a:gd name="T4" fmla="*/ 74 w 74"/>
              <a:gd name="T5" fmla="*/ 27 h 200"/>
              <a:gd name="T6" fmla="*/ 27 w 74"/>
              <a:gd name="T7" fmla="*/ 27 h 200"/>
              <a:gd name="T8" fmla="*/ 27 w 74"/>
              <a:gd name="T9" fmla="*/ 85 h 200"/>
              <a:gd name="T10" fmla="*/ 68 w 74"/>
              <a:gd name="T11" fmla="*/ 85 h 200"/>
              <a:gd name="T12" fmla="*/ 68 w 74"/>
              <a:gd name="T13" fmla="*/ 112 h 200"/>
              <a:gd name="T14" fmla="*/ 27 w 74"/>
              <a:gd name="T15" fmla="*/ 112 h 200"/>
              <a:gd name="T16" fmla="*/ 27 w 74"/>
              <a:gd name="T17" fmla="*/ 173 h 200"/>
              <a:gd name="T18" fmla="*/ 74 w 74"/>
              <a:gd name="T19" fmla="*/ 173 h 200"/>
              <a:gd name="T20" fmla="*/ 74 w 74"/>
              <a:gd name="T21" fmla="*/ 200 h 200"/>
              <a:gd name="T22" fmla="*/ 0 w 74"/>
              <a:gd name="T23" fmla="*/ 200 h 200"/>
              <a:gd name="T24" fmla="*/ 0 w 74"/>
              <a:gd name="T25" fmla="*/ 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4" h="200">
                <a:moveTo>
                  <a:pt x="0" y="0"/>
                </a:moveTo>
                <a:lnTo>
                  <a:pt x="74" y="0"/>
                </a:lnTo>
                <a:lnTo>
                  <a:pt x="74" y="27"/>
                </a:lnTo>
                <a:lnTo>
                  <a:pt x="27" y="27"/>
                </a:lnTo>
                <a:lnTo>
                  <a:pt x="27" y="85"/>
                </a:lnTo>
                <a:lnTo>
                  <a:pt x="68" y="85"/>
                </a:lnTo>
                <a:lnTo>
                  <a:pt x="68" y="112"/>
                </a:lnTo>
                <a:lnTo>
                  <a:pt x="27" y="112"/>
                </a:lnTo>
                <a:lnTo>
                  <a:pt x="27" y="173"/>
                </a:lnTo>
                <a:lnTo>
                  <a:pt x="74" y="173"/>
                </a:lnTo>
                <a:lnTo>
                  <a:pt x="74" y="200"/>
                </a:lnTo>
                <a:lnTo>
                  <a:pt x="0" y="200"/>
                </a:ln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accent4"/>
              </a:gs>
              <a:gs pos="100000">
                <a:schemeClr val="accent4">
                  <a:lumMod val="80000"/>
                </a:schemeClr>
              </a:gs>
            </a:gsLst>
            <a:lin ang="13500000" scaled="1"/>
            <a:tileRect/>
          </a:gradFill>
          <a:ln w="3175">
            <a:gradFill flip="none" rotWithShape="1">
              <a:gsLst>
                <a:gs pos="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8430" name="Rectangle 95"/>
          <p:cNvSpPr>
            <a:spLocks noChangeArrowheads="1"/>
          </p:cNvSpPr>
          <p:nvPr/>
        </p:nvSpPr>
        <p:spPr bwMode="auto">
          <a:xfrm>
            <a:off x="3427413" y="3527888"/>
            <a:ext cx="6350" cy="6350"/>
          </a:xfrm>
          <a:prstGeom prst="rect">
            <a:avLst/>
          </a:prstGeom>
          <a:gradFill flip="none" rotWithShape="0">
            <a:gsLst>
              <a:gs pos="0">
                <a:schemeClr val="accent4"/>
              </a:gs>
              <a:gs pos="100000">
                <a:schemeClr val="accent4">
                  <a:lumMod val="80000"/>
                </a:schemeClr>
              </a:gs>
            </a:gsLst>
            <a:lin ang="13500000" scaled="1"/>
            <a:tileRect/>
          </a:gradFill>
          <a:ln w="3175">
            <a:gradFill flip="none" rotWithShape="1">
              <a:gsLst>
                <a:gs pos="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8431" name="Freeform 96"/>
          <p:cNvSpPr>
            <a:spLocks noEditPoints="1"/>
          </p:cNvSpPr>
          <p:nvPr/>
        </p:nvSpPr>
        <p:spPr bwMode="auto">
          <a:xfrm>
            <a:off x="3427413" y="3545350"/>
            <a:ext cx="6350" cy="288925"/>
          </a:xfrm>
          <a:custGeom>
            <a:avLst/>
            <a:gdLst>
              <a:gd name="T0" fmla="*/ 4 w 4"/>
              <a:gd name="T1" fmla="*/ 182 h 182"/>
              <a:gd name="T2" fmla="*/ 0 w 4"/>
              <a:gd name="T3" fmla="*/ 182 h 182"/>
              <a:gd name="T4" fmla="*/ 0 w 4"/>
              <a:gd name="T5" fmla="*/ 175 h 182"/>
              <a:gd name="T6" fmla="*/ 4 w 4"/>
              <a:gd name="T7" fmla="*/ 175 h 182"/>
              <a:gd name="T8" fmla="*/ 4 w 4"/>
              <a:gd name="T9" fmla="*/ 182 h 182"/>
              <a:gd name="T10" fmla="*/ 4 w 4"/>
              <a:gd name="T11" fmla="*/ 167 h 182"/>
              <a:gd name="T12" fmla="*/ 0 w 4"/>
              <a:gd name="T13" fmla="*/ 167 h 182"/>
              <a:gd name="T14" fmla="*/ 0 w 4"/>
              <a:gd name="T15" fmla="*/ 159 h 182"/>
              <a:gd name="T16" fmla="*/ 4 w 4"/>
              <a:gd name="T17" fmla="*/ 159 h 182"/>
              <a:gd name="T18" fmla="*/ 4 w 4"/>
              <a:gd name="T19" fmla="*/ 167 h 182"/>
              <a:gd name="T20" fmla="*/ 4 w 4"/>
              <a:gd name="T21" fmla="*/ 151 h 182"/>
              <a:gd name="T22" fmla="*/ 0 w 4"/>
              <a:gd name="T23" fmla="*/ 151 h 182"/>
              <a:gd name="T24" fmla="*/ 0 w 4"/>
              <a:gd name="T25" fmla="*/ 144 h 182"/>
              <a:gd name="T26" fmla="*/ 4 w 4"/>
              <a:gd name="T27" fmla="*/ 144 h 182"/>
              <a:gd name="T28" fmla="*/ 4 w 4"/>
              <a:gd name="T29" fmla="*/ 151 h 182"/>
              <a:gd name="T30" fmla="*/ 4 w 4"/>
              <a:gd name="T31" fmla="*/ 135 h 182"/>
              <a:gd name="T32" fmla="*/ 0 w 4"/>
              <a:gd name="T33" fmla="*/ 135 h 182"/>
              <a:gd name="T34" fmla="*/ 0 w 4"/>
              <a:gd name="T35" fmla="*/ 127 h 182"/>
              <a:gd name="T36" fmla="*/ 4 w 4"/>
              <a:gd name="T37" fmla="*/ 127 h 182"/>
              <a:gd name="T38" fmla="*/ 4 w 4"/>
              <a:gd name="T39" fmla="*/ 135 h 182"/>
              <a:gd name="T40" fmla="*/ 4 w 4"/>
              <a:gd name="T41" fmla="*/ 119 h 182"/>
              <a:gd name="T42" fmla="*/ 0 w 4"/>
              <a:gd name="T43" fmla="*/ 119 h 182"/>
              <a:gd name="T44" fmla="*/ 0 w 4"/>
              <a:gd name="T45" fmla="*/ 111 h 182"/>
              <a:gd name="T46" fmla="*/ 4 w 4"/>
              <a:gd name="T47" fmla="*/ 111 h 182"/>
              <a:gd name="T48" fmla="*/ 4 w 4"/>
              <a:gd name="T49" fmla="*/ 119 h 182"/>
              <a:gd name="T50" fmla="*/ 4 w 4"/>
              <a:gd name="T51" fmla="*/ 104 h 182"/>
              <a:gd name="T52" fmla="*/ 0 w 4"/>
              <a:gd name="T53" fmla="*/ 104 h 182"/>
              <a:gd name="T54" fmla="*/ 0 w 4"/>
              <a:gd name="T55" fmla="*/ 96 h 182"/>
              <a:gd name="T56" fmla="*/ 4 w 4"/>
              <a:gd name="T57" fmla="*/ 96 h 182"/>
              <a:gd name="T58" fmla="*/ 4 w 4"/>
              <a:gd name="T59" fmla="*/ 104 h 182"/>
              <a:gd name="T60" fmla="*/ 4 w 4"/>
              <a:gd name="T61" fmla="*/ 88 h 182"/>
              <a:gd name="T62" fmla="*/ 0 w 4"/>
              <a:gd name="T63" fmla="*/ 88 h 182"/>
              <a:gd name="T64" fmla="*/ 0 w 4"/>
              <a:gd name="T65" fmla="*/ 79 h 182"/>
              <a:gd name="T66" fmla="*/ 4 w 4"/>
              <a:gd name="T67" fmla="*/ 79 h 182"/>
              <a:gd name="T68" fmla="*/ 4 w 4"/>
              <a:gd name="T69" fmla="*/ 88 h 182"/>
              <a:gd name="T70" fmla="*/ 4 w 4"/>
              <a:gd name="T71" fmla="*/ 71 h 182"/>
              <a:gd name="T72" fmla="*/ 0 w 4"/>
              <a:gd name="T73" fmla="*/ 71 h 182"/>
              <a:gd name="T74" fmla="*/ 0 w 4"/>
              <a:gd name="T75" fmla="*/ 64 h 182"/>
              <a:gd name="T76" fmla="*/ 4 w 4"/>
              <a:gd name="T77" fmla="*/ 64 h 182"/>
              <a:gd name="T78" fmla="*/ 4 w 4"/>
              <a:gd name="T79" fmla="*/ 71 h 182"/>
              <a:gd name="T80" fmla="*/ 4 w 4"/>
              <a:gd name="T81" fmla="*/ 56 h 182"/>
              <a:gd name="T82" fmla="*/ 0 w 4"/>
              <a:gd name="T83" fmla="*/ 56 h 182"/>
              <a:gd name="T84" fmla="*/ 0 w 4"/>
              <a:gd name="T85" fmla="*/ 48 h 182"/>
              <a:gd name="T86" fmla="*/ 4 w 4"/>
              <a:gd name="T87" fmla="*/ 48 h 182"/>
              <a:gd name="T88" fmla="*/ 4 w 4"/>
              <a:gd name="T89" fmla="*/ 56 h 182"/>
              <a:gd name="T90" fmla="*/ 4 w 4"/>
              <a:gd name="T91" fmla="*/ 40 h 182"/>
              <a:gd name="T92" fmla="*/ 0 w 4"/>
              <a:gd name="T93" fmla="*/ 40 h 182"/>
              <a:gd name="T94" fmla="*/ 0 w 4"/>
              <a:gd name="T95" fmla="*/ 33 h 182"/>
              <a:gd name="T96" fmla="*/ 4 w 4"/>
              <a:gd name="T97" fmla="*/ 33 h 182"/>
              <a:gd name="T98" fmla="*/ 4 w 4"/>
              <a:gd name="T99" fmla="*/ 40 h 182"/>
              <a:gd name="T100" fmla="*/ 4 w 4"/>
              <a:gd name="T101" fmla="*/ 25 h 182"/>
              <a:gd name="T102" fmla="*/ 0 w 4"/>
              <a:gd name="T103" fmla="*/ 25 h 182"/>
              <a:gd name="T104" fmla="*/ 0 w 4"/>
              <a:gd name="T105" fmla="*/ 16 h 182"/>
              <a:gd name="T106" fmla="*/ 4 w 4"/>
              <a:gd name="T107" fmla="*/ 16 h 182"/>
              <a:gd name="T108" fmla="*/ 4 w 4"/>
              <a:gd name="T109" fmla="*/ 25 h 182"/>
              <a:gd name="T110" fmla="*/ 4 w 4"/>
              <a:gd name="T111" fmla="*/ 8 h 182"/>
              <a:gd name="T112" fmla="*/ 0 w 4"/>
              <a:gd name="T113" fmla="*/ 8 h 182"/>
              <a:gd name="T114" fmla="*/ 0 w 4"/>
              <a:gd name="T115" fmla="*/ 0 h 182"/>
              <a:gd name="T116" fmla="*/ 4 w 4"/>
              <a:gd name="T117" fmla="*/ 0 h 182"/>
              <a:gd name="T118" fmla="*/ 4 w 4"/>
              <a:gd name="T119" fmla="*/ 8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" h="182">
                <a:moveTo>
                  <a:pt x="4" y="182"/>
                </a:moveTo>
                <a:lnTo>
                  <a:pt x="0" y="182"/>
                </a:lnTo>
                <a:lnTo>
                  <a:pt x="0" y="175"/>
                </a:lnTo>
                <a:lnTo>
                  <a:pt x="4" y="175"/>
                </a:lnTo>
                <a:lnTo>
                  <a:pt x="4" y="182"/>
                </a:lnTo>
                <a:close/>
                <a:moveTo>
                  <a:pt x="4" y="167"/>
                </a:moveTo>
                <a:lnTo>
                  <a:pt x="0" y="167"/>
                </a:lnTo>
                <a:lnTo>
                  <a:pt x="0" y="159"/>
                </a:lnTo>
                <a:lnTo>
                  <a:pt x="4" y="159"/>
                </a:lnTo>
                <a:lnTo>
                  <a:pt x="4" y="167"/>
                </a:lnTo>
                <a:close/>
                <a:moveTo>
                  <a:pt x="4" y="151"/>
                </a:moveTo>
                <a:lnTo>
                  <a:pt x="0" y="151"/>
                </a:lnTo>
                <a:lnTo>
                  <a:pt x="0" y="144"/>
                </a:lnTo>
                <a:lnTo>
                  <a:pt x="4" y="144"/>
                </a:lnTo>
                <a:lnTo>
                  <a:pt x="4" y="151"/>
                </a:lnTo>
                <a:close/>
                <a:moveTo>
                  <a:pt x="4" y="135"/>
                </a:moveTo>
                <a:lnTo>
                  <a:pt x="0" y="135"/>
                </a:lnTo>
                <a:lnTo>
                  <a:pt x="0" y="127"/>
                </a:lnTo>
                <a:lnTo>
                  <a:pt x="4" y="127"/>
                </a:lnTo>
                <a:lnTo>
                  <a:pt x="4" y="135"/>
                </a:lnTo>
                <a:close/>
                <a:moveTo>
                  <a:pt x="4" y="119"/>
                </a:moveTo>
                <a:lnTo>
                  <a:pt x="0" y="119"/>
                </a:lnTo>
                <a:lnTo>
                  <a:pt x="0" y="111"/>
                </a:lnTo>
                <a:lnTo>
                  <a:pt x="4" y="111"/>
                </a:lnTo>
                <a:lnTo>
                  <a:pt x="4" y="119"/>
                </a:lnTo>
                <a:close/>
                <a:moveTo>
                  <a:pt x="4" y="104"/>
                </a:moveTo>
                <a:lnTo>
                  <a:pt x="0" y="104"/>
                </a:lnTo>
                <a:lnTo>
                  <a:pt x="0" y="96"/>
                </a:lnTo>
                <a:lnTo>
                  <a:pt x="4" y="96"/>
                </a:lnTo>
                <a:lnTo>
                  <a:pt x="4" y="104"/>
                </a:lnTo>
                <a:close/>
                <a:moveTo>
                  <a:pt x="4" y="88"/>
                </a:moveTo>
                <a:lnTo>
                  <a:pt x="0" y="88"/>
                </a:lnTo>
                <a:lnTo>
                  <a:pt x="0" y="79"/>
                </a:lnTo>
                <a:lnTo>
                  <a:pt x="4" y="79"/>
                </a:lnTo>
                <a:lnTo>
                  <a:pt x="4" y="88"/>
                </a:lnTo>
                <a:close/>
                <a:moveTo>
                  <a:pt x="4" y="71"/>
                </a:moveTo>
                <a:lnTo>
                  <a:pt x="0" y="71"/>
                </a:lnTo>
                <a:lnTo>
                  <a:pt x="0" y="64"/>
                </a:lnTo>
                <a:lnTo>
                  <a:pt x="4" y="64"/>
                </a:lnTo>
                <a:lnTo>
                  <a:pt x="4" y="71"/>
                </a:lnTo>
                <a:close/>
                <a:moveTo>
                  <a:pt x="4" y="56"/>
                </a:moveTo>
                <a:lnTo>
                  <a:pt x="0" y="56"/>
                </a:lnTo>
                <a:lnTo>
                  <a:pt x="0" y="48"/>
                </a:lnTo>
                <a:lnTo>
                  <a:pt x="4" y="48"/>
                </a:lnTo>
                <a:lnTo>
                  <a:pt x="4" y="56"/>
                </a:lnTo>
                <a:close/>
                <a:moveTo>
                  <a:pt x="4" y="40"/>
                </a:moveTo>
                <a:lnTo>
                  <a:pt x="0" y="40"/>
                </a:lnTo>
                <a:lnTo>
                  <a:pt x="0" y="33"/>
                </a:lnTo>
                <a:lnTo>
                  <a:pt x="4" y="33"/>
                </a:lnTo>
                <a:lnTo>
                  <a:pt x="4" y="40"/>
                </a:lnTo>
                <a:close/>
                <a:moveTo>
                  <a:pt x="4" y="25"/>
                </a:moveTo>
                <a:lnTo>
                  <a:pt x="0" y="25"/>
                </a:lnTo>
                <a:lnTo>
                  <a:pt x="0" y="16"/>
                </a:lnTo>
                <a:lnTo>
                  <a:pt x="4" y="16"/>
                </a:lnTo>
                <a:lnTo>
                  <a:pt x="4" y="25"/>
                </a:lnTo>
                <a:close/>
                <a:moveTo>
                  <a:pt x="4" y="8"/>
                </a:moveTo>
                <a:lnTo>
                  <a:pt x="0" y="8"/>
                </a:lnTo>
                <a:lnTo>
                  <a:pt x="0" y="0"/>
                </a:lnTo>
                <a:lnTo>
                  <a:pt x="4" y="0"/>
                </a:lnTo>
                <a:lnTo>
                  <a:pt x="4" y="8"/>
                </a:lnTo>
                <a:close/>
              </a:path>
            </a:pathLst>
          </a:custGeom>
          <a:gradFill flip="none" rotWithShape="0">
            <a:gsLst>
              <a:gs pos="0">
                <a:schemeClr val="accent4"/>
              </a:gs>
              <a:gs pos="100000">
                <a:schemeClr val="accent4">
                  <a:lumMod val="80000"/>
                </a:schemeClr>
              </a:gs>
            </a:gsLst>
            <a:lin ang="13500000" scaled="1"/>
            <a:tileRect/>
          </a:gradFill>
          <a:ln w="3175">
            <a:gradFill flip="none" rotWithShape="1">
              <a:gsLst>
                <a:gs pos="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8432" name="Rectangle 97"/>
          <p:cNvSpPr>
            <a:spLocks noChangeArrowheads="1"/>
          </p:cNvSpPr>
          <p:nvPr/>
        </p:nvSpPr>
        <p:spPr bwMode="auto">
          <a:xfrm>
            <a:off x="3427413" y="3840625"/>
            <a:ext cx="6350" cy="6350"/>
          </a:xfrm>
          <a:prstGeom prst="rect">
            <a:avLst/>
          </a:prstGeom>
          <a:gradFill flip="none" rotWithShape="0">
            <a:gsLst>
              <a:gs pos="0">
                <a:schemeClr val="accent4"/>
              </a:gs>
              <a:gs pos="100000">
                <a:schemeClr val="accent4">
                  <a:lumMod val="80000"/>
                </a:schemeClr>
              </a:gs>
            </a:gsLst>
            <a:lin ang="13500000" scaled="1"/>
            <a:tileRect/>
          </a:gradFill>
          <a:ln w="3175">
            <a:gradFill flip="none" rotWithShape="1">
              <a:gsLst>
                <a:gs pos="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8443" name="Freeform 108"/>
          <p:cNvSpPr>
            <a:spLocks noEditPoints="1"/>
          </p:cNvSpPr>
          <p:nvPr/>
        </p:nvSpPr>
        <p:spPr bwMode="auto">
          <a:xfrm>
            <a:off x="4131503" y="3763669"/>
            <a:ext cx="150813" cy="303213"/>
          </a:xfrm>
          <a:custGeom>
            <a:avLst/>
            <a:gdLst>
              <a:gd name="T0" fmla="*/ 0 w 73"/>
              <a:gd name="T1" fmla="*/ 0 h 148"/>
              <a:gd name="T2" fmla="*/ 22 w 73"/>
              <a:gd name="T3" fmla="*/ 0 h 148"/>
              <a:gd name="T4" fmla="*/ 73 w 73"/>
              <a:gd name="T5" fmla="*/ 72 h 148"/>
              <a:gd name="T6" fmla="*/ 73 w 73"/>
              <a:gd name="T7" fmla="*/ 76 h 148"/>
              <a:gd name="T8" fmla="*/ 22 w 73"/>
              <a:gd name="T9" fmla="*/ 148 h 148"/>
              <a:gd name="T10" fmla="*/ 0 w 73"/>
              <a:gd name="T11" fmla="*/ 148 h 148"/>
              <a:gd name="T12" fmla="*/ 0 w 73"/>
              <a:gd name="T13" fmla="*/ 0 h 148"/>
              <a:gd name="T14" fmla="*/ 24 w 73"/>
              <a:gd name="T15" fmla="*/ 129 h 148"/>
              <a:gd name="T16" fmla="*/ 51 w 73"/>
              <a:gd name="T17" fmla="*/ 76 h 148"/>
              <a:gd name="T18" fmla="*/ 51 w 73"/>
              <a:gd name="T19" fmla="*/ 72 h 148"/>
              <a:gd name="T20" fmla="*/ 24 w 73"/>
              <a:gd name="T21" fmla="*/ 19 h 148"/>
              <a:gd name="T22" fmla="*/ 21 w 73"/>
              <a:gd name="T23" fmla="*/ 19 h 148"/>
              <a:gd name="T24" fmla="*/ 21 w 73"/>
              <a:gd name="T25" fmla="*/ 129 h 148"/>
              <a:gd name="T26" fmla="*/ 24 w 73"/>
              <a:gd name="T27" fmla="*/ 129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3" h="148">
                <a:moveTo>
                  <a:pt x="0" y="0"/>
                </a:moveTo>
                <a:cubicBezTo>
                  <a:pt x="22" y="0"/>
                  <a:pt x="22" y="0"/>
                  <a:pt x="22" y="0"/>
                </a:cubicBezTo>
                <a:cubicBezTo>
                  <a:pt x="54" y="0"/>
                  <a:pt x="73" y="24"/>
                  <a:pt x="73" y="72"/>
                </a:cubicBezTo>
                <a:cubicBezTo>
                  <a:pt x="73" y="76"/>
                  <a:pt x="73" y="76"/>
                  <a:pt x="73" y="76"/>
                </a:cubicBezTo>
                <a:cubicBezTo>
                  <a:pt x="73" y="124"/>
                  <a:pt x="54" y="148"/>
                  <a:pt x="22" y="148"/>
                </a:cubicBezTo>
                <a:cubicBezTo>
                  <a:pt x="0" y="148"/>
                  <a:pt x="0" y="148"/>
                  <a:pt x="0" y="148"/>
                </a:cubicBezTo>
                <a:lnTo>
                  <a:pt x="0" y="0"/>
                </a:lnTo>
                <a:close/>
                <a:moveTo>
                  <a:pt x="24" y="129"/>
                </a:moveTo>
                <a:cubicBezTo>
                  <a:pt x="39" y="129"/>
                  <a:pt x="51" y="115"/>
                  <a:pt x="51" y="76"/>
                </a:cubicBezTo>
                <a:cubicBezTo>
                  <a:pt x="51" y="72"/>
                  <a:pt x="51" y="72"/>
                  <a:pt x="51" y="72"/>
                </a:cubicBezTo>
                <a:cubicBezTo>
                  <a:pt x="51" y="33"/>
                  <a:pt x="39" y="19"/>
                  <a:pt x="24" y="19"/>
                </a:cubicBezTo>
                <a:cubicBezTo>
                  <a:pt x="21" y="19"/>
                  <a:pt x="21" y="19"/>
                  <a:pt x="21" y="19"/>
                </a:cubicBezTo>
                <a:cubicBezTo>
                  <a:pt x="21" y="129"/>
                  <a:pt x="21" y="129"/>
                  <a:pt x="21" y="129"/>
                </a:cubicBezTo>
                <a:lnTo>
                  <a:pt x="24" y="129"/>
                </a:lnTo>
                <a:close/>
              </a:path>
            </a:pathLst>
          </a:custGeom>
          <a:gradFill flip="none" rotWithShape="0"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8444" name="Rectangle 109"/>
          <p:cNvSpPr>
            <a:spLocks noChangeArrowheads="1"/>
          </p:cNvSpPr>
          <p:nvPr/>
        </p:nvSpPr>
        <p:spPr bwMode="auto">
          <a:xfrm>
            <a:off x="4331528" y="3763669"/>
            <a:ext cx="6350" cy="6350"/>
          </a:xfrm>
          <a:prstGeom prst="rect">
            <a:avLst/>
          </a:prstGeom>
          <a:gradFill flip="none" rotWithShape="0"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8445" name="Freeform 110"/>
          <p:cNvSpPr>
            <a:spLocks noEditPoints="1"/>
          </p:cNvSpPr>
          <p:nvPr/>
        </p:nvSpPr>
        <p:spPr bwMode="auto">
          <a:xfrm>
            <a:off x="4331528" y="3779544"/>
            <a:ext cx="6350" cy="277813"/>
          </a:xfrm>
          <a:custGeom>
            <a:avLst/>
            <a:gdLst>
              <a:gd name="T0" fmla="*/ 4 w 4"/>
              <a:gd name="T1" fmla="*/ 175 h 175"/>
              <a:gd name="T2" fmla="*/ 0 w 4"/>
              <a:gd name="T3" fmla="*/ 175 h 175"/>
              <a:gd name="T4" fmla="*/ 0 w 4"/>
              <a:gd name="T5" fmla="*/ 168 h 175"/>
              <a:gd name="T6" fmla="*/ 4 w 4"/>
              <a:gd name="T7" fmla="*/ 168 h 175"/>
              <a:gd name="T8" fmla="*/ 4 w 4"/>
              <a:gd name="T9" fmla="*/ 175 h 175"/>
              <a:gd name="T10" fmla="*/ 4 w 4"/>
              <a:gd name="T11" fmla="*/ 160 h 175"/>
              <a:gd name="T12" fmla="*/ 0 w 4"/>
              <a:gd name="T13" fmla="*/ 160 h 175"/>
              <a:gd name="T14" fmla="*/ 0 w 4"/>
              <a:gd name="T15" fmla="*/ 152 h 175"/>
              <a:gd name="T16" fmla="*/ 4 w 4"/>
              <a:gd name="T17" fmla="*/ 152 h 175"/>
              <a:gd name="T18" fmla="*/ 4 w 4"/>
              <a:gd name="T19" fmla="*/ 160 h 175"/>
              <a:gd name="T20" fmla="*/ 4 w 4"/>
              <a:gd name="T21" fmla="*/ 145 h 175"/>
              <a:gd name="T22" fmla="*/ 0 w 4"/>
              <a:gd name="T23" fmla="*/ 145 h 175"/>
              <a:gd name="T24" fmla="*/ 0 w 4"/>
              <a:gd name="T25" fmla="*/ 137 h 175"/>
              <a:gd name="T26" fmla="*/ 4 w 4"/>
              <a:gd name="T27" fmla="*/ 137 h 175"/>
              <a:gd name="T28" fmla="*/ 4 w 4"/>
              <a:gd name="T29" fmla="*/ 145 h 175"/>
              <a:gd name="T30" fmla="*/ 4 w 4"/>
              <a:gd name="T31" fmla="*/ 130 h 175"/>
              <a:gd name="T32" fmla="*/ 0 w 4"/>
              <a:gd name="T33" fmla="*/ 130 h 175"/>
              <a:gd name="T34" fmla="*/ 0 w 4"/>
              <a:gd name="T35" fmla="*/ 123 h 175"/>
              <a:gd name="T36" fmla="*/ 4 w 4"/>
              <a:gd name="T37" fmla="*/ 123 h 175"/>
              <a:gd name="T38" fmla="*/ 4 w 4"/>
              <a:gd name="T39" fmla="*/ 130 h 175"/>
              <a:gd name="T40" fmla="*/ 4 w 4"/>
              <a:gd name="T41" fmla="*/ 115 h 175"/>
              <a:gd name="T42" fmla="*/ 0 w 4"/>
              <a:gd name="T43" fmla="*/ 115 h 175"/>
              <a:gd name="T44" fmla="*/ 0 w 4"/>
              <a:gd name="T45" fmla="*/ 107 h 175"/>
              <a:gd name="T46" fmla="*/ 4 w 4"/>
              <a:gd name="T47" fmla="*/ 107 h 175"/>
              <a:gd name="T48" fmla="*/ 4 w 4"/>
              <a:gd name="T49" fmla="*/ 115 h 175"/>
              <a:gd name="T50" fmla="*/ 4 w 4"/>
              <a:gd name="T51" fmla="*/ 99 h 175"/>
              <a:gd name="T52" fmla="*/ 0 w 4"/>
              <a:gd name="T53" fmla="*/ 99 h 175"/>
              <a:gd name="T54" fmla="*/ 0 w 4"/>
              <a:gd name="T55" fmla="*/ 92 h 175"/>
              <a:gd name="T56" fmla="*/ 4 w 4"/>
              <a:gd name="T57" fmla="*/ 92 h 175"/>
              <a:gd name="T58" fmla="*/ 4 w 4"/>
              <a:gd name="T59" fmla="*/ 99 h 175"/>
              <a:gd name="T60" fmla="*/ 4 w 4"/>
              <a:gd name="T61" fmla="*/ 84 h 175"/>
              <a:gd name="T62" fmla="*/ 0 w 4"/>
              <a:gd name="T63" fmla="*/ 84 h 175"/>
              <a:gd name="T64" fmla="*/ 0 w 4"/>
              <a:gd name="T65" fmla="*/ 76 h 175"/>
              <a:gd name="T66" fmla="*/ 4 w 4"/>
              <a:gd name="T67" fmla="*/ 76 h 175"/>
              <a:gd name="T68" fmla="*/ 4 w 4"/>
              <a:gd name="T69" fmla="*/ 84 h 175"/>
              <a:gd name="T70" fmla="*/ 4 w 4"/>
              <a:gd name="T71" fmla="*/ 68 h 175"/>
              <a:gd name="T72" fmla="*/ 0 w 4"/>
              <a:gd name="T73" fmla="*/ 68 h 175"/>
              <a:gd name="T74" fmla="*/ 0 w 4"/>
              <a:gd name="T75" fmla="*/ 62 h 175"/>
              <a:gd name="T76" fmla="*/ 4 w 4"/>
              <a:gd name="T77" fmla="*/ 62 h 175"/>
              <a:gd name="T78" fmla="*/ 4 w 4"/>
              <a:gd name="T79" fmla="*/ 68 h 175"/>
              <a:gd name="T80" fmla="*/ 4 w 4"/>
              <a:gd name="T81" fmla="*/ 54 h 175"/>
              <a:gd name="T82" fmla="*/ 0 w 4"/>
              <a:gd name="T83" fmla="*/ 54 h 175"/>
              <a:gd name="T84" fmla="*/ 0 w 4"/>
              <a:gd name="T85" fmla="*/ 46 h 175"/>
              <a:gd name="T86" fmla="*/ 4 w 4"/>
              <a:gd name="T87" fmla="*/ 46 h 175"/>
              <a:gd name="T88" fmla="*/ 4 w 4"/>
              <a:gd name="T89" fmla="*/ 54 h 175"/>
              <a:gd name="T90" fmla="*/ 4 w 4"/>
              <a:gd name="T91" fmla="*/ 39 h 175"/>
              <a:gd name="T92" fmla="*/ 0 w 4"/>
              <a:gd name="T93" fmla="*/ 39 h 175"/>
              <a:gd name="T94" fmla="*/ 0 w 4"/>
              <a:gd name="T95" fmla="*/ 31 h 175"/>
              <a:gd name="T96" fmla="*/ 4 w 4"/>
              <a:gd name="T97" fmla="*/ 31 h 175"/>
              <a:gd name="T98" fmla="*/ 4 w 4"/>
              <a:gd name="T99" fmla="*/ 39 h 175"/>
              <a:gd name="T100" fmla="*/ 4 w 4"/>
              <a:gd name="T101" fmla="*/ 23 h 175"/>
              <a:gd name="T102" fmla="*/ 0 w 4"/>
              <a:gd name="T103" fmla="*/ 23 h 175"/>
              <a:gd name="T104" fmla="*/ 0 w 4"/>
              <a:gd name="T105" fmla="*/ 16 h 175"/>
              <a:gd name="T106" fmla="*/ 4 w 4"/>
              <a:gd name="T107" fmla="*/ 16 h 175"/>
              <a:gd name="T108" fmla="*/ 4 w 4"/>
              <a:gd name="T109" fmla="*/ 23 h 175"/>
              <a:gd name="T110" fmla="*/ 4 w 4"/>
              <a:gd name="T111" fmla="*/ 8 h 175"/>
              <a:gd name="T112" fmla="*/ 0 w 4"/>
              <a:gd name="T113" fmla="*/ 8 h 175"/>
              <a:gd name="T114" fmla="*/ 0 w 4"/>
              <a:gd name="T115" fmla="*/ 0 h 175"/>
              <a:gd name="T116" fmla="*/ 4 w 4"/>
              <a:gd name="T117" fmla="*/ 0 h 175"/>
              <a:gd name="T118" fmla="*/ 4 w 4"/>
              <a:gd name="T119" fmla="*/ 8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" h="175">
                <a:moveTo>
                  <a:pt x="4" y="175"/>
                </a:moveTo>
                <a:lnTo>
                  <a:pt x="0" y="175"/>
                </a:lnTo>
                <a:lnTo>
                  <a:pt x="0" y="168"/>
                </a:lnTo>
                <a:lnTo>
                  <a:pt x="4" y="168"/>
                </a:lnTo>
                <a:lnTo>
                  <a:pt x="4" y="175"/>
                </a:lnTo>
                <a:close/>
                <a:moveTo>
                  <a:pt x="4" y="160"/>
                </a:moveTo>
                <a:lnTo>
                  <a:pt x="0" y="160"/>
                </a:lnTo>
                <a:lnTo>
                  <a:pt x="0" y="152"/>
                </a:lnTo>
                <a:lnTo>
                  <a:pt x="4" y="152"/>
                </a:lnTo>
                <a:lnTo>
                  <a:pt x="4" y="160"/>
                </a:lnTo>
                <a:close/>
                <a:moveTo>
                  <a:pt x="4" y="145"/>
                </a:moveTo>
                <a:lnTo>
                  <a:pt x="0" y="145"/>
                </a:lnTo>
                <a:lnTo>
                  <a:pt x="0" y="137"/>
                </a:lnTo>
                <a:lnTo>
                  <a:pt x="4" y="137"/>
                </a:lnTo>
                <a:lnTo>
                  <a:pt x="4" y="145"/>
                </a:lnTo>
                <a:close/>
                <a:moveTo>
                  <a:pt x="4" y="130"/>
                </a:moveTo>
                <a:lnTo>
                  <a:pt x="0" y="130"/>
                </a:lnTo>
                <a:lnTo>
                  <a:pt x="0" y="123"/>
                </a:lnTo>
                <a:lnTo>
                  <a:pt x="4" y="123"/>
                </a:lnTo>
                <a:lnTo>
                  <a:pt x="4" y="130"/>
                </a:lnTo>
                <a:close/>
                <a:moveTo>
                  <a:pt x="4" y="115"/>
                </a:moveTo>
                <a:lnTo>
                  <a:pt x="0" y="115"/>
                </a:lnTo>
                <a:lnTo>
                  <a:pt x="0" y="107"/>
                </a:lnTo>
                <a:lnTo>
                  <a:pt x="4" y="107"/>
                </a:lnTo>
                <a:lnTo>
                  <a:pt x="4" y="115"/>
                </a:lnTo>
                <a:close/>
                <a:moveTo>
                  <a:pt x="4" y="99"/>
                </a:moveTo>
                <a:lnTo>
                  <a:pt x="0" y="99"/>
                </a:lnTo>
                <a:lnTo>
                  <a:pt x="0" y="92"/>
                </a:lnTo>
                <a:lnTo>
                  <a:pt x="4" y="92"/>
                </a:lnTo>
                <a:lnTo>
                  <a:pt x="4" y="99"/>
                </a:lnTo>
                <a:close/>
                <a:moveTo>
                  <a:pt x="4" y="84"/>
                </a:moveTo>
                <a:lnTo>
                  <a:pt x="0" y="84"/>
                </a:lnTo>
                <a:lnTo>
                  <a:pt x="0" y="76"/>
                </a:lnTo>
                <a:lnTo>
                  <a:pt x="4" y="76"/>
                </a:lnTo>
                <a:lnTo>
                  <a:pt x="4" y="84"/>
                </a:lnTo>
                <a:close/>
                <a:moveTo>
                  <a:pt x="4" y="68"/>
                </a:moveTo>
                <a:lnTo>
                  <a:pt x="0" y="68"/>
                </a:lnTo>
                <a:lnTo>
                  <a:pt x="0" y="62"/>
                </a:lnTo>
                <a:lnTo>
                  <a:pt x="4" y="62"/>
                </a:lnTo>
                <a:lnTo>
                  <a:pt x="4" y="68"/>
                </a:lnTo>
                <a:close/>
                <a:moveTo>
                  <a:pt x="4" y="54"/>
                </a:moveTo>
                <a:lnTo>
                  <a:pt x="0" y="54"/>
                </a:lnTo>
                <a:lnTo>
                  <a:pt x="0" y="46"/>
                </a:lnTo>
                <a:lnTo>
                  <a:pt x="4" y="46"/>
                </a:lnTo>
                <a:lnTo>
                  <a:pt x="4" y="54"/>
                </a:lnTo>
                <a:close/>
                <a:moveTo>
                  <a:pt x="4" y="39"/>
                </a:moveTo>
                <a:lnTo>
                  <a:pt x="0" y="39"/>
                </a:lnTo>
                <a:lnTo>
                  <a:pt x="0" y="31"/>
                </a:lnTo>
                <a:lnTo>
                  <a:pt x="4" y="31"/>
                </a:lnTo>
                <a:lnTo>
                  <a:pt x="4" y="39"/>
                </a:lnTo>
                <a:close/>
                <a:moveTo>
                  <a:pt x="4" y="23"/>
                </a:moveTo>
                <a:lnTo>
                  <a:pt x="0" y="23"/>
                </a:lnTo>
                <a:lnTo>
                  <a:pt x="0" y="16"/>
                </a:lnTo>
                <a:lnTo>
                  <a:pt x="4" y="16"/>
                </a:lnTo>
                <a:lnTo>
                  <a:pt x="4" y="23"/>
                </a:lnTo>
                <a:close/>
                <a:moveTo>
                  <a:pt x="4" y="8"/>
                </a:moveTo>
                <a:lnTo>
                  <a:pt x="0" y="8"/>
                </a:lnTo>
                <a:lnTo>
                  <a:pt x="0" y="0"/>
                </a:lnTo>
                <a:lnTo>
                  <a:pt x="4" y="0"/>
                </a:lnTo>
                <a:lnTo>
                  <a:pt x="4" y="8"/>
                </a:lnTo>
                <a:close/>
              </a:path>
            </a:pathLst>
          </a:custGeom>
          <a:gradFill flip="none" rotWithShape="0"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8446" name="Rectangle 111"/>
          <p:cNvSpPr>
            <a:spLocks noChangeArrowheads="1"/>
          </p:cNvSpPr>
          <p:nvPr/>
        </p:nvSpPr>
        <p:spPr bwMode="auto">
          <a:xfrm>
            <a:off x="4331528" y="4063706"/>
            <a:ext cx="6350" cy="6350"/>
          </a:xfrm>
          <a:prstGeom prst="rect">
            <a:avLst/>
          </a:prstGeom>
          <a:gradFill flip="none" rotWithShape="0"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8457" name="Rectangle 122"/>
          <p:cNvSpPr>
            <a:spLocks noChangeArrowheads="1"/>
          </p:cNvSpPr>
          <p:nvPr/>
        </p:nvSpPr>
        <p:spPr bwMode="auto">
          <a:xfrm>
            <a:off x="4432300" y="1503825"/>
            <a:ext cx="884238" cy="7938"/>
          </a:xfrm>
          <a:prstGeom prst="rect">
            <a:avLst/>
          </a:pr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8458" name="Rectangle 123"/>
          <p:cNvSpPr>
            <a:spLocks noChangeArrowheads="1"/>
          </p:cNvSpPr>
          <p:nvPr/>
        </p:nvSpPr>
        <p:spPr bwMode="auto">
          <a:xfrm>
            <a:off x="4958731" y="2594366"/>
            <a:ext cx="901700" cy="7938"/>
          </a:xfrm>
          <a:prstGeom prst="rect">
            <a:avLst/>
          </a:pr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8459" name="Rectangle 124"/>
          <p:cNvSpPr>
            <a:spLocks noChangeArrowheads="1"/>
          </p:cNvSpPr>
          <p:nvPr/>
        </p:nvSpPr>
        <p:spPr bwMode="auto">
          <a:xfrm>
            <a:off x="4930361" y="3570128"/>
            <a:ext cx="852488" cy="7938"/>
          </a:xfrm>
          <a:prstGeom prst="rect">
            <a:avLst/>
          </a:pr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8460" name="Rectangle 125"/>
          <p:cNvSpPr>
            <a:spLocks noChangeArrowheads="1"/>
          </p:cNvSpPr>
          <p:nvPr/>
        </p:nvSpPr>
        <p:spPr bwMode="auto">
          <a:xfrm>
            <a:off x="4131503" y="3679531"/>
            <a:ext cx="696913" cy="7938"/>
          </a:xfrm>
          <a:prstGeom prst="rect">
            <a:avLst/>
          </a:prstGeom>
          <a:gradFill flip="none" rotWithShape="0"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8461" name="Rectangle 126"/>
          <p:cNvSpPr>
            <a:spLocks noChangeArrowheads="1"/>
          </p:cNvSpPr>
          <p:nvPr/>
        </p:nvSpPr>
        <p:spPr bwMode="auto">
          <a:xfrm>
            <a:off x="3219450" y="3445338"/>
            <a:ext cx="803275" cy="7938"/>
          </a:xfrm>
          <a:prstGeom prst="rect">
            <a:avLst/>
          </a:prstGeom>
          <a:gradFill flip="none" rotWithShape="0">
            <a:gsLst>
              <a:gs pos="0">
                <a:schemeClr val="accent4"/>
              </a:gs>
              <a:gs pos="100000">
                <a:schemeClr val="accent4">
                  <a:lumMod val="80000"/>
                </a:schemeClr>
              </a:gs>
            </a:gsLst>
            <a:lin ang="13500000" scaled="1"/>
            <a:tileRect/>
          </a:gradFill>
          <a:ln w="3175">
            <a:gradFill flip="none" rotWithShape="1">
              <a:gsLst>
                <a:gs pos="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8462" name="Rectangle 127"/>
          <p:cNvSpPr>
            <a:spLocks noChangeArrowheads="1"/>
          </p:cNvSpPr>
          <p:nvPr/>
        </p:nvSpPr>
        <p:spPr bwMode="auto">
          <a:xfrm>
            <a:off x="2989263" y="3074965"/>
            <a:ext cx="655638" cy="9525"/>
          </a:xfrm>
          <a:prstGeom prst="rect">
            <a:avLst/>
          </a:prstGeom>
          <a:solidFill>
            <a:schemeClr val="tx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8463" name="Rectangle 128"/>
          <p:cNvSpPr>
            <a:spLocks noChangeArrowheads="1"/>
          </p:cNvSpPr>
          <p:nvPr/>
        </p:nvSpPr>
        <p:spPr bwMode="auto">
          <a:xfrm>
            <a:off x="3297746" y="2422035"/>
            <a:ext cx="606425" cy="7938"/>
          </a:xfrm>
          <a:prstGeom prst="rect">
            <a:avLst/>
          </a:prstGeom>
          <a:solidFill>
            <a:schemeClr val="tx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8464" name="Rectangle 129"/>
          <p:cNvSpPr>
            <a:spLocks noChangeArrowheads="1"/>
          </p:cNvSpPr>
          <p:nvPr/>
        </p:nvSpPr>
        <p:spPr bwMode="auto">
          <a:xfrm>
            <a:off x="4000691" y="2068658"/>
            <a:ext cx="252000" cy="7938"/>
          </a:xfrm>
          <a:prstGeom prst="rect">
            <a:avLst/>
          </a:prstGeom>
          <a:solidFill>
            <a:schemeClr val="tx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2" name="Freeform 26"/>
          <p:cNvSpPr>
            <a:spLocks noEditPoints="1"/>
          </p:cNvSpPr>
          <p:nvPr/>
        </p:nvSpPr>
        <p:spPr bwMode="auto">
          <a:xfrm>
            <a:off x="5268816" y="3206589"/>
            <a:ext cx="6350" cy="284163"/>
          </a:xfrm>
          <a:custGeom>
            <a:avLst/>
            <a:gdLst>
              <a:gd name="T0" fmla="*/ 4 w 4"/>
              <a:gd name="T1" fmla="*/ 179 h 179"/>
              <a:gd name="T2" fmla="*/ 0 w 4"/>
              <a:gd name="T3" fmla="*/ 179 h 179"/>
              <a:gd name="T4" fmla="*/ 0 w 4"/>
              <a:gd name="T5" fmla="*/ 172 h 179"/>
              <a:gd name="T6" fmla="*/ 4 w 4"/>
              <a:gd name="T7" fmla="*/ 172 h 179"/>
              <a:gd name="T8" fmla="*/ 4 w 4"/>
              <a:gd name="T9" fmla="*/ 179 h 179"/>
              <a:gd name="T10" fmla="*/ 4 w 4"/>
              <a:gd name="T11" fmla="*/ 164 h 179"/>
              <a:gd name="T12" fmla="*/ 0 w 4"/>
              <a:gd name="T13" fmla="*/ 164 h 179"/>
              <a:gd name="T14" fmla="*/ 0 w 4"/>
              <a:gd name="T15" fmla="*/ 156 h 179"/>
              <a:gd name="T16" fmla="*/ 4 w 4"/>
              <a:gd name="T17" fmla="*/ 156 h 179"/>
              <a:gd name="T18" fmla="*/ 4 w 4"/>
              <a:gd name="T19" fmla="*/ 164 h 179"/>
              <a:gd name="T20" fmla="*/ 4 w 4"/>
              <a:gd name="T21" fmla="*/ 149 h 179"/>
              <a:gd name="T22" fmla="*/ 0 w 4"/>
              <a:gd name="T23" fmla="*/ 149 h 179"/>
              <a:gd name="T24" fmla="*/ 0 w 4"/>
              <a:gd name="T25" fmla="*/ 141 h 179"/>
              <a:gd name="T26" fmla="*/ 4 w 4"/>
              <a:gd name="T27" fmla="*/ 141 h 179"/>
              <a:gd name="T28" fmla="*/ 4 w 4"/>
              <a:gd name="T29" fmla="*/ 149 h 179"/>
              <a:gd name="T30" fmla="*/ 4 w 4"/>
              <a:gd name="T31" fmla="*/ 133 h 179"/>
              <a:gd name="T32" fmla="*/ 0 w 4"/>
              <a:gd name="T33" fmla="*/ 133 h 179"/>
              <a:gd name="T34" fmla="*/ 0 w 4"/>
              <a:gd name="T35" fmla="*/ 125 h 179"/>
              <a:gd name="T36" fmla="*/ 4 w 4"/>
              <a:gd name="T37" fmla="*/ 125 h 179"/>
              <a:gd name="T38" fmla="*/ 4 w 4"/>
              <a:gd name="T39" fmla="*/ 133 h 179"/>
              <a:gd name="T40" fmla="*/ 4 w 4"/>
              <a:gd name="T41" fmla="*/ 118 h 179"/>
              <a:gd name="T42" fmla="*/ 0 w 4"/>
              <a:gd name="T43" fmla="*/ 118 h 179"/>
              <a:gd name="T44" fmla="*/ 0 w 4"/>
              <a:gd name="T45" fmla="*/ 110 h 179"/>
              <a:gd name="T46" fmla="*/ 4 w 4"/>
              <a:gd name="T47" fmla="*/ 110 h 179"/>
              <a:gd name="T48" fmla="*/ 4 w 4"/>
              <a:gd name="T49" fmla="*/ 118 h 179"/>
              <a:gd name="T50" fmla="*/ 4 w 4"/>
              <a:gd name="T51" fmla="*/ 101 h 179"/>
              <a:gd name="T52" fmla="*/ 0 w 4"/>
              <a:gd name="T53" fmla="*/ 101 h 179"/>
              <a:gd name="T54" fmla="*/ 0 w 4"/>
              <a:gd name="T55" fmla="*/ 93 h 179"/>
              <a:gd name="T56" fmla="*/ 4 w 4"/>
              <a:gd name="T57" fmla="*/ 93 h 179"/>
              <a:gd name="T58" fmla="*/ 4 w 4"/>
              <a:gd name="T59" fmla="*/ 101 h 179"/>
              <a:gd name="T60" fmla="*/ 4 w 4"/>
              <a:gd name="T61" fmla="*/ 85 h 179"/>
              <a:gd name="T62" fmla="*/ 0 w 4"/>
              <a:gd name="T63" fmla="*/ 85 h 179"/>
              <a:gd name="T64" fmla="*/ 0 w 4"/>
              <a:gd name="T65" fmla="*/ 78 h 179"/>
              <a:gd name="T66" fmla="*/ 4 w 4"/>
              <a:gd name="T67" fmla="*/ 78 h 179"/>
              <a:gd name="T68" fmla="*/ 4 w 4"/>
              <a:gd name="T69" fmla="*/ 85 h 179"/>
              <a:gd name="T70" fmla="*/ 4 w 4"/>
              <a:gd name="T71" fmla="*/ 70 h 179"/>
              <a:gd name="T72" fmla="*/ 0 w 4"/>
              <a:gd name="T73" fmla="*/ 70 h 179"/>
              <a:gd name="T74" fmla="*/ 0 w 4"/>
              <a:gd name="T75" fmla="*/ 62 h 179"/>
              <a:gd name="T76" fmla="*/ 4 w 4"/>
              <a:gd name="T77" fmla="*/ 62 h 179"/>
              <a:gd name="T78" fmla="*/ 4 w 4"/>
              <a:gd name="T79" fmla="*/ 70 h 179"/>
              <a:gd name="T80" fmla="*/ 4 w 4"/>
              <a:gd name="T81" fmla="*/ 54 h 179"/>
              <a:gd name="T82" fmla="*/ 0 w 4"/>
              <a:gd name="T83" fmla="*/ 54 h 179"/>
              <a:gd name="T84" fmla="*/ 0 w 4"/>
              <a:gd name="T85" fmla="*/ 47 h 179"/>
              <a:gd name="T86" fmla="*/ 4 w 4"/>
              <a:gd name="T87" fmla="*/ 47 h 179"/>
              <a:gd name="T88" fmla="*/ 4 w 4"/>
              <a:gd name="T89" fmla="*/ 54 h 179"/>
              <a:gd name="T90" fmla="*/ 4 w 4"/>
              <a:gd name="T91" fmla="*/ 39 h 179"/>
              <a:gd name="T92" fmla="*/ 0 w 4"/>
              <a:gd name="T93" fmla="*/ 39 h 179"/>
              <a:gd name="T94" fmla="*/ 0 w 4"/>
              <a:gd name="T95" fmla="*/ 31 h 179"/>
              <a:gd name="T96" fmla="*/ 4 w 4"/>
              <a:gd name="T97" fmla="*/ 31 h 179"/>
              <a:gd name="T98" fmla="*/ 4 w 4"/>
              <a:gd name="T99" fmla="*/ 39 h 179"/>
              <a:gd name="T100" fmla="*/ 4 w 4"/>
              <a:gd name="T101" fmla="*/ 23 h 179"/>
              <a:gd name="T102" fmla="*/ 0 w 4"/>
              <a:gd name="T103" fmla="*/ 23 h 179"/>
              <a:gd name="T104" fmla="*/ 0 w 4"/>
              <a:gd name="T105" fmla="*/ 16 h 179"/>
              <a:gd name="T106" fmla="*/ 4 w 4"/>
              <a:gd name="T107" fmla="*/ 16 h 179"/>
              <a:gd name="T108" fmla="*/ 4 w 4"/>
              <a:gd name="T109" fmla="*/ 23 h 179"/>
              <a:gd name="T110" fmla="*/ 4 w 4"/>
              <a:gd name="T111" fmla="*/ 8 h 179"/>
              <a:gd name="T112" fmla="*/ 0 w 4"/>
              <a:gd name="T113" fmla="*/ 8 h 179"/>
              <a:gd name="T114" fmla="*/ 0 w 4"/>
              <a:gd name="T115" fmla="*/ 0 h 179"/>
              <a:gd name="T116" fmla="*/ 4 w 4"/>
              <a:gd name="T117" fmla="*/ 0 h 179"/>
              <a:gd name="T118" fmla="*/ 4 w 4"/>
              <a:gd name="T119" fmla="*/ 8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" h="179">
                <a:moveTo>
                  <a:pt x="4" y="179"/>
                </a:moveTo>
                <a:lnTo>
                  <a:pt x="0" y="179"/>
                </a:lnTo>
                <a:lnTo>
                  <a:pt x="0" y="172"/>
                </a:lnTo>
                <a:lnTo>
                  <a:pt x="4" y="172"/>
                </a:lnTo>
                <a:lnTo>
                  <a:pt x="4" y="179"/>
                </a:lnTo>
                <a:close/>
                <a:moveTo>
                  <a:pt x="4" y="164"/>
                </a:moveTo>
                <a:lnTo>
                  <a:pt x="0" y="164"/>
                </a:lnTo>
                <a:lnTo>
                  <a:pt x="0" y="156"/>
                </a:lnTo>
                <a:lnTo>
                  <a:pt x="4" y="156"/>
                </a:lnTo>
                <a:lnTo>
                  <a:pt x="4" y="164"/>
                </a:lnTo>
                <a:close/>
                <a:moveTo>
                  <a:pt x="4" y="149"/>
                </a:moveTo>
                <a:lnTo>
                  <a:pt x="0" y="149"/>
                </a:lnTo>
                <a:lnTo>
                  <a:pt x="0" y="141"/>
                </a:lnTo>
                <a:lnTo>
                  <a:pt x="4" y="141"/>
                </a:lnTo>
                <a:lnTo>
                  <a:pt x="4" y="149"/>
                </a:lnTo>
                <a:close/>
                <a:moveTo>
                  <a:pt x="4" y="133"/>
                </a:moveTo>
                <a:lnTo>
                  <a:pt x="0" y="133"/>
                </a:lnTo>
                <a:lnTo>
                  <a:pt x="0" y="125"/>
                </a:lnTo>
                <a:lnTo>
                  <a:pt x="4" y="125"/>
                </a:lnTo>
                <a:lnTo>
                  <a:pt x="4" y="133"/>
                </a:lnTo>
                <a:close/>
                <a:moveTo>
                  <a:pt x="4" y="118"/>
                </a:moveTo>
                <a:lnTo>
                  <a:pt x="0" y="118"/>
                </a:lnTo>
                <a:lnTo>
                  <a:pt x="0" y="110"/>
                </a:lnTo>
                <a:lnTo>
                  <a:pt x="4" y="110"/>
                </a:lnTo>
                <a:lnTo>
                  <a:pt x="4" y="118"/>
                </a:lnTo>
                <a:close/>
                <a:moveTo>
                  <a:pt x="4" y="101"/>
                </a:moveTo>
                <a:lnTo>
                  <a:pt x="0" y="101"/>
                </a:lnTo>
                <a:lnTo>
                  <a:pt x="0" y="93"/>
                </a:lnTo>
                <a:lnTo>
                  <a:pt x="4" y="93"/>
                </a:lnTo>
                <a:lnTo>
                  <a:pt x="4" y="101"/>
                </a:lnTo>
                <a:close/>
                <a:moveTo>
                  <a:pt x="4" y="85"/>
                </a:moveTo>
                <a:lnTo>
                  <a:pt x="0" y="85"/>
                </a:lnTo>
                <a:lnTo>
                  <a:pt x="0" y="78"/>
                </a:lnTo>
                <a:lnTo>
                  <a:pt x="4" y="78"/>
                </a:lnTo>
                <a:lnTo>
                  <a:pt x="4" y="85"/>
                </a:lnTo>
                <a:close/>
                <a:moveTo>
                  <a:pt x="4" y="70"/>
                </a:moveTo>
                <a:lnTo>
                  <a:pt x="0" y="70"/>
                </a:lnTo>
                <a:lnTo>
                  <a:pt x="0" y="62"/>
                </a:lnTo>
                <a:lnTo>
                  <a:pt x="4" y="62"/>
                </a:lnTo>
                <a:lnTo>
                  <a:pt x="4" y="70"/>
                </a:lnTo>
                <a:close/>
                <a:moveTo>
                  <a:pt x="4" y="54"/>
                </a:moveTo>
                <a:lnTo>
                  <a:pt x="0" y="54"/>
                </a:lnTo>
                <a:lnTo>
                  <a:pt x="0" y="47"/>
                </a:lnTo>
                <a:lnTo>
                  <a:pt x="4" y="47"/>
                </a:lnTo>
                <a:lnTo>
                  <a:pt x="4" y="54"/>
                </a:lnTo>
                <a:close/>
                <a:moveTo>
                  <a:pt x="4" y="39"/>
                </a:moveTo>
                <a:lnTo>
                  <a:pt x="0" y="39"/>
                </a:lnTo>
                <a:lnTo>
                  <a:pt x="0" y="31"/>
                </a:lnTo>
                <a:lnTo>
                  <a:pt x="4" y="31"/>
                </a:lnTo>
                <a:lnTo>
                  <a:pt x="4" y="39"/>
                </a:lnTo>
                <a:close/>
                <a:moveTo>
                  <a:pt x="4" y="23"/>
                </a:moveTo>
                <a:lnTo>
                  <a:pt x="0" y="23"/>
                </a:lnTo>
                <a:lnTo>
                  <a:pt x="0" y="16"/>
                </a:lnTo>
                <a:lnTo>
                  <a:pt x="4" y="16"/>
                </a:lnTo>
                <a:lnTo>
                  <a:pt x="4" y="23"/>
                </a:lnTo>
                <a:close/>
                <a:moveTo>
                  <a:pt x="4" y="8"/>
                </a:moveTo>
                <a:lnTo>
                  <a:pt x="0" y="8"/>
                </a:lnTo>
                <a:lnTo>
                  <a:pt x="0" y="0"/>
                </a:lnTo>
                <a:lnTo>
                  <a:pt x="4" y="0"/>
                </a:lnTo>
                <a:lnTo>
                  <a:pt x="4" y="8"/>
                </a:lnTo>
                <a:close/>
              </a:path>
            </a:pathLst>
          </a:cu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48" name="标题 1"/>
          <p:cNvSpPr txBox="1">
            <a:spLocks/>
          </p:cNvSpPr>
          <p:nvPr/>
        </p:nvSpPr>
        <p:spPr>
          <a:xfrm>
            <a:off x="4714312" y="925528"/>
            <a:ext cx="752970" cy="5834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1800" b="1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9" name="标题 1"/>
          <p:cNvSpPr txBox="1">
            <a:spLocks/>
          </p:cNvSpPr>
          <p:nvPr/>
        </p:nvSpPr>
        <p:spPr>
          <a:xfrm>
            <a:off x="5377831" y="2013860"/>
            <a:ext cx="752970" cy="5834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1800" b="1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0" name="标题 1"/>
          <p:cNvSpPr txBox="1">
            <a:spLocks/>
          </p:cNvSpPr>
          <p:nvPr/>
        </p:nvSpPr>
        <p:spPr>
          <a:xfrm>
            <a:off x="5222380" y="2999563"/>
            <a:ext cx="752970" cy="5834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1800" b="1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" name="标题 1"/>
          <p:cNvSpPr txBox="1">
            <a:spLocks/>
          </p:cNvSpPr>
          <p:nvPr/>
        </p:nvSpPr>
        <p:spPr>
          <a:xfrm>
            <a:off x="4320514" y="3713248"/>
            <a:ext cx="752970" cy="5834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1800" b="1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3" name="标题 1"/>
          <p:cNvSpPr txBox="1">
            <a:spLocks/>
          </p:cNvSpPr>
          <p:nvPr/>
        </p:nvSpPr>
        <p:spPr>
          <a:xfrm>
            <a:off x="3375153" y="3470532"/>
            <a:ext cx="752970" cy="5834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1800" b="1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" name="标题 1"/>
          <p:cNvSpPr txBox="1">
            <a:spLocks/>
          </p:cNvSpPr>
          <p:nvPr/>
        </p:nvSpPr>
        <p:spPr>
          <a:xfrm>
            <a:off x="3094367" y="2535284"/>
            <a:ext cx="752970" cy="5834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600" b="1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1600" b="1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" name="标题 1"/>
          <p:cNvSpPr txBox="1">
            <a:spLocks/>
          </p:cNvSpPr>
          <p:nvPr/>
        </p:nvSpPr>
        <p:spPr>
          <a:xfrm>
            <a:off x="3386772" y="1906320"/>
            <a:ext cx="611506" cy="5834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b="1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1400" b="1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6" name="标题 1"/>
          <p:cNvSpPr txBox="1">
            <a:spLocks/>
          </p:cNvSpPr>
          <p:nvPr/>
        </p:nvSpPr>
        <p:spPr>
          <a:xfrm>
            <a:off x="3898933" y="1581479"/>
            <a:ext cx="463329" cy="5834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100" b="1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1100" b="1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7" name="副标题 2"/>
          <p:cNvSpPr txBox="1">
            <a:spLocks/>
          </p:cNvSpPr>
          <p:nvPr/>
        </p:nvSpPr>
        <p:spPr>
          <a:xfrm>
            <a:off x="6505919" y="2077501"/>
            <a:ext cx="1908876" cy="5904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chemeClr val="tx2"/>
                </a:solidFill>
                <a:cs typeface="+mn-ea"/>
                <a:sym typeface="+mn-lt"/>
              </a:rPr>
              <a:t>添加您的标题添加您的标题</a:t>
            </a:r>
          </a:p>
        </p:txBody>
      </p:sp>
      <p:sp>
        <p:nvSpPr>
          <p:cNvPr id="58" name="副标题 2"/>
          <p:cNvSpPr txBox="1">
            <a:spLocks/>
          </p:cNvSpPr>
          <p:nvPr/>
        </p:nvSpPr>
        <p:spPr>
          <a:xfrm>
            <a:off x="5985048" y="3406729"/>
            <a:ext cx="2117225" cy="5904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chemeClr val="tx2"/>
                </a:solidFill>
                <a:cs typeface="+mn-ea"/>
                <a:sym typeface="+mn-lt"/>
              </a:rPr>
              <a:t>添加您的标题添加您的标题</a:t>
            </a:r>
          </a:p>
        </p:txBody>
      </p:sp>
      <p:sp>
        <p:nvSpPr>
          <p:cNvPr id="59" name="副标题 2"/>
          <p:cNvSpPr txBox="1">
            <a:spLocks/>
          </p:cNvSpPr>
          <p:nvPr/>
        </p:nvSpPr>
        <p:spPr>
          <a:xfrm>
            <a:off x="879676" y="3903725"/>
            <a:ext cx="2125924" cy="5498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600" dirty="0">
                <a:solidFill>
                  <a:schemeClr val="tx2"/>
                </a:solidFill>
                <a:cs typeface="+mn-ea"/>
                <a:sym typeface="+mn-lt"/>
              </a:rPr>
              <a:t>添加您的标题添加您的标题</a:t>
            </a:r>
          </a:p>
        </p:txBody>
      </p:sp>
      <p:sp>
        <p:nvSpPr>
          <p:cNvPr id="60" name="副标题 2"/>
          <p:cNvSpPr txBox="1">
            <a:spLocks/>
          </p:cNvSpPr>
          <p:nvPr/>
        </p:nvSpPr>
        <p:spPr>
          <a:xfrm>
            <a:off x="4655800" y="4446480"/>
            <a:ext cx="3411750" cy="360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indent="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  <a:latin typeface="张海山锐线体2.0" panose="02000000000000000000" pitchFamily="2" charset="-122"/>
                <a:ea typeface="张海山锐线体2.0" panose="02000000000000000000" pitchFamily="2" charset="-122"/>
              </a:defRPr>
            </a:lvl1pPr>
            <a:lvl2pPr indent="0" algn="ctr">
              <a:spcBef>
                <a:spcPct val="20000"/>
              </a:spcBef>
              <a:buFont typeface="Arial" panose="020B0604020202020204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anose="020B0604020202020204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lnSpc>
                <a:spcPct val="80000"/>
              </a:lnSpc>
            </a:pPr>
            <a:r>
              <a:rPr lang="zh-CN" altLang="en-US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添加您的标题添加您的标题</a:t>
            </a:r>
          </a:p>
        </p:txBody>
      </p:sp>
      <p:sp>
        <p:nvSpPr>
          <p:cNvPr id="61" name="副标题 2"/>
          <p:cNvSpPr txBox="1">
            <a:spLocks/>
          </p:cNvSpPr>
          <p:nvPr/>
        </p:nvSpPr>
        <p:spPr>
          <a:xfrm>
            <a:off x="6031376" y="862374"/>
            <a:ext cx="1908876" cy="5904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chemeClr val="tx2"/>
                </a:solidFill>
                <a:cs typeface="+mn-ea"/>
                <a:sym typeface="+mn-lt"/>
              </a:rPr>
              <a:t>添加您的标题添加您的标题</a:t>
            </a:r>
          </a:p>
        </p:txBody>
      </p:sp>
      <p:sp>
        <p:nvSpPr>
          <p:cNvPr id="64" name="副标题 2"/>
          <p:cNvSpPr txBox="1">
            <a:spLocks/>
          </p:cNvSpPr>
          <p:nvPr/>
        </p:nvSpPr>
        <p:spPr>
          <a:xfrm>
            <a:off x="710719" y="2705769"/>
            <a:ext cx="2000731" cy="4129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1600" dirty="0">
                <a:solidFill>
                  <a:schemeClr val="tx2"/>
                </a:solidFill>
                <a:cs typeface="+mn-ea"/>
                <a:sym typeface="+mn-lt"/>
              </a:rPr>
              <a:t>添加您的标题添加您的标题</a:t>
            </a:r>
          </a:p>
        </p:txBody>
      </p:sp>
      <p:sp>
        <p:nvSpPr>
          <p:cNvPr id="65" name="副标题 2"/>
          <p:cNvSpPr txBox="1">
            <a:spLocks/>
          </p:cNvSpPr>
          <p:nvPr/>
        </p:nvSpPr>
        <p:spPr>
          <a:xfrm>
            <a:off x="710720" y="1623834"/>
            <a:ext cx="2445232" cy="4129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80000"/>
              </a:lnSpc>
            </a:pPr>
            <a:r>
              <a:rPr lang="zh-CN" altLang="en-US" sz="1600" dirty="0" smtClean="0">
                <a:solidFill>
                  <a:schemeClr val="tx2"/>
                </a:solidFill>
                <a:cs typeface="+mn-ea"/>
                <a:sym typeface="+mn-lt"/>
              </a:rPr>
              <a:t>仙月店铺主要</a:t>
            </a:r>
            <a:r>
              <a:rPr lang="zh-CN" altLang="en-US" sz="1600" dirty="0">
                <a:solidFill>
                  <a:schemeClr val="tx2"/>
                </a:solidFill>
                <a:cs typeface="+mn-ea"/>
                <a:sym typeface="+mn-lt"/>
              </a:rPr>
              <a:t>特添加您的标题添加您的标题色</a:t>
            </a:r>
            <a:r>
              <a:rPr lang="zh-CN" altLang="en-US" sz="1600" dirty="0" smtClean="0">
                <a:solidFill>
                  <a:schemeClr val="tx2"/>
                </a:solidFill>
                <a:cs typeface="+mn-ea"/>
                <a:sym typeface="+mn-lt"/>
              </a:rPr>
              <a:t>介绍</a:t>
            </a:r>
            <a:endParaRPr lang="zh-CN" altLang="en-US" sz="1600" dirty="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66" name="副标题 2"/>
          <p:cNvSpPr txBox="1">
            <a:spLocks/>
          </p:cNvSpPr>
          <p:nvPr/>
        </p:nvSpPr>
        <p:spPr>
          <a:xfrm>
            <a:off x="1656402" y="1002110"/>
            <a:ext cx="2445232" cy="4129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80000"/>
              </a:lnSpc>
            </a:pPr>
            <a:r>
              <a:rPr lang="zh-CN" altLang="en-US" sz="1600" dirty="0">
                <a:solidFill>
                  <a:schemeClr val="tx2"/>
                </a:solidFill>
                <a:cs typeface="+mn-ea"/>
                <a:sym typeface="+mn-lt"/>
              </a:rPr>
              <a:t>添加您的标题添加您的标题</a:t>
            </a:r>
          </a:p>
        </p:txBody>
      </p:sp>
      <p:sp>
        <p:nvSpPr>
          <p:cNvPr id="67" name="文本框 66"/>
          <p:cNvSpPr txBox="1"/>
          <p:nvPr/>
        </p:nvSpPr>
        <p:spPr>
          <a:xfrm>
            <a:off x="2627784" y="155416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单击添加您的文本</a:t>
            </a:r>
            <a:endParaRPr lang="zh-CN" altLang="en-US" sz="2000" i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40761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/>
          </p:cNvSpPr>
          <p:nvPr/>
        </p:nvSpPr>
        <p:spPr bwMode="auto">
          <a:xfrm>
            <a:off x="1223126" y="1025525"/>
            <a:ext cx="2871787" cy="781050"/>
          </a:xfrm>
          <a:custGeom>
            <a:avLst/>
            <a:gdLst>
              <a:gd name="T0" fmla="*/ 1497 w 1636"/>
              <a:gd name="T1" fmla="*/ 439 h 445"/>
              <a:gd name="T2" fmla="*/ 1570 w 1636"/>
              <a:gd name="T3" fmla="*/ 362 h 445"/>
              <a:gd name="T4" fmla="*/ 1595 w 1636"/>
              <a:gd name="T5" fmla="*/ 305 h 445"/>
              <a:gd name="T6" fmla="*/ 1636 w 1636"/>
              <a:gd name="T7" fmla="*/ 223 h 445"/>
              <a:gd name="T8" fmla="*/ 1595 w 1636"/>
              <a:gd name="T9" fmla="*/ 140 h 445"/>
              <a:gd name="T10" fmla="*/ 1570 w 1636"/>
              <a:gd name="T11" fmla="*/ 83 h 445"/>
              <a:gd name="T12" fmla="*/ 1497 w 1636"/>
              <a:gd name="T13" fmla="*/ 5 h 445"/>
              <a:gd name="T14" fmla="*/ 1491 w 1636"/>
              <a:gd name="T15" fmla="*/ 1 h 445"/>
              <a:gd name="T16" fmla="*/ 1491 w 1636"/>
              <a:gd name="T17" fmla="*/ 0 h 445"/>
              <a:gd name="T18" fmla="*/ 0 w 1636"/>
              <a:gd name="T19" fmla="*/ 0 h 445"/>
              <a:gd name="T20" fmla="*/ 0 w 1636"/>
              <a:gd name="T21" fmla="*/ 445 h 445"/>
              <a:gd name="T22" fmla="*/ 1491 w 1636"/>
              <a:gd name="T23" fmla="*/ 445 h 445"/>
              <a:gd name="T24" fmla="*/ 1491 w 1636"/>
              <a:gd name="T25" fmla="*/ 444 h 445"/>
              <a:gd name="T26" fmla="*/ 1497 w 1636"/>
              <a:gd name="T27" fmla="*/ 439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636" h="445">
                <a:moveTo>
                  <a:pt x="1497" y="439"/>
                </a:moveTo>
                <a:cubicBezTo>
                  <a:pt x="1497" y="439"/>
                  <a:pt x="1536" y="439"/>
                  <a:pt x="1570" y="362"/>
                </a:cubicBezTo>
                <a:cubicBezTo>
                  <a:pt x="1580" y="341"/>
                  <a:pt x="1588" y="322"/>
                  <a:pt x="1595" y="305"/>
                </a:cubicBezTo>
                <a:cubicBezTo>
                  <a:pt x="1614" y="261"/>
                  <a:pt x="1625" y="235"/>
                  <a:pt x="1636" y="223"/>
                </a:cubicBezTo>
                <a:cubicBezTo>
                  <a:pt x="1625" y="211"/>
                  <a:pt x="1614" y="184"/>
                  <a:pt x="1595" y="140"/>
                </a:cubicBezTo>
                <a:cubicBezTo>
                  <a:pt x="1588" y="124"/>
                  <a:pt x="1580" y="105"/>
                  <a:pt x="1570" y="83"/>
                </a:cubicBezTo>
                <a:cubicBezTo>
                  <a:pt x="1536" y="5"/>
                  <a:pt x="1497" y="5"/>
                  <a:pt x="1497" y="5"/>
                </a:cubicBezTo>
                <a:cubicBezTo>
                  <a:pt x="1494" y="6"/>
                  <a:pt x="1491" y="3"/>
                  <a:pt x="1491" y="1"/>
                </a:cubicBezTo>
                <a:cubicBezTo>
                  <a:pt x="1491" y="0"/>
                  <a:pt x="1491" y="0"/>
                  <a:pt x="149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45"/>
                  <a:pt x="0" y="445"/>
                  <a:pt x="0" y="445"/>
                </a:cubicBezTo>
                <a:cubicBezTo>
                  <a:pt x="1491" y="445"/>
                  <a:pt x="1491" y="445"/>
                  <a:pt x="1491" y="445"/>
                </a:cubicBezTo>
                <a:cubicBezTo>
                  <a:pt x="1491" y="445"/>
                  <a:pt x="1491" y="444"/>
                  <a:pt x="1491" y="444"/>
                </a:cubicBezTo>
                <a:cubicBezTo>
                  <a:pt x="1491" y="441"/>
                  <a:pt x="1494" y="439"/>
                  <a:pt x="1497" y="439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" name="Oval 7"/>
          <p:cNvSpPr>
            <a:spLocks noChangeArrowheads="1"/>
          </p:cNvSpPr>
          <p:nvPr/>
        </p:nvSpPr>
        <p:spPr bwMode="auto">
          <a:xfrm>
            <a:off x="829426" y="1028699"/>
            <a:ext cx="781050" cy="781050"/>
          </a:xfrm>
          <a:custGeom>
            <a:avLst/>
            <a:gdLst/>
            <a:ahLst/>
            <a:cxnLst/>
            <a:rect l="l" t="t" r="r" b="b"/>
            <a:pathLst>
              <a:path w="781050" h="781050">
                <a:moveTo>
                  <a:pt x="392906" y="38100"/>
                </a:moveTo>
                <a:cubicBezTo>
                  <a:pt x="196952" y="38100"/>
                  <a:pt x="38100" y="196242"/>
                  <a:pt x="38100" y="391319"/>
                </a:cubicBezTo>
                <a:cubicBezTo>
                  <a:pt x="38100" y="586396"/>
                  <a:pt x="196952" y="744538"/>
                  <a:pt x="392906" y="744538"/>
                </a:cubicBezTo>
                <a:cubicBezTo>
                  <a:pt x="588860" y="744538"/>
                  <a:pt x="747712" y="586396"/>
                  <a:pt x="747712" y="391319"/>
                </a:cubicBezTo>
                <a:cubicBezTo>
                  <a:pt x="747712" y="196242"/>
                  <a:pt x="588860" y="38100"/>
                  <a:pt x="392906" y="38100"/>
                </a:cubicBezTo>
                <a:close/>
                <a:moveTo>
                  <a:pt x="390525" y="0"/>
                </a:moveTo>
                <a:cubicBezTo>
                  <a:pt x="606206" y="0"/>
                  <a:pt x="781050" y="174844"/>
                  <a:pt x="781050" y="390525"/>
                </a:cubicBezTo>
                <a:cubicBezTo>
                  <a:pt x="781050" y="606206"/>
                  <a:pt x="606206" y="781050"/>
                  <a:pt x="390525" y="781050"/>
                </a:cubicBezTo>
                <a:cubicBezTo>
                  <a:pt x="174844" y="781050"/>
                  <a:pt x="0" y="606206"/>
                  <a:pt x="0" y="390525"/>
                </a:cubicBezTo>
                <a:cubicBezTo>
                  <a:pt x="0" y="174844"/>
                  <a:pt x="174844" y="0"/>
                  <a:pt x="390525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6" name="Oval 8"/>
          <p:cNvSpPr>
            <a:spLocks noChangeArrowheads="1"/>
          </p:cNvSpPr>
          <p:nvPr/>
        </p:nvSpPr>
        <p:spPr bwMode="auto">
          <a:xfrm>
            <a:off x="932613" y="1128713"/>
            <a:ext cx="581025" cy="581025"/>
          </a:xfrm>
          <a:prstGeom prst="ellipse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9" name="Freeform 11"/>
          <p:cNvSpPr>
            <a:spLocks/>
          </p:cNvSpPr>
          <p:nvPr/>
        </p:nvSpPr>
        <p:spPr bwMode="auto">
          <a:xfrm>
            <a:off x="1328632" y="1851025"/>
            <a:ext cx="1789968" cy="779462"/>
          </a:xfrm>
          <a:custGeom>
            <a:avLst/>
            <a:gdLst/>
            <a:ahLst/>
            <a:cxnLst/>
            <a:rect l="l" t="t" r="r" b="b"/>
            <a:pathLst>
              <a:path w="1789968" h="779462">
                <a:moveTo>
                  <a:pt x="0" y="0"/>
                </a:moveTo>
                <a:lnTo>
                  <a:pt x="3264" y="0"/>
                </a:lnTo>
                <a:lnTo>
                  <a:pt x="4270" y="0"/>
                </a:lnTo>
                <a:lnTo>
                  <a:pt x="11016" y="0"/>
                </a:lnTo>
                <a:lnTo>
                  <a:pt x="26111" y="0"/>
                </a:lnTo>
                <a:lnTo>
                  <a:pt x="50998" y="0"/>
                </a:lnTo>
                <a:lnTo>
                  <a:pt x="73220" y="0"/>
                </a:lnTo>
                <a:lnTo>
                  <a:pt x="88125" y="0"/>
                </a:lnTo>
                <a:lnTo>
                  <a:pt x="139939" y="0"/>
                </a:lnTo>
                <a:lnTo>
                  <a:pt x="161753" y="0"/>
                </a:lnTo>
                <a:lnTo>
                  <a:pt x="208889" y="0"/>
                </a:lnTo>
                <a:lnTo>
                  <a:pt x="272317" y="0"/>
                </a:lnTo>
                <a:lnTo>
                  <a:pt x="297422" y="0"/>
                </a:lnTo>
                <a:lnTo>
                  <a:pt x="407360" y="0"/>
                </a:lnTo>
                <a:lnTo>
                  <a:pt x="407986" y="0"/>
                </a:lnTo>
                <a:lnTo>
                  <a:pt x="543029" y="0"/>
                </a:lnTo>
                <a:lnTo>
                  <a:pt x="569330" y="0"/>
                </a:lnTo>
                <a:lnTo>
                  <a:pt x="661178" y="0"/>
                </a:lnTo>
                <a:lnTo>
                  <a:pt x="704999" y="0"/>
                </a:lnTo>
                <a:lnTo>
                  <a:pt x="760675" y="0"/>
                </a:lnTo>
                <a:lnTo>
                  <a:pt x="796847" y="0"/>
                </a:lnTo>
                <a:lnTo>
                  <a:pt x="868129" y="0"/>
                </a:lnTo>
                <a:lnTo>
                  <a:pt x="896344" y="0"/>
                </a:lnTo>
                <a:lnTo>
                  <a:pt x="983844" y="0"/>
                </a:lnTo>
                <a:lnTo>
                  <a:pt x="1003798" y="0"/>
                </a:lnTo>
                <a:lnTo>
                  <a:pt x="1108126" y="0"/>
                </a:lnTo>
                <a:lnTo>
                  <a:pt x="1119513" y="0"/>
                </a:lnTo>
                <a:lnTo>
                  <a:pt x="1241283" y="0"/>
                </a:lnTo>
                <a:lnTo>
                  <a:pt x="1243795" y="0"/>
                </a:lnTo>
                <a:lnTo>
                  <a:pt x="1376952" y="0"/>
                </a:lnTo>
                <a:lnTo>
                  <a:pt x="1383618" y="0"/>
                </a:lnTo>
                <a:lnTo>
                  <a:pt x="1519287" y="0"/>
                </a:lnTo>
                <a:lnTo>
                  <a:pt x="1535440" y="0"/>
                </a:lnTo>
                <a:cubicBezTo>
                  <a:pt x="1535440" y="5255"/>
                  <a:pt x="1540706" y="8758"/>
                  <a:pt x="1545972" y="8758"/>
                </a:cubicBezTo>
                <a:cubicBezTo>
                  <a:pt x="1545972" y="8758"/>
                  <a:pt x="1612676" y="8758"/>
                  <a:pt x="1674114" y="145383"/>
                </a:cubicBezTo>
                <a:cubicBezTo>
                  <a:pt x="1691668" y="182166"/>
                  <a:pt x="1705711" y="215447"/>
                  <a:pt x="1717998" y="245224"/>
                </a:cubicBezTo>
                <a:cubicBezTo>
                  <a:pt x="1751350" y="322295"/>
                  <a:pt x="1770659" y="369588"/>
                  <a:pt x="1789968" y="390607"/>
                </a:cubicBezTo>
                <a:cubicBezTo>
                  <a:pt x="1770659" y="411626"/>
                  <a:pt x="1751350" y="457168"/>
                  <a:pt x="1717998" y="534238"/>
                </a:cubicBezTo>
                <a:cubicBezTo>
                  <a:pt x="1705711" y="562264"/>
                  <a:pt x="1691668" y="595544"/>
                  <a:pt x="1674114" y="634079"/>
                </a:cubicBezTo>
                <a:cubicBezTo>
                  <a:pt x="1614452" y="768906"/>
                  <a:pt x="1546020" y="768953"/>
                  <a:pt x="1545972" y="768953"/>
                </a:cubicBezTo>
                <a:cubicBezTo>
                  <a:pt x="1540706" y="768953"/>
                  <a:pt x="1535440" y="772456"/>
                  <a:pt x="1535440" y="777711"/>
                </a:cubicBezTo>
                <a:cubicBezTo>
                  <a:pt x="1535440" y="779462"/>
                  <a:pt x="1535440" y="779462"/>
                  <a:pt x="1531170" y="779462"/>
                </a:cubicBezTo>
                <a:lnTo>
                  <a:pt x="1524425" y="779462"/>
                </a:lnTo>
                <a:cubicBezTo>
                  <a:pt x="1514728" y="779462"/>
                  <a:pt x="1496498" y="779462"/>
                  <a:pt x="1462221" y="779462"/>
                </a:cubicBezTo>
                <a:lnTo>
                  <a:pt x="1447315" y="779462"/>
                </a:lnTo>
                <a:cubicBezTo>
                  <a:pt x="1427541" y="779462"/>
                  <a:pt x="1403331" y="779462"/>
                  <a:pt x="1373688" y="779462"/>
                </a:cubicBezTo>
                <a:lnTo>
                  <a:pt x="1326552" y="779462"/>
                </a:lnTo>
                <a:lnTo>
                  <a:pt x="1263124" y="779462"/>
                </a:lnTo>
                <a:lnTo>
                  <a:pt x="1238019" y="779462"/>
                </a:lnTo>
                <a:lnTo>
                  <a:pt x="1128080" y="779462"/>
                </a:lnTo>
                <a:lnTo>
                  <a:pt x="1127455" y="779462"/>
                </a:lnTo>
                <a:cubicBezTo>
                  <a:pt x="1079524" y="779462"/>
                  <a:pt x="1025963" y="779462"/>
                  <a:pt x="966110" y="779462"/>
                </a:cubicBezTo>
                <a:cubicBezTo>
                  <a:pt x="923513" y="779462"/>
                  <a:pt x="878341" y="779462"/>
                  <a:pt x="830441" y="779462"/>
                </a:cubicBezTo>
                <a:lnTo>
                  <a:pt x="774765" y="779462"/>
                </a:lnTo>
                <a:lnTo>
                  <a:pt x="738593" y="779462"/>
                </a:lnTo>
                <a:lnTo>
                  <a:pt x="667311" y="779462"/>
                </a:lnTo>
                <a:lnTo>
                  <a:pt x="639096" y="779462"/>
                </a:lnTo>
                <a:lnTo>
                  <a:pt x="551597" y="779462"/>
                </a:lnTo>
                <a:lnTo>
                  <a:pt x="531642" y="779462"/>
                </a:lnTo>
                <a:lnTo>
                  <a:pt x="427314" y="779462"/>
                </a:lnTo>
                <a:lnTo>
                  <a:pt x="415928" y="779462"/>
                </a:lnTo>
                <a:lnTo>
                  <a:pt x="294158" y="779462"/>
                </a:lnTo>
                <a:lnTo>
                  <a:pt x="291645" y="779462"/>
                </a:lnTo>
                <a:cubicBezTo>
                  <a:pt x="246682" y="779462"/>
                  <a:pt x="200094" y="779462"/>
                  <a:pt x="151822" y="779462"/>
                </a:cubicBezTo>
                <a:lnTo>
                  <a:pt x="16153" y="779462"/>
                </a:lnTo>
                <a:lnTo>
                  <a:pt x="0" y="779462"/>
                </a:lnTo>
                <a:cubicBezTo>
                  <a:pt x="0" y="779450"/>
                  <a:pt x="0" y="776436"/>
                  <a:pt x="0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0" name="Oval 12"/>
          <p:cNvSpPr>
            <a:spLocks noChangeArrowheads="1"/>
          </p:cNvSpPr>
          <p:nvPr/>
        </p:nvSpPr>
        <p:spPr bwMode="auto">
          <a:xfrm>
            <a:off x="829426" y="1851024"/>
            <a:ext cx="781050" cy="779462"/>
          </a:xfrm>
          <a:custGeom>
            <a:avLst/>
            <a:gdLst/>
            <a:ahLst/>
            <a:cxnLst/>
            <a:rect l="l" t="t" r="r" b="b"/>
            <a:pathLst>
              <a:path w="781050" h="779462">
                <a:moveTo>
                  <a:pt x="391318" y="36513"/>
                </a:moveTo>
                <a:cubicBezTo>
                  <a:pt x="195364" y="36513"/>
                  <a:pt x="36512" y="194655"/>
                  <a:pt x="36512" y="389732"/>
                </a:cubicBezTo>
                <a:cubicBezTo>
                  <a:pt x="36512" y="584809"/>
                  <a:pt x="195364" y="742951"/>
                  <a:pt x="391318" y="742951"/>
                </a:cubicBezTo>
                <a:cubicBezTo>
                  <a:pt x="587272" y="742951"/>
                  <a:pt x="746124" y="584809"/>
                  <a:pt x="746124" y="389732"/>
                </a:cubicBezTo>
                <a:cubicBezTo>
                  <a:pt x="746124" y="194655"/>
                  <a:pt x="587272" y="36513"/>
                  <a:pt x="391318" y="36513"/>
                </a:cubicBezTo>
                <a:close/>
                <a:moveTo>
                  <a:pt x="390525" y="0"/>
                </a:moveTo>
                <a:cubicBezTo>
                  <a:pt x="606206" y="0"/>
                  <a:pt x="781050" y="174489"/>
                  <a:pt x="781050" y="389731"/>
                </a:cubicBezTo>
                <a:cubicBezTo>
                  <a:pt x="781050" y="604973"/>
                  <a:pt x="606206" y="779462"/>
                  <a:pt x="390525" y="779462"/>
                </a:cubicBezTo>
                <a:cubicBezTo>
                  <a:pt x="174844" y="779462"/>
                  <a:pt x="0" y="604973"/>
                  <a:pt x="0" y="389731"/>
                </a:cubicBezTo>
                <a:cubicBezTo>
                  <a:pt x="0" y="174489"/>
                  <a:pt x="174844" y="0"/>
                  <a:pt x="390525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3" name="Oval 15"/>
          <p:cNvSpPr>
            <a:spLocks noChangeArrowheads="1"/>
          </p:cNvSpPr>
          <p:nvPr/>
        </p:nvSpPr>
        <p:spPr bwMode="auto">
          <a:xfrm>
            <a:off x="929438" y="1951038"/>
            <a:ext cx="581025" cy="579437"/>
          </a:xfrm>
          <a:prstGeom prst="ellipse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4" name="Freeform 16"/>
          <p:cNvSpPr>
            <a:spLocks/>
          </p:cNvSpPr>
          <p:nvPr/>
        </p:nvSpPr>
        <p:spPr bwMode="auto">
          <a:xfrm>
            <a:off x="1205663" y="2697163"/>
            <a:ext cx="2462212" cy="781050"/>
          </a:xfrm>
          <a:custGeom>
            <a:avLst/>
            <a:gdLst>
              <a:gd name="T0" fmla="*/ 1264 w 1403"/>
              <a:gd name="T1" fmla="*/ 439 h 445"/>
              <a:gd name="T2" fmla="*/ 1338 w 1403"/>
              <a:gd name="T3" fmla="*/ 362 h 445"/>
              <a:gd name="T4" fmla="*/ 1362 w 1403"/>
              <a:gd name="T5" fmla="*/ 305 h 445"/>
              <a:gd name="T6" fmla="*/ 1403 w 1403"/>
              <a:gd name="T7" fmla="*/ 222 h 445"/>
              <a:gd name="T8" fmla="*/ 1362 w 1403"/>
              <a:gd name="T9" fmla="*/ 140 h 445"/>
              <a:gd name="T10" fmla="*/ 1338 w 1403"/>
              <a:gd name="T11" fmla="*/ 83 h 445"/>
              <a:gd name="T12" fmla="*/ 1264 w 1403"/>
              <a:gd name="T13" fmla="*/ 5 h 445"/>
              <a:gd name="T14" fmla="*/ 1258 w 1403"/>
              <a:gd name="T15" fmla="*/ 0 h 445"/>
              <a:gd name="T16" fmla="*/ 1258 w 1403"/>
              <a:gd name="T17" fmla="*/ 0 h 445"/>
              <a:gd name="T18" fmla="*/ 0 w 1403"/>
              <a:gd name="T19" fmla="*/ 0 h 445"/>
              <a:gd name="T20" fmla="*/ 0 w 1403"/>
              <a:gd name="T21" fmla="*/ 445 h 445"/>
              <a:gd name="T22" fmla="*/ 1258 w 1403"/>
              <a:gd name="T23" fmla="*/ 445 h 445"/>
              <a:gd name="T24" fmla="*/ 1258 w 1403"/>
              <a:gd name="T25" fmla="*/ 444 h 445"/>
              <a:gd name="T26" fmla="*/ 1264 w 1403"/>
              <a:gd name="T27" fmla="*/ 439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403" h="445">
                <a:moveTo>
                  <a:pt x="1264" y="439"/>
                </a:moveTo>
                <a:cubicBezTo>
                  <a:pt x="1265" y="439"/>
                  <a:pt x="1303" y="439"/>
                  <a:pt x="1338" y="362"/>
                </a:cubicBezTo>
                <a:cubicBezTo>
                  <a:pt x="1347" y="340"/>
                  <a:pt x="1355" y="321"/>
                  <a:pt x="1362" y="305"/>
                </a:cubicBezTo>
                <a:cubicBezTo>
                  <a:pt x="1381" y="261"/>
                  <a:pt x="1393" y="234"/>
                  <a:pt x="1403" y="222"/>
                </a:cubicBezTo>
                <a:cubicBezTo>
                  <a:pt x="1393" y="210"/>
                  <a:pt x="1381" y="184"/>
                  <a:pt x="1362" y="140"/>
                </a:cubicBezTo>
                <a:cubicBezTo>
                  <a:pt x="1355" y="123"/>
                  <a:pt x="1347" y="104"/>
                  <a:pt x="1338" y="83"/>
                </a:cubicBezTo>
                <a:cubicBezTo>
                  <a:pt x="1303" y="4"/>
                  <a:pt x="1264" y="5"/>
                  <a:pt x="1264" y="5"/>
                </a:cubicBezTo>
                <a:cubicBezTo>
                  <a:pt x="1261" y="5"/>
                  <a:pt x="1258" y="3"/>
                  <a:pt x="1258" y="0"/>
                </a:cubicBezTo>
                <a:cubicBezTo>
                  <a:pt x="1258" y="0"/>
                  <a:pt x="1258" y="0"/>
                  <a:pt x="1258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45"/>
                  <a:pt x="0" y="445"/>
                  <a:pt x="0" y="445"/>
                </a:cubicBezTo>
                <a:cubicBezTo>
                  <a:pt x="1258" y="445"/>
                  <a:pt x="1258" y="445"/>
                  <a:pt x="1258" y="445"/>
                </a:cubicBezTo>
                <a:cubicBezTo>
                  <a:pt x="1258" y="444"/>
                  <a:pt x="1258" y="444"/>
                  <a:pt x="1258" y="444"/>
                </a:cubicBezTo>
                <a:cubicBezTo>
                  <a:pt x="1258" y="441"/>
                  <a:pt x="1261" y="439"/>
                  <a:pt x="1264" y="439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5" name="Oval 17"/>
          <p:cNvSpPr>
            <a:spLocks noChangeArrowheads="1"/>
          </p:cNvSpPr>
          <p:nvPr/>
        </p:nvSpPr>
        <p:spPr bwMode="auto">
          <a:xfrm>
            <a:off x="829426" y="2697163"/>
            <a:ext cx="781050" cy="781050"/>
          </a:xfrm>
          <a:custGeom>
            <a:avLst/>
            <a:gdLst/>
            <a:ahLst/>
            <a:cxnLst/>
            <a:rect l="l" t="t" r="r" b="b"/>
            <a:pathLst>
              <a:path w="781050" h="781050">
                <a:moveTo>
                  <a:pt x="392906" y="41275"/>
                </a:moveTo>
                <a:cubicBezTo>
                  <a:pt x="196952" y="41275"/>
                  <a:pt x="38100" y="199772"/>
                  <a:pt x="38100" y="395288"/>
                </a:cubicBezTo>
                <a:cubicBezTo>
                  <a:pt x="38100" y="590804"/>
                  <a:pt x="196952" y="749301"/>
                  <a:pt x="392906" y="749301"/>
                </a:cubicBezTo>
                <a:cubicBezTo>
                  <a:pt x="588860" y="749301"/>
                  <a:pt x="747712" y="590804"/>
                  <a:pt x="747712" y="395288"/>
                </a:cubicBezTo>
                <a:cubicBezTo>
                  <a:pt x="747712" y="199772"/>
                  <a:pt x="588860" y="41275"/>
                  <a:pt x="392906" y="41275"/>
                </a:cubicBezTo>
                <a:close/>
                <a:moveTo>
                  <a:pt x="390525" y="0"/>
                </a:moveTo>
                <a:cubicBezTo>
                  <a:pt x="606206" y="0"/>
                  <a:pt x="781050" y="174844"/>
                  <a:pt x="781050" y="390525"/>
                </a:cubicBezTo>
                <a:cubicBezTo>
                  <a:pt x="781050" y="606206"/>
                  <a:pt x="606206" y="781050"/>
                  <a:pt x="390525" y="781050"/>
                </a:cubicBezTo>
                <a:cubicBezTo>
                  <a:pt x="174844" y="781050"/>
                  <a:pt x="0" y="606206"/>
                  <a:pt x="0" y="390525"/>
                </a:cubicBezTo>
                <a:cubicBezTo>
                  <a:pt x="0" y="174844"/>
                  <a:pt x="174844" y="0"/>
                  <a:pt x="390525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8" name="Oval 20"/>
          <p:cNvSpPr>
            <a:spLocks noChangeArrowheads="1"/>
          </p:cNvSpPr>
          <p:nvPr/>
        </p:nvSpPr>
        <p:spPr bwMode="auto">
          <a:xfrm>
            <a:off x="932613" y="2803525"/>
            <a:ext cx="581025" cy="581025"/>
          </a:xfrm>
          <a:prstGeom prst="ellipse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9" name="Freeform 21"/>
          <p:cNvSpPr>
            <a:spLocks/>
          </p:cNvSpPr>
          <p:nvPr/>
        </p:nvSpPr>
        <p:spPr bwMode="auto">
          <a:xfrm>
            <a:off x="1219951" y="3536950"/>
            <a:ext cx="2994025" cy="785812"/>
          </a:xfrm>
          <a:custGeom>
            <a:avLst/>
            <a:gdLst>
              <a:gd name="T0" fmla="*/ 1567 w 1706"/>
              <a:gd name="T1" fmla="*/ 440 h 448"/>
              <a:gd name="T2" fmla="*/ 1640 w 1706"/>
              <a:gd name="T3" fmla="*/ 362 h 448"/>
              <a:gd name="T4" fmla="*/ 1665 w 1706"/>
              <a:gd name="T5" fmla="*/ 305 h 448"/>
              <a:gd name="T6" fmla="*/ 1706 w 1706"/>
              <a:gd name="T7" fmla="*/ 223 h 448"/>
              <a:gd name="T8" fmla="*/ 1665 w 1706"/>
              <a:gd name="T9" fmla="*/ 140 h 448"/>
              <a:gd name="T10" fmla="*/ 1640 w 1706"/>
              <a:gd name="T11" fmla="*/ 83 h 448"/>
              <a:gd name="T12" fmla="*/ 1567 w 1706"/>
              <a:gd name="T13" fmla="*/ 6 h 448"/>
              <a:gd name="T14" fmla="*/ 1561 w 1706"/>
              <a:gd name="T15" fmla="*/ 1 h 448"/>
              <a:gd name="T16" fmla="*/ 1561 w 1706"/>
              <a:gd name="T17" fmla="*/ 0 h 448"/>
              <a:gd name="T18" fmla="*/ 0 w 1706"/>
              <a:gd name="T19" fmla="*/ 3 h 448"/>
              <a:gd name="T20" fmla="*/ 0 w 1706"/>
              <a:gd name="T21" fmla="*/ 448 h 448"/>
              <a:gd name="T22" fmla="*/ 1561 w 1706"/>
              <a:gd name="T23" fmla="*/ 445 h 448"/>
              <a:gd name="T24" fmla="*/ 1561 w 1706"/>
              <a:gd name="T25" fmla="*/ 444 h 448"/>
              <a:gd name="T26" fmla="*/ 1567 w 1706"/>
              <a:gd name="T27" fmla="*/ 440 h 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706" h="448">
                <a:moveTo>
                  <a:pt x="1567" y="440"/>
                </a:moveTo>
                <a:cubicBezTo>
                  <a:pt x="1567" y="440"/>
                  <a:pt x="1606" y="439"/>
                  <a:pt x="1640" y="362"/>
                </a:cubicBezTo>
                <a:cubicBezTo>
                  <a:pt x="1650" y="341"/>
                  <a:pt x="1658" y="322"/>
                  <a:pt x="1665" y="305"/>
                </a:cubicBezTo>
                <a:cubicBezTo>
                  <a:pt x="1684" y="261"/>
                  <a:pt x="1695" y="235"/>
                  <a:pt x="1706" y="223"/>
                </a:cubicBezTo>
                <a:cubicBezTo>
                  <a:pt x="1695" y="211"/>
                  <a:pt x="1684" y="184"/>
                  <a:pt x="1665" y="140"/>
                </a:cubicBezTo>
                <a:cubicBezTo>
                  <a:pt x="1658" y="124"/>
                  <a:pt x="1650" y="105"/>
                  <a:pt x="1640" y="83"/>
                </a:cubicBezTo>
                <a:cubicBezTo>
                  <a:pt x="1606" y="5"/>
                  <a:pt x="1567" y="5"/>
                  <a:pt x="1567" y="6"/>
                </a:cubicBezTo>
                <a:cubicBezTo>
                  <a:pt x="1564" y="6"/>
                  <a:pt x="1561" y="3"/>
                  <a:pt x="1561" y="1"/>
                </a:cubicBezTo>
                <a:cubicBezTo>
                  <a:pt x="1561" y="0"/>
                  <a:pt x="1561" y="0"/>
                  <a:pt x="1561" y="0"/>
                </a:cubicBezTo>
                <a:cubicBezTo>
                  <a:pt x="0" y="3"/>
                  <a:pt x="0" y="3"/>
                  <a:pt x="0" y="3"/>
                </a:cubicBezTo>
                <a:cubicBezTo>
                  <a:pt x="0" y="448"/>
                  <a:pt x="0" y="448"/>
                  <a:pt x="0" y="448"/>
                </a:cubicBezTo>
                <a:cubicBezTo>
                  <a:pt x="1561" y="445"/>
                  <a:pt x="1561" y="445"/>
                  <a:pt x="1561" y="445"/>
                </a:cubicBezTo>
                <a:cubicBezTo>
                  <a:pt x="1561" y="445"/>
                  <a:pt x="1561" y="445"/>
                  <a:pt x="1561" y="444"/>
                </a:cubicBezTo>
                <a:cubicBezTo>
                  <a:pt x="1561" y="442"/>
                  <a:pt x="1564" y="440"/>
                  <a:pt x="1567" y="44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0" name="Oval 22"/>
          <p:cNvSpPr>
            <a:spLocks noChangeArrowheads="1"/>
          </p:cNvSpPr>
          <p:nvPr/>
        </p:nvSpPr>
        <p:spPr bwMode="auto">
          <a:xfrm>
            <a:off x="829426" y="3541712"/>
            <a:ext cx="781050" cy="781050"/>
          </a:xfrm>
          <a:custGeom>
            <a:avLst/>
            <a:gdLst/>
            <a:ahLst/>
            <a:cxnLst/>
            <a:rect l="l" t="t" r="r" b="b"/>
            <a:pathLst>
              <a:path w="781050" h="781050">
                <a:moveTo>
                  <a:pt x="392906" y="36512"/>
                </a:moveTo>
                <a:cubicBezTo>
                  <a:pt x="196952" y="36512"/>
                  <a:pt x="38100" y="195009"/>
                  <a:pt x="38100" y="390525"/>
                </a:cubicBezTo>
                <a:cubicBezTo>
                  <a:pt x="38100" y="586041"/>
                  <a:pt x="196952" y="744538"/>
                  <a:pt x="392906" y="744538"/>
                </a:cubicBezTo>
                <a:cubicBezTo>
                  <a:pt x="588860" y="744538"/>
                  <a:pt x="747712" y="586041"/>
                  <a:pt x="747712" y="390525"/>
                </a:cubicBezTo>
                <a:cubicBezTo>
                  <a:pt x="747712" y="195009"/>
                  <a:pt x="588860" y="36512"/>
                  <a:pt x="392906" y="36512"/>
                </a:cubicBezTo>
                <a:close/>
                <a:moveTo>
                  <a:pt x="390525" y="0"/>
                </a:moveTo>
                <a:cubicBezTo>
                  <a:pt x="606206" y="0"/>
                  <a:pt x="781050" y="174844"/>
                  <a:pt x="781050" y="390525"/>
                </a:cubicBezTo>
                <a:cubicBezTo>
                  <a:pt x="781050" y="606206"/>
                  <a:pt x="606206" y="781050"/>
                  <a:pt x="390525" y="781050"/>
                </a:cubicBezTo>
                <a:cubicBezTo>
                  <a:pt x="174844" y="781050"/>
                  <a:pt x="0" y="606206"/>
                  <a:pt x="0" y="390525"/>
                </a:cubicBezTo>
                <a:cubicBezTo>
                  <a:pt x="0" y="174844"/>
                  <a:pt x="174844" y="0"/>
                  <a:pt x="390525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1" name="Oval 23"/>
          <p:cNvSpPr>
            <a:spLocks noChangeArrowheads="1"/>
          </p:cNvSpPr>
          <p:nvPr/>
        </p:nvSpPr>
        <p:spPr bwMode="auto">
          <a:xfrm>
            <a:off x="931026" y="3641725"/>
            <a:ext cx="581025" cy="581025"/>
          </a:xfrm>
          <a:prstGeom prst="ellipse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5" name="Freeform 10"/>
          <p:cNvSpPr>
            <a:spLocks/>
          </p:cNvSpPr>
          <p:nvPr/>
        </p:nvSpPr>
        <p:spPr bwMode="auto">
          <a:xfrm>
            <a:off x="1100858" y="1323596"/>
            <a:ext cx="260736" cy="217976"/>
          </a:xfrm>
          <a:custGeom>
            <a:avLst/>
            <a:gdLst/>
            <a:ahLst/>
            <a:cxnLst/>
            <a:rect l="l" t="t" r="r" b="b"/>
            <a:pathLst>
              <a:path w="396875" h="331788">
                <a:moveTo>
                  <a:pt x="100012" y="49213"/>
                </a:moveTo>
                <a:cubicBezTo>
                  <a:pt x="80962" y="49213"/>
                  <a:pt x="69850" y="57097"/>
                  <a:pt x="65087" y="72865"/>
                </a:cubicBezTo>
                <a:cubicBezTo>
                  <a:pt x="63500" y="79172"/>
                  <a:pt x="61912" y="87056"/>
                  <a:pt x="61912" y="96516"/>
                </a:cubicBezTo>
                <a:cubicBezTo>
                  <a:pt x="61912" y="235273"/>
                  <a:pt x="61912" y="235273"/>
                  <a:pt x="61912" y="235273"/>
                </a:cubicBezTo>
                <a:cubicBezTo>
                  <a:pt x="61912" y="258924"/>
                  <a:pt x="68262" y="273115"/>
                  <a:pt x="80962" y="279423"/>
                </a:cubicBezTo>
                <a:cubicBezTo>
                  <a:pt x="85725" y="282576"/>
                  <a:pt x="92075" y="282576"/>
                  <a:pt x="100012" y="282576"/>
                </a:cubicBezTo>
                <a:cubicBezTo>
                  <a:pt x="125412" y="282576"/>
                  <a:pt x="138112" y="266808"/>
                  <a:pt x="138112" y="235273"/>
                </a:cubicBezTo>
                <a:cubicBezTo>
                  <a:pt x="138112" y="96516"/>
                  <a:pt x="138112" y="96516"/>
                  <a:pt x="138112" y="96516"/>
                </a:cubicBezTo>
                <a:cubicBezTo>
                  <a:pt x="138112" y="79172"/>
                  <a:pt x="134937" y="66558"/>
                  <a:pt x="128587" y="58674"/>
                </a:cubicBezTo>
                <a:cubicBezTo>
                  <a:pt x="122237" y="52367"/>
                  <a:pt x="112712" y="49213"/>
                  <a:pt x="100012" y="49213"/>
                </a:cubicBezTo>
                <a:close/>
                <a:moveTo>
                  <a:pt x="352893" y="1588"/>
                </a:moveTo>
                <a:cubicBezTo>
                  <a:pt x="396875" y="1588"/>
                  <a:pt x="396875" y="1588"/>
                  <a:pt x="396875" y="1588"/>
                </a:cubicBezTo>
                <a:lnTo>
                  <a:pt x="396875" y="327026"/>
                </a:lnTo>
                <a:cubicBezTo>
                  <a:pt x="334044" y="327026"/>
                  <a:pt x="334044" y="327026"/>
                  <a:pt x="334044" y="327026"/>
                </a:cubicBezTo>
                <a:cubicBezTo>
                  <a:pt x="334044" y="93216"/>
                  <a:pt x="334044" y="93216"/>
                  <a:pt x="334044" y="93216"/>
                </a:cubicBezTo>
                <a:cubicBezTo>
                  <a:pt x="247650" y="93216"/>
                  <a:pt x="247650" y="93216"/>
                  <a:pt x="247650" y="93216"/>
                </a:cubicBezTo>
                <a:cubicBezTo>
                  <a:pt x="247650" y="58461"/>
                  <a:pt x="247650" y="58461"/>
                  <a:pt x="247650" y="58461"/>
                </a:cubicBezTo>
                <a:cubicBezTo>
                  <a:pt x="274354" y="58461"/>
                  <a:pt x="296345" y="55301"/>
                  <a:pt x="312052" y="47402"/>
                </a:cubicBezTo>
                <a:cubicBezTo>
                  <a:pt x="330902" y="37923"/>
                  <a:pt x="343468" y="22125"/>
                  <a:pt x="352893" y="1588"/>
                </a:cubicBezTo>
                <a:close/>
                <a:moveTo>
                  <a:pt x="101600" y="0"/>
                </a:moveTo>
                <a:cubicBezTo>
                  <a:pt x="152401" y="0"/>
                  <a:pt x="184151" y="15799"/>
                  <a:pt x="195263" y="48978"/>
                </a:cubicBezTo>
                <a:cubicBezTo>
                  <a:pt x="200026" y="60038"/>
                  <a:pt x="201613" y="74257"/>
                  <a:pt x="201613" y="91637"/>
                </a:cubicBezTo>
                <a:lnTo>
                  <a:pt x="201613" y="241731"/>
                </a:lnTo>
                <a:cubicBezTo>
                  <a:pt x="201613" y="273330"/>
                  <a:pt x="193676" y="298609"/>
                  <a:pt x="176213" y="312829"/>
                </a:cubicBezTo>
                <a:cubicBezTo>
                  <a:pt x="158751" y="325468"/>
                  <a:pt x="134938" y="331788"/>
                  <a:pt x="100013" y="331788"/>
                </a:cubicBezTo>
                <a:cubicBezTo>
                  <a:pt x="66675" y="331788"/>
                  <a:pt x="42863" y="325468"/>
                  <a:pt x="26988" y="312829"/>
                </a:cubicBezTo>
                <a:cubicBezTo>
                  <a:pt x="7938" y="298609"/>
                  <a:pt x="0" y="274910"/>
                  <a:pt x="0" y="241731"/>
                </a:cubicBezTo>
                <a:cubicBezTo>
                  <a:pt x="0" y="91637"/>
                  <a:pt x="0" y="91637"/>
                  <a:pt x="0" y="91637"/>
                </a:cubicBezTo>
                <a:cubicBezTo>
                  <a:pt x="0" y="30019"/>
                  <a:pt x="33338" y="0"/>
                  <a:pt x="101600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6" name="Freeform 23"/>
          <p:cNvSpPr>
            <a:spLocks/>
          </p:cNvSpPr>
          <p:nvPr/>
        </p:nvSpPr>
        <p:spPr bwMode="auto">
          <a:xfrm>
            <a:off x="1079965" y="2137342"/>
            <a:ext cx="296197" cy="219019"/>
          </a:xfrm>
          <a:custGeom>
            <a:avLst/>
            <a:gdLst/>
            <a:ahLst/>
            <a:cxnLst/>
            <a:rect l="l" t="t" r="r" b="b"/>
            <a:pathLst>
              <a:path w="450850" h="333375">
                <a:moveTo>
                  <a:pt x="100013" y="49213"/>
                </a:moveTo>
                <a:cubicBezTo>
                  <a:pt x="80963" y="49213"/>
                  <a:pt x="69851" y="57097"/>
                  <a:pt x="65088" y="74443"/>
                </a:cubicBezTo>
                <a:cubicBezTo>
                  <a:pt x="61913" y="80750"/>
                  <a:pt x="61913" y="88634"/>
                  <a:pt x="61913" y="96518"/>
                </a:cubicBezTo>
                <a:cubicBezTo>
                  <a:pt x="61913" y="236858"/>
                  <a:pt x="61913" y="236858"/>
                  <a:pt x="61913" y="236858"/>
                </a:cubicBezTo>
                <a:cubicBezTo>
                  <a:pt x="61913" y="258934"/>
                  <a:pt x="68263" y="274702"/>
                  <a:pt x="80963" y="281009"/>
                </a:cubicBezTo>
                <a:cubicBezTo>
                  <a:pt x="85726" y="282586"/>
                  <a:pt x="92076" y="284163"/>
                  <a:pt x="100013" y="284163"/>
                </a:cubicBezTo>
                <a:cubicBezTo>
                  <a:pt x="125413" y="284163"/>
                  <a:pt x="138113" y="268395"/>
                  <a:pt x="138113" y="236858"/>
                </a:cubicBezTo>
                <a:cubicBezTo>
                  <a:pt x="138113" y="96518"/>
                  <a:pt x="138113" y="96518"/>
                  <a:pt x="138113" y="96518"/>
                </a:cubicBezTo>
                <a:cubicBezTo>
                  <a:pt x="138113" y="79173"/>
                  <a:pt x="134938" y="66558"/>
                  <a:pt x="128588" y="60251"/>
                </a:cubicBezTo>
                <a:cubicBezTo>
                  <a:pt x="122238" y="52367"/>
                  <a:pt x="112713" y="49213"/>
                  <a:pt x="100013" y="49213"/>
                </a:cubicBezTo>
                <a:close/>
                <a:moveTo>
                  <a:pt x="351590" y="0"/>
                </a:moveTo>
                <a:cubicBezTo>
                  <a:pt x="379950" y="0"/>
                  <a:pt x="402008" y="6319"/>
                  <a:pt x="420915" y="18958"/>
                </a:cubicBezTo>
                <a:cubicBezTo>
                  <a:pt x="441397" y="34756"/>
                  <a:pt x="450850" y="55294"/>
                  <a:pt x="450850" y="82151"/>
                </a:cubicBezTo>
                <a:cubicBezTo>
                  <a:pt x="450850" y="113748"/>
                  <a:pt x="436670" y="143765"/>
                  <a:pt x="409886" y="170622"/>
                </a:cubicBezTo>
                <a:cubicBezTo>
                  <a:pt x="354741" y="221176"/>
                  <a:pt x="354741" y="221176"/>
                  <a:pt x="354741" y="221176"/>
                </a:cubicBezTo>
                <a:cubicBezTo>
                  <a:pt x="340561" y="235395"/>
                  <a:pt x="329532" y="249613"/>
                  <a:pt x="321654" y="263832"/>
                </a:cubicBezTo>
                <a:cubicBezTo>
                  <a:pt x="320078" y="270151"/>
                  <a:pt x="316927" y="274891"/>
                  <a:pt x="315352" y="279630"/>
                </a:cubicBezTo>
                <a:cubicBezTo>
                  <a:pt x="450850" y="279630"/>
                  <a:pt x="450850" y="279630"/>
                  <a:pt x="450850" y="279630"/>
                </a:cubicBezTo>
                <a:cubicBezTo>
                  <a:pt x="450850" y="327025"/>
                  <a:pt x="450850" y="327025"/>
                  <a:pt x="450850" y="327025"/>
                </a:cubicBezTo>
                <a:cubicBezTo>
                  <a:pt x="241300" y="327025"/>
                  <a:pt x="241300" y="327025"/>
                  <a:pt x="241300" y="327025"/>
                </a:cubicBezTo>
                <a:cubicBezTo>
                  <a:pt x="241300" y="295428"/>
                  <a:pt x="247603" y="268571"/>
                  <a:pt x="261783" y="244874"/>
                </a:cubicBezTo>
                <a:cubicBezTo>
                  <a:pt x="272812" y="227496"/>
                  <a:pt x="290143" y="206958"/>
                  <a:pt x="315352" y="184840"/>
                </a:cubicBezTo>
                <a:cubicBezTo>
                  <a:pt x="350014" y="153244"/>
                  <a:pt x="350014" y="153244"/>
                  <a:pt x="350014" y="153244"/>
                </a:cubicBezTo>
                <a:cubicBezTo>
                  <a:pt x="368921" y="135865"/>
                  <a:pt x="381525" y="120067"/>
                  <a:pt x="386252" y="105849"/>
                </a:cubicBezTo>
                <a:cubicBezTo>
                  <a:pt x="387828" y="99529"/>
                  <a:pt x="387828" y="94790"/>
                  <a:pt x="387828" y="88471"/>
                </a:cubicBezTo>
                <a:cubicBezTo>
                  <a:pt x="387828" y="61613"/>
                  <a:pt x="375223" y="48975"/>
                  <a:pt x="348439" y="48975"/>
                </a:cubicBezTo>
                <a:cubicBezTo>
                  <a:pt x="320078" y="48975"/>
                  <a:pt x="305898" y="66353"/>
                  <a:pt x="305898" y="102689"/>
                </a:cubicBezTo>
                <a:cubicBezTo>
                  <a:pt x="244451" y="102689"/>
                  <a:pt x="244451" y="102689"/>
                  <a:pt x="244451" y="102689"/>
                </a:cubicBezTo>
                <a:cubicBezTo>
                  <a:pt x="244451" y="71092"/>
                  <a:pt x="253905" y="45815"/>
                  <a:pt x="271236" y="28437"/>
                </a:cubicBezTo>
                <a:cubicBezTo>
                  <a:pt x="290143" y="9479"/>
                  <a:pt x="316927" y="0"/>
                  <a:pt x="351590" y="0"/>
                </a:cubicBezTo>
                <a:close/>
                <a:moveTo>
                  <a:pt x="100807" y="0"/>
                </a:moveTo>
                <a:cubicBezTo>
                  <a:pt x="151210" y="0"/>
                  <a:pt x="182712" y="17380"/>
                  <a:pt x="195313" y="48979"/>
                </a:cubicBezTo>
                <a:cubicBezTo>
                  <a:pt x="200038" y="61619"/>
                  <a:pt x="201613" y="74259"/>
                  <a:pt x="201613" y="91639"/>
                </a:cubicBezTo>
                <a:lnTo>
                  <a:pt x="201613" y="241736"/>
                </a:lnTo>
                <a:cubicBezTo>
                  <a:pt x="201613" y="274916"/>
                  <a:pt x="192163" y="298616"/>
                  <a:pt x="174836" y="312835"/>
                </a:cubicBezTo>
                <a:cubicBezTo>
                  <a:pt x="159085" y="327055"/>
                  <a:pt x="133884" y="333375"/>
                  <a:pt x="100807" y="333375"/>
                </a:cubicBezTo>
                <a:cubicBezTo>
                  <a:pt x="67729" y="333375"/>
                  <a:pt x="44103" y="327055"/>
                  <a:pt x="26777" y="312835"/>
                </a:cubicBezTo>
                <a:cubicBezTo>
                  <a:pt x="9451" y="298616"/>
                  <a:pt x="0" y="274916"/>
                  <a:pt x="0" y="241736"/>
                </a:cubicBezTo>
                <a:cubicBezTo>
                  <a:pt x="0" y="91639"/>
                  <a:pt x="0" y="91639"/>
                  <a:pt x="0" y="91639"/>
                </a:cubicBezTo>
                <a:cubicBezTo>
                  <a:pt x="0" y="31600"/>
                  <a:pt x="34652" y="0"/>
                  <a:pt x="100807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7" name="Freeform 36"/>
          <p:cNvSpPr>
            <a:spLocks/>
          </p:cNvSpPr>
          <p:nvPr/>
        </p:nvSpPr>
        <p:spPr bwMode="auto">
          <a:xfrm>
            <a:off x="1086061" y="2974018"/>
            <a:ext cx="296197" cy="219018"/>
          </a:xfrm>
          <a:custGeom>
            <a:avLst/>
            <a:gdLst/>
            <a:ahLst/>
            <a:cxnLst/>
            <a:rect l="l" t="t" r="r" b="b"/>
            <a:pathLst>
              <a:path w="450851" h="333375">
                <a:moveTo>
                  <a:pt x="100013" y="49213"/>
                </a:moveTo>
                <a:cubicBezTo>
                  <a:pt x="80963" y="49213"/>
                  <a:pt x="69851" y="57097"/>
                  <a:pt x="65088" y="74443"/>
                </a:cubicBezTo>
                <a:cubicBezTo>
                  <a:pt x="63501" y="80750"/>
                  <a:pt x="61913" y="88634"/>
                  <a:pt x="61913" y="96518"/>
                </a:cubicBezTo>
                <a:cubicBezTo>
                  <a:pt x="61913" y="236858"/>
                  <a:pt x="61913" y="236858"/>
                  <a:pt x="61913" y="236858"/>
                </a:cubicBezTo>
                <a:cubicBezTo>
                  <a:pt x="61913" y="258934"/>
                  <a:pt x="68263" y="274702"/>
                  <a:pt x="80963" y="281009"/>
                </a:cubicBezTo>
                <a:cubicBezTo>
                  <a:pt x="85726" y="282586"/>
                  <a:pt x="92076" y="284163"/>
                  <a:pt x="100013" y="284163"/>
                </a:cubicBezTo>
                <a:cubicBezTo>
                  <a:pt x="125413" y="284163"/>
                  <a:pt x="138113" y="268395"/>
                  <a:pt x="138113" y="236858"/>
                </a:cubicBezTo>
                <a:cubicBezTo>
                  <a:pt x="138113" y="96518"/>
                  <a:pt x="138113" y="96518"/>
                  <a:pt x="138113" y="96518"/>
                </a:cubicBezTo>
                <a:cubicBezTo>
                  <a:pt x="138113" y="79173"/>
                  <a:pt x="134938" y="66558"/>
                  <a:pt x="128588" y="60251"/>
                </a:cubicBezTo>
                <a:cubicBezTo>
                  <a:pt x="122238" y="52367"/>
                  <a:pt x="112713" y="49213"/>
                  <a:pt x="100013" y="49213"/>
                </a:cubicBezTo>
                <a:close/>
                <a:moveTo>
                  <a:pt x="342131" y="0"/>
                </a:moveTo>
                <a:cubicBezTo>
                  <a:pt x="409884" y="0"/>
                  <a:pt x="444549" y="26860"/>
                  <a:pt x="444549" y="80579"/>
                </a:cubicBezTo>
                <a:cubicBezTo>
                  <a:pt x="444549" y="121658"/>
                  <a:pt x="427216" y="145358"/>
                  <a:pt x="392552" y="150098"/>
                </a:cubicBezTo>
                <a:cubicBezTo>
                  <a:pt x="431943" y="156418"/>
                  <a:pt x="450851" y="183277"/>
                  <a:pt x="450851" y="233837"/>
                </a:cubicBezTo>
                <a:cubicBezTo>
                  <a:pt x="450851" y="300196"/>
                  <a:pt x="414611" y="333375"/>
                  <a:pt x="342131" y="333375"/>
                </a:cubicBezTo>
                <a:cubicBezTo>
                  <a:pt x="288559" y="333375"/>
                  <a:pt x="255470" y="312835"/>
                  <a:pt x="244440" y="273336"/>
                </a:cubicBezTo>
                <a:cubicBezTo>
                  <a:pt x="241289" y="263856"/>
                  <a:pt x="239713" y="252796"/>
                  <a:pt x="239713" y="240156"/>
                </a:cubicBezTo>
                <a:lnTo>
                  <a:pt x="239713" y="227714"/>
                </a:lnTo>
                <a:cubicBezTo>
                  <a:pt x="239713" y="225937"/>
                  <a:pt x="239713" y="225937"/>
                  <a:pt x="239713" y="225937"/>
                </a:cubicBezTo>
                <a:cubicBezTo>
                  <a:pt x="301164" y="225937"/>
                  <a:pt x="301164" y="225937"/>
                  <a:pt x="301164" y="225937"/>
                </a:cubicBezTo>
                <a:cubicBezTo>
                  <a:pt x="301164" y="230677"/>
                  <a:pt x="301164" y="232257"/>
                  <a:pt x="299588" y="235417"/>
                </a:cubicBezTo>
                <a:cubicBezTo>
                  <a:pt x="299588" y="268596"/>
                  <a:pt x="315345" y="284396"/>
                  <a:pt x="343707" y="284396"/>
                </a:cubicBezTo>
                <a:cubicBezTo>
                  <a:pt x="359463" y="284396"/>
                  <a:pt x="372068" y="279656"/>
                  <a:pt x="378371" y="270176"/>
                </a:cubicBezTo>
                <a:cubicBezTo>
                  <a:pt x="384674" y="260696"/>
                  <a:pt x="387825" y="248056"/>
                  <a:pt x="387825" y="232257"/>
                </a:cubicBezTo>
                <a:cubicBezTo>
                  <a:pt x="387825" y="195917"/>
                  <a:pt x="364190" y="178537"/>
                  <a:pt x="315345" y="178537"/>
                </a:cubicBezTo>
                <a:cubicBezTo>
                  <a:pt x="315345" y="132718"/>
                  <a:pt x="315345" y="132718"/>
                  <a:pt x="315345" y="132718"/>
                </a:cubicBezTo>
                <a:cubicBezTo>
                  <a:pt x="361039" y="132718"/>
                  <a:pt x="383098" y="116918"/>
                  <a:pt x="383098" y="83739"/>
                </a:cubicBezTo>
                <a:cubicBezTo>
                  <a:pt x="383098" y="60039"/>
                  <a:pt x="370493" y="48979"/>
                  <a:pt x="343707" y="48979"/>
                </a:cubicBezTo>
                <a:cubicBezTo>
                  <a:pt x="329526" y="48979"/>
                  <a:pt x="320072" y="52139"/>
                  <a:pt x="313769" y="60039"/>
                </a:cubicBezTo>
                <a:cubicBezTo>
                  <a:pt x="307466" y="66359"/>
                  <a:pt x="304315" y="75839"/>
                  <a:pt x="304315" y="90059"/>
                </a:cubicBezTo>
                <a:cubicBezTo>
                  <a:pt x="244440" y="90059"/>
                  <a:pt x="244440" y="90059"/>
                  <a:pt x="244440" y="90059"/>
                </a:cubicBezTo>
                <a:cubicBezTo>
                  <a:pt x="244440" y="61619"/>
                  <a:pt x="252319" y="39499"/>
                  <a:pt x="268075" y="23700"/>
                </a:cubicBezTo>
                <a:cubicBezTo>
                  <a:pt x="285407" y="7900"/>
                  <a:pt x="309042" y="0"/>
                  <a:pt x="342131" y="0"/>
                </a:cubicBezTo>
                <a:close/>
                <a:moveTo>
                  <a:pt x="102382" y="0"/>
                </a:moveTo>
                <a:cubicBezTo>
                  <a:pt x="152785" y="0"/>
                  <a:pt x="182712" y="17380"/>
                  <a:pt x="195313" y="48979"/>
                </a:cubicBezTo>
                <a:cubicBezTo>
                  <a:pt x="200038" y="61619"/>
                  <a:pt x="201613" y="74259"/>
                  <a:pt x="201613" y="91639"/>
                </a:cubicBezTo>
                <a:lnTo>
                  <a:pt x="201613" y="241736"/>
                </a:lnTo>
                <a:cubicBezTo>
                  <a:pt x="201613" y="274916"/>
                  <a:pt x="193738" y="298616"/>
                  <a:pt x="176412" y="312835"/>
                </a:cubicBezTo>
                <a:cubicBezTo>
                  <a:pt x="159085" y="327055"/>
                  <a:pt x="135459" y="333375"/>
                  <a:pt x="100807" y="333375"/>
                </a:cubicBezTo>
                <a:cubicBezTo>
                  <a:pt x="67730" y="333375"/>
                  <a:pt x="44103" y="327055"/>
                  <a:pt x="28352" y="312835"/>
                </a:cubicBezTo>
                <a:cubicBezTo>
                  <a:pt x="9451" y="298616"/>
                  <a:pt x="0" y="274916"/>
                  <a:pt x="0" y="241736"/>
                </a:cubicBezTo>
                <a:cubicBezTo>
                  <a:pt x="0" y="91639"/>
                  <a:pt x="0" y="91639"/>
                  <a:pt x="0" y="91639"/>
                </a:cubicBezTo>
                <a:cubicBezTo>
                  <a:pt x="0" y="31600"/>
                  <a:pt x="34652" y="0"/>
                  <a:pt x="102382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8" name="Freeform 49"/>
          <p:cNvSpPr>
            <a:spLocks/>
          </p:cNvSpPr>
          <p:nvPr/>
        </p:nvSpPr>
        <p:spPr bwMode="auto">
          <a:xfrm>
            <a:off x="1088189" y="3823249"/>
            <a:ext cx="301411" cy="217976"/>
          </a:xfrm>
          <a:custGeom>
            <a:avLst/>
            <a:gdLst/>
            <a:ahLst/>
            <a:cxnLst/>
            <a:rect l="l" t="t" r="r" b="b"/>
            <a:pathLst>
              <a:path w="458787" h="331788">
                <a:moveTo>
                  <a:pt x="361950" y="71437"/>
                </a:moveTo>
                <a:lnTo>
                  <a:pt x="284162" y="204787"/>
                </a:lnTo>
                <a:lnTo>
                  <a:pt x="361950" y="204787"/>
                </a:lnTo>
                <a:close/>
                <a:moveTo>
                  <a:pt x="100807" y="49212"/>
                </a:moveTo>
                <a:cubicBezTo>
                  <a:pt x="82153" y="49212"/>
                  <a:pt x="71272" y="57096"/>
                  <a:pt x="66609" y="72864"/>
                </a:cubicBezTo>
                <a:cubicBezTo>
                  <a:pt x="65055" y="79171"/>
                  <a:pt x="63500" y="87055"/>
                  <a:pt x="63500" y="96515"/>
                </a:cubicBezTo>
                <a:cubicBezTo>
                  <a:pt x="63500" y="235272"/>
                  <a:pt x="63500" y="235272"/>
                  <a:pt x="63500" y="235272"/>
                </a:cubicBezTo>
                <a:cubicBezTo>
                  <a:pt x="63500" y="258923"/>
                  <a:pt x="69718" y="273114"/>
                  <a:pt x="82153" y="279422"/>
                </a:cubicBezTo>
                <a:cubicBezTo>
                  <a:pt x="86817" y="280998"/>
                  <a:pt x="93035" y="282575"/>
                  <a:pt x="100807" y="282575"/>
                </a:cubicBezTo>
                <a:cubicBezTo>
                  <a:pt x="125678" y="282575"/>
                  <a:pt x="138113" y="266807"/>
                  <a:pt x="138113" y="235272"/>
                </a:cubicBezTo>
                <a:cubicBezTo>
                  <a:pt x="138113" y="96515"/>
                  <a:pt x="138113" y="96515"/>
                  <a:pt x="138113" y="96515"/>
                </a:cubicBezTo>
                <a:cubicBezTo>
                  <a:pt x="138113" y="77594"/>
                  <a:pt x="135004" y="64980"/>
                  <a:pt x="128787" y="58673"/>
                </a:cubicBezTo>
                <a:cubicBezTo>
                  <a:pt x="122569" y="52366"/>
                  <a:pt x="113242" y="49212"/>
                  <a:pt x="100807" y="49212"/>
                </a:cubicBezTo>
                <a:close/>
                <a:moveTo>
                  <a:pt x="352425" y="6350"/>
                </a:moveTo>
                <a:lnTo>
                  <a:pt x="425450" y="6350"/>
                </a:lnTo>
                <a:lnTo>
                  <a:pt x="425450" y="204788"/>
                </a:lnTo>
                <a:lnTo>
                  <a:pt x="458787" y="204788"/>
                </a:lnTo>
                <a:lnTo>
                  <a:pt x="458787" y="257175"/>
                </a:lnTo>
                <a:lnTo>
                  <a:pt x="425450" y="257175"/>
                </a:lnTo>
                <a:lnTo>
                  <a:pt x="425450" y="325438"/>
                </a:lnTo>
                <a:lnTo>
                  <a:pt x="361950" y="325438"/>
                </a:lnTo>
                <a:lnTo>
                  <a:pt x="361950" y="257175"/>
                </a:lnTo>
                <a:lnTo>
                  <a:pt x="233362" y="257175"/>
                </a:lnTo>
                <a:lnTo>
                  <a:pt x="233362" y="204788"/>
                </a:lnTo>
                <a:close/>
                <a:moveTo>
                  <a:pt x="100807" y="0"/>
                </a:moveTo>
                <a:cubicBezTo>
                  <a:pt x="151210" y="0"/>
                  <a:pt x="182712" y="15799"/>
                  <a:pt x="195313" y="47398"/>
                </a:cubicBezTo>
                <a:cubicBezTo>
                  <a:pt x="200038" y="60038"/>
                  <a:pt x="201613" y="74257"/>
                  <a:pt x="201613" y="90057"/>
                </a:cubicBezTo>
                <a:lnTo>
                  <a:pt x="201613" y="240151"/>
                </a:lnTo>
                <a:cubicBezTo>
                  <a:pt x="201613" y="273330"/>
                  <a:pt x="192163" y="297029"/>
                  <a:pt x="174837" y="311249"/>
                </a:cubicBezTo>
                <a:cubicBezTo>
                  <a:pt x="159085" y="325468"/>
                  <a:pt x="133884" y="331788"/>
                  <a:pt x="100807" y="331788"/>
                </a:cubicBezTo>
                <a:cubicBezTo>
                  <a:pt x="67730" y="331788"/>
                  <a:pt x="44103" y="325468"/>
                  <a:pt x="26777" y="312829"/>
                </a:cubicBezTo>
                <a:cubicBezTo>
                  <a:pt x="9451" y="297029"/>
                  <a:pt x="0" y="273330"/>
                  <a:pt x="0" y="240151"/>
                </a:cubicBezTo>
                <a:cubicBezTo>
                  <a:pt x="0" y="90057"/>
                  <a:pt x="0" y="90057"/>
                  <a:pt x="0" y="90057"/>
                </a:cubicBezTo>
                <a:cubicBezTo>
                  <a:pt x="0" y="30019"/>
                  <a:pt x="34652" y="0"/>
                  <a:pt x="100807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2" name="标题 1"/>
          <p:cNvSpPr txBox="1">
            <a:spLocks/>
          </p:cNvSpPr>
          <p:nvPr/>
        </p:nvSpPr>
        <p:spPr>
          <a:xfrm>
            <a:off x="1767748" y="1279928"/>
            <a:ext cx="1237003" cy="2843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CN" altLang="en-US" sz="20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20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标题 1"/>
          <p:cNvSpPr txBox="1">
            <a:spLocks/>
          </p:cNvSpPr>
          <p:nvPr/>
        </p:nvSpPr>
        <p:spPr>
          <a:xfrm>
            <a:off x="1767748" y="2104687"/>
            <a:ext cx="1237003" cy="2843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CN" altLang="en-US" sz="20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20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标题 1"/>
          <p:cNvSpPr txBox="1">
            <a:spLocks/>
          </p:cNvSpPr>
          <p:nvPr/>
        </p:nvSpPr>
        <p:spPr>
          <a:xfrm>
            <a:off x="1767748" y="2951873"/>
            <a:ext cx="1237003" cy="2843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CN" altLang="en-US" sz="20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20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" name="标题 1"/>
          <p:cNvSpPr txBox="1">
            <a:spLocks/>
          </p:cNvSpPr>
          <p:nvPr/>
        </p:nvSpPr>
        <p:spPr>
          <a:xfrm>
            <a:off x="1767748" y="3787692"/>
            <a:ext cx="1237003" cy="2843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CN" altLang="en-US" sz="20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20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副标题 2"/>
          <p:cNvSpPr txBox="1">
            <a:spLocks/>
          </p:cNvSpPr>
          <p:nvPr/>
        </p:nvSpPr>
        <p:spPr>
          <a:xfrm>
            <a:off x="4542314" y="1128713"/>
            <a:ext cx="3804610" cy="6562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chemeClr val="tx2"/>
                </a:solidFill>
                <a:cs typeface="+mn-ea"/>
                <a:sym typeface="+mn-lt"/>
              </a:rPr>
              <a:t>添加您的标题添加您的标题添加您的标题</a:t>
            </a:r>
          </a:p>
        </p:txBody>
      </p:sp>
      <p:sp>
        <p:nvSpPr>
          <p:cNvPr id="32" name="副标题 2"/>
          <p:cNvSpPr txBox="1">
            <a:spLocks/>
          </p:cNvSpPr>
          <p:nvPr/>
        </p:nvSpPr>
        <p:spPr>
          <a:xfrm>
            <a:off x="4542314" y="3612765"/>
            <a:ext cx="3804610" cy="6562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chemeClr val="tx2"/>
                </a:solidFill>
                <a:cs typeface="+mn-ea"/>
                <a:sym typeface="+mn-lt"/>
              </a:rPr>
              <a:t>添加您的标题添加您的标题添加您的标题</a:t>
            </a:r>
          </a:p>
        </p:txBody>
      </p:sp>
      <p:sp>
        <p:nvSpPr>
          <p:cNvPr id="33" name="副标题 2"/>
          <p:cNvSpPr txBox="1">
            <a:spLocks/>
          </p:cNvSpPr>
          <p:nvPr/>
        </p:nvSpPr>
        <p:spPr>
          <a:xfrm>
            <a:off x="4542314" y="2784747"/>
            <a:ext cx="3804610" cy="6562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chemeClr val="tx2"/>
                </a:solidFill>
                <a:cs typeface="+mn-ea"/>
                <a:sym typeface="+mn-lt"/>
              </a:rPr>
              <a:t>添加您的标题添加您的标题添加您的标题</a:t>
            </a:r>
          </a:p>
        </p:txBody>
      </p:sp>
      <p:sp>
        <p:nvSpPr>
          <p:cNvPr id="34" name="副标题 2"/>
          <p:cNvSpPr txBox="1">
            <a:spLocks/>
          </p:cNvSpPr>
          <p:nvPr/>
        </p:nvSpPr>
        <p:spPr>
          <a:xfrm>
            <a:off x="4542314" y="1956730"/>
            <a:ext cx="3803046" cy="6562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indent="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  <a:latin typeface="张海山锐线体2.0" panose="02000000000000000000" pitchFamily="2" charset="-122"/>
                <a:ea typeface="张海山锐线体2.0" panose="02000000000000000000" pitchFamily="2" charset="-122"/>
              </a:defRPr>
            </a:lvl1pPr>
            <a:lvl2pPr indent="0" algn="ctr">
              <a:spcBef>
                <a:spcPct val="20000"/>
              </a:spcBef>
              <a:buFont typeface="Arial" panose="020B0604020202020204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anose="020B0604020202020204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添加您的标题添加您的标题添加您的标题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2627784" y="155416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单击添加您的文本</a:t>
            </a:r>
            <a:endParaRPr lang="zh-CN" altLang="en-US" sz="2000" i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59604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0"/>
          <p:cNvSpPr>
            <a:spLocks noEditPoints="1"/>
          </p:cNvSpPr>
          <p:nvPr/>
        </p:nvSpPr>
        <p:spPr bwMode="auto">
          <a:xfrm>
            <a:off x="4358317" y="1076715"/>
            <a:ext cx="166645" cy="238063"/>
          </a:xfrm>
          <a:custGeom>
            <a:avLst/>
            <a:gdLst>
              <a:gd name="T0" fmla="*/ 31 w 87"/>
              <a:gd name="T1" fmla="*/ 110 h 125"/>
              <a:gd name="T2" fmla="*/ 16 w 87"/>
              <a:gd name="T3" fmla="*/ 95 h 125"/>
              <a:gd name="T4" fmla="*/ 16 w 87"/>
              <a:gd name="T5" fmla="*/ 29 h 125"/>
              <a:gd name="T6" fmla="*/ 31 w 87"/>
              <a:gd name="T7" fmla="*/ 15 h 125"/>
              <a:gd name="T8" fmla="*/ 56 w 87"/>
              <a:gd name="T9" fmla="*/ 15 h 125"/>
              <a:gd name="T10" fmla="*/ 71 w 87"/>
              <a:gd name="T11" fmla="*/ 29 h 125"/>
              <a:gd name="T12" fmla="*/ 71 w 87"/>
              <a:gd name="T13" fmla="*/ 96 h 125"/>
              <a:gd name="T14" fmla="*/ 56 w 87"/>
              <a:gd name="T15" fmla="*/ 110 h 125"/>
              <a:gd name="T16" fmla="*/ 31 w 87"/>
              <a:gd name="T17" fmla="*/ 110 h 125"/>
              <a:gd name="T18" fmla="*/ 58 w 87"/>
              <a:gd name="T19" fmla="*/ 0 h 125"/>
              <a:gd name="T20" fmla="*/ 30 w 87"/>
              <a:gd name="T21" fmla="*/ 0 h 125"/>
              <a:gd name="T22" fmla="*/ 0 w 87"/>
              <a:gd name="T23" fmla="*/ 28 h 125"/>
              <a:gd name="T24" fmla="*/ 0 w 87"/>
              <a:gd name="T25" fmla="*/ 97 h 125"/>
              <a:gd name="T26" fmla="*/ 30 w 87"/>
              <a:gd name="T27" fmla="*/ 125 h 125"/>
              <a:gd name="T28" fmla="*/ 58 w 87"/>
              <a:gd name="T29" fmla="*/ 125 h 125"/>
              <a:gd name="T30" fmla="*/ 87 w 87"/>
              <a:gd name="T31" fmla="*/ 97 h 125"/>
              <a:gd name="T32" fmla="*/ 87 w 87"/>
              <a:gd name="T33" fmla="*/ 28 h 125"/>
              <a:gd name="T34" fmla="*/ 58 w 87"/>
              <a:gd name="T35" fmla="*/ 0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87" h="125">
                <a:moveTo>
                  <a:pt x="31" y="110"/>
                </a:moveTo>
                <a:cubicBezTo>
                  <a:pt x="24" y="110"/>
                  <a:pt x="16" y="107"/>
                  <a:pt x="16" y="95"/>
                </a:cubicBezTo>
                <a:cubicBezTo>
                  <a:pt x="16" y="29"/>
                  <a:pt x="16" y="29"/>
                  <a:pt x="16" y="29"/>
                </a:cubicBezTo>
                <a:cubicBezTo>
                  <a:pt x="16" y="22"/>
                  <a:pt x="20" y="15"/>
                  <a:pt x="31" y="15"/>
                </a:cubicBezTo>
                <a:cubicBezTo>
                  <a:pt x="56" y="15"/>
                  <a:pt x="56" y="15"/>
                  <a:pt x="56" y="15"/>
                </a:cubicBezTo>
                <a:cubicBezTo>
                  <a:pt x="68" y="15"/>
                  <a:pt x="71" y="21"/>
                  <a:pt x="71" y="29"/>
                </a:cubicBezTo>
                <a:cubicBezTo>
                  <a:pt x="71" y="96"/>
                  <a:pt x="71" y="96"/>
                  <a:pt x="71" y="96"/>
                </a:cubicBezTo>
                <a:cubicBezTo>
                  <a:pt x="71" y="105"/>
                  <a:pt x="66" y="110"/>
                  <a:pt x="56" y="110"/>
                </a:cubicBezTo>
                <a:cubicBezTo>
                  <a:pt x="31" y="110"/>
                  <a:pt x="31" y="110"/>
                  <a:pt x="31" y="110"/>
                </a:cubicBezTo>
                <a:moveTo>
                  <a:pt x="58" y="0"/>
                </a:moveTo>
                <a:cubicBezTo>
                  <a:pt x="30" y="0"/>
                  <a:pt x="30" y="0"/>
                  <a:pt x="30" y="0"/>
                </a:cubicBezTo>
                <a:cubicBezTo>
                  <a:pt x="13" y="0"/>
                  <a:pt x="0" y="9"/>
                  <a:pt x="0" y="28"/>
                </a:cubicBezTo>
                <a:cubicBezTo>
                  <a:pt x="0" y="97"/>
                  <a:pt x="0" y="97"/>
                  <a:pt x="0" y="97"/>
                </a:cubicBezTo>
                <a:cubicBezTo>
                  <a:pt x="0" y="117"/>
                  <a:pt x="13" y="125"/>
                  <a:pt x="30" y="125"/>
                </a:cubicBezTo>
                <a:cubicBezTo>
                  <a:pt x="58" y="125"/>
                  <a:pt x="58" y="125"/>
                  <a:pt x="58" y="125"/>
                </a:cubicBezTo>
                <a:cubicBezTo>
                  <a:pt x="75" y="125"/>
                  <a:pt x="87" y="117"/>
                  <a:pt x="87" y="97"/>
                </a:cubicBezTo>
                <a:cubicBezTo>
                  <a:pt x="87" y="28"/>
                  <a:pt x="87" y="28"/>
                  <a:pt x="87" y="28"/>
                </a:cubicBezTo>
                <a:cubicBezTo>
                  <a:pt x="87" y="13"/>
                  <a:pt x="79" y="0"/>
                  <a:pt x="58" y="0"/>
                </a:cubicBezTo>
              </a:path>
            </a:pathLst>
          </a:custGeom>
          <a:solidFill>
            <a:srgbClr val="EAF7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Freeform 12"/>
          <p:cNvSpPr>
            <a:spLocks/>
          </p:cNvSpPr>
          <p:nvPr/>
        </p:nvSpPr>
        <p:spPr bwMode="auto">
          <a:xfrm>
            <a:off x="4556702" y="1076715"/>
            <a:ext cx="84116" cy="238063"/>
          </a:xfrm>
          <a:custGeom>
            <a:avLst/>
            <a:gdLst>
              <a:gd name="T0" fmla="*/ 53 w 53"/>
              <a:gd name="T1" fmla="*/ 0 h 150"/>
              <a:gd name="T2" fmla="*/ 34 w 53"/>
              <a:gd name="T3" fmla="*/ 0 h 150"/>
              <a:gd name="T4" fmla="*/ 0 w 53"/>
              <a:gd name="T5" fmla="*/ 16 h 150"/>
              <a:gd name="T6" fmla="*/ 0 w 53"/>
              <a:gd name="T7" fmla="*/ 30 h 150"/>
              <a:gd name="T8" fmla="*/ 34 w 53"/>
              <a:gd name="T9" fmla="*/ 20 h 150"/>
              <a:gd name="T10" fmla="*/ 34 w 53"/>
              <a:gd name="T11" fmla="*/ 150 h 150"/>
              <a:gd name="T12" fmla="*/ 53 w 53"/>
              <a:gd name="T13" fmla="*/ 150 h 150"/>
              <a:gd name="T14" fmla="*/ 53 w 53"/>
              <a:gd name="T1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3" h="150">
                <a:moveTo>
                  <a:pt x="53" y="0"/>
                </a:moveTo>
                <a:lnTo>
                  <a:pt x="34" y="0"/>
                </a:lnTo>
                <a:lnTo>
                  <a:pt x="0" y="16"/>
                </a:lnTo>
                <a:lnTo>
                  <a:pt x="0" y="30"/>
                </a:lnTo>
                <a:lnTo>
                  <a:pt x="34" y="20"/>
                </a:lnTo>
                <a:lnTo>
                  <a:pt x="34" y="150"/>
                </a:lnTo>
                <a:lnTo>
                  <a:pt x="53" y="150"/>
                </a:lnTo>
                <a:lnTo>
                  <a:pt x="53" y="0"/>
                </a:lnTo>
                <a:close/>
              </a:path>
            </a:pathLst>
          </a:custGeom>
          <a:solidFill>
            <a:srgbClr val="EAF7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Freeform 13"/>
          <p:cNvSpPr>
            <a:spLocks/>
          </p:cNvSpPr>
          <p:nvPr/>
        </p:nvSpPr>
        <p:spPr bwMode="auto">
          <a:xfrm>
            <a:off x="4556702" y="1076715"/>
            <a:ext cx="84116" cy="238063"/>
          </a:xfrm>
          <a:custGeom>
            <a:avLst/>
            <a:gdLst>
              <a:gd name="T0" fmla="*/ 53 w 53"/>
              <a:gd name="T1" fmla="*/ 0 h 150"/>
              <a:gd name="T2" fmla="*/ 34 w 53"/>
              <a:gd name="T3" fmla="*/ 0 h 150"/>
              <a:gd name="T4" fmla="*/ 0 w 53"/>
              <a:gd name="T5" fmla="*/ 16 h 150"/>
              <a:gd name="T6" fmla="*/ 0 w 53"/>
              <a:gd name="T7" fmla="*/ 30 h 150"/>
              <a:gd name="T8" fmla="*/ 34 w 53"/>
              <a:gd name="T9" fmla="*/ 20 h 150"/>
              <a:gd name="T10" fmla="*/ 34 w 53"/>
              <a:gd name="T11" fmla="*/ 150 h 150"/>
              <a:gd name="T12" fmla="*/ 53 w 53"/>
              <a:gd name="T13" fmla="*/ 150 h 150"/>
              <a:gd name="T14" fmla="*/ 53 w 53"/>
              <a:gd name="T1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3" h="150">
                <a:moveTo>
                  <a:pt x="53" y="0"/>
                </a:moveTo>
                <a:lnTo>
                  <a:pt x="34" y="0"/>
                </a:lnTo>
                <a:lnTo>
                  <a:pt x="0" y="16"/>
                </a:lnTo>
                <a:lnTo>
                  <a:pt x="0" y="30"/>
                </a:lnTo>
                <a:lnTo>
                  <a:pt x="34" y="20"/>
                </a:lnTo>
                <a:lnTo>
                  <a:pt x="34" y="150"/>
                </a:lnTo>
                <a:lnTo>
                  <a:pt x="53" y="150"/>
                </a:lnTo>
                <a:lnTo>
                  <a:pt x="53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Freeform 14"/>
          <p:cNvSpPr>
            <a:spLocks noEditPoints="1"/>
          </p:cNvSpPr>
          <p:nvPr/>
        </p:nvSpPr>
        <p:spPr bwMode="auto">
          <a:xfrm>
            <a:off x="5158209" y="2481287"/>
            <a:ext cx="128555" cy="182514"/>
          </a:xfrm>
          <a:custGeom>
            <a:avLst/>
            <a:gdLst>
              <a:gd name="T0" fmla="*/ 24 w 67"/>
              <a:gd name="T1" fmla="*/ 85 h 96"/>
              <a:gd name="T2" fmla="*/ 12 w 67"/>
              <a:gd name="T3" fmla="*/ 74 h 96"/>
              <a:gd name="T4" fmla="*/ 12 w 67"/>
              <a:gd name="T5" fmla="*/ 23 h 96"/>
              <a:gd name="T6" fmla="*/ 24 w 67"/>
              <a:gd name="T7" fmla="*/ 12 h 96"/>
              <a:gd name="T8" fmla="*/ 44 w 67"/>
              <a:gd name="T9" fmla="*/ 12 h 96"/>
              <a:gd name="T10" fmla="*/ 55 w 67"/>
              <a:gd name="T11" fmla="*/ 23 h 96"/>
              <a:gd name="T12" fmla="*/ 55 w 67"/>
              <a:gd name="T13" fmla="*/ 74 h 96"/>
              <a:gd name="T14" fmla="*/ 43 w 67"/>
              <a:gd name="T15" fmla="*/ 85 h 96"/>
              <a:gd name="T16" fmla="*/ 24 w 67"/>
              <a:gd name="T17" fmla="*/ 85 h 96"/>
              <a:gd name="T18" fmla="*/ 45 w 67"/>
              <a:gd name="T19" fmla="*/ 0 h 96"/>
              <a:gd name="T20" fmla="*/ 23 w 67"/>
              <a:gd name="T21" fmla="*/ 0 h 96"/>
              <a:gd name="T22" fmla="*/ 0 w 67"/>
              <a:gd name="T23" fmla="*/ 22 h 96"/>
              <a:gd name="T24" fmla="*/ 0 w 67"/>
              <a:gd name="T25" fmla="*/ 74 h 96"/>
              <a:gd name="T26" fmla="*/ 23 w 67"/>
              <a:gd name="T27" fmla="*/ 96 h 96"/>
              <a:gd name="T28" fmla="*/ 45 w 67"/>
              <a:gd name="T29" fmla="*/ 96 h 96"/>
              <a:gd name="T30" fmla="*/ 67 w 67"/>
              <a:gd name="T31" fmla="*/ 74 h 96"/>
              <a:gd name="T32" fmla="*/ 67 w 67"/>
              <a:gd name="T33" fmla="*/ 22 h 96"/>
              <a:gd name="T34" fmla="*/ 45 w 67"/>
              <a:gd name="T3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7" h="96">
                <a:moveTo>
                  <a:pt x="24" y="85"/>
                </a:moveTo>
                <a:cubicBezTo>
                  <a:pt x="18" y="85"/>
                  <a:pt x="12" y="82"/>
                  <a:pt x="12" y="74"/>
                </a:cubicBezTo>
                <a:cubicBezTo>
                  <a:pt x="12" y="23"/>
                  <a:pt x="12" y="23"/>
                  <a:pt x="12" y="23"/>
                </a:cubicBezTo>
                <a:cubicBezTo>
                  <a:pt x="12" y="17"/>
                  <a:pt x="15" y="12"/>
                  <a:pt x="2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52" y="12"/>
                  <a:pt x="55" y="16"/>
                  <a:pt x="55" y="23"/>
                </a:cubicBezTo>
                <a:cubicBezTo>
                  <a:pt x="55" y="74"/>
                  <a:pt x="55" y="74"/>
                  <a:pt x="55" y="74"/>
                </a:cubicBezTo>
                <a:cubicBezTo>
                  <a:pt x="55" y="81"/>
                  <a:pt x="51" y="85"/>
                  <a:pt x="43" y="85"/>
                </a:cubicBezTo>
                <a:cubicBezTo>
                  <a:pt x="24" y="85"/>
                  <a:pt x="24" y="85"/>
                  <a:pt x="24" y="85"/>
                </a:cubicBezTo>
                <a:moveTo>
                  <a:pt x="45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7"/>
                  <a:pt x="0" y="22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90"/>
                  <a:pt x="10" y="96"/>
                  <a:pt x="23" y="96"/>
                </a:cubicBezTo>
                <a:cubicBezTo>
                  <a:pt x="45" y="96"/>
                  <a:pt x="45" y="96"/>
                  <a:pt x="45" y="96"/>
                </a:cubicBezTo>
                <a:cubicBezTo>
                  <a:pt x="58" y="96"/>
                  <a:pt x="67" y="90"/>
                  <a:pt x="67" y="74"/>
                </a:cubicBezTo>
                <a:cubicBezTo>
                  <a:pt x="67" y="22"/>
                  <a:pt x="67" y="22"/>
                  <a:pt x="67" y="22"/>
                </a:cubicBezTo>
                <a:cubicBezTo>
                  <a:pt x="67" y="10"/>
                  <a:pt x="61" y="0"/>
                  <a:pt x="45" y="0"/>
                </a:cubicBezTo>
              </a:path>
            </a:pathLst>
          </a:custGeom>
          <a:solidFill>
            <a:srgbClr val="EAF7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Freeform 16"/>
          <p:cNvSpPr>
            <a:spLocks/>
          </p:cNvSpPr>
          <p:nvPr/>
        </p:nvSpPr>
        <p:spPr bwMode="auto">
          <a:xfrm>
            <a:off x="5310569" y="2479700"/>
            <a:ext cx="130141" cy="184102"/>
          </a:xfrm>
          <a:custGeom>
            <a:avLst/>
            <a:gdLst>
              <a:gd name="T0" fmla="*/ 41 w 68"/>
              <a:gd name="T1" fmla="*/ 0 h 97"/>
              <a:gd name="T2" fmla="*/ 0 w 68"/>
              <a:gd name="T3" fmla="*/ 2 h 97"/>
              <a:gd name="T4" fmla="*/ 0 w 68"/>
              <a:gd name="T5" fmla="*/ 11 h 97"/>
              <a:gd name="T6" fmla="*/ 39 w 68"/>
              <a:gd name="T7" fmla="*/ 11 h 97"/>
              <a:gd name="T8" fmla="*/ 56 w 68"/>
              <a:gd name="T9" fmla="*/ 28 h 97"/>
              <a:gd name="T10" fmla="*/ 1 w 68"/>
              <a:gd name="T11" fmla="*/ 86 h 97"/>
              <a:gd name="T12" fmla="*/ 1 w 68"/>
              <a:gd name="T13" fmla="*/ 97 h 97"/>
              <a:gd name="T14" fmla="*/ 68 w 68"/>
              <a:gd name="T15" fmla="*/ 97 h 97"/>
              <a:gd name="T16" fmla="*/ 68 w 68"/>
              <a:gd name="T17" fmla="*/ 86 h 97"/>
              <a:gd name="T18" fmla="*/ 24 w 68"/>
              <a:gd name="T19" fmla="*/ 86 h 97"/>
              <a:gd name="T20" fmla="*/ 68 w 68"/>
              <a:gd name="T21" fmla="*/ 28 h 97"/>
              <a:gd name="T22" fmla="*/ 41 w 68"/>
              <a:gd name="T23" fmla="*/ 0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8" h="97">
                <a:moveTo>
                  <a:pt x="41" y="0"/>
                </a:moveTo>
                <a:cubicBezTo>
                  <a:pt x="25" y="0"/>
                  <a:pt x="14" y="1"/>
                  <a:pt x="0" y="2"/>
                </a:cubicBezTo>
                <a:cubicBezTo>
                  <a:pt x="0" y="11"/>
                  <a:pt x="0" y="11"/>
                  <a:pt x="0" y="11"/>
                </a:cubicBezTo>
                <a:cubicBezTo>
                  <a:pt x="39" y="11"/>
                  <a:pt x="39" y="11"/>
                  <a:pt x="39" y="11"/>
                </a:cubicBezTo>
                <a:cubicBezTo>
                  <a:pt x="51" y="11"/>
                  <a:pt x="56" y="18"/>
                  <a:pt x="56" y="28"/>
                </a:cubicBezTo>
                <a:cubicBezTo>
                  <a:pt x="56" y="48"/>
                  <a:pt x="15" y="77"/>
                  <a:pt x="1" y="86"/>
                </a:cubicBezTo>
                <a:cubicBezTo>
                  <a:pt x="1" y="97"/>
                  <a:pt x="1" y="97"/>
                  <a:pt x="1" y="97"/>
                </a:cubicBezTo>
                <a:cubicBezTo>
                  <a:pt x="68" y="97"/>
                  <a:pt x="68" y="97"/>
                  <a:pt x="68" y="97"/>
                </a:cubicBezTo>
                <a:cubicBezTo>
                  <a:pt x="68" y="86"/>
                  <a:pt x="68" y="86"/>
                  <a:pt x="68" y="86"/>
                </a:cubicBezTo>
                <a:cubicBezTo>
                  <a:pt x="24" y="86"/>
                  <a:pt x="24" y="86"/>
                  <a:pt x="24" y="86"/>
                </a:cubicBezTo>
                <a:cubicBezTo>
                  <a:pt x="33" y="79"/>
                  <a:pt x="68" y="53"/>
                  <a:pt x="68" y="28"/>
                </a:cubicBezTo>
                <a:cubicBezTo>
                  <a:pt x="68" y="14"/>
                  <a:pt x="60" y="0"/>
                  <a:pt x="41" y="0"/>
                </a:cubicBezTo>
              </a:path>
            </a:pathLst>
          </a:custGeom>
          <a:solidFill>
            <a:srgbClr val="EAF7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Freeform 17"/>
          <p:cNvSpPr>
            <a:spLocks noEditPoints="1"/>
          </p:cNvSpPr>
          <p:nvPr/>
        </p:nvSpPr>
        <p:spPr bwMode="auto">
          <a:xfrm>
            <a:off x="3839339" y="3290701"/>
            <a:ext cx="131729" cy="198386"/>
          </a:xfrm>
          <a:custGeom>
            <a:avLst/>
            <a:gdLst>
              <a:gd name="T0" fmla="*/ 25 w 69"/>
              <a:gd name="T1" fmla="*/ 91 h 104"/>
              <a:gd name="T2" fmla="*/ 12 w 69"/>
              <a:gd name="T3" fmla="*/ 80 h 104"/>
              <a:gd name="T4" fmla="*/ 12 w 69"/>
              <a:gd name="T5" fmla="*/ 24 h 104"/>
              <a:gd name="T6" fmla="*/ 25 w 69"/>
              <a:gd name="T7" fmla="*/ 12 h 104"/>
              <a:gd name="T8" fmla="*/ 45 w 69"/>
              <a:gd name="T9" fmla="*/ 12 h 104"/>
              <a:gd name="T10" fmla="*/ 56 w 69"/>
              <a:gd name="T11" fmla="*/ 24 h 104"/>
              <a:gd name="T12" fmla="*/ 56 w 69"/>
              <a:gd name="T13" fmla="*/ 80 h 104"/>
              <a:gd name="T14" fmla="*/ 44 w 69"/>
              <a:gd name="T15" fmla="*/ 91 h 104"/>
              <a:gd name="T16" fmla="*/ 25 w 69"/>
              <a:gd name="T17" fmla="*/ 91 h 104"/>
              <a:gd name="T18" fmla="*/ 46 w 69"/>
              <a:gd name="T19" fmla="*/ 0 h 104"/>
              <a:gd name="T20" fmla="*/ 24 w 69"/>
              <a:gd name="T21" fmla="*/ 0 h 104"/>
              <a:gd name="T22" fmla="*/ 0 w 69"/>
              <a:gd name="T23" fmla="*/ 24 h 104"/>
              <a:gd name="T24" fmla="*/ 0 w 69"/>
              <a:gd name="T25" fmla="*/ 81 h 104"/>
              <a:gd name="T26" fmla="*/ 23 w 69"/>
              <a:gd name="T27" fmla="*/ 104 h 104"/>
              <a:gd name="T28" fmla="*/ 46 w 69"/>
              <a:gd name="T29" fmla="*/ 104 h 104"/>
              <a:gd name="T30" fmla="*/ 69 w 69"/>
              <a:gd name="T31" fmla="*/ 81 h 104"/>
              <a:gd name="T32" fmla="*/ 69 w 69"/>
              <a:gd name="T33" fmla="*/ 23 h 104"/>
              <a:gd name="T34" fmla="*/ 46 w 69"/>
              <a:gd name="T35" fmla="*/ 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9" h="104">
                <a:moveTo>
                  <a:pt x="25" y="91"/>
                </a:moveTo>
                <a:cubicBezTo>
                  <a:pt x="19" y="91"/>
                  <a:pt x="12" y="89"/>
                  <a:pt x="12" y="80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18"/>
                  <a:pt x="15" y="12"/>
                  <a:pt x="2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54" y="12"/>
                  <a:pt x="56" y="18"/>
                  <a:pt x="56" y="24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7"/>
                  <a:pt x="52" y="91"/>
                  <a:pt x="44" y="91"/>
                </a:cubicBezTo>
                <a:cubicBezTo>
                  <a:pt x="25" y="91"/>
                  <a:pt x="25" y="91"/>
                  <a:pt x="25" y="91"/>
                </a:cubicBezTo>
                <a:moveTo>
                  <a:pt x="46" y="0"/>
                </a:moveTo>
                <a:cubicBezTo>
                  <a:pt x="24" y="0"/>
                  <a:pt x="24" y="0"/>
                  <a:pt x="24" y="0"/>
                </a:cubicBezTo>
                <a:cubicBezTo>
                  <a:pt x="10" y="0"/>
                  <a:pt x="0" y="8"/>
                  <a:pt x="0" y="24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98"/>
                  <a:pt x="10" y="104"/>
                  <a:pt x="23" y="104"/>
                </a:cubicBezTo>
                <a:cubicBezTo>
                  <a:pt x="46" y="104"/>
                  <a:pt x="46" y="104"/>
                  <a:pt x="46" y="104"/>
                </a:cubicBezTo>
                <a:cubicBezTo>
                  <a:pt x="60" y="104"/>
                  <a:pt x="69" y="97"/>
                  <a:pt x="69" y="81"/>
                </a:cubicBezTo>
                <a:cubicBezTo>
                  <a:pt x="69" y="23"/>
                  <a:pt x="69" y="23"/>
                  <a:pt x="69" y="23"/>
                </a:cubicBezTo>
                <a:cubicBezTo>
                  <a:pt x="69" y="11"/>
                  <a:pt x="63" y="0"/>
                  <a:pt x="46" y="0"/>
                </a:cubicBezTo>
              </a:path>
            </a:pathLst>
          </a:custGeom>
          <a:solidFill>
            <a:srgbClr val="EAF7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Freeform 19"/>
          <p:cNvSpPr>
            <a:spLocks/>
          </p:cNvSpPr>
          <p:nvPr/>
        </p:nvSpPr>
        <p:spPr bwMode="auto">
          <a:xfrm>
            <a:off x="3993287" y="3289113"/>
            <a:ext cx="126967" cy="201560"/>
          </a:xfrm>
          <a:custGeom>
            <a:avLst/>
            <a:gdLst>
              <a:gd name="T0" fmla="*/ 33 w 67"/>
              <a:gd name="T1" fmla="*/ 0 h 106"/>
              <a:gd name="T2" fmla="*/ 0 w 67"/>
              <a:gd name="T3" fmla="*/ 5 h 106"/>
              <a:gd name="T4" fmla="*/ 0 w 67"/>
              <a:gd name="T5" fmla="*/ 13 h 106"/>
              <a:gd name="T6" fmla="*/ 41 w 67"/>
              <a:gd name="T7" fmla="*/ 13 h 106"/>
              <a:gd name="T8" fmla="*/ 55 w 67"/>
              <a:gd name="T9" fmla="*/ 25 h 106"/>
              <a:gd name="T10" fmla="*/ 55 w 67"/>
              <a:gd name="T11" fmla="*/ 34 h 106"/>
              <a:gd name="T12" fmla="*/ 41 w 67"/>
              <a:gd name="T13" fmla="*/ 47 h 106"/>
              <a:gd name="T14" fmla="*/ 9 w 67"/>
              <a:gd name="T15" fmla="*/ 48 h 106"/>
              <a:gd name="T16" fmla="*/ 9 w 67"/>
              <a:gd name="T17" fmla="*/ 59 h 106"/>
              <a:gd name="T18" fmla="*/ 41 w 67"/>
              <a:gd name="T19" fmla="*/ 60 h 106"/>
              <a:gd name="T20" fmla="*/ 54 w 67"/>
              <a:gd name="T21" fmla="*/ 74 h 106"/>
              <a:gd name="T22" fmla="*/ 54 w 67"/>
              <a:gd name="T23" fmla="*/ 81 h 106"/>
              <a:gd name="T24" fmla="*/ 40 w 67"/>
              <a:gd name="T25" fmla="*/ 93 h 106"/>
              <a:gd name="T26" fmla="*/ 1 w 67"/>
              <a:gd name="T27" fmla="*/ 93 h 106"/>
              <a:gd name="T28" fmla="*/ 1 w 67"/>
              <a:gd name="T29" fmla="*/ 102 h 106"/>
              <a:gd name="T30" fmla="*/ 35 w 67"/>
              <a:gd name="T31" fmla="*/ 106 h 106"/>
              <a:gd name="T32" fmla="*/ 42 w 67"/>
              <a:gd name="T33" fmla="*/ 106 h 106"/>
              <a:gd name="T34" fmla="*/ 67 w 67"/>
              <a:gd name="T35" fmla="*/ 82 h 106"/>
              <a:gd name="T36" fmla="*/ 67 w 67"/>
              <a:gd name="T37" fmla="*/ 74 h 106"/>
              <a:gd name="T38" fmla="*/ 58 w 67"/>
              <a:gd name="T39" fmla="*/ 53 h 106"/>
              <a:gd name="T40" fmla="*/ 67 w 67"/>
              <a:gd name="T41" fmla="*/ 34 h 106"/>
              <a:gd name="T42" fmla="*/ 67 w 67"/>
              <a:gd name="T43" fmla="*/ 24 h 106"/>
              <a:gd name="T44" fmla="*/ 43 w 67"/>
              <a:gd name="T45" fmla="*/ 1 h 106"/>
              <a:gd name="T46" fmla="*/ 33 w 67"/>
              <a:gd name="T47" fmla="*/ 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21" y="0"/>
                  <a:pt x="9" y="1"/>
                  <a:pt x="0" y="5"/>
                </a:cubicBezTo>
                <a:cubicBezTo>
                  <a:pt x="0" y="13"/>
                  <a:pt x="0" y="13"/>
                  <a:pt x="0" y="13"/>
                </a:cubicBezTo>
                <a:cubicBezTo>
                  <a:pt x="41" y="13"/>
                  <a:pt x="41" y="13"/>
                  <a:pt x="41" y="13"/>
                </a:cubicBezTo>
                <a:cubicBezTo>
                  <a:pt x="48" y="13"/>
                  <a:pt x="55" y="16"/>
                  <a:pt x="55" y="25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42"/>
                  <a:pt x="50" y="46"/>
                  <a:pt x="41" y="47"/>
                </a:cubicBezTo>
                <a:cubicBezTo>
                  <a:pt x="9" y="48"/>
                  <a:pt x="9" y="48"/>
                  <a:pt x="9" y="48"/>
                </a:cubicBezTo>
                <a:cubicBezTo>
                  <a:pt x="9" y="59"/>
                  <a:pt x="9" y="59"/>
                  <a:pt x="9" y="59"/>
                </a:cubicBezTo>
                <a:cubicBezTo>
                  <a:pt x="41" y="60"/>
                  <a:pt x="41" y="60"/>
                  <a:pt x="41" y="60"/>
                </a:cubicBezTo>
                <a:cubicBezTo>
                  <a:pt x="48" y="60"/>
                  <a:pt x="54" y="63"/>
                  <a:pt x="54" y="74"/>
                </a:cubicBezTo>
                <a:cubicBezTo>
                  <a:pt x="54" y="81"/>
                  <a:pt x="54" y="81"/>
                  <a:pt x="54" y="81"/>
                </a:cubicBezTo>
                <a:cubicBezTo>
                  <a:pt x="54" y="92"/>
                  <a:pt x="47" y="93"/>
                  <a:pt x="40" y="93"/>
                </a:cubicBezTo>
                <a:cubicBezTo>
                  <a:pt x="1" y="93"/>
                  <a:pt x="1" y="93"/>
                  <a:pt x="1" y="93"/>
                </a:cubicBezTo>
                <a:cubicBezTo>
                  <a:pt x="1" y="102"/>
                  <a:pt x="1" y="102"/>
                  <a:pt x="1" y="102"/>
                </a:cubicBezTo>
                <a:cubicBezTo>
                  <a:pt x="11" y="106"/>
                  <a:pt x="23" y="106"/>
                  <a:pt x="35" y="106"/>
                </a:cubicBezTo>
                <a:cubicBezTo>
                  <a:pt x="38" y="106"/>
                  <a:pt x="40" y="106"/>
                  <a:pt x="42" y="106"/>
                </a:cubicBezTo>
                <a:cubicBezTo>
                  <a:pt x="59" y="106"/>
                  <a:pt x="67" y="98"/>
                  <a:pt x="67" y="82"/>
                </a:cubicBezTo>
                <a:cubicBezTo>
                  <a:pt x="67" y="74"/>
                  <a:pt x="67" y="74"/>
                  <a:pt x="67" y="74"/>
                </a:cubicBezTo>
                <a:cubicBezTo>
                  <a:pt x="67" y="63"/>
                  <a:pt x="64" y="57"/>
                  <a:pt x="58" y="53"/>
                </a:cubicBezTo>
                <a:cubicBezTo>
                  <a:pt x="63" y="51"/>
                  <a:pt x="67" y="44"/>
                  <a:pt x="67" y="34"/>
                </a:cubicBezTo>
                <a:cubicBezTo>
                  <a:pt x="67" y="24"/>
                  <a:pt x="67" y="24"/>
                  <a:pt x="67" y="24"/>
                </a:cubicBezTo>
                <a:cubicBezTo>
                  <a:pt x="67" y="11"/>
                  <a:pt x="58" y="1"/>
                  <a:pt x="43" y="1"/>
                </a:cubicBezTo>
                <a:cubicBezTo>
                  <a:pt x="40" y="0"/>
                  <a:pt x="36" y="0"/>
                  <a:pt x="33" y="0"/>
                </a:cubicBezTo>
              </a:path>
            </a:pathLst>
          </a:custGeom>
          <a:solidFill>
            <a:srgbClr val="EAF7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Freeform 20"/>
          <p:cNvSpPr>
            <a:spLocks noEditPoints="1"/>
          </p:cNvSpPr>
          <p:nvPr/>
        </p:nvSpPr>
        <p:spPr bwMode="auto">
          <a:xfrm>
            <a:off x="3058493" y="1955960"/>
            <a:ext cx="123793" cy="177754"/>
          </a:xfrm>
          <a:custGeom>
            <a:avLst/>
            <a:gdLst>
              <a:gd name="T0" fmla="*/ 23 w 65"/>
              <a:gd name="T1" fmla="*/ 82 h 93"/>
              <a:gd name="T2" fmla="*/ 12 w 65"/>
              <a:gd name="T3" fmla="*/ 71 h 93"/>
              <a:gd name="T4" fmla="*/ 12 w 65"/>
              <a:gd name="T5" fmla="*/ 22 h 93"/>
              <a:gd name="T6" fmla="*/ 23 w 65"/>
              <a:gd name="T7" fmla="*/ 12 h 93"/>
              <a:gd name="T8" fmla="*/ 42 w 65"/>
              <a:gd name="T9" fmla="*/ 12 h 93"/>
              <a:gd name="T10" fmla="*/ 53 w 65"/>
              <a:gd name="T11" fmla="*/ 22 h 93"/>
              <a:gd name="T12" fmla="*/ 53 w 65"/>
              <a:gd name="T13" fmla="*/ 72 h 93"/>
              <a:gd name="T14" fmla="*/ 42 w 65"/>
              <a:gd name="T15" fmla="*/ 82 h 93"/>
              <a:gd name="T16" fmla="*/ 23 w 65"/>
              <a:gd name="T17" fmla="*/ 82 h 93"/>
              <a:gd name="T18" fmla="*/ 43 w 65"/>
              <a:gd name="T19" fmla="*/ 0 h 93"/>
              <a:gd name="T20" fmla="*/ 22 w 65"/>
              <a:gd name="T21" fmla="*/ 0 h 93"/>
              <a:gd name="T22" fmla="*/ 0 w 65"/>
              <a:gd name="T23" fmla="*/ 22 h 93"/>
              <a:gd name="T24" fmla="*/ 0 w 65"/>
              <a:gd name="T25" fmla="*/ 72 h 93"/>
              <a:gd name="T26" fmla="*/ 22 w 65"/>
              <a:gd name="T27" fmla="*/ 93 h 93"/>
              <a:gd name="T28" fmla="*/ 43 w 65"/>
              <a:gd name="T29" fmla="*/ 93 h 93"/>
              <a:gd name="T30" fmla="*/ 65 w 65"/>
              <a:gd name="T31" fmla="*/ 72 h 93"/>
              <a:gd name="T32" fmla="*/ 65 w 65"/>
              <a:gd name="T33" fmla="*/ 21 h 93"/>
              <a:gd name="T34" fmla="*/ 43 w 65"/>
              <a:gd name="T35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5" h="93">
                <a:moveTo>
                  <a:pt x="23" y="82"/>
                </a:moveTo>
                <a:cubicBezTo>
                  <a:pt x="18" y="82"/>
                  <a:pt x="12" y="80"/>
                  <a:pt x="12" y="71"/>
                </a:cubicBezTo>
                <a:cubicBezTo>
                  <a:pt x="12" y="22"/>
                  <a:pt x="12" y="22"/>
                  <a:pt x="12" y="22"/>
                </a:cubicBezTo>
                <a:cubicBezTo>
                  <a:pt x="12" y="17"/>
                  <a:pt x="15" y="12"/>
                  <a:pt x="23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50" y="12"/>
                  <a:pt x="53" y="16"/>
                  <a:pt x="53" y="22"/>
                </a:cubicBezTo>
                <a:cubicBezTo>
                  <a:pt x="53" y="72"/>
                  <a:pt x="53" y="72"/>
                  <a:pt x="53" y="72"/>
                </a:cubicBezTo>
                <a:cubicBezTo>
                  <a:pt x="53" y="78"/>
                  <a:pt x="49" y="82"/>
                  <a:pt x="42" y="82"/>
                </a:cubicBezTo>
                <a:cubicBezTo>
                  <a:pt x="23" y="82"/>
                  <a:pt x="23" y="82"/>
                  <a:pt x="23" y="82"/>
                </a:cubicBezTo>
                <a:moveTo>
                  <a:pt x="43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8"/>
                  <a:pt x="0" y="22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88"/>
                  <a:pt x="10" y="93"/>
                  <a:pt x="22" y="93"/>
                </a:cubicBezTo>
                <a:cubicBezTo>
                  <a:pt x="43" y="93"/>
                  <a:pt x="43" y="93"/>
                  <a:pt x="43" y="93"/>
                </a:cubicBezTo>
                <a:cubicBezTo>
                  <a:pt x="56" y="93"/>
                  <a:pt x="65" y="87"/>
                  <a:pt x="65" y="72"/>
                </a:cubicBezTo>
                <a:cubicBezTo>
                  <a:pt x="65" y="21"/>
                  <a:pt x="65" y="21"/>
                  <a:pt x="65" y="21"/>
                </a:cubicBezTo>
                <a:cubicBezTo>
                  <a:pt x="65" y="10"/>
                  <a:pt x="59" y="0"/>
                  <a:pt x="43" y="0"/>
                </a:cubicBezTo>
              </a:path>
            </a:pathLst>
          </a:custGeom>
          <a:solidFill>
            <a:srgbClr val="EAF7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Freeform 22"/>
          <p:cNvSpPr>
            <a:spLocks/>
          </p:cNvSpPr>
          <p:nvPr/>
        </p:nvSpPr>
        <p:spPr bwMode="auto">
          <a:xfrm>
            <a:off x="3201330" y="1955960"/>
            <a:ext cx="139664" cy="177754"/>
          </a:xfrm>
          <a:custGeom>
            <a:avLst/>
            <a:gdLst>
              <a:gd name="T0" fmla="*/ 64 w 88"/>
              <a:gd name="T1" fmla="*/ 0 h 112"/>
              <a:gd name="T2" fmla="*/ 47 w 88"/>
              <a:gd name="T3" fmla="*/ 0 h 112"/>
              <a:gd name="T4" fmla="*/ 0 w 88"/>
              <a:gd name="T5" fmla="*/ 78 h 112"/>
              <a:gd name="T6" fmla="*/ 6 w 88"/>
              <a:gd name="T7" fmla="*/ 85 h 112"/>
              <a:gd name="T8" fmla="*/ 60 w 88"/>
              <a:gd name="T9" fmla="*/ 85 h 112"/>
              <a:gd name="T10" fmla="*/ 60 w 88"/>
              <a:gd name="T11" fmla="*/ 112 h 112"/>
              <a:gd name="T12" fmla="*/ 74 w 88"/>
              <a:gd name="T13" fmla="*/ 112 h 112"/>
              <a:gd name="T14" fmla="*/ 74 w 88"/>
              <a:gd name="T15" fmla="*/ 85 h 112"/>
              <a:gd name="T16" fmla="*/ 88 w 88"/>
              <a:gd name="T17" fmla="*/ 82 h 112"/>
              <a:gd name="T18" fmla="*/ 88 w 88"/>
              <a:gd name="T19" fmla="*/ 71 h 112"/>
              <a:gd name="T20" fmla="*/ 74 w 88"/>
              <a:gd name="T21" fmla="*/ 71 h 112"/>
              <a:gd name="T22" fmla="*/ 74 w 88"/>
              <a:gd name="T23" fmla="*/ 29 h 112"/>
              <a:gd name="T24" fmla="*/ 66 w 88"/>
              <a:gd name="T25" fmla="*/ 29 h 112"/>
              <a:gd name="T26" fmla="*/ 60 w 88"/>
              <a:gd name="T27" fmla="*/ 41 h 112"/>
              <a:gd name="T28" fmla="*/ 60 w 88"/>
              <a:gd name="T29" fmla="*/ 71 h 112"/>
              <a:gd name="T30" fmla="*/ 22 w 88"/>
              <a:gd name="T31" fmla="*/ 71 h 112"/>
              <a:gd name="T32" fmla="*/ 64 w 88"/>
              <a:gd name="T33" fmla="*/ 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8" h="112">
                <a:moveTo>
                  <a:pt x="64" y="0"/>
                </a:moveTo>
                <a:lnTo>
                  <a:pt x="47" y="0"/>
                </a:lnTo>
                <a:lnTo>
                  <a:pt x="0" y="78"/>
                </a:lnTo>
                <a:lnTo>
                  <a:pt x="6" y="85"/>
                </a:lnTo>
                <a:lnTo>
                  <a:pt x="60" y="85"/>
                </a:lnTo>
                <a:lnTo>
                  <a:pt x="60" y="112"/>
                </a:lnTo>
                <a:lnTo>
                  <a:pt x="74" y="112"/>
                </a:lnTo>
                <a:lnTo>
                  <a:pt x="74" y="85"/>
                </a:lnTo>
                <a:lnTo>
                  <a:pt x="88" y="82"/>
                </a:lnTo>
                <a:lnTo>
                  <a:pt x="88" y="71"/>
                </a:lnTo>
                <a:lnTo>
                  <a:pt x="74" y="71"/>
                </a:lnTo>
                <a:lnTo>
                  <a:pt x="74" y="29"/>
                </a:lnTo>
                <a:lnTo>
                  <a:pt x="66" y="29"/>
                </a:lnTo>
                <a:lnTo>
                  <a:pt x="60" y="41"/>
                </a:lnTo>
                <a:lnTo>
                  <a:pt x="60" y="71"/>
                </a:lnTo>
                <a:lnTo>
                  <a:pt x="22" y="71"/>
                </a:lnTo>
                <a:lnTo>
                  <a:pt x="64" y="0"/>
                </a:lnTo>
                <a:close/>
              </a:path>
            </a:pathLst>
          </a:custGeom>
          <a:solidFill>
            <a:srgbClr val="EAF7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Freeform 23"/>
          <p:cNvSpPr>
            <a:spLocks/>
          </p:cNvSpPr>
          <p:nvPr/>
        </p:nvSpPr>
        <p:spPr bwMode="auto">
          <a:xfrm>
            <a:off x="3201330" y="1955960"/>
            <a:ext cx="139664" cy="177754"/>
          </a:xfrm>
          <a:custGeom>
            <a:avLst/>
            <a:gdLst>
              <a:gd name="T0" fmla="*/ 64 w 88"/>
              <a:gd name="T1" fmla="*/ 0 h 112"/>
              <a:gd name="T2" fmla="*/ 47 w 88"/>
              <a:gd name="T3" fmla="*/ 0 h 112"/>
              <a:gd name="T4" fmla="*/ 0 w 88"/>
              <a:gd name="T5" fmla="*/ 78 h 112"/>
              <a:gd name="T6" fmla="*/ 6 w 88"/>
              <a:gd name="T7" fmla="*/ 85 h 112"/>
              <a:gd name="T8" fmla="*/ 60 w 88"/>
              <a:gd name="T9" fmla="*/ 85 h 112"/>
              <a:gd name="T10" fmla="*/ 60 w 88"/>
              <a:gd name="T11" fmla="*/ 112 h 112"/>
              <a:gd name="T12" fmla="*/ 74 w 88"/>
              <a:gd name="T13" fmla="*/ 112 h 112"/>
              <a:gd name="T14" fmla="*/ 74 w 88"/>
              <a:gd name="T15" fmla="*/ 85 h 112"/>
              <a:gd name="T16" fmla="*/ 88 w 88"/>
              <a:gd name="T17" fmla="*/ 82 h 112"/>
              <a:gd name="T18" fmla="*/ 88 w 88"/>
              <a:gd name="T19" fmla="*/ 71 h 112"/>
              <a:gd name="T20" fmla="*/ 74 w 88"/>
              <a:gd name="T21" fmla="*/ 71 h 112"/>
              <a:gd name="T22" fmla="*/ 74 w 88"/>
              <a:gd name="T23" fmla="*/ 29 h 112"/>
              <a:gd name="T24" fmla="*/ 66 w 88"/>
              <a:gd name="T25" fmla="*/ 29 h 112"/>
              <a:gd name="T26" fmla="*/ 60 w 88"/>
              <a:gd name="T27" fmla="*/ 41 h 112"/>
              <a:gd name="T28" fmla="*/ 60 w 88"/>
              <a:gd name="T29" fmla="*/ 71 h 112"/>
              <a:gd name="T30" fmla="*/ 22 w 88"/>
              <a:gd name="T31" fmla="*/ 71 h 112"/>
              <a:gd name="T32" fmla="*/ 64 w 88"/>
              <a:gd name="T33" fmla="*/ 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8" h="112">
                <a:moveTo>
                  <a:pt x="64" y="0"/>
                </a:moveTo>
                <a:lnTo>
                  <a:pt x="47" y="0"/>
                </a:lnTo>
                <a:lnTo>
                  <a:pt x="0" y="78"/>
                </a:lnTo>
                <a:lnTo>
                  <a:pt x="6" y="85"/>
                </a:lnTo>
                <a:lnTo>
                  <a:pt x="60" y="85"/>
                </a:lnTo>
                <a:lnTo>
                  <a:pt x="60" y="112"/>
                </a:lnTo>
                <a:lnTo>
                  <a:pt x="74" y="112"/>
                </a:lnTo>
                <a:lnTo>
                  <a:pt x="74" y="85"/>
                </a:lnTo>
                <a:lnTo>
                  <a:pt x="88" y="82"/>
                </a:lnTo>
                <a:lnTo>
                  <a:pt x="88" y="71"/>
                </a:lnTo>
                <a:lnTo>
                  <a:pt x="74" y="71"/>
                </a:lnTo>
                <a:lnTo>
                  <a:pt x="74" y="29"/>
                </a:lnTo>
                <a:lnTo>
                  <a:pt x="66" y="29"/>
                </a:lnTo>
                <a:lnTo>
                  <a:pt x="60" y="41"/>
                </a:lnTo>
                <a:lnTo>
                  <a:pt x="60" y="71"/>
                </a:lnTo>
                <a:lnTo>
                  <a:pt x="22" y="71"/>
                </a:lnTo>
                <a:lnTo>
                  <a:pt x="64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Freeform 8"/>
          <p:cNvSpPr>
            <a:spLocks/>
          </p:cNvSpPr>
          <p:nvPr/>
        </p:nvSpPr>
        <p:spPr bwMode="auto">
          <a:xfrm>
            <a:off x="3677014" y="865149"/>
            <a:ext cx="1608742" cy="1609939"/>
          </a:xfrm>
          <a:custGeom>
            <a:avLst/>
            <a:gdLst>
              <a:gd name="T0" fmla="*/ 371 w 1119"/>
              <a:gd name="T1" fmla="*/ 133 h 1119"/>
              <a:gd name="T2" fmla="*/ 559 w 1119"/>
              <a:gd name="T3" fmla="*/ 0 h 1119"/>
              <a:gd name="T4" fmla="*/ 560 w 1119"/>
              <a:gd name="T5" fmla="*/ 0 h 1119"/>
              <a:gd name="T6" fmla="*/ 693 w 1119"/>
              <a:gd name="T7" fmla="*/ 189 h 1119"/>
              <a:gd name="T8" fmla="*/ 794 w 1119"/>
              <a:gd name="T9" fmla="*/ 193 h 1119"/>
              <a:gd name="T10" fmla="*/ 827 w 1119"/>
              <a:gd name="T11" fmla="*/ 117 h 1119"/>
              <a:gd name="T12" fmla="*/ 990 w 1119"/>
              <a:gd name="T13" fmla="*/ 73 h 1119"/>
              <a:gd name="T14" fmla="*/ 1076 w 1119"/>
              <a:gd name="T15" fmla="*/ 219 h 1119"/>
              <a:gd name="T16" fmla="*/ 970 w 1119"/>
              <a:gd name="T17" fmla="*/ 322 h 1119"/>
              <a:gd name="T18" fmla="*/ 960 w 1119"/>
              <a:gd name="T19" fmla="*/ 450 h 1119"/>
              <a:gd name="T20" fmla="*/ 1119 w 1119"/>
              <a:gd name="T21" fmla="*/ 560 h 1119"/>
              <a:gd name="T22" fmla="*/ 1119 w 1119"/>
              <a:gd name="T23" fmla="*/ 560 h 1119"/>
              <a:gd name="T24" fmla="*/ 931 w 1119"/>
              <a:gd name="T25" fmla="*/ 693 h 1119"/>
              <a:gd name="T26" fmla="*/ 926 w 1119"/>
              <a:gd name="T27" fmla="*/ 794 h 1119"/>
              <a:gd name="T28" fmla="*/ 1003 w 1119"/>
              <a:gd name="T29" fmla="*/ 827 h 1119"/>
              <a:gd name="T30" fmla="*/ 1047 w 1119"/>
              <a:gd name="T31" fmla="*/ 990 h 1119"/>
              <a:gd name="T32" fmla="*/ 900 w 1119"/>
              <a:gd name="T33" fmla="*/ 1076 h 1119"/>
              <a:gd name="T34" fmla="*/ 798 w 1119"/>
              <a:gd name="T35" fmla="*/ 970 h 1119"/>
              <a:gd name="T36" fmla="*/ 670 w 1119"/>
              <a:gd name="T37" fmla="*/ 960 h 1119"/>
              <a:gd name="T38" fmla="*/ 560 w 1119"/>
              <a:gd name="T39" fmla="*/ 1119 h 1119"/>
              <a:gd name="T40" fmla="*/ 560 w 1119"/>
              <a:gd name="T41" fmla="*/ 1119 h 1119"/>
              <a:gd name="T42" fmla="*/ 401 w 1119"/>
              <a:gd name="T43" fmla="*/ 1009 h 1119"/>
              <a:gd name="T44" fmla="*/ 410 w 1119"/>
              <a:gd name="T45" fmla="*/ 881 h 1119"/>
              <a:gd name="T46" fmla="*/ 516 w 1119"/>
              <a:gd name="T47" fmla="*/ 779 h 1119"/>
              <a:gd name="T48" fmla="*/ 431 w 1119"/>
              <a:gd name="T49" fmla="*/ 632 h 1119"/>
              <a:gd name="T50" fmla="*/ 268 w 1119"/>
              <a:gd name="T51" fmla="*/ 676 h 1119"/>
              <a:gd name="T52" fmla="*/ 235 w 1119"/>
              <a:gd name="T53" fmla="*/ 752 h 1119"/>
              <a:gd name="T54" fmla="*/ 134 w 1119"/>
              <a:gd name="T55" fmla="*/ 748 h 1119"/>
              <a:gd name="T56" fmla="*/ 0 w 1119"/>
              <a:gd name="T57" fmla="*/ 560 h 1119"/>
              <a:gd name="T58" fmla="*/ 0 w 1119"/>
              <a:gd name="T59" fmla="*/ 559 h 1119"/>
              <a:gd name="T60" fmla="*/ 110 w 1119"/>
              <a:gd name="T61" fmla="*/ 400 h 1119"/>
              <a:gd name="T62" fmla="*/ 238 w 1119"/>
              <a:gd name="T63" fmla="*/ 410 h 1119"/>
              <a:gd name="T64" fmla="*/ 341 w 1119"/>
              <a:gd name="T65" fmla="*/ 516 h 1119"/>
              <a:gd name="T66" fmla="*/ 487 w 1119"/>
              <a:gd name="T67" fmla="*/ 430 h 1119"/>
              <a:gd name="T68" fmla="*/ 443 w 1119"/>
              <a:gd name="T69" fmla="*/ 267 h 1119"/>
              <a:gd name="T70" fmla="*/ 367 w 1119"/>
              <a:gd name="T71" fmla="*/ 234 h 1119"/>
              <a:gd name="T72" fmla="*/ 371 w 1119"/>
              <a:gd name="T73" fmla="*/ 133 h 1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119" h="1119">
                <a:moveTo>
                  <a:pt x="371" y="133"/>
                </a:moveTo>
                <a:cubicBezTo>
                  <a:pt x="431" y="85"/>
                  <a:pt x="493" y="40"/>
                  <a:pt x="559" y="0"/>
                </a:cubicBezTo>
                <a:cubicBezTo>
                  <a:pt x="560" y="0"/>
                  <a:pt x="560" y="0"/>
                  <a:pt x="560" y="0"/>
                </a:cubicBezTo>
                <a:cubicBezTo>
                  <a:pt x="600" y="66"/>
                  <a:pt x="645" y="129"/>
                  <a:pt x="693" y="189"/>
                </a:cubicBezTo>
                <a:cubicBezTo>
                  <a:pt x="732" y="235"/>
                  <a:pt x="777" y="236"/>
                  <a:pt x="794" y="193"/>
                </a:cubicBezTo>
                <a:cubicBezTo>
                  <a:pt x="808" y="160"/>
                  <a:pt x="820" y="132"/>
                  <a:pt x="827" y="117"/>
                </a:cubicBezTo>
                <a:cubicBezTo>
                  <a:pt x="848" y="64"/>
                  <a:pt x="922" y="45"/>
                  <a:pt x="990" y="73"/>
                </a:cubicBezTo>
                <a:cubicBezTo>
                  <a:pt x="1059" y="101"/>
                  <a:pt x="1097" y="167"/>
                  <a:pt x="1076" y="219"/>
                </a:cubicBezTo>
                <a:cubicBezTo>
                  <a:pt x="1066" y="242"/>
                  <a:pt x="1022" y="284"/>
                  <a:pt x="970" y="322"/>
                </a:cubicBezTo>
                <a:cubicBezTo>
                  <a:pt x="921" y="357"/>
                  <a:pt x="913" y="412"/>
                  <a:pt x="960" y="450"/>
                </a:cubicBezTo>
                <a:cubicBezTo>
                  <a:pt x="1011" y="489"/>
                  <a:pt x="1064" y="526"/>
                  <a:pt x="1119" y="560"/>
                </a:cubicBezTo>
                <a:cubicBezTo>
                  <a:pt x="1119" y="560"/>
                  <a:pt x="1119" y="560"/>
                  <a:pt x="1119" y="560"/>
                </a:cubicBezTo>
                <a:cubicBezTo>
                  <a:pt x="1053" y="600"/>
                  <a:pt x="990" y="645"/>
                  <a:pt x="931" y="693"/>
                </a:cubicBezTo>
                <a:cubicBezTo>
                  <a:pt x="884" y="732"/>
                  <a:pt x="884" y="777"/>
                  <a:pt x="926" y="794"/>
                </a:cubicBezTo>
                <a:cubicBezTo>
                  <a:pt x="959" y="808"/>
                  <a:pt x="987" y="820"/>
                  <a:pt x="1003" y="827"/>
                </a:cubicBezTo>
                <a:cubicBezTo>
                  <a:pt x="1055" y="848"/>
                  <a:pt x="1075" y="922"/>
                  <a:pt x="1047" y="990"/>
                </a:cubicBezTo>
                <a:cubicBezTo>
                  <a:pt x="1018" y="1059"/>
                  <a:pt x="953" y="1097"/>
                  <a:pt x="900" y="1076"/>
                </a:cubicBezTo>
                <a:cubicBezTo>
                  <a:pt x="878" y="1066"/>
                  <a:pt x="836" y="1022"/>
                  <a:pt x="798" y="970"/>
                </a:cubicBezTo>
                <a:cubicBezTo>
                  <a:pt x="762" y="920"/>
                  <a:pt x="707" y="913"/>
                  <a:pt x="670" y="960"/>
                </a:cubicBezTo>
                <a:cubicBezTo>
                  <a:pt x="630" y="1011"/>
                  <a:pt x="594" y="1064"/>
                  <a:pt x="560" y="1119"/>
                </a:cubicBezTo>
                <a:cubicBezTo>
                  <a:pt x="560" y="1119"/>
                  <a:pt x="560" y="1119"/>
                  <a:pt x="560" y="1119"/>
                </a:cubicBezTo>
                <a:cubicBezTo>
                  <a:pt x="505" y="1085"/>
                  <a:pt x="452" y="1048"/>
                  <a:pt x="401" y="1009"/>
                </a:cubicBezTo>
                <a:cubicBezTo>
                  <a:pt x="353" y="972"/>
                  <a:pt x="361" y="917"/>
                  <a:pt x="410" y="881"/>
                </a:cubicBezTo>
                <a:cubicBezTo>
                  <a:pt x="463" y="843"/>
                  <a:pt x="507" y="801"/>
                  <a:pt x="516" y="779"/>
                </a:cubicBezTo>
                <a:cubicBezTo>
                  <a:pt x="538" y="726"/>
                  <a:pt x="500" y="660"/>
                  <a:pt x="431" y="632"/>
                </a:cubicBezTo>
                <a:cubicBezTo>
                  <a:pt x="362" y="604"/>
                  <a:pt x="289" y="624"/>
                  <a:pt x="268" y="676"/>
                </a:cubicBezTo>
                <a:cubicBezTo>
                  <a:pt x="261" y="691"/>
                  <a:pt x="248" y="720"/>
                  <a:pt x="235" y="752"/>
                </a:cubicBezTo>
                <a:cubicBezTo>
                  <a:pt x="218" y="795"/>
                  <a:pt x="173" y="795"/>
                  <a:pt x="134" y="748"/>
                </a:cubicBezTo>
                <a:cubicBezTo>
                  <a:pt x="86" y="688"/>
                  <a:pt x="41" y="626"/>
                  <a:pt x="0" y="560"/>
                </a:cubicBezTo>
                <a:cubicBezTo>
                  <a:pt x="0" y="559"/>
                  <a:pt x="0" y="559"/>
                  <a:pt x="0" y="559"/>
                </a:cubicBezTo>
                <a:cubicBezTo>
                  <a:pt x="34" y="504"/>
                  <a:pt x="71" y="451"/>
                  <a:pt x="110" y="400"/>
                </a:cubicBezTo>
                <a:cubicBezTo>
                  <a:pt x="148" y="353"/>
                  <a:pt x="202" y="360"/>
                  <a:pt x="238" y="410"/>
                </a:cubicBezTo>
                <a:cubicBezTo>
                  <a:pt x="276" y="462"/>
                  <a:pt x="318" y="506"/>
                  <a:pt x="341" y="516"/>
                </a:cubicBezTo>
                <a:cubicBezTo>
                  <a:pt x="393" y="537"/>
                  <a:pt x="459" y="499"/>
                  <a:pt x="487" y="430"/>
                </a:cubicBezTo>
                <a:cubicBezTo>
                  <a:pt x="515" y="362"/>
                  <a:pt x="496" y="288"/>
                  <a:pt x="443" y="267"/>
                </a:cubicBezTo>
                <a:cubicBezTo>
                  <a:pt x="428" y="260"/>
                  <a:pt x="399" y="248"/>
                  <a:pt x="367" y="234"/>
                </a:cubicBezTo>
                <a:cubicBezTo>
                  <a:pt x="324" y="217"/>
                  <a:pt x="324" y="172"/>
                  <a:pt x="371" y="133"/>
                </a:cubicBezTo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" name="Freeform 7"/>
          <p:cNvSpPr>
            <a:spLocks/>
          </p:cNvSpPr>
          <p:nvPr/>
        </p:nvSpPr>
        <p:spPr bwMode="auto">
          <a:xfrm>
            <a:off x="2723715" y="1817141"/>
            <a:ext cx="1611139" cy="1608741"/>
          </a:xfrm>
          <a:custGeom>
            <a:avLst/>
            <a:gdLst>
              <a:gd name="T0" fmla="*/ 134 w 1120"/>
              <a:gd name="T1" fmla="*/ 748 h 1119"/>
              <a:gd name="T2" fmla="*/ 0 w 1120"/>
              <a:gd name="T3" fmla="*/ 560 h 1119"/>
              <a:gd name="T4" fmla="*/ 1 w 1120"/>
              <a:gd name="T5" fmla="*/ 560 h 1119"/>
              <a:gd name="T6" fmla="*/ 189 w 1120"/>
              <a:gd name="T7" fmla="*/ 426 h 1119"/>
              <a:gd name="T8" fmla="*/ 194 w 1120"/>
              <a:gd name="T9" fmla="*/ 325 h 1119"/>
              <a:gd name="T10" fmla="*/ 118 w 1120"/>
              <a:gd name="T11" fmla="*/ 292 h 1119"/>
              <a:gd name="T12" fmla="*/ 74 w 1120"/>
              <a:gd name="T13" fmla="*/ 129 h 1119"/>
              <a:gd name="T14" fmla="*/ 220 w 1120"/>
              <a:gd name="T15" fmla="*/ 44 h 1119"/>
              <a:gd name="T16" fmla="*/ 323 w 1120"/>
              <a:gd name="T17" fmla="*/ 150 h 1119"/>
              <a:gd name="T18" fmla="*/ 450 w 1120"/>
              <a:gd name="T19" fmla="*/ 159 h 1119"/>
              <a:gd name="T20" fmla="*/ 560 w 1120"/>
              <a:gd name="T21" fmla="*/ 0 h 1119"/>
              <a:gd name="T22" fmla="*/ 560 w 1120"/>
              <a:gd name="T23" fmla="*/ 0 h 1119"/>
              <a:gd name="T24" fmla="*/ 694 w 1120"/>
              <a:gd name="T25" fmla="*/ 188 h 1119"/>
              <a:gd name="T26" fmla="*/ 795 w 1120"/>
              <a:gd name="T27" fmla="*/ 193 h 1119"/>
              <a:gd name="T28" fmla="*/ 827 w 1120"/>
              <a:gd name="T29" fmla="*/ 117 h 1119"/>
              <a:gd name="T30" fmla="*/ 991 w 1120"/>
              <a:gd name="T31" fmla="*/ 73 h 1119"/>
              <a:gd name="T32" fmla="*/ 1076 w 1120"/>
              <a:gd name="T33" fmla="*/ 219 h 1119"/>
              <a:gd name="T34" fmla="*/ 970 w 1120"/>
              <a:gd name="T35" fmla="*/ 322 h 1119"/>
              <a:gd name="T36" fmla="*/ 961 w 1120"/>
              <a:gd name="T37" fmla="*/ 449 h 1119"/>
              <a:gd name="T38" fmla="*/ 1120 w 1120"/>
              <a:gd name="T39" fmla="*/ 559 h 1119"/>
              <a:gd name="T40" fmla="*/ 1120 w 1120"/>
              <a:gd name="T41" fmla="*/ 560 h 1119"/>
              <a:gd name="T42" fmla="*/ 1010 w 1120"/>
              <a:gd name="T43" fmla="*/ 718 h 1119"/>
              <a:gd name="T44" fmla="*/ 882 w 1120"/>
              <a:gd name="T45" fmla="*/ 709 h 1119"/>
              <a:gd name="T46" fmla="*/ 779 w 1120"/>
              <a:gd name="T47" fmla="*/ 603 h 1119"/>
              <a:gd name="T48" fmla="*/ 633 w 1120"/>
              <a:gd name="T49" fmla="*/ 688 h 1119"/>
              <a:gd name="T50" fmla="*/ 677 w 1120"/>
              <a:gd name="T51" fmla="*/ 852 h 1119"/>
              <a:gd name="T52" fmla="*/ 753 w 1120"/>
              <a:gd name="T53" fmla="*/ 884 h 1119"/>
              <a:gd name="T54" fmla="*/ 748 w 1120"/>
              <a:gd name="T55" fmla="*/ 985 h 1119"/>
              <a:gd name="T56" fmla="*/ 560 w 1120"/>
              <a:gd name="T57" fmla="*/ 1119 h 1119"/>
              <a:gd name="T58" fmla="*/ 559 w 1120"/>
              <a:gd name="T59" fmla="*/ 1119 h 1119"/>
              <a:gd name="T60" fmla="*/ 401 w 1120"/>
              <a:gd name="T61" fmla="*/ 1009 h 1119"/>
              <a:gd name="T62" fmla="*/ 410 w 1120"/>
              <a:gd name="T63" fmla="*/ 881 h 1119"/>
              <a:gd name="T64" fmla="*/ 516 w 1120"/>
              <a:gd name="T65" fmla="*/ 779 h 1119"/>
              <a:gd name="T66" fmla="*/ 431 w 1120"/>
              <a:gd name="T67" fmla="*/ 632 h 1119"/>
              <a:gd name="T68" fmla="*/ 267 w 1120"/>
              <a:gd name="T69" fmla="*/ 676 h 1119"/>
              <a:gd name="T70" fmla="*/ 235 w 1120"/>
              <a:gd name="T71" fmla="*/ 753 h 1119"/>
              <a:gd name="T72" fmla="*/ 134 w 1120"/>
              <a:gd name="T73" fmla="*/ 748 h 1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120" h="1119">
                <a:moveTo>
                  <a:pt x="134" y="748"/>
                </a:moveTo>
                <a:cubicBezTo>
                  <a:pt x="85" y="689"/>
                  <a:pt x="41" y="626"/>
                  <a:pt x="0" y="560"/>
                </a:cubicBezTo>
                <a:cubicBezTo>
                  <a:pt x="1" y="560"/>
                  <a:pt x="1" y="560"/>
                  <a:pt x="1" y="560"/>
                </a:cubicBezTo>
                <a:cubicBezTo>
                  <a:pt x="67" y="519"/>
                  <a:pt x="130" y="475"/>
                  <a:pt x="189" y="426"/>
                </a:cubicBezTo>
                <a:cubicBezTo>
                  <a:pt x="236" y="387"/>
                  <a:pt x="236" y="342"/>
                  <a:pt x="194" y="325"/>
                </a:cubicBezTo>
                <a:cubicBezTo>
                  <a:pt x="161" y="312"/>
                  <a:pt x="133" y="299"/>
                  <a:pt x="118" y="292"/>
                </a:cubicBezTo>
                <a:cubicBezTo>
                  <a:pt x="65" y="271"/>
                  <a:pt x="45" y="198"/>
                  <a:pt x="74" y="129"/>
                </a:cubicBezTo>
                <a:cubicBezTo>
                  <a:pt x="102" y="60"/>
                  <a:pt x="167" y="22"/>
                  <a:pt x="220" y="44"/>
                </a:cubicBezTo>
                <a:cubicBezTo>
                  <a:pt x="243" y="53"/>
                  <a:pt x="284" y="97"/>
                  <a:pt x="323" y="150"/>
                </a:cubicBezTo>
                <a:cubicBezTo>
                  <a:pt x="358" y="199"/>
                  <a:pt x="413" y="207"/>
                  <a:pt x="450" y="159"/>
                </a:cubicBezTo>
                <a:cubicBezTo>
                  <a:pt x="490" y="108"/>
                  <a:pt x="527" y="55"/>
                  <a:pt x="560" y="0"/>
                </a:cubicBezTo>
                <a:cubicBezTo>
                  <a:pt x="560" y="0"/>
                  <a:pt x="560" y="0"/>
                  <a:pt x="560" y="0"/>
                </a:cubicBezTo>
                <a:cubicBezTo>
                  <a:pt x="601" y="66"/>
                  <a:pt x="645" y="129"/>
                  <a:pt x="694" y="188"/>
                </a:cubicBezTo>
                <a:cubicBezTo>
                  <a:pt x="733" y="235"/>
                  <a:pt x="777" y="235"/>
                  <a:pt x="795" y="193"/>
                </a:cubicBezTo>
                <a:cubicBezTo>
                  <a:pt x="808" y="160"/>
                  <a:pt x="821" y="132"/>
                  <a:pt x="827" y="117"/>
                </a:cubicBezTo>
                <a:cubicBezTo>
                  <a:pt x="849" y="64"/>
                  <a:pt x="922" y="44"/>
                  <a:pt x="991" y="73"/>
                </a:cubicBezTo>
                <a:cubicBezTo>
                  <a:pt x="1060" y="101"/>
                  <a:pt x="1098" y="166"/>
                  <a:pt x="1076" y="219"/>
                </a:cubicBezTo>
                <a:cubicBezTo>
                  <a:pt x="1067" y="242"/>
                  <a:pt x="1023" y="283"/>
                  <a:pt x="970" y="322"/>
                </a:cubicBezTo>
                <a:cubicBezTo>
                  <a:pt x="921" y="357"/>
                  <a:pt x="913" y="412"/>
                  <a:pt x="961" y="449"/>
                </a:cubicBezTo>
                <a:cubicBezTo>
                  <a:pt x="1012" y="489"/>
                  <a:pt x="1064" y="526"/>
                  <a:pt x="1120" y="559"/>
                </a:cubicBezTo>
                <a:cubicBezTo>
                  <a:pt x="1120" y="560"/>
                  <a:pt x="1120" y="560"/>
                  <a:pt x="1120" y="560"/>
                </a:cubicBezTo>
                <a:cubicBezTo>
                  <a:pt x="1086" y="615"/>
                  <a:pt x="1049" y="668"/>
                  <a:pt x="1010" y="718"/>
                </a:cubicBezTo>
                <a:cubicBezTo>
                  <a:pt x="972" y="766"/>
                  <a:pt x="917" y="758"/>
                  <a:pt x="882" y="709"/>
                </a:cubicBezTo>
                <a:cubicBezTo>
                  <a:pt x="844" y="656"/>
                  <a:pt x="802" y="612"/>
                  <a:pt x="779" y="603"/>
                </a:cubicBezTo>
                <a:cubicBezTo>
                  <a:pt x="727" y="581"/>
                  <a:pt x="661" y="619"/>
                  <a:pt x="633" y="688"/>
                </a:cubicBezTo>
                <a:cubicBezTo>
                  <a:pt x="605" y="757"/>
                  <a:pt x="624" y="830"/>
                  <a:pt x="677" y="852"/>
                </a:cubicBezTo>
                <a:cubicBezTo>
                  <a:pt x="692" y="858"/>
                  <a:pt x="720" y="871"/>
                  <a:pt x="753" y="884"/>
                </a:cubicBezTo>
                <a:cubicBezTo>
                  <a:pt x="796" y="902"/>
                  <a:pt x="795" y="947"/>
                  <a:pt x="748" y="985"/>
                </a:cubicBezTo>
                <a:cubicBezTo>
                  <a:pt x="689" y="1034"/>
                  <a:pt x="626" y="1078"/>
                  <a:pt x="560" y="1119"/>
                </a:cubicBezTo>
                <a:cubicBezTo>
                  <a:pt x="559" y="1119"/>
                  <a:pt x="559" y="1119"/>
                  <a:pt x="559" y="1119"/>
                </a:cubicBezTo>
                <a:cubicBezTo>
                  <a:pt x="504" y="1085"/>
                  <a:pt x="452" y="1049"/>
                  <a:pt x="401" y="1009"/>
                </a:cubicBezTo>
                <a:cubicBezTo>
                  <a:pt x="353" y="972"/>
                  <a:pt x="361" y="917"/>
                  <a:pt x="410" y="881"/>
                </a:cubicBezTo>
                <a:cubicBezTo>
                  <a:pt x="463" y="843"/>
                  <a:pt x="507" y="801"/>
                  <a:pt x="516" y="779"/>
                </a:cubicBezTo>
                <a:cubicBezTo>
                  <a:pt x="538" y="726"/>
                  <a:pt x="500" y="661"/>
                  <a:pt x="431" y="632"/>
                </a:cubicBezTo>
                <a:cubicBezTo>
                  <a:pt x="362" y="604"/>
                  <a:pt x="289" y="624"/>
                  <a:pt x="267" y="676"/>
                </a:cubicBezTo>
                <a:cubicBezTo>
                  <a:pt x="261" y="692"/>
                  <a:pt x="248" y="720"/>
                  <a:pt x="235" y="753"/>
                </a:cubicBezTo>
                <a:cubicBezTo>
                  <a:pt x="217" y="795"/>
                  <a:pt x="172" y="795"/>
                  <a:pt x="134" y="748"/>
                </a:cubicBezTo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>
            <a:off x="3677014" y="2768042"/>
            <a:ext cx="1608742" cy="1611138"/>
          </a:xfrm>
          <a:custGeom>
            <a:avLst/>
            <a:gdLst>
              <a:gd name="T0" fmla="*/ 748 w 1119"/>
              <a:gd name="T1" fmla="*/ 986 h 1120"/>
              <a:gd name="T2" fmla="*/ 560 w 1119"/>
              <a:gd name="T3" fmla="*/ 1120 h 1120"/>
              <a:gd name="T4" fmla="*/ 559 w 1119"/>
              <a:gd name="T5" fmla="*/ 1119 h 1120"/>
              <a:gd name="T6" fmla="*/ 426 w 1119"/>
              <a:gd name="T7" fmla="*/ 931 h 1120"/>
              <a:gd name="T8" fmla="*/ 325 w 1119"/>
              <a:gd name="T9" fmla="*/ 926 h 1120"/>
              <a:gd name="T10" fmla="*/ 292 w 1119"/>
              <a:gd name="T11" fmla="*/ 1002 h 1120"/>
              <a:gd name="T12" fmla="*/ 129 w 1119"/>
              <a:gd name="T13" fmla="*/ 1046 h 1120"/>
              <a:gd name="T14" fmla="*/ 43 w 1119"/>
              <a:gd name="T15" fmla="*/ 900 h 1120"/>
              <a:gd name="T16" fmla="*/ 150 w 1119"/>
              <a:gd name="T17" fmla="*/ 798 h 1120"/>
              <a:gd name="T18" fmla="*/ 159 w 1119"/>
              <a:gd name="T19" fmla="*/ 670 h 1120"/>
              <a:gd name="T20" fmla="*/ 0 w 1119"/>
              <a:gd name="T21" fmla="*/ 560 h 1120"/>
              <a:gd name="T22" fmla="*/ 0 w 1119"/>
              <a:gd name="T23" fmla="*/ 560 h 1120"/>
              <a:gd name="T24" fmla="*/ 188 w 1119"/>
              <a:gd name="T25" fmla="*/ 426 h 1120"/>
              <a:gd name="T26" fmla="*/ 193 w 1119"/>
              <a:gd name="T27" fmla="*/ 325 h 1120"/>
              <a:gd name="T28" fmla="*/ 117 w 1119"/>
              <a:gd name="T29" fmla="*/ 293 h 1120"/>
              <a:gd name="T30" fmla="*/ 73 w 1119"/>
              <a:gd name="T31" fmla="*/ 129 h 1120"/>
              <a:gd name="T32" fmla="*/ 219 w 1119"/>
              <a:gd name="T33" fmla="*/ 44 h 1120"/>
              <a:gd name="T34" fmla="*/ 322 w 1119"/>
              <a:gd name="T35" fmla="*/ 150 h 1120"/>
              <a:gd name="T36" fmla="*/ 449 w 1119"/>
              <a:gd name="T37" fmla="*/ 159 h 1120"/>
              <a:gd name="T38" fmla="*/ 559 w 1119"/>
              <a:gd name="T39" fmla="*/ 1 h 1120"/>
              <a:gd name="T40" fmla="*/ 560 w 1119"/>
              <a:gd name="T41" fmla="*/ 0 h 1120"/>
              <a:gd name="T42" fmla="*/ 718 w 1119"/>
              <a:gd name="T43" fmla="*/ 110 h 1120"/>
              <a:gd name="T44" fmla="*/ 709 w 1119"/>
              <a:gd name="T45" fmla="*/ 238 h 1120"/>
              <a:gd name="T46" fmla="*/ 603 w 1119"/>
              <a:gd name="T47" fmla="*/ 341 h 1120"/>
              <a:gd name="T48" fmla="*/ 688 w 1119"/>
              <a:gd name="T49" fmla="*/ 487 h 1120"/>
              <a:gd name="T50" fmla="*/ 852 w 1119"/>
              <a:gd name="T51" fmla="*/ 443 h 1120"/>
              <a:gd name="T52" fmla="*/ 884 w 1119"/>
              <a:gd name="T53" fmla="*/ 367 h 1120"/>
              <a:gd name="T54" fmla="*/ 985 w 1119"/>
              <a:gd name="T55" fmla="*/ 372 h 1120"/>
              <a:gd name="T56" fmla="*/ 1119 w 1119"/>
              <a:gd name="T57" fmla="*/ 560 h 1120"/>
              <a:gd name="T58" fmla="*/ 1119 w 1119"/>
              <a:gd name="T59" fmla="*/ 561 h 1120"/>
              <a:gd name="T60" fmla="*/ 1009 w 1119"/>
              <a:gd name="T61" fmla="*/ 719 h 1120"/>
              <a:gd name="T62" fmla="*/ 881 w 1119"/>
              <a:gd name="T63" fmla="*/ 710 h 1120"/>
              <a:gd name="T64" fmla="*/ 779 w 1119"/>
              <a:gd name="T65" fmla="*/ 604 h 1120"/>
              <a:gd name="T66" fmla="*/ 632 w 1119"/>
              <a:gd name="T67" fmla="*/ 689 h 1120"/>
              <a:gd name="T68" fmla="*/ 676 w 1119"/>
              <a:gd name="T69" fmla="*/ 853 h 1120"/>
              <a:gd name="T70" fmla="*/ 752 w 1119"/>
              <a:gd name="T71" fmla="*/ 885 h 1120"/>
              <a:gd name="T72" fmla="*/ 748 w 1119"/>
              <a:gd name="T73" fmla="*/ 986 h 1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119" h="1120">
                <a:moveTo>
                  <a:pt x="748" y="986"/>
                </a:moveTo>
                <a:cubicBezTo>
                  <a:pt x="688" y="1035"/>
                  <a:pt x="626" y="1079"/>
                  <a:pt x="560" y="1120"/>
                </a:cubicBezTo>
                <a:cubicBezTo>
                  <a:pt x="559" y="1119"/>
                  <a:pt x="559" y="1119"/>
                  <a:pt x="559" y="1119"/>
                </a:cubicBezTo>
                <a:cubicBezTo>
                  <a:pt x="519" y="1053"/>
                  <a:pt x="474" y="990"/>
                  <a:pt x="426" y="931"/>
                </a:cubicBezTo>
                <a:cubicBezTo>
                  <a:pt x="387" y="884"/>
                  <a:pt x="342" y="884"/>
                  <a:pt x="325" y="926"/>
                </a:cubicBezTo>
                <a:cubicBezTo>
                  <a:pt x="312" y="959"/>
                  <a:pt x="299" y="987"/>
                  <a:pt x="292" y="1002"/>
                </a:cubicBezTo>
                <a:cubicBezTo>
                  <a:pt x="271" y="1055"/>
                  <a:pt x="197" y="1075"/>
                  <a:pt x="129" y="1046"/>
                </a:cubicBezTo>
                <a:cubicBezTo>
                  <a:pt x="60" y="1018"/>
                  <a:pt x="22" y="953"/>
                  <a:pt x="43" y="900"/>
                </a:cubicBezTo>
                <a:cubicBezTo>
                  <a:pt x="53" y="878"/>
                  <a:pt x="97" y="836"/>
                  <a:pt x="150" y="798"/>
                </a:cubicBezTo>
                <a:cubicBezTo>
                  <a:pt x="199" y="762"/>
                  <a:pt x="206" y="707"/>
                  <a:pt x="159" y="670"/>
                </a:cubicBezTo>
                <a:cubicBezTo>
                  <a:pt x="108" y="630"/>
                  <a:pt x="55" y="593"/>
                  <a:pt x="0" y="560"/>
                </a:cubicBezTo>
                <a:cubicBezTo>
                  <a:pt x="0" y="560"/>
                  <a:pt x="0" y="560"/>
                  <a:pt x="0" y="560"/>
                </a:cubicBezTo>
                <a:cubicBezTo>
                  <a:pt x="66" y="519"/>
                  <a:pt x="129" y="475"/>
                  <a:pt x="188" y="426"/>
                </a:cubicBezTo>
                <a:cubicBezTo>
                  <a:pt x="235" y="388"/>
                  <a:pt x="235" y="343"/>
                  <a:pt x="193" y="325"/>
                </a:cubicBezTo>
                <a:cubicBezTo>
                  <a:pt x="160" y="312"/>
                  <a:pt x="132" y="299"/>
                  <a:pt x="117" y="293"/>
                </a:cubicBezTo>
                <a:cubicBezTo>
                  <a:pt x="64" y="271"/>
                  <a:pt x="44" y="198"/>
                  <a:pt x="73" y="129"/>
                </a:cubicBezTo>
                <a:cubicBezTo>
                  <a:pt x="101" y="60"/>
                  <a:pt x="166" y="22"/>
                  <a:pt x="219" y="44"/>
                </a:cubicBezTo>
                <a:cubicBezTo>
                  <a:pt x="242" y="53"/>
                  <a:pt x="283" y="97"/>
                  <a:pt x="322" y="150"/>
                </a:cubicBezTo>
                <a:cubicBezTo>
                  <a:pt x="357" y="199"/>
                  <a:pt x="412" y="207"/>
                  <a:pt x="449" y="159"/>
                </a:cubicBezTo>
                <a:cubicBezTo>
                  <a:pt x="489" y="108"/>
                  <a:pt x="526" y="56"/>
                  <a:pt x="559" y="1"/>
                </a:cubicBezTo>
                <a:cubicBezTo>
                  <a:pt x="560" y="0"/>
                  <a:pt x="560" y="0"/>
                  <a:pt x="560" y="0"/>
                </a:cubicBezTo>
                <a:cubicBezTo>
                  <a:pt x="615" y="34"/>
                  <a:pt x="667" y="71"/>
                  <a:pt x="718" y="110"/>
                </a:cubicBezTo>
                <a:cubicBezTo>
                  <a:pt x="766" y="148"/>
                  <a:pt x="758" y="203"/>
                  <a:pt x="709" y="238"/>
                </a:cubicBezTo>
                <a:cubicBezTo>
                  <a:pt x="656" y="276"/>
                  <a:pt x="612" y="318"/>
                  <a:pt x="603" y="341"/>
                </a:cubicBezTo>
                <a:cubicBezTo>
                  <a:pt x="581" y="393"/>
                  <a:pt x="619" y="459"/>
                  <a:pt x="688" y="487"/>
                </a:cubicBezTo>
                <a:cubicBezTo>
                  <a:pt x="757" y="515"/>
                  <a:pt x="830" y="496"/>
                  <a:pt x="852" y="443"/>
                </a:cubicBezTo>
                <a:cubicBezTo>
                  <a:pt x="858" y="428"/>
                  <a:pt x="871" y="400"/>
                  <a:pt x="884" y="367"/>
                </a:cubicBezTo>
                <a:cubicBezTo>
                  <a:pt x="902" y="324"/>
                  <a:pt x="947" y="325"/>
                  <a:pt x="985" y="372"/>
                </a:cubicBezTo>
                <a:cubicBezTo>
                  <a:pt x="1034" y="431"/>
                  <a:pt x="1078" y="494"/>
                  <a:pt x="1119" y="560"/>
                </a:cubicBezTo>
                <a:cubicBezTo>
                  <a:pt x="1119" y="561"/>
                  <a:pt x="1119" y="561"/>
                  <a:pt x="1119" y="561"/>
                </a:cubicBezTo>
                <a:cubicBezTo>
                  <a:pt x="1085" y="616"/>
                  <a:pt x="1049" y="669"/>
                  <a:pt x="1009" y="719"/>
                </a:cubicBezTo>
                <a:cubicBezTo>
                  <a:pt x="972" y="767"/>
                  <a:pt x="917" y="759"/>
                  <a:pt x="881" y="710"/>
                </a:cubicBezTo>
                <a:cubicBezTo>
                  <a:pt x="843" y="657"/>
                  <a:pt x="801" y="613"/>
                  <a:pt x="779" y="604"/>
                </a:cubicBezTo>
                <a:cubicBezTo>
                  <a:pt x="726" y="582"/>
                  <a:pt x="660" y="620"/>
                  <a:pt x="632" y="689"/>
                </a:cubicBezTo>
                <a:cubicBezTo>
                  <a:pt x="604" y="758"/>
                  <a:pt x="624" y="831"/>
                  <a:pt x="676" y="853"/>
                </a:cubicBezTo>
                <a:cubicBezTo>
                  <a:pt x="691" y="859"/>
                  <a:pt x="720" y="872"/>
                  <a:pt x="752" y="885"/>
                </a:cubicBezTo>
                <a:cubicBezTo>
                  <a:pt x="795" y="903"/>
                  <a:pt x="795" y="948"/>
                  <a:pt x="748" y="986"/>
                </a:cubicBezTo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4" name="Freeform 6"/>
          <p:cNvSpPr>
            <a:spLocks/>
          </p:cNvSpPr>
          <p:nvPr/>
        </p:nvSpPr>
        <p:spPr bwMode="auto">
          <a:xfrm>
            <a:off x="4627916" y="1818449"/>
            <a:ext cx="1611139" cy="1607543"/>
          </a:xfrm>
          <a:custGeom>
            <a:avLst/>
            <a:gdLst>
              <a:gd name="T0" fmla="*/ 986 w 1120"/>
              <a:gd name="T1" fmla="*/ 371 h 1118"/>
              <a:gd name="T2" fmla="*/ 1120 w 1120"/>
              <a:gd name="T3" fmla="*/ 559 h 1118"/>
              <a:gd name="T4" fmla="*/ 1119 w 1120"/>
              <a:gd name="T5" fmla="*/ 559 h 1118"/>
              <a:gd name="T6" fmla="*/ 931 w 1120"/>
              <a:gd name="T7" fmla="*/ 693 h 1118"/>
              <a:gd name="T8" fmla="*/ 926 w 1120"/>
              <a:gd name="T9" fmla="*/ 794 h 1118"/>
              <a:gd name="T10" fmla="*/ 1002 w 1120"/>
              <a:gd name="T11" fmla="*/ 826 h 1118"/>
              <a:gd name="T12" fmla="*/ 1046 w 1120"/>
              <a:gd name="T13" fmla="*/ 990 h 1118"/>
              <a:gd name="T14" fmla="*/ 900 w 1120"/>
              <a:gd name="T15" fmla="*/ 1075 h 1118"/>
              <a:gd name="T16" fmla="*/ 797 w 1120"/>
              <a:gd name="T17" fmla="*/ 969 h 1118"/>
              <a:gd name="T18" fmla="*/ 670 w 1120"/>
              <a:gd name="T19" fmla="*/ 960 h 1118"/>
              <a:gd name="T20" fmla="*/ 560 w 1120"/>
              <a:gd name="T21" fmla="*/ 1118 h 1118"/>
              <a:gd name="T22" fmla="*/ 560 w 1120"/>
              <a:gd name="T23" fmla="*/ 1118 h 1118"/>
              <a:gd name="T24" fmla="*/ 426 w 1120"/>
              <a:gd name="T25" fmla="*/ 930 h 1118"/>
              <a:gd name="T26" fmla="*/ 325 w 1120"/>
              <a:gd name="T27" fmla="*/ 926 h 1118"/>
              <a:gd name="T28" fmla="*/ 293 w 1120"/>
              <a:gd name="T29" fmla="*/ 1002 h 1118"/>
              <a:gd name="T30" fmla="*/ 129 w 1120"/>
              <a:gd name="T31" fmla="*/ 1046 h 1118"/>
              <a:gd name="T32" fmla="*/ 44 w 1120"/>
              <a:gd name="T33" fmla="*/ 900 h 1118"/>
              <a:gd name="T34" fmla="*/ 150 w 1120"/>
              <a:gd name="T35" fmla="*/ 797 h 1118"/>
              <a:gd name="T36" fmla="*/ 159 w 1120"/>
              <a:gd name="T37" fmla="*/ 669 h 1118"/>
              <a:gd name="T38" fmla="*/ 0 w 1120"/>
              <a:gd name="T39" fmla="*/ 559 h 1118"/>
              <a:gd name="T40" fmla="*/ 0 w 1120"/>
              <a:gd name="T41" fmla="*/ 559 h 1118"/>
              <a:gd name="T42" fmla="*/ 110 w 1120"/>
              <a:gd name="T43" fmla="*/ 401 h 1118"/>
              <a:gd name="T44" fmla="*/ 238 w 1120"/>
              <a:gd name="T45" fmla="*/ 410 h 1118"/>
              <a:gd name="T46" fmla="*/ 341 w 1120"/>
              <a:gd name="T47" fmla="*/ 516 h 1118"/>
              <a:gd name="T48" fmla="*/ 487 w 1120"/>
              <a:gd name="T49" fmla="*/ 431 h 1118"/>
              <a:gd name="T50" fmla="*/ 443 w 1120"/>
              <a:gd name="T51" fmla="*/ 267 h 1118"/>
              <a:gd name="T52" fmla="*/ 367 w 1120"/>
              <a:gd name="T53" fmla="*/ 234 h 1118"/>
              <a:gd name="T54" fmla="*/ 372 w 1120"/>
              <a:gd name="T55" fmla="*/ 134 h 1118"/>
              <a:gd name="T56" fmla="*/ 560 w 1120"/>
              <a:gd name="T57" fmla="*/ 0 h 1118"/>
              <a:gd name="T58" fmla="*/ 561 w 1120"/>
              <a:gd name="T59" fmla="*/ 0 h 1118"/>
              <a:gd name="T60" fmla="*/ 719 w 1120"/>
              <a:gd name="T61" fmla="*/ 110 h 1118"/>
              <a:gd name="T62" fmla="*/ 710 w 1120"/>
              <a:gd name="T63" fmla="*/ 237 h 1118"/>
              <a:gd name="T64" fmla="*/ 604 w 1120"/>
              <a:gd name="T65" fmla="*/ 340 h 1118"/>
              <a:gd name="T66" fmla="*/ 689 w 1120"/>
              <a:gd name="T67" fmla="*/ 486 h 1118"/>
              <a:gd name="T68" fmla="*/ 853 w 1120"/>
              <a:gd name="T69" fmla="*/ 442 h 1118"/>
              <a:gd name="T70" fmla="*/ 885 w 1120"/>
              <a:gd name="T71" fmla="*/ 366 h 1118"/>
              <a:gd name="T72" fmla="*/ 986 w 1120"/>
              <a:gd name="T73" fmla="*/ 371 h 1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120" h="1118">
                <a:moveTo>
                  <a:pt x="986" y="371"/>
                </a:moveTo>
                <a:cubicBezTo>
                  <a:pt x="1035" y="430"/>
                  <a:pt x="1079" y="493"/>
                  <a:pt x="1120" y="559"/>
                </a:cubicBezTo>
                <a:cubicBezTo>
                  <a:pt x="1119" y="559"/>
                  <a:pt x="1119" y="559"/>
                  <a:pt x="1119" y="559"/>
                </a:cubicBezTo>
                <a:cubicBezTo>
                  <a:pt x="1053" y="599"/>
                  <a:pt x="990" y="644"/>
                  <a:pt x="931" y="693"/>
                </a:cubicBezTo>
                <a:cubicBezTo>
                  <a:pt x="884" y="731"/>
                  <a:pt x="884" y="776"/>
                  <a:pt x="926" y="794"/>
                </a:cubicBezTo>
                <a:cubicBezTo>
                  <a:pt x="959" y="807"/>
                  <a:pt x="987" y="820"/>
                  <a:pt x="1002" y="826"/>
                </a:cubicBezTo>
                <a:cubicBezTo>
                  <a:pt x="1055" y="848"/>
                  <a:pt x="1075" y="921"/>
                  <a:pt x="1046" y="990"/>
                </a:cubicBezTo>
                <a:cubicBezTo>
                  <a:pt x="1018" y="1058"/>
                  <a:pt x="953" y="1097"/>
                  <a:pt x="900" y="1075"/>
                </a:cubicBezTo>
                <a:cubicBezTo>
                  <a:pt x="877" y="1066"/>
                  <a:pt x="836" y="1022"/>
                  <a:pt x="797" y="969"/>
                </a:cubicBezTo>
                <a:cubicBezTo>
                  <a:pt x="762" y="920"/>
                  <a:pt x="707" y="912"/>
                  <a:pt x="670" y="960"/>
                </a:cubicBezTo>
                <a:cubicBezTo>
                  <a:pt x="630" y="1010"/>
                  <a:pt x="593" y="1063"/>
                  <a:pt x="560" y="1118"/>
                </a:cubicBezTo>
                <a:cubicBezTo>
                  <a:pt x="560" y="1118"/>
                  <a:pt x="560" y="1118"/>
                  <a:pt x="560" y="1118"/>
                </a:cubicBezTo>
                <a:cubicBezTo>
                  <a:pt x="519" y="1052"/>
                  <a:pt x="475" y="990"/>
                  <a:pt x="426" y="930"/>
                </a:cubicBezTo>
                <a:cubicBezTo>
                  <a:pt x="387" y="883"/>
                  <a:pt x="343" y="883"/>
                  <a:pt x="325" y="926"/>
                </a:cubicBezTo>
                <a:cubicBezTo>
                  <a:pt x="312" y="959"/>
                  <a:pt x="299" y="987"/>
                  <a:pt x="293" y="1002"/>
                </a:cubicBezTo>
                <a:cubicBezTo>
                  <a:pt x="271" y="1055"/>
                  <a:pt x="198" y="1074"/>
                  <a:pt x="129" y="1046"/>
                </a:cubicBezTo>
                <a:cubicBezTo>
                  <a:pt x="60" y="1018"/>
                  <a:pt x="22" y="952"/>
                  <a:pt x="44" y="900"/>
                </a:cubicBezTo>
                <a:cubicBezTo>
                  <a:pt x="53" y="877"/>
                  <a:pt x="97" y="835"/>
                  <a:pt x="150" y="797"/>
                </a:cubicBezTo>
                <a:cubicBezTo>
                  <a:pt x="199" y="761"/>
                  <a:pt x="207" y="707"/>
                  <a:pt x="159" y="669"/>
                </a:cubicBezTo>
                <a:cubicBezTo>
                  <a:pt x="108" y="630"/>
                  <a:pt x="56" y="593"/>
                  <a:pt x="0" y="559"/>
                </a:cubicBezTo>
                <a:cubicBezTo>
                  <a:pt x="0" y="559"/>
                  <a:pt x="0" y="559"/>
                  <a:pt x="0" y="559"/>
                </a:cubicBezTo>
                <a:cubicBezTo>
                  <a:pt x="34" y="504"/>
                  <a:pt x="71" y="451"/>
                  <a:pt x="110" y="401"/>
                </a:cubicBezTo>
                <a:cubicBezTo>
                  <a:pt x="148" y="353"/>
                  <a:pt x="203" y="361"/>
                  <a:pt x="238" y="410"/>
                </a:cubicBezTo>
                <a:cubicBezTo>
                  <a:pt x="276" y="463"/>
                  <a:pt x="318" y="506"/>
                  <a:pt x="341" y="516"/>
                </a:cubicBezTo>
                <a:cubicBezTo>
                  <a:pt x="393" y="537"/>
                  <a:pt x="459" y="499"/>
                  <a:pt x="487" y="431"/>
                </a:cubicBezTo>
                <a:cubicBezTo>
                  <a:pt x="515" y="362"/>
                  <a:pt x="496" y="289"/>
                  <a:pt x="443" y="267"/>
                </a:cubicBezTo>
                <a:cubicBezTo>
                  <a:pt x="428" y="261"/>
                  <a:pt x="400" y="248"/>
                  <a:pt x="367" y="234"/>
                </a:cubicBezTo>
                <a:cubicBezTo>
                  <a:pt x="324" y="217"/>
                  <a:pt x="325" y="172"/>
                  <a:pt x="372" y="134"/>
                </a:cubicBezTo>
                <a:cubicBezTo>
                  <a:pt x="431" y="85"/>
                  <a:pt x="494" y="40"/>
                  <a:pt x="560" y="0"/>
                </a:cubicBezTo>
                <a:cubicBezTo>
                  <a:pt x="561" y="0"/>
                  <a:pt x="561" y="0"/>
                  <a:pt x="561" y="0"/>
                </a:cubicBezTo>
                <a:cubicBezTo>
                  <a:pt x="616" y="33"/>
                  <a:pt x="668" y="70"/>
                  <a:pt x="719" y="110"/>
                </a:cubicBezTo>
                <a:cubicBezTo>
                  <a:pt x="767" y="147"/>
                  <a:pt x="759" y="202"/>
                  <a:pt x="710" y="237"/>
                </a:cubicBezTo>
                <a:cubicBezTo>
                  <a:pt x="657" y="276"/>
                  <a:pt x="613" y="317"/>
                  <a:pt x="604" y="340"/>
                </a:cubicBezTo>
                <a:cubicBezTo>
                  <a:pt x="582" y="393"/>
                  <a:pt x="620" y="458"/>
                  <a:pt x="689" y="486"/>
                </a:cubicBezTo>
                <a:cubicBezTo>
                  <a:pt x="758" y="515"/>
                  <a:pt x="831" y="495"/>
                  <a:pt x="853" y="442"/>
                </a:cubicBezTo>
                <a:cubicBezTo>
                  <a:pt x="859" y="427"/>
                  <a:pt x="872" y="399"/>
                  <a:pt x="885" y="366"/>
                </a:cubicBezTo>
                <a:cubicBezTo>
                  <a:pt x="903" y="324"/>
                  <a:pt x="948" y="324"/>
                  <a:pt x="986" y="371"/>
                </a:cubicBezTo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6" name="Freeform 55"/>
          <p:cNvSpPr>
            <a:spLocks/>
          </p:cNvSpPr>
          <p:nvPr/>
        </p:nvSpPr>
        <p:spPr bwMode="auto">
          <a:xfrm>
            <a:off x="4104201" y="3460108"/>
            <a:ext cx="848404" cy="763998"/>
          </a:xfrm>
          <a:custGeom>
            <a:avLst/>
            <a:gdLst>
              <a:gd name="connsiteX0" fmla="*/ 92664 w 473910"/>
              <a:gd name="connsiteY0" fmla="*/ 0 h 341653"/>
              <a:gd name="connsiteX1" fmla="*/ 165672 w 473910"/>
              <a:gd name="connsiteY1" fmla="*/ 0 h 341653"/>
              <a:gd name="connsiteX2" fmla="*/ 174096 w 473910"/>
              <a:gd name="connsiteY2" fmla="*/ 33696 h 341653"/>
              <a:gd name="connsiteX3" fmla="*/ 238680 w 473910"/>
              <a:gd name="connsiteY3" fmla="*/ 33696 h 341653"/>
              <a:gd name="connsiteX4" fmla="*/ 473910 w 473910"/>
              <a:gd name="connsiteY4" fmla="*/ 260415 h 341653"/>
              <a:gd name="connsiteX5" fmla="*/ 151450 w 473910"/>
              <a:gd name="connsiteY5" fmla="*/ 341653 h 341653"/>
              <a:gd name="connsiteX6" fmla="*/ 0 w 473910"/>
              <a:gd name="connsiteY6" fmla="*/ 193752 h 341653"/>
              <a:gd name="connsiteX7" fmla="*/ 8424 w 473910"/>
              <a:gd name="connsiteY7" fmla="*/ 42120 h 341653"/>
              <a:gd name="connsiteX8" fmla="*/ 87048 w 473910"/>
              <a:gd name="connsiteY8" fmla="*/ 42120 h 341653"/>
              <a:gd name="connsiteX9" fmla="*/ 92664 w 473910"/>
              <a:gd name="connsiteY9" fmla="*/ 0 h 341653"/>
              <a:gd name="connsiteX0" fmla="*/ 92664 w 473910"/>
              <a:gd name="connsiteY0" fmla="*/ 0 h 426760"/>
              <a:gd name="connsiteX1" fmla="*/ 165672 w 473910"/>
              <a:gd name="connsiteY1" fmla="*/ 0 h 426760"/>
              <a:gd name="connsiteX2" fmla="*/ 174096 w 473910"/>
              <a:gd name="connsiteY2" fmla="*/ 33696 h 426760"/>
              <a:gd name="connsiteX3" fmla="*/ 238680 w 473910"/>
              <a:gd name="connsiteY3" fmla="*/ 33696 h 426760"/>
              <a:gd name="connsiteX4" fmla="*/ 473910 w 473910"/>
              <a:gd name="connsiteY4" fmla="*/ 260415 h 426760"/>
              <a:gd name="connsiteX5" fmla="*/ 242231 w 473910"/>
              <a:gd name="connsiteY5" fmla="*/ 426760 h 426760"/>
              <a:gd name="connsiteX6" fmla="*/ 0 w 473910"/>
              <a:gd name="connsiteY6" fmla="*/ 193752 h 426760"/>
              <a:gd name="connsiteX7" fmla="*/ 8424 w 473910"/>
              <a:gd name="connsiteY7" fmla="*/ 42120 h 426760"/>
              <a:gd name="connsiteX8" fmla="*/ 87048 w 473910"/>
              <a:gd name="connsiteY8" fmla="*/ 42120 h 426760"/>
              <a:gd name="connsiteX9" fmla="*/ 92664 w 473910"/>
              <a:gd name="connsiteY9" fmla="*/ 0 h 426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3910" h="426760">
                <a:moveTo>
                  <a:pt x="92664" y="0"/>
                </a:moveTo>
                <a:lnTo>
                  <a:pt x="165672" y="0"/>
                </a:lnTo>
                <a:lnTo>
                  <a:pt x="174096" y="33696"/>
                </a:lnTo>
                <a:lnTo>
                  <a:pt x="238680" y="33696"/>
                </a:lnTo>
                <a:cubicBezTo>
                  <a:pt x="275482" y="70498"/>
                  <a:pt x="437108" y="223613"/>
                  <a:pt x="473910" y="260415"/>
                </a:cubicBezTo>
                <a:cubicBezTo>
                  <a:pt x="457972" y="361989"/>
                  <a:pt x="343819" y="410868"/>
                  <a:pt x="242231" y="426760"/>
                </a:cubicBezTo>
                <a:lnTo>
                  <a:pt x="0" y="193752"/>
                </a:lnTo>
                <a:lnTo>
                  <a:pt x="8424" y="42120"/>
                </a:lnTo>
                <a:lnTo>
                  <a:pt x="87048" y="42120"/>
                </a:lnTo>
                <a:lnTo>
                  <a:pt x="92664" y="0"/>
                </a:lnTo>
                <a:close/>
              </a:path>
            </a:pathLst>
          </a:custGeom>
          <a:gradFill>
            <a:gsLst>
              <a:gs pos="0">
                <a:schemeClr val="tx2">
                  <a:alpha val="40000"/>
                </a:schemeClr>
              </a:gs>
              <a:gs pos="76000">
                <a:schemeClr val="bg1">
                  <a:alpha val="0"/>
                </a:schemeClr>
              </a:gs>
            </a:gsLst>
            <a:lin ang="3600000" scaled="0"/>
          </a:gra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Oval 39"/>
          <p:cNvSpPr>
            <a:spLocks noChangeArrowheads="1"/>
          </p:cNvSpPr>
          <p:nvPr/>
        </p:nvSpPr>
        <p:spPr bwMode="auto">
          <a:xfrm>
            <a:off x="4101180" y="3441002"/>
            <a:ext cx="437344" cy="356917"/>
          </a:xfrm>
          <a:custGeom>
            <a:avLst/>
            <a:gdLst/>
            <a:ahLst/>
            <a:cxnLst/>
            <a:rect l="l" t="t" r="r" b="b"/>
            <a:pathLst>
              <a:path w="138112" h="112713">
                <a:moveTo>
                  <a:pt x="74612" y="44450"/>
                </a:moveTo>
                <a:cubicBezTo>
                  <a:pt x="62337" y="44450"/>
                  <a:pt x="52387" y="54756"/>
                  <a:pt x="52387" y="67469"/>
                </a:cubicBezTo>
                <a:cubicBezTo>
                  <a:pt x="52387" y="80182"/>
                  <a:pt x="62337" y="90488"/>
                  <a:pt x="74612" y="90488"/>
                </a:cubicBezTo>
                <a:cubicBezTo>
                  <a:pt x="86887" y="90488"/>
                  <a:pt x="96837" y="80182"/>
                  <a:pt x="96837" y="67469"/>
                </a:cubicBezTo>
                <a:cubicBezTo>
                  <a:pt x="96837" y="54756"/>
                  <a:pt x="86887" y="44450"/>
                  <a:pt x="74612" y="44450"/>
                </a:cubicBezTo>
                <a:close/>
                <a:moveTo>
                  <a:pt x="74613" y="38100"/>
                </a:moveTo>
                <a:cubicBezTo>
                  <a:pt x="91272" y="38100"/>
                  <a:pt x="104776" y="51249"/>
                  <a:pt x="104776" y="67469"/>
                </a:cubicBezTo>
                <a:cubicBezTo>
                  <a:pt x="104776" y="83689"/>
                  <a:pt x="91272" y="96838"/>
                  <a:pt x="74613" y="96838"/>
                </a:cubicBezTo>
                <a:cubicBezTo>
                  <a:pt x="57954" y="96838"/>
                  <a:pt x="44450" y="83689"/>
                  <a:pt x="44450" y="67469"/>
                </a:cubicBezTo>
                <a:cubicBezTo>
                  <a:pt x="44450" y="51249"/>
                  <a:pt x="57954" y="38100"/>
                  <a:pt x="74613" y="38100"/>
                </a:cubicBezTo>
                <a:close/>
                <a:moveTo>
                  <a:pt x="74613" y="33338"/>
                </a:moveTo>
                <a:cubicBezTo>
                  <a:pt x="56201" y="33338"/>
                  <a:pt x="41275" y="48619"/>
                  <a:pt x="41275" y="67470"/>
                </a:cubicBezTo>
                <a:cubicBezTo>
                  <a:pt x="41275" y="86321"/>
                  <a:pt x="56201" y="101602"/>
                  <a:pt x="74613" y="101602"/>
                </a:cubicBezTo>
                <a:cubicBezTo>
                  <a:pt x="93025" y="101602"/>
                  <a:pt x="107951" y="86321"/>
                  <a:pt x="107951" y="67470"/>
                </a:cubicBezTo>
                <a:cubicBezTo>
                  <a:pt x="107951" y="48619"/>
                  <a:pt x="93025" y="33338"/>
                  <a:pt x="74613" y="33338"/>
                </a:cubicBezTo>
                <a:close/>
                <a:moveTo>
                  <a:pt x="14816" y="30163"/>
                </a:moveTo>
                <a:lnTo>
                  <a:pt x="11112" y="34132"/>
                </a:lnTo>
                <a:lnTo>
                  <a:pt x="14816" y="38101"/>
                </a:lnTo>
                <a:cubicBezTo>
                  <a:pt x="14821" y="38101"/>
                  <a:pt x="14915" y="38101"/>
                  <a:pt x="16668" y="38101"/>
                </a:cubicBezTo>
                <a:lnTo>
                  <a:pt x="29633" y="38101"/>
                </a:lnTo>
                <a:lnTo>
                  <a:pt x="33337" y="34132"/>
                </a:lnTo>
                <a:lnTo>
                  <a:pt x="29633" y="30163"/>
                </a:lnTo>
                <a:cubicBezTo>
                  <a:pt x="29627" y="30163"/>
                  <a:pt x="29534" y="30163"/>
                  <a:pt x="27781" y="30163"/>
                </a:cubicBezTo>
                <a:close/>
                <a:moveTo>
                  <a:pt x="125412" y="26988"/>
                </a:moveTo>
                <a:cubicBezTo>
                  <a:pt x="121905" y="26988"/>
                  <a:pt x="119062" y="29476"/>
                  <a:pt x="119062" y="32545"/>
                </a:cubicBezTo>
                <a:cubicBezTo>
                  <a:pt x="119062" y="35614"/>
                  <a:pt x="121905" y="38102"/>
                  <a:pt x="125412" y="38102"/>
                </a:cubicBezTo>
                <a:cubicBezTo>
                  <a:pt x="128919" y="38102"/>
                  <a:pt x="131762" y="35614"/>
                  <a:pt x="131762" y="32545"/>
                </a:cubicBezTo>
                <a:cubicBezTo>
                  <a:pt x="131762" y="29476"/>
                  <a:pt x="128919" y="26988"/>
                  <a:pt x="125412" y="26988"/>
                </a:cubicBezTo>
                <a:close/>
                <a:moveTo>
                  <a:pt x="60325" y="7938"/>
                </a:moveTo>
                <a:cubicBezTo>
                  <a:pt x="60333" y="11113"/>
                  <a:pt x="60803" y="11113"/>
                  <a:pt x="90487" y="11113"/>
                </a:cubicBezTo>
                <a:cubicBezTo>
                  <a:pt x="90487" y="7938"/>
                  <a:pt x="90487" y="7938"/>
                  <a:pt x="60325" y="7938"/>
                </a:cubicBezTo>
                <a:close/>
                <a:moveTo>
                  <a:pt x="55991" y="0"/>
                </a:moveTo>
                <a:cubicBezTo>
                  <a:pt x="56001" y="0"/>
                  <a:pt x="56594" y="0"/>
                  <a:pt x="93319" y="0"/>
                </a:cubicBezTo>
                <a:cubicBezTo>
                  <a:pt x="97052" y="0"/>
                  <a:pt x="100785" y="0"/>
                  <a:pt x="100785" y="7514"/>
                </a:cubicBezTo>
                <a:cubicBezTo>
                  <a:pt x="100785" y="7522"/>
                  <a:pt x="100785" y="7619"/>
                  <a:pt x="100785" y="8923"/>
                </a:cubicBezTo>
                <a:lnTo>
                  <a:pt x="100785" y="18785"/>
                </a:lnTo>
                <a:cubicBezTo>
                  <a:pt x="100799" y="18785"/>
                  <a:pt x="101427" y="18785"/>
                  <a:pt x="130647" y="18785"/>
                </a:cubicBezTo>
                <a:cubicBezTo>
                  <a:pt x="134379" y="18785"/>
                  <a:pt x="138112" y="22542"/>
                  <a:pt x="138112" y="26300"/>
                </a:cubicBezTo>
                <a:cubicBezTo>
                  <a:pt x="138112" y="26316"/>
                  <a:pt x="138112" y="27451"/>
                  <a:pt x="138112" y="105199"/>
                </a:cubicBezTo>
                <a:cubicBezTo>
                  <a:pt x="138112" y="108956"/>
                  <a:pt x="134379" y="112713"/>
                  <a:pt x="130647" y="112713"/>
                </a:cubicBezTo>
                <a:cubicBezTo>
                  <a:pt x="130632" y="112713"/>
                  <a:pt x="129300" y="112713"/>
                  <a:pt x="7465" y="112713"/>
                </a:cubicBezTo>
                <a:cubicBezTo>
                  <a:pt x="3733" y="112713"/>
                  <a:pt x="0" y="108956"/>
                  <a:pt x="0" y="105199"/>
                </a:cubicBezTo>
                <a:cubicBezTo>
                  <a:pt x="0" y="105182"/>
                  <a:pt x="0" y="104041"/>
                  <a:pt x="0" y="26300"/>
                </a:cubicBezTo>
                <a:cubicBezTo>
                  <a:pt x="0" y="22542"/>
                  <a:pt x="3733" y="18785"/>
                  <a:pt x="7465" y="18785"/>
                </a:cubicBezTo>
                <a:cubicBezTo>
                  <a:pt x="7471" y="18785"/>
                  <a:pt x="7535" y="18785"/>
                  <a:pt x="8399" y="18785"/>
                </a:cubicBezTo>
                <a:lnTo>
                  <a:pt x="14931" y="18785"/>
                </a:lnTo>
                <a:cubicBezTo>
                  <a:pt x="14931" y="15028"/>
                  <a:pt x="14931" y="11271"/>
                  <a:pt x="18664" y="11271"/>
                </a:cubicBezTo>
                <a:cubicBezTo>
                  <a:pt x="18671" y="11271"/>
                  <a:pt x="18793" y="11271"/>
                  <a:pt x="20997" y="11271"/>
                </a:cubicBezTo>
                <a:lnTo>
                  <a:pt x="37327" y="11271"/>
                </a:lnTo>
                <a:lnTo>
                  <a:pt x="41060" y="18785"/>
                </a:lnTo>
                <a:cubicBezTo>
                  <a:pt x="41065" y="18785"/>
                  <a:pt x="41129" y="18785"/>
                  <a:pt x="41993" y="18785"/>
                </a:cubicBezTo>
                <a:lnTo>
                  <a:pt x="48526" y="18785"/>
                </a:lnTo>
                <a:cubicBezTo>
                  <a:pt x="48526" y="18778"/>
                  <a:pt x="48526" y="18681"/>
                  <a:pt x="48526" y="17376"/>
                </a:cubicBezTo>
                <a:lnTo>
                  <a:pt x="48526" y="7514"/>
                </a:lnTo>
                <a:cubicBezTo>
                  <a:pt x="48526" y="0"/>
                  <a:pt x="52259" y="0"/>
                  <a:pt x="5599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Freeform 53"/>
          <p:cNvSpPr>
            <a:spLocks/>
          </p:cNvSpPr>
          <p:nvPr/>
        </p:nvSpPr>
        <p:spPr bwMode="auto">
          <a:xfrm>
            <a:off x="4494773" y="1510522"/>
            <a:ext cx="853144" cy="787224"/>
          </a:xfrm>
          <a:custGeom>
            <a:avLst/>
            <a:gdLst>
              <a:gd name="connsiteX0" fmla="*/ 213409 w 364216"/>
              <a:gd name="connsiteY0" fmla="*/ 0 h 334203"/>
              <a:gd name="connsiteX1" fmla="*/ 364216 w 364216"/>
              <a:gd name="connsiteY1" fmla="*/ 152857 h 334203"/>
              <a:gd name="connsiteX2" fmla="*/ 115179 w 364216"/>
              <a:gd name="connsiteY2" fmla="*/ 334203 h 334203"/>
              <a:gd name="connsiteX3" fmla="*/ 0 w 364216"/>
              <a:gd name="connsiteY3" fmla="*/ 219024 h 334203"/>
              <a:gd name="connsiteX4" fmla="*/ 0 w 364216"/>
              <a:gd name="connsiteY4" fmla="*/ 5616 h 334203"/>
              <a:gd name="connsiteX5" fmla="*/ 213409 w 364216"/>
              <a:gd name="connsiteY5" fmla="*/ 0 h 334203"/>
              <a:gd name="connsiteX0" fmla="*/ 213409 w 476557"/>
              <a:gd name="connsiteY0" fmla="*/ 0 h 340480"/>
              <a:gd name="connsiteX1" fmla="*/ 476557 w 476557"/>
              <a:gd name="connsiteY1" fmla="*/ 261794 h 340480"/>
              <a:gd name="connsiteX2" fmla="*/ 115179 w 476557"/>
              <a:gd name="connsiteY2" fmla="*/ 334203 h 340480"/>
              <a:gd name="connsiteX3" fmla="*/ 0 w 476557"/>
              <a:gd name="connsiteY3" fmla="*/ 219024 h 340480"/>
              <a:gd name="connsiteX4" fmla="*/ 0 w 476557"/>
              <a:gd name="connsiteY4" fmla="*/ 5616 h 340480"/>
              <a:gd name="connsiteX5" fmla="*/ 213409 w 476557"/>
              <a:gd name="connsiteY5" fmla="*/ 0 h 340480"/>
              <a:gd name="connsiteX0" fmla="*/ 213409 w 476557"/>
              <a:gd name="connsiteY0" fmla="*/ 0 h 439735"/>
              <a:gd name="connsiteX1" fmla="*/ 476557 w 476557"/>
              <a:gd name="connsiteY1" fmla="*/ 261794 h 439735"/>
              <a:gd name="connsiteX2" fmla="*/ 210499 w 476557"/>
              <a:gd name="connsiteY2" fmla="*/ 439735 h 439735"/>
              <a:gd name="connsiteX3" fmla="*/ 0 w 476557"/>
              <a:gd name="connsiteY3" fmla="*/ 219024 h 439735"/>
              <a:gd name="connsiteX4" fmla="*/ 0 w 476557"/>
              <a:gd name="connsiteY4" fmla="*/ 5616 h 439735"/>
              <a:gd name="connsiteX5" fmla="*/ 213409 w 476557"/>
              <a:gd name="connsiteY5" fmla="*/ 0 h 439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6557" h="439735">
                <a:moveTo>
                  <a:pt x="213409" y="0"/>
                </a:moveTo>
                <a:lnTo>
                  <a:pt x="476557" y="261794"/>
                </a:lnTo>
                <a:cubicBezTo>
                  <a:pt x="462768" y="375414"/>
                  <a:pt x="327348" y="437352"/>
                  <a:pt x="210499" y="439735"/>
                </a:cubicBezTo>
                <a:lnTo>
                  <a:pt x="0" y="219024"/>
                </a:lnTo>
                <a:lnTo>
                  <a:pt x="0" y="5616"/>
                </a:lnTo>
                <a:lnTo>
                  <a:pt x="213409" y="0"/>
                </a:lnTo>
                <a:close/>
              </a:path>
            </a:pathLst>
          </a:custGeom>
          <a:gradFill>
            <a:gsLst>
              <a:gs pos="0">
                <a:schemeClr val="tx2">
                  <a:alpha val="40000"/>
                </a:schemeClr>
              </a:gs>
              <a:gs pos="76000">
                <a:schemeClr val="bg1">
                  <a:alpha val="0"/>
                </a:schemeClr>
              </a:gs>
            </a:gsLst>
            <a:lin ang="3600000" scaled="0"/>
          </a:gra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Freeform 24"/>
          <p:cNvSpPr>
            <a:spLocks/>
          </p:cNvSpPr>
          <p:nvPr/>
        </p:nvSpPr>
        <p:spPr bwMode="auto">
          <a:xfrm>
            <a:off x="4471449" y="1477454"/>
            <a:ext cx="402156" cy="402156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41048" y="35719"/>
                </a:moveTo>
                <a:cubicBezTo>
                  <a:pt x="37314" y="35719"/>
                  <a:pt x="37306" y="39408"/>
                  <a:pt x="37306" y="39423"/>
                </a:cubicBezTo>
                <a:cubicBezTo>
                  <a:pt x="37306" y="39423"/>
                  <a:pt x="37306" y="39423"/>
                  <a:pt x="37306" y="87578"/>
                </a:cubicBezTo>
                <a:lnTo>
                  <a:pt x="41048" y="91282"/>
                </a:lnTo>
                <a:cubicBezTo>
                  <a:pt x="44790" y="91282"/>
                  <a:pt x="44790" y="91282"/>
                  <a:pt x="85952" y="69057"/>
                </a:cubicBezTo>
                <a:lnTo>
                  <a:pt x="89694" y="65353"/>
                </a:lnTo>
                <a:cubicBezTo>
                  <a:pt x="89694" y="61649"/>
                  <a:pt x="89694" y="61649"/>
                  <a:pt x="85952" y="57944"/>
                </a:cubicBezTo>
                <a:cubicBezTo>
                  <a:pt x="85952" y="57944"/>
                  <a:pt x="85952" y="57944"/>
                  <a:pt x="44790" y="35719"/>
                </a:cubicBezTo>
                <a:close/>
                <a:moveTo>
                  <a:pt x="22339" y="11113"/>
                </a:moveTo>
                <a:cubicBezTo>
                  <a:pt x="22349" y="11113"/>
                  <a:pt x="23249" y="11113"/>
                  <a:pt x="108404" y="11113"/>
                </a:cubicBezTo>
                <a:lnTo>
                  <a:pt x="115888" y="22339"/>
                </a:lnTo>
                <a:cubicBezTo>
                  <a:pt x="115888" y="22349"/>
                  <a:pt x="115888" y="23249"/>
                  <a:pt x="115888" y="108404"/>
                </a:cubicBezTo>
                <a:cubicBezTo>
                  <a:pt x="115888" y="112146"/>
                  <a:pt x="112146" y="115888"/>
                  <a:pt x="108404" y="115888"/>
                </a:cubicBezTo>
                <a:cubicBezTo>
                  <a:pt x="108395" y="115888"/>
                  <a:pt x="107494" y="115888"/>
                  <a:pt x="22339" y="115888"/>
                </a:cubicBezTo>
                <a:lnTo>
                  <a:pt x="11113" y="108404"/>
                </a:lnTo>
                <a:cubicBezTo>
                  <a:pt x="11113" y="108395"/>
                  <a:pt x="11113" y="107494"/>
                  <a:pt x="11113" y="22339"/>
                </a:cubicBezTo>
                <a:cubicBezTo>
                  <a:pt x="11113" y="14855"/>
                  <a:pt x="14855" y="11113"/>
                  <a:pt x="22339" y="11113"/>
                </a:cubicBezTo>
                <a:close/>
                <a:moveTo>
                  <a:pt x="13033" y="5556"/>
                </a:moveTo>
                <a:cubicBezTo>
                  <a:pt x="9295" y="5556"/>
                  <a:pt x="5556" y="9294"/>
                  <a:pt x="5556" y="13033"/>
                </a:cubicBezTo>
                <a:cubicBezTo>
                  <a:pt x="5556" y="13048"/>
                  <a:pt x="5556" y="14261"/>
                  <a:pt x="5556" y="110229"/>
                </a:cubicBezTo>
                <a:lnTo>
                  <a:pt x="13033" y="121444"/>
                </a:lnTo>
                <a:cubicBezTo>
                  <a:pt x="13048" y="121444"/>
                  <a:pt x="14257" y="121444"/>
                  <a:pt x="110229" y="121444"/>
                </a:cubicBezTo>
                <a:cubicBezTo>
                  <a:pt x="117706" y="121444"/>
                  <a:pt x="121444" y="117706"/>
                  <a:pt x="121444" y="110229"/>
                </a:cubicBezTo>
                <a:lnTo>
                  <a:pt x="121444" y="13033"/>
                </a:lnTo>
                <a:cubicBezTo>
                  <a:pt x="121444" y="9294"/>
                  <a:pt x="117706" y="5556"/>
                  <a:pt x="110229" y="5556"/>
                </a:cubicBezTo>
                <a:cubicBezTo>
                  <a:pt x="110214" y="5556"/>
                  <a:pt x="109006" y="5556"/>
                  <a:pt x="13033" y="5556"/>
                </a:cubicBezTo>
                <a:close/>
                <a:moveTo>
                  <a:pt x="11206" y="0"/>
                </a:moveTo>
                <a:cubicBezTo>
                  <a:pt x="11216" y="0"/>
                  <a:pt x="12226" y="0"/>
                  <a:pt x="119530" y="0"/>
                </a:cubicBezTo>
                <a:cubicBezTo>
                  <a:pt x="123265" y="0"/>
                  <a:pt x="127000" y="7471"/>
                  <a:pt x="127000" y="11206"/>
                </a:cubicBezTo>
                <a:cubicBezTo>
                  <a:pt x="127000" y="11216"/>
                  <a:pt x="127000" y="12233"/>
                  <a:pt x="127000" y="119530"/>
                </a:cubicBezTo>
                <a:cubicBezTo>
                  <a:pt x="127000" y="123265"/>
                  <a:pt x="123265" y="127000"/>
                  <a:pt x="119530" y="127000"/>
                </a:cubicBezTo>
                <a:cubicBezTo>
                  <a:pt x="119520" y="127000"/>
                  <a:pt x="118511" y="127000"/>
                  <a:pt x="11206" y="127000"/>
                </a:cubicBezTo>
                <a:lnTo>
                  <a:pt x="0" y="119530"/>
                </a:lnTo>
                <a:cubicBezTo>
                  <a:pt x="0" y="119520"/>
                  <a:pt x="0" y="118504"/>
                  <a:pt x="0" y="11206"/>
                </a:cubicBezTo>
                <a:cubicBezTo>
                  <a:pt x="0" y="7471"/>
                  <a:pt x="3736" y="0"/>
                  <a:pt x="1120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2" name="Freeform 56"/>
          <p:cNvSpPr>
            <a:spLocks/>
          </p:cNvSpPr>
          <p:nvPr/>
        </p:nvSpPr>
        <p:spPr bwMode="auto">
          <a:xfrm>
            <a:off x="5233544" y="2621511"/>
            <a:ext cx="761880" cy="715785"/>
          </a:xfrm>
          <a:custGeom>
            <a:avLst/>
            <a:gdLst>
              <a:gd name="connsiteX0" fmla="*/ 199368 w 394371"/>
              <a:gd name="connsiteY0" fmla="*/ 0 h 331744"/>
              <a:gd name="connsiteX1" fmla="*/ 394371 w 394371"/>
              <a:gd name="connsiteY1" fmla="*/ 177981 h 331744"/>
              <a:gd name="connsiteX2" fmla="*/ 158025 w 394371"/>
              <a:gd name="connsiteY2" fmla="*/ 331744 h 331744"/>
              <a:gd name="connsiteX3" fmla="*/ 0 w 394371"/>
              <a:gd name="connsiteY3" fmla="*/ 171288 h 331744"/>
              <a:gd name="connsiteX4" fmla="*/ 39312 w 394371"/>
              <a:gd name="connsiteY4" fmla="*/ 146016 h 331744"/>
              <a:gd name="connsiteX5" fmla="*/ 47736 w 394371"/>
              <a:gd name="connsiteY5" fmla="*/ 5616 h 331744"/>
              <a:gd name="connsiteX6" fmla="*/ 199368 w 394371"/>
              <a:gd name="connsiteY6" fmla="*/ 0 h 331744"/>
              <a:gd name="connsiteX0" fmla="*/ 199368 w 425577"/>
              <a:gd name="connsiteY0" fmla="*/ 0 h 331744"/>
              <a:gd name="connsiteX1" fmla="*/ 425577 w 425577"/>
              <a:gd name="connsiteY1" fmla="*/ 212024 h 331744"/>
              <a:gd name="connsiteX2" fmla="*/ 158025 w 425577"/>
              <a:gd name="connsiteY2" fmla="*/ 331744 h 331744"/>
              <a:gd name="connsiteX3" fmla="*/ 0 w 425577"/>
              <a:gd name="connsiteY3" fmla="*/ 171288 h 331744"/>
              <a:gd name="connsiteX4" fmla="*/ 39312 w 425577"/>
              <a:gd name="connsiteY4" fmla="*/ 146016 h 331744"/>
              <a:gd name="connsiteX5" fmla="*/ 47736 w 425577"/>
              <a:gd name="connsiteY5" fmla="*/ 5616 h 331744"/>
              <a:gd name="connsiteX6" fmla="*/ 199368 w 425577"/>
              <a:gd name="connsiteY6" fmla="*/ 0 h 331744"/>
              <a:gd name="connsiteX0" fmla="*/ 199368 w 425577"/>
              <a:gd name="connsiteY0" fmla="*/ 0 h 399829"/>
              <a:gd name="connsiteX1" fmla="*/ 425577 w 425577"/>
              <a:gd name="connsiteY1" fmla="*/ 212024 h 399829"/>
              <a:gd name="connsiteX2" fmla="*/ 220436 w 425577"/>
              <a:gd name="connsiteY2" fmla="*/ 399829 h 399829"/>
              <a:gd name="connsiteX3" fmla="*/ 0 w 425577"/>
              <a:gd name="connsiteY3" fmla="*/ 171288 h 399829"/>
              <a:gd name="connsiteX4" fmla="*/ 39312 w 425577"/>
              <a:gd name="connsiteY4" fmla="*/ 146016 h 399829"/>
              <a:gd name="connsiteX5" fmla="*/ 47736 w 425577"/>
              <a:gd name="connsiteY5" fmla="*/ 5616 h 399829"/>
              <a:gd name="connsiteX6" fmla="*/ 199368 w 425577"/>
              <a:gd name="connsiteY6" fmla="*/ 0 h 399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5577" h="399829">
                <a:moveTo>
                  <a:pt x="199368" y="0"/>
                </a:moveTo>
                <a:cubicBezTo>
                  <a:pt x="245456" y="46088"/>
                  <a:pt x="379489" y="165936"/>
                  <a:pt x="425577" y="212024"/>
                </a:cubicBezTo>
                <a:cubicBezTo>
                  <a:pt x="410461" y="307297"/>
                  <a:pt x="313283" y="377901"/>
                  <a:pt x="220436" y="399829"/>
                </a:cubicBezTo>
                <a:lnTo>
                  <a:pt x="0" y="171288"/>
                </a:lnTo>
                <a:lnTo>
                  <a:pt x="39312" y="146016"/>
                </a:lnTo>
                <a:lnTo>
                  <a:pt x="47736" y="5616"/>
                </a:lnTo>
                <a:lnTo>
                  <a:pt x="199368" y="0"/>
                </a:lnTo>
                <a:close/>
              </a:path>
            </a:pathLst>
          </a:custGeom>
          <a:gradFill>
            <a:gsLst>
              <a:gs pos="0">
                <a:schemeClr val="tx2">
                  <a:alpha val="40000"/>
                </a:schemeClr>
              </a:gs>
              <a:gs pos="76000">
                <a:schemeClr val="bg1">
                  <a:alpha val="0"/>
                </a:schemeClr>
              </a:gs>
            </a:gsLst>
            <a:lin ang="3600000" scaled="0"/>
          </a:gra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3" name="Freeform 46"/>
          <p:cNvSpPr>
            <a:spLocks/>
          </p:cNvSpPr>
          <p:nvPr/>
        </p:nvSpPr>
        <p:spPr bwMode="auto">
          <a:xfrm>
            <a:off x="5222486" y="2624526"/>
            <a:ext cx="366964" cy="346863"/>
          </a:xfrm>
          <a:custGeom>
            <a:avLst/>
            <a:gdLst/>
            <a:ahLst/>
            <a:cxnLst/>
            <a:rect l="l" t="t" r="r" b="b"/>
            <a:pathLst>
              <a:path w="115887" h="109538">
                <a:moveTo>
                  <a:pt x="33337" y="26988"/>
                </a:moveTo>
                <a:cubicBezTo>
                  <a:pt x="33337" y="26988"/>
                  <a:pt x="33337" y="26988"/>
                  <a:pt x="33337" y="27980"/>
                </a:cubicBezTo>
                <a:lnTo>
                  <a:pt x="33337" y="34926"/>
                </a:lnTo>
                <a:lnTo>
                  <a:pt x="112712" y="34926"/>
                </a:lnTo>
                <a:cubicBezTo>
                  <a:pt x="112712" y="34926"/>
                  <a:pt x="112712" y="34926"/>
                  <a:pt x="112712" y="33934"/>
                </a:cubicBezTo>
                <a:lnTo>
                  <a:pt x="112712" y="26988"/>
                </a:lnTo>
                <a:cubicBezTo>
                  <a:pt x="108932" y="26988"/>
                  <a:pt x="108932" y="26988"/>
                  <a:pt x="33337" y="26988"/>
                </a:cubicBezTo>
                <a:close/>
                <a:moveTo>
                  <a:pt x="33645" y="0"/>
                </a:moveTo>
                <a:cubicBezTo>
                  <a:pt x="33645" y="0"/>
                  <a:pt x="33645" y="0"/>
                  <a:pt x="108411" y="0"/>
                </a:cubicBezTo>
                <a:cubicBezTo>
                  <a:pt x="112149" y="0"/>
                  <a:pt x="115887" y="3777"/>
                  <a:pt x="115887" y="7554"/>
                </a:cubicBezTo>
                <a:cubicBezTo>
                  <a:pt x="115887" y="7554"/>
                  <a:pt x="115887" y="7554"/>
                  <a:pt x="115887" y="8499"/>
                </a:cubicBezTo>
                <a:lnTo>
                  <a:pt x="115887" y="15109"/>
                </a:lnTo>
                <a:cubicBezTo>
                  <a:pt x="115887" y="18886"/>
                  <a:pt x="115887" y="18886"/>
                  <a:pt x="115887" y="98207"/>
                </a:cubicBezTo>
                <a:cubicBezTo>
                  <a:pt x="115887" y="101984"/>
                  <a:pt x="112149" y="109538"/>
                  <a:pt x="100934" y="109538"/>
                </a:cubicBezTo>
                <a:cubicBezTo>
                  <a:pt x="93457" y="109538"/>
                  <a:pt x="85981" y="101984"/>
                  <a:pt x="85981" y="98207"/>
                </a:cubicBezTo>
                <a:cubicBezTo>
                  <a:pt x="85981" y="90652"/>
                  <a:pt x="93457" y="83098"/>
                  <a:pt x="100934" y="83098"/>
                </a:cubicBezTo>
                <a:cubicBezTo>
                  <a:pt x="104672" y="83098"/>
                  <a:pt x="108411" y="86875"/>
                  <a:pt x="112149" y="86875"/>
                </a:cubicBezTo>
                <a:cubicBezTo>
                  <a:pt x="112149" y="86875"/>
                  <a:pt x="112149" y="86875"/>
                  <a:pt x="112149" y="37772"/>
                </a:cubicBezTo>
                <a:cubicBezTo>
                  <a:pt x="112149" y="37772"/>
                  <a:pt x="112149" y="37772"/>
                  <a:pt x="33645" y="37772"/>
                </a:cubicBezTo>
                <a:cubicBezTo>
                  <a:pt x="33645" y="37772"/>
                  <a:pt x="33645" y="37772"/>
                  <a:pt x="33645" y="98207"/>
                </a:cubicBezTo>
                <a:cubicBezTo>
                  <a:pt x="33645" y="101984"/>
                  <a:pt x="26168" y="109538"/>
                  <a:pt x="14953" y="109538"/>
                </a:cubicBezTo>
                <a:cubicBezTo>
                  <a:pt x="7477" y="109538"/>
                  <a:pt x="0" y="101984"/>
                  <a:pt x="0" y="98207"/>
                </a:cubicBezTo>
                <a:cubicBezTo>
                  <a:pt x="0" y="90652"/>
                  <a:pt x="7477" y="83098"/>
                  <a:pt x="14953" y="83098"/>
                </a:cubicBezTo>
                <a:cubicBezTo>
                  <a:pt x="18692" y="83098"/>
                  <a:pt x="22430" y="86875"/>
                  <a:pt x="26168" y="86875"/>
                </a:cubicBezTo>
                <a:cubicBezTo>
                  <a:pt x="26168" y="86875"/>
                  <a:pt x="26168" y="86875"/>
                  <a:pt x="26168" y="18886"/>
                </a:cubicBezTo>
                <a:cubicBezTo>
                  <a:pt x="26168" y="15109"/>
                  <a:pt x="26168" y="15109"/>
                  <a:pt x="26168" y="14165"/>
                </a:cubicBezTo>
                <a:lnTo>
                  <a:pt x="26168" y="7554"/>
                </a:lnTo>
                <a:cubicBezTo>
                  <a:pt x="26168" y="3777"/>
                  <a:pt x="29906" y="0"/>
                  <a:pt x="3364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Freeform 54"/>
          <p:cNvSpPr>
            <a:spLocks/>
          </p:cNvSpPr>
          <p:nvPr/>
        </p:nvSpPr>
        <p:spPr bwMode="auto">
          <a:xfrm>
            <a:off x="3346218" y="2329440"/>
            <a:ext cx="853986" cy="760825"/>
          </a:xfrm>
          <a:custGeom>
            <a:avLst/>
            <a:gdLst>
              <a:gd name="connsiteX0" fmla="*/ 19656 w 357878"/>
              <a:gd name="connsiteY0" fmla="*/ 0 h 424988"/>
              <a:gd name="connsiteX1" fmla="*/ 171289 w 357878"/>
              <a:gd name="connsiteY1" fmla="*/ 0 h 424988"/>
              <a:gd name="connsiteX2" fmla="*/ 233065 w 357878"/>
              <a:gd name="connsiteY2" fmla="*/ 61776 h 424988"/>
              <a:gd name="connsiteX3" fmla="*/ 272377 w 357878"/>
              <a:gd name="connsiteY3" fmla="*/ 67392 h 424988"/>
              <a:gd name="connsiteX4" fmla="*/ 357878 w 357878"/>
              <a:gd name="connsiteY4" fmla="*/ 153740 h 424988"/>
              <a:gd name="connsiteX5" fmla="*/ 278797 w 357878"/>
              <a:gd name="connsiteY5" fmla="*/ 424988 h 424988"/>
              <a:gd name="connsiteX6" fmla="*/ 0 w 357878"/>
              <a:gd name="connsiteY6" fmla="*/ 146016 h 424988"/>
              <a:gd name="connsiteX7" fmla="*/ 19656 w 357878"/>
              <a:gd name="connsiteY7" fmla="*/ 0 h 424988"/>
              <a:gd name="connsiteX0" fmla="*/ 19656 w 477027"/>
              <a:gd name="connsiteY0" fmla="*/ 0 h 424988"/>
              <a:gd name="connsiteX1" fmla="*/ 171289 w 477027"/>
              <a:gd name="connsiteY1" fmla="*/ 0 h 424988"/>
              <a:gd name="connsiteX2" fmla="*/ 233065 w 477027"/>
              <a:gd name="connsiteY2" fmla="*/ 61776 h 424988"/>
              <a:gd name="connsiteX3" fmla="*/ 272377 w 477027"/>
              <a:gd name="connsiteY3" fmla="*/ 67392 h 424988"/>
              <a:gd name="connsiteX4" fmla="*/ 477027 w 477027"/>
              <a:gd name="connsiteY4" fmla="*/ 270052 h 424988"/>
              <a:gd name="connsiteX5" fmla="*/ 278797 w 477027"/>
              <a:gd name="connsiteY5" fmla="*/ 424988 h 424988"/>
              <a:gd name="connsiteX6" fmla="*/ 0 w 477027"/>
              <a:gd name="connsiteY6" fmla="*/ 146016 h 424988"/>
              <a:gd name="connsiteX7" fmla="*/ 19656 w 477027"/>
              <a:gd name="connsiteY7" fmla="*/ 0 h 424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7027" h="424988">
                <a:moveTo>
                  <a:pt x="19656" y="0"/>
                </a:moveTo>
                <a:lnTo>
                  <a:pt x="171289" y="0"/>
                </a:lnTo>
                <a:lnTo>
                  <a:pt x="233065" y="61776"/>
                </a:lnTo>
                <a:lnTo>
                  <a:pt x="272377" y="67392"/>
                </a:lnTo>
                <a:lnTo>
                  <a:pt x="477027" y="270052"/>
                </a:lnTo>
                <a:cubicBezTo>
                  <a:pt x="455444" y="355400"/>
                  <a:pt x="364804" y="405009"/>
                  <a:pt x="278797" y="424988"/>
                </a:cubicBezTo>
                <a:lnTo>
                  <a:pt x="0" y="146016"/>
                </a:lnTo>
                <a:lnTo>
                  <a:pt x="19656" y="0"/>
                </a:lnTo>
                <a:close/>
              </a:path>
            </a:pathLst>
          </a:custGeom>
          <a:gradFill>
            <a:gsLst>
              <a:gs pos="0">
                <a:schemeClr val="tx2">
                  <a:alpha val="40000"/>
                </a:schemeClr>
              </a:gs>
              <a:gs pos="76000">
                <a:schemeClr val="bg1">
                  <a:alpha val="0"/>
                </a:schemeClr>
              </a:gs>
            </a:gsLst>
            <a:lin ang="3600000" scaled="0"/>
          </a:gra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6" name="Freeform 32"/>
          <p:cNvSpPr>
            <a:spLocks/>
          </p:cNvSpPr>
          <p:nvPr/>
        </p:nvSpPr>
        <p:spPr bwMode="auto">
          <a:xfrm>
            <a:off x="3343605" y="2311737"/>
            <a:ext cx="507722" cy="402156"/>
          </a:xfrm>
          <a:custGeom>
            <a:avLst/>
            <a:gdLst/>
            <a:ahLst/>
            <a:cxnLst/>
            <a:rect l="l" t="t" r="r" b="b"/>
            <a:pathLst>
              <a:path w="160337" h="127000">
                <a:moveTo>
                  <a:pt x="134937" y="66675"/>
                </a:moveTo>
                <a:lnTo>
                  <a:pt x="131762" y="73025"/>
                </a:lnTo>
                <a:lnTo>
                  <a:pt x="134937" y="79375"/>
                </a:lnTo>
                <a:lnTo>
                  <a:pt x="138112" y="73025"/>
                </a:lnTo>
                <a:close/>
                <a:moveTo>
                  <a:pt x="110331" y="66675"/>
                </a:moveTo>
                <a:cubicBezTo>
                  <a:pt x="107263" y="66675"/>
                  <a:pt x="104775" y="69518"/>
                  <a:pt x="104775" y="73025"/>
                </a:cubicBezTo>
                <a:cubicBezTo>
                  <a:pt x="104775" y="76532"/>
                  <a:pt x="107263" y="79375"/>
                  <a:pt x="110331" y="79375"/>
                </a:cubicBezTo>
                <a:cubicBezTo>
                  <a:pt x="113399" y="79375"/>
                  <a:pt x="115887" y="76532"/>
                  <a:pt x="115887" y="73025"/>
                </a:cubicBezTo>
                <a:cubicBezTo>
                  <a:pt x="115887" y="69518"/>
                  <a:pt x="113399" y="66675"/>
                  <a:pt x="110331" y="66675"/>
                </a:cubicBezTo>
                <a:close/>
                <a:moveTo>
                  <a:pt x="104775" y="38100"/>
                </a:moveTo>
                <a:cubicBezTo>
                  <a:pt x="104789" y="38100"/>
                  <a:pt x="105551" y="38100"/>
                  <a:pt x="145521" y="38100"/>
                </a:cubicBezTo>
                <a:cubicBezTo>
                  <a:pt x="152929" y="38100"/>
                  <a:pt x="156633" y="41804"/>
                  <a:pt x="156633" y="49213"/>
                </a:cubicBezTo>
                <a:cubicBezTo>
                  <a:pt x="156633" y="49231"/>
                  <a:pt x="156633" y="50127"/>
                  <a:pt x="156633" y="93663"/>
                </a:cubicBezTo>
                <a:lnTo>
                  <a:pt x="160337" y="127000"/>
                </a:lnTo>
                <a:cubicBezTo>
                  <a:pt x="160328" y="126989"/>
                  <a:pt x="159923" y="126503"/>
                  <a:pt x="141816" y="104775"/>
                </a:cubicBezTo>
                <a:cubicBezTo>
                  <a:pt x="141800" y="104775"/>
                  <a:pt x="140748" y="104775"/>
                  <a:pt x="71438" y="104775"/>
                </a:cubicBezTo>
                <a:cubicBezTo>
                  <a:pt x="64029" y="104775"/>
                  <a:pt x="60325" y="101071"/>
                  <a:pt x="60325" y="93663"/>
                </a:cubicBezTo>
                <a:cubicBezTo>
                  <a:pt x="60325" y="93655"/>
                  <a:pt x="60325" y="93530"/>
                  <a:pt x="60325" y="91348"/>
                </a:cubicBezTo>
                <a:lnTo>
                  <a:pt x="60325" y="75142"/>
                </a:lnTo>
                <a:cubicBezTo>
                  <a:pt x="60333" y="75142"/>
                  <a:pt x="60457" y="75142"/>
                  <a:pt x="62640" y="75142"/>
                </a:cubicBezTo>
                <a:lnTo>
                  <a:pt x="78846" y="75142"/>
                </a:lnTo>
                <a:lnTo>
                  <a:pt x="82550" y="78846"/>
                </a:lnTo>
                <a:cubicBezTo>
                  <a:pt x="86254" y="78846"/>
                  <a:pt x="89958" y="78846"/>
                  <a:pt x="89958" y="75142"/>
                </a:cubicBezTo>
                <a:cubicBezTo>
                  <a:pt x="101071" y="75142"/>
                  <a:pt x="104775" y="67733"/>
                  <a:pt x="104775" y="64029"/>
                </a:cubicBezTo>
                <a:cubicBezTo>
                  <a:pt x="104775" y="64016"/>
                  <a:pt x="104775" y="63447"/>
                  <a:pt x="104775" y="38100"/>
                </a:cubicBezTo>
                <a:close/>
                <a:moveTo>
                  <a:pt x="78581" y="30163"/>
                </a:moveTo>
                <a:cubicBezTo>
                  <a:pt x="74635" y="30163"/>
                  <a:pt x="71437" y="32651"/>
                  <a:pt x="71437" y="35720"/>
                </a:cubicBezTo>
                <a:cubicBezTo>
                  <a:pt x="71437" y="38789"/>
                  <a:pt x="74635" y="41277"/>
                  <a:pt x="78581" y="41277"/>
                </a:cubicBezTo>
                <a:cubicBezTo>
                  <a:pt x="82527" y="41277"/>
                  <a:pt x="85725" y="38789"/>
                  <a:pt x="85725" y="35720"/>
                </a:cubicBezTo>
                <a:cubicBezTo>
                  <a:pt x="85725" y="32651"/>
                  <a:pt x="82527" y="30163"/>
                  <a:pt x="78581" y="30163"/>
                </a:cubicBezTo>
                <a:close/>
                <a:moveTo>
                  <a:pt x="52388" y="30163"/>
                </a:moveTo>
                <a:cubicBezTo>
                  <a:pt x="48004" y="30163"/>
                  <a:pt x="44450" y="32651"/>
                  <a:pt x="44450" y="35720"/>
                </a:cubicBezTo>
                <a:cubicBezTo>
                  <a:pt x="44450" y="38789"/>
                  <a:pt x="48004" y="41277"/>
                  <a:pt x="52388" y="41277"/>
                </a:cubicBezTo>
                <a:cubicBezTo>
                  <a:pt x="56772" y="41277"/>
                  <a:pt x="60326" y="38789"/>
                  <a:pt x="60326" y="35720"/>
                </a:cubicBezTo>
                <a:cubicBezTo>
                  <a:pt x="60326" y="32651"/>
                  <a:pt x="56772" y="30163"/>
                  <a:pt x="52388" y="30163"/>
                </a:cubicBezTo>
                <a:close/>
                <a:moveTo>
                  <a:pt x="26194" y="30163"/>
                </a:moveTo>
                <a:cubicBezTo>
                  <a:pt x="22248" y="30163"/>
                  <a:pt x="19050" y="32651"/>
                  <a:pt x="19050" y="35720"/>
                </a:cubicBezTo>
                <a:cubicBezTo>
                  <a:pt x="19050" y="38789"/>
                  <a:pt x="22248" y="41277"/>
                  <a:pt x="26194" y="41277"/>
                </a:cubicBezTo>
                <a:cubicBezTo>
                  <a:pt x="30140" y="41277"/>
                  <a:pt x="33338" y="38789"/>
                  <a:pt x="33338" y="35720"/>
                </a:cubicBezTo>
                <a:cubicBezTo>
                  <a:pt x="33338" y="32651"/>
                  <a:pt x="30140" y="30163"/>
                  <a:pt x="26194" y="30163"/>
                </a:cubicBezTo>
                <a:close/>
                <a:moveTo>
                  <a:pt x="15052" y="0"/>
                </a:moveTo>
                <a:cubicBezTo>
                  <a:pt x="15066" y="0"/>
                  <a:pt x="16092" y="0"/>
                  <a:pt x="90311" y="0"/>
                </a:cubicBezTo>
                <a:cubicBezTo>
                  <a:pt x="97837" y="0"/>
                  <a:pt x="101600" y="7454"/>
                  <a:pt x="101600" y="11181"/>
                </a:cubicBezTo>
                <a:cubicBezTo>
                  <a:pt x="101600" y="11192"/>
                  <a:pt x="101600" y="11871"/>
                  <a:pt x="101600" y="55908"/>
                </a:cubicBezTo>
                <a:cubicBezTo>
                  <a:pt x="101600" y="63362"/>
                  <a:pt x="97837" y="67089"/>
                  <a:pt x="90311" y="67089"/>
                </a:cubicBezTo>
                <a:cubicBezTo>
                  <a:pt x="90298" y="67089"/>
                  <a:pt x="89329" y="67089"/>
                  <a:pt x="18815" y="67089"/>
                </a:cubicBezTo>
                <a:cubicBezTo>
                  <a:pt x="18811" y="67093"/>
                  <a:pt x="18720" y="67183"/>
                  <a:pt x="16463" y="69419"/>
                </a:cubicBezTo>
                <a:lnTo>
                  <a:pt x="0" y="85725"/>
                </a:lnTo>
                <a:cubicBezTo>
                  <a:pt x="2" y="85714"/>
                  <a:pt x="77" y="85193"/>
                  <a:pt x="3763" y="59635"/>
                </a:cubicBezTo>
                <a:cubicBezTo>
                  <a:pt x="3763" y="55908"/>
                  <a:pt x="3763" y="55908"/>
                  <a:pt x="3763" y="11181"/>
                </a:cubicBezTo>
                <a:cubicBezTo>
                  <a:pt x="3763" y="7454"/>
                  <a:pt x="7526" y="0"/>
                  <a:pt x="150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582175" y="829654"/>
            <a:ext cx="443197" cy="443197"/>
            <a:chOff x="2953948" y="4622865"/>
            <a:chExt cx="443312" cy="443312"/>
          </a:xfrm>
        </p:grpSpPr>
        <p:grpSp>
          <p:nvGrpSpPr>
            <p:cNvPr id="38" name="组合 37"/>
            <p:cNvGrpSpPr/>
            <p:nvPr/>
          </p:nvGrpSpPr>
          <p:grpSpPr>
            <a:xfrm>
              <a:off x="2953948" y="4622865"/>
              <a:ext cx="443312" cy="443312"/>
              <a:chOff x="2253328" y="3671870"/>
              <a:chExt cx="556067" cy="556067"/>
            </a:xfrm>
          </p:grpSpPr>
          <p:grpSp>
            <p:nvGrpSpPr>
              <p:cNvPr id="42" name="Group 2587_1"/>
              <p:cNvGrpSpPr/>
              <p:nvPr/>
            </p:nvGrpSpPr>
            <p:grpSpPr>
              <a:xfrm>
                <a:off x="2253328" y="3671870"/>
                <a:ext cx="556067" cy="556067"/>
                <a:chOff x="1046283" y="3360198"/>
                <a:chExt cx="828000" cy="828000"/>
              </a:xfrm>
              <a:effectLst>
                <a:outerShdw blurRad="292100" dist="203200" dir="2700000" sx="85000" sy="85000" algn="tl" rotWithShape="0">
                  <a:prstClr val="black">
                    <a:alpha val="30000"/>
                  </a:prstClr>
                </a:outerShdw>
              </a:effectLst>
            </p:grpSpPr>
            <p:sp>
              <p:nvSpPr>
                <p:cNvPr id="49" name="Oval 1556"/>
                <p:cNvSpPr>
                  <a:spLocks noChangeArrowheads="1"/>
                </p:cNvSpPr>
                <p:nvPr/>
              </p:nvSpPr>
              <p:spPr bwMode="auto">
                <a:xfrm>
                  <a:off x="1046283" y="3360198"/>
                  <a:ext cx="828000" cy="82800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F6F6F0">
                        <a:lumMod val="85000"/>
                      </a:srgbClr>
                    </a:gs>
                    <a:gs pos="100000">
                      <a:srgbClr val="F6F6F0">
                        <a:lumMod val="40000"/>
                        <a:lumOff val="60000"/>
                      </a:srgb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16" tIns="45708" rIns="91416" bIns="4570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50" name="Oval 1556_1"/>
                <p:cNvSpPr>
                  <a:spLocks noChangeArrowheads="1"/>
                </p:cNvSpPr>
                <p:nvPr/>
              </p:nvSpPr>
              <p:spPr bwMode="auto">
                <a:xfrm>
                  <a:off x="1064283" y="3378198"/>
                  <a:ext cx="792000" cy="79200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F6F6F0">
                        <a:lumMod val="95000"/>
                      </a:srgbClr>
                    </a:gs>
                    <a:gs pos="100000">
                      <a:srgbClr val="F6F6F0">
                        <a:lumMod val="40000"/>
                        <a:lumOff val="60000"/>
                      </a:srgbClr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txBody>
                <a:bodyPr vert="horz" wrap="square" lIns="91416" tIns="45708" rIns="91416" bIns="4570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3" name="组合 42"/>
              <p:cNvGrpSpPr/>
              <p:nvPr/>
            </p:nvGrpSpPr>
            <p:grpSpPr>
              <a:xfrm>
                <a:off x="2366086" y="3784627"/>
                <a:ext cx="330552" cy="330552"/>
                <a:chOff x="2366083" y="3784622"/>
                <a:chExt cx="330552" cy="330552"/>
              </a:xfrm>
              <a:effectLst>
                <a:outerShdw blurRad="152400" dist="152400" dir="2700000" sx="90000" sy="90000" algn="tl" rotWithShape="0">
                  <a:prstClr val="black">
                    <a:alpha val="30000"/>
                  </a:prstClr>
                </a:outerShdw>
              </a:effectLst>
            </p:grpSpPr>
            <p:sp>
              <p:nvSpPr>
                <p:cNvPr id="47" name="Oval 1556"/>
                <p:cNvSpPr>
                  <a:spLocks noChangeArrowheads="1"/>
                </p:cNvSpPr>
                <p:nvPr/>
              </p:nvSpPr>
              <p:spPr bwMode="auto">
                <a:xfrm>
                  <a:off x="2366083" y="3784622"/>
                  <a:ext cx="330552" cy="33055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F6F6F0">
                        <a:lumMod val="85000"/>
                      </a:srgbClr>
                    </a:gs>
                    <a:gs pos="100000">
                      <a:srgbClr val="F6F6F0">
                        <a:lumMod val="40000"/>
                        <a:lumOff val="60000"/>
                      </a:srgb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16" tIns="45708" rIns="91416" bIns="4570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8" name="Oval 1556_1"/>
                <p:cNvSpPr>
                  <a:spLocks noChangeArrowheads="1"/>
                </p:cNvSpPr>
                <p:nvPr/>
              </p:nvSpPr>
              <p:spPr bwMode="auto">
                <a:xfrm>
                  <a:off x="2378359" y="3796898"/>
                  <a:ext cx="306000" cy="30600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F6F6F0">
                        <a:lumMod val="90000"/>
                      </a:srgbClr>
                    </a:gs>
                    <a:gs pos="100000">
                      <a:srgbClr val="F6F6F0">
                        <a:lumMod val="40000"/>
                        <a:lumOff val="60000"/>
                      </a:srgbClr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txBody>
                <a:bodyPr vert="horz" wrap="square" lIns="91416" tIns="45708" rIns="91416" bIns="4570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4" name="组合 43"/>
              <p:cNvGrpSpPr/>
              <p:nvPr/>
            </p:nvGrpSpPr>
            <p:grpSpPr>
              <a:xfrm>
                <a:off x="2400487" y="3819028"/>
                <a:ext cx="261745" cy="261745"/>
                <a:chOff x="1691680" y="3890524"/>
                <a:chExt cx="330552" cy="330552"/>
              </a:xfrm>
            </p:grpSpPr>
            <p:sp>
              <p:nvSpPr>
                <p:cNvPr id="45" name="Oval 1556"/>
                <p:cNvSpPr>
                  <a:spLocks noChangeArrowheads="1"/>
                </p:cNvSpPr>
                <p:nvPr/>
              </p:nvSpPr>
              <p:spPr bwMode="auto">
                <a:xfrm>
                  <a:off x="1691680" y="3890524"/>
                  <a:ext cx="330552" cy="33055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3"/>
                    </a:gs>
                    <a:gs pos="100000">
                      <a:schemeClr val="accent3">
                        <a:lumMod val="90000"/>
                      </a:schemeClr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txBody>
                <a:bodyPr vert="horz" wrap="square" lIns="91416" tIns="45708" rIns="91416" bIns="4570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6" name="Oval 1556_1"/>
                <p:cNvSpPr>
                  <a:spLocks noChangeArrowheads="1"/>
                </p:cNvSpPr>
                <p:nvPr/>
              </p:nvSpPr>
              <p:spPr bwMode="auto">
                <a:xfrm>
                  <a:off x="1703956" y="3902800"/>
                  <a:ext cx="306000" cy="30600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3">
                        <a:lumMod val="90000"/>
                      </a:schemeClr>
                    </a:gs>
                    <a:gs pos="100000">
                      <a:schemeClr val="accent3"/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txBody>
                <a:bodyPr vert="horz" wrap="square" lIns="91416" tIns="45708" rIns="91416" bIns="4570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39" name="组合 38"/>
            <p:cNvGrpSpPr/>
            <p:nvPr/>
          </p:nvGrpSpPr>
          <p:grpSpPr>
            <a:xfrm>
              <a:off x="3137343" y="4789727"/>
              <a:ext cx="159369" cy="187333"/>
              <a:chOff x="2989570" y="416177"/>
              <a:chExt cx="564539" cy="663600"/>
            </a:xfrm>
          </p:grpSpPr>
          <p:sp>
            <p:nvSpPr>
              <p:cNvPr id="40" name="Freeform 1613"/>
              <p:cNvSpPr>
                <a:spLocks/>
              </p:cNvSpPr>
              <p:nvPr/>
            </p:nvSpPr>
            <p:spPr bwMode="auto">
              <a:xfrm>
                <a:off x="3077268" y="416177"/>
                <a:ext cx="476841" cy="663600"/>
              </a:xfrm>
              <a:custGeom>
                <a:avLst/>
                <a:gdLst>
                  <a:gd name="T0" fmla="*/ 78 w 719"/>
                  <a:gd name="T1" fmla="*/ 0 h 978"/>
                  <a:gd name="T2" fmla="*/ 78 w 719"/>
                  <a:gd name="T3" fmla="*/ 0 h 978"/>
                  <a:gd name="T4" fmla="*/ 5 w 719"/>
                  <a:gd name="T5" fmla="*/ 593 h 978"/>
                  <a:gd name="T6" fmla="*/ 0 w 719"/>
                  <a:gd name="T7" fmla="*/ 596 h 978"/>
                  <a:gd name="T8" fmla="*/ 381 w 719"/>
                  <a:gd name="T9" fmla="*/ 978 h 978"/>
                  <a:gd name="T10" fmla="*/ 719 w 719"/>
                  <a:gd name="T11" fmla="*/ 641 h 978"/>
                  <a:gd name="T12" fmla="*/ 78 w 719"/>
                  <a:gd name="T13" fmla="*/ 0 h 978"/>
                  <a:gd name="connsiteX0" fmla="*/ 1015 w 9930"/>
                  <a:gd name="connsiteY0" fmla="*/ 0 h 10000"/>
                  <a:gd name="connsiteX1" fmla="*/ 1015 w 9930"/>
                  <a:gd name="connsiteY1" fmla="*/ 0 h 10000"/>
                  <a:gd name="connsiteX2" fmla="*/ 0 w 9930"/>
                  <a:gd name="connsiteY2" fmla="*/ 6063 h 10000"/>
                  <a:gd name="connsiteX3" fmla="*/ 5229 w 9930"/>
                  <a:gd name="connsiteY3" fmla="*/ 10000 h 10000"/>
                  <a:gd name="connsiteX4" fmla="*/ 9930 w 9930"/>
                  <a:gd name="connsiteY4" fmla="*/ 6554 h 10000"/>
                  <a:gd name="connsiteX5" fmla="*/ 1015 w 9930"/>
                  <a:gd name="connsiteY5" fmla="*/ 0 h 10000"/>
                  <a:gd name="connsiteX0" fmla="*/ 865 w 9843"/>
                  <a:gd name="connsiteY0" fmla="*/ 0 h 10000"/>
                  <a:gd name="connsiteX1" fmla="*/ 865 w 9843"/>
                  <a:gd name="connsiteY1" fmla="*/ 0 h 10000"/>
                  <a:gd name="connsiteX2" fmla="*/ 0 w 9843"/>
                  <a:gd name="connsiteY2" fmla="*/ 6120 h 10000"/>
                  <a:gd name="connsiteX3" fmla="*/ 5109 w 9843"/>
                  <a:gd name="connsiteY3" fmla="*/ 10000 h 10000"/>
                  <a:gd name="connsiteX4" fmla="*/ 9843 w 9843"/>
                  <a:gd name="connsiteY4" fmla="*/ 6554 h 10000"/>
                  <a:gd name="connsiteX5" fmla="*/ 865 w 9843"/>
                  <a:gd name="connsiteY5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843" h="10000">
                    <a:moveTo>
                      <a:pt x="865" y="0"/>
                    </a:moveTo>
                    <a:lnTo>
                      <a:pt x="865" y="0"/>
                    </a:lnTo>
                    <a:lnTo>
                      <a:pt x="0" y="6120"/>
                    </a:lnTo>
                    <a:lnTo>
                      <a:pt x="5109" y="10000"/>
                    </a:lnTo>
                    <a:lnTo>
                      <a:pt x="9843" y="6554"/>
                    </a:lnTo>
                    <a:lnTo>
                      <a:pt x="865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>
                      <a:lumMod val="50000"/>
                      <a:alpha val="75000"/>
                    </a:schemeClr>
                  </a:gs>
                  <a:gs pos="76000">
                    <a:schemeClr val="bg1">
                      <a:alpha val="0"/>
                    </a:schemeClr>
                  </a:gs>
                </a:gsLst>
                <a:lin ang="3600000" scaled="0"/>
              </a:gradFill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" name="Freeform 1609"/>
              <p:cNvSpPr>
                <a:spLocks/>
              </p:cNvSpPr>
              <p:nvPr/>
            </p:nvSpPr>
            <p:spPr bwMode="auto">
              <a:xfrm>
                <a:off x="2989570" y="416177"/>
                <a:ext cx="129599" cy="402367"/>
              </a:xfrm>
              <a:custGeom>
                <a:avLst/>
                <a:gdLst>
                  <a:gd name="T0" fmla="*/ 118 w 191"/>
                  <a:gd name="T1" fmla="*/ 593 h 593"/>
                  <a:gd name="T2" fmla="*/ 118 w 191"/>
                  <a:gd name="T3" fmla="*/ 64 h 593"/>
                  <a:gd name="T4" fmla="*/ 0 w 191"/>
                  <a:gd name="T5" fmla="*/ 64 h 593"/>
                  <a:gd name="T6" fmla="*/ 0 w 191"/>
                  <a:gd name="T7" fmla="*/ 0 h 593"/>
                  <a:gd name="T8" fmla="*/ 191 w 191"/>
                  <a:gd name="T9" fmla="*/ 0 h 593"/>
                  <a:gd name="T10" fmla="*/ 191 w 191"/>
                  <a:gd name="T11" fmla="*/ 593 h 593"/>
                  <a:gd name="T12" fmla="*/ 118 w 191"/>
                  <a:gd name="T13" fmla="*/ 593 h 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1" h="593">
                    <a:moveTo>
                      <a:pt x="118" y="593"/>
                    </a:moveTo>
                    <a:lnTo>
                      <a:pt x="118" y="64"/>
                    </a:lnTo>
                    <a:lnTo>
                      <a:pt x="0" y="64"/>
                    </a:lnTo>
                    <a:lnTo>
                      <a:pt x="0" y="0"/>
                    </a:lnTo>
                    <a:lnTo>
                      <a:pt x="191" y="0"/>
                    </a:lnTo>
                    <a:lnTo>
                      <a:pt x="191" y="593"/>
                    </a:lnTo>
                    <a:lnTo>
                      <a:pt x="118" y="593"/>
                    </a:lnTo>
                    <a:close/>
                  </a:path>
                </a:pathLst>
              </a:custGeom>
              <a:solidFill>
                <a:srgbClr val="F6F6F0"/>
              </a:solidFill>
              <a:ln w="7938" cap="flat">
                <a:noFill/>
                <a:prstDash val="solid"/>
                <a:miter lim="800000"/>
                <a:headEnd/>
                <a:tailEnd/>
              </a:ln>
              <a:effectLst>
                <a:outerShdw blurRad="25400" algn="ctr" rotWithShape="0">
                  <a:prstClr val="black">
                    <a:alpha val="50000"/>
                  </a:prstClr>
                </a:outerShdw>
              </a:effectLst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>
            <a:off x="7964150" y="829654"/>
            <a:ext cx="443197" cy="443197"/>
            <a:chOff x="4191698" y="4622865"/>
            <a:chExt cx="443312" cy="443312"/>
          </a:xfrm>
        </p:grpSpPr>
        <p:grpSp>
          <p:nvGrpSpPr>
            <p:cNvPr id="52" name="组合 51"/>
            <p:cNvGrpSpPr/>
            <p:nvPr/>
          </p:nvGrpSpPr>
          <p:grpSpPr>
            <a:xfrm>
              <a:off x="4191698" y="4622865"/>
              <a:ext cx="443312" cy="443312"/>
              <a:chOff x="2253328" y="3671870"/>
              <a:chExt cx="556067" cy="556067"/>
            </a:xfrm>
          </p:grpSpPr>
          <p:grpSp>
            <p:nvGrpSpPr>
              <p:cNvPr id="56" name="Group 2587_1"/>
              <p:cNvGrpSpPr/>
              <p:nvPr/>
            </p:nvGrpSpPr>
            <p:grpSpPr>
              <a:xfrm>
                <a:off x="2253328" y="3671870"/>
                <a:ext cx="556067" cy="556067"/>
                <a:chOff x="1046283" y="3360198"/>
                <a:chExt cx="828000" cy="828000"/>
              </a:xfrm>
              <a:effectLst>
                <a:outerShdw blurRad="292100" dist="203200" dir="2700000" sx="85000" sy="85000" algn="tl" rotWithShape="0">
                  <a:prstClr val="black">
                    <a:alpha val="30000"/>
                  </a:prstClr>
                </a:outerShdw>
              </a:effectLst>
            </p:grpSpPr>
            <p:sp>
              <p:nvSpPr>
                <p:cNvPr id="63" name="Oval 1556"/>
                <p:cNvSpPr>
                  <a:spLocks noChangeArrowheads="1"/>
                </p:cNvSpPr>
                <p:nvPr/>
              </p:nvSpPr>
              <p:spPr bwMode="auto">
                <a:xfrm>
                  <a:off x="1046283" y="3360198"/>
                  <a:ext cx="828000" cy="82800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F6F6F0">
                        <a:lumMod val="85000"/>
                      </a:srgbClr>
                    </a:gs>
                    <a:gs pos="100000">
                      <a:srgbClr val="F6F6F0">
                        <a:lumMod val="40000"/>
                        <a:lumOff val="60000"/>
                      </a:srgb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16" tIns="45708" rIns="91416" bIns="4570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64" name="Oval 1556_1"/>
                <p:cNvSpPr>
                  <a:spLocks noChangeArrowheads="1"/>
                </p:cNvSpPr>
                <p:nvPr/>
              </p:nvSpPr>
              <p:spPr bwMode="auto">
                <a:xfrm>
                  <a:off x="1064283" y="3378198"/>
                  <a:ext cx="792000" cy="79200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F6F6F0">
                        <a:lumMod val="95000"/>
                      </a:srgbClr>
                    </a:gs>
                    <a:gs pos="100000">
                      <a:srgbClr val="F6F6F0">
                        <a:lumMod val="40000"/>
                        <a:lumOff val="60000"/>
                      </a:srgbClr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txBody>
                <a:bodyPr vert="horz" wrap="square" lIns="91416" tIns="45708" rIns="91416" bIns="4570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57" name="组合 56"/>
              <p:cNvGrpSpPr/>
              <p:nvPr/>
            </p:nvGrpSpPr>
            <p:grpSpPr>
              <a:xfrm>
                <a:off x="2366086" y="3784627"/>
                <a:ext cx="330552" cy="330552"/>
                <a:chOff x="2366083" y="3784622"/>
                <a:chExt cx="330552" cy="330552"/>
              </a:xfrm>
              <a:effectLst>
                <a:outerShdw blurRad="152400" dist="152400" dir="2700000" sx="90000" sy="90000" algn="tl" rotWithShape="0">
                  <a:prstClr val="black">
                    <a:alpha val="30000"/>
                  </a:prstClr>
                </a:outerShdw>
              </a:effectLst>
            </p:grpSpPr>
            <p:sp>
              <p:nvSpPr>
                <p:cNvPr id="61" name="Oval 1556"/>
                <p:cNvSpPr>
                  <a:spLocks noChangeArrowheads="1"/>
                </p:cNvSpPr>
                <p:nvPr/>
              </p:nvSpPr>
              <p:spPr bwMode="auto">
                <a:xfrm>
                  <a:off x="2366083" y="3784622"/>
                  <a:ext cx="330552" cy="33055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F6F6F0">
                        <a:lumMod val="85000"/>
                      </a:srgbClr>
                    </a:gs>
                    <a:gs pos="100000">
                      <a:srgbClr val="F6F6F0">
                        <a:lumMod val="40000"/>
                        <a:lumOff val="60000"/>
                      </a:srgb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16" tIns="45708" rIns="91416" bIns="4570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62" name="Oval 1556_1"/>
                <p:cNvSpPr>
                  <a:spLocks noChangeArrowheads="1"/>
                </p:cNvSpPr>
                <p:nvPr/>
              </p:nvSpPr>
              <p:spPr bwMode="auto">
                <a:xfrm>
                  <a:off x="2378359" y="3796898"/>
                  <a:ext cx="306000" cy="30600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F6F6F0">
                        <a:lumMod val="90000"/>
                      </a:srgbClr>
                    </a:gs>
                    <a:gs pos="100000">
                      <a:srgbClr val="F6F6F0">
                        <a:lumMod val="40000"/>
                        <a:lumOff val="60000"/>
                      </a:srgbClr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txBody>
                <a:bodyPr vert="horz" wrap="square" lIns="91416" tIns="45708" rIns="91416" bIns="4570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58" name="组合 57"/>
              <p:cNvGrpSpPr/>
              <p:nvPr/>
            </p:nvGrpSpPr>
            <p:grpSpPr>
              <a:xfrm>
                <a:off x="2400487" y="3819028"/>
                <a:ext cx="261745" cy="261745"/>
                <a:chOff x="1691680" y="3890524"/>
                <a:chExt cx="330552" cy="330552"/>
              </a:xfrm>
            </p:grpSpPr>
            <p:sp>
              <p:nvSpPr>
                <p:cNvPr id="59" name="Oval 1556"/>
                <p:cNvSpPr>
                  <a:spLocks noChangeArrowheads="1"/>
                </p:cNvSpPr>
                <p:nvPr/>
              </p:nvSpPr>
              <p:spPr bwMode="auto">
                <a:xfrm>
                  <a:off x="1691680" y="3890524"/>
                  <a:ext cx="330552" cy="33055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2">
                        <a:lumMod val="90000"/>
                      </a:schemeClr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txBody>
                <a:bodyPr vert="horz" wrap="square" lIns="91416" tIns="45708" rIns="91416" bIns="4570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60" name="Oval 1556_1"/>
                <p:cNvSpPr>
                  <a:spLocks noChangeArrowheads="1"/>
                </p:cNvSpPr>
                <p:nvPr/>
              </p:nvSpPr>
              <p:spPr bwMode="auto">
                <a:xfrm>
                  <a:off x="1703956" y="3902800"/>
                  <a:ext cx="306000" cy="30600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90000"/>
                      </a:schemeClr>
                    </a:gs>
                    <a:gs pos="100000">
                      <a:schemeClr val="accent2"/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txBody>
                <a:bodyPr vert="horz" wrap="square" lIns="91416" tIns="45708" rIns="91416" bIns="4570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53" name="组合 52"/>
            <p:cNvGrpSpPr/>
            <p:nvPr/>
          </p:nvGrpSpPr>
          <p:grpSpPr>
            <a:xfrm>
              <a:off x="4366204" y="4780376"/>
              <a:ext cx="168753" cy="183311"/>
              <a:chOff x="1933576" y="3921400"/>
              <a:chExt cx="597783" cy="649351"/>
            </a:xfrm>
          </p:grpSpPr>
          <p:sp>
            <p:nvSpPr>
              <p:cNvPr id="54" name="Freeform 1615"/>
              <p:cNvSpPr>
                <a:spLocks/>
              </p:cNvSpPr>
              <p:nvPr/>
            </p:nvSpPr>
            <p:spPr bwMode="auto">
              <a:xfrm>
                <a:off x="1952575" y="3949898"/>
                <a:ext cx="578784" cy="620853"/>
              </a:xfrm>
              <a:custGeom>
                <a:avLst/>
                <a:gdLst>
                  <a:gd name="T0" fmla="*/ 385 w 853"/>
                  <a:gd name="T1" fmla="*/ 0 h 915"/>
                  <a:gd name="T2" fmla="*/ 367 w 853"/>
                  <a:gd name="T3" fmla="*/ 17 h 915"/>
                  <a:gd name="T4" fmla="*/ 367 w 853"/>
                  <a:gd name="T5" fmla="*/ 189 h 915"/>
                  <a:gd name="T6" fmla="*/ 329 w 853"/>
                  <a:gd name="T7" fmla="*/ 244 h 915"/>
                  <a:gd name="T8" fmla="*/ 383 w 853"/>
                  <a:gd name="T9" fmla="*/ 369 h 915"/>
                  <a:gd name="T10" fmla="*/ 362 w 853"/>
                  <a:gd name="T11" fmla="*/ 482 h 915"/>
                  <a:gd name="T12" fmla="*/ 206 w 853"/>
                  <a:gd name="T13" fmla="*/ 513 h 915"/>
                  <a:gd name="T14" fmla="*/ 15 w 853"/>
                  <a:gd name="T15" fmla="*/ 492 h 915"/>
                  <a:gd name="T16" fmla="*/ 0 w 853"/>
                  <a:gd name="T17" fmla="*/ 508 h 915"/>
                  <a:gd name="T18" fmla="*/ 407 w 853"/>
                  <a:gd name="T19" fmla="*/ 915 h 915"/>
                  <a:gd name="T20" fmla="*/ 853 w 853"/>
                  <a:gd name="T21" fmla="*/ 468 h 915"/>
                  <a:gd name="T22" fmla="*/ 385 w 853"/>
                  <a:gd name="T23" fmla="*/ 0 h 9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53" h="915">
                    <a:moveTo>
                      <a:pt x="385" y="0"/>
                    </a:moveTo>
                    <a:lnTo>
                      <a:pt x="367" y="17"/>
                    </a:lnTo>
                    <a:lnTo>
                      <a:pt x="367" y="189"/>
                    </a:lnTo>
                    <a:lnTo>
                      <a:pt x="329" y="244"/>
                    </a:lnTo>
                    <a:lnTo>
                      <a:pt x="383" y="369"/>
                    </a:lnTo>
                    <a:lnTo>
                      <a:pt x="362" y="482"/>
                    </a:lnTo>
                    <a:lnTo>
                      <a:pt x="206" y="513"/>
                    </a:lnTo>
                    <a:lnTo>
                      <a:pt x="15" y="492"/>
                    </a:lnTo>
                    <a:lnTo>
                      <a:pt x="0" y="508"/>
                    </a:lnTo>
                    <a:lnTo>
                      <a:pt x="407" y="915"/>
                    </a:lnTo>
                    <a:lnTo>
                      <a:pt x="853" y="468"/>
                    </a:lnTo>
                    <a:lnTo>
                      <a:pt x="385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50000"/>
                      <a:alpha val="75000"/>
                    </a:schemeClr>
                  </a:gs>
                  <a:gs pos="76000">
                    <a:schemeClr val="bg1">
                      <a:alpha val="0"/>
                    </a:schemeClr>
                  </a:gs>
                </a:gsLst>
                <a:lin ang="3600000" scaled="0"/>
              </a:gradFill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5" name="Freeform 1611"/>
              <p:cNvSpPr>
                <a:spLocks/>
              </p:cNvSpPr>
              <p:nvPr/>
            </p:nvSpPr>
            <p:spPr bwMode="auto">
              <a:xfrm>
                <a:off x="1933576" y="3921400"/>
                <a:ext cx="309409" cy="403724"/>
              </a:xfrm>
              <a:custGeom>
                <a:avLst/>
                <a:gdLst>
                  <a:gd name="T0" fmla="*/ 193 w 193"/>
                  <a:gd name="T1" fmla="*/ 164 h 252"/>
                  <a:gd name="T2" fmla="*/ 193 w 193"/>
                  <a:gd name="T3" fmla="*/ 182 h 252"/>
                  <a:gd name="T4" fmla="*/ 191 w 193"/>
                  <a:gd name="T5" fmla="*/ 200 h 252"/>
                  <a:gd name="T6" fmla="*/ 170 w 193"/>
                  <a:gd name="T7" fmla="*/ 238 h 252"/>
                  <a:gd name="T8" fmla="*/ 129 w 193"/>
                  <a:gd name="T9" fmla="*/ 251 h 252"/>
                  <a:gd name="T10" fmla="*/ 96 w 193"/>
                  <a:gd name="T11" fmla="*/ 252 h 252"/>
                  <a:gd name="T12" fmla="*/ 63 w 193"/>
                  <a:gd name="T13" fmla="*/ 251 h 252"/>
                  <a:gd name="T14" fmla="*/ 15 w 193"/>
                  <a:gd name="T15" fmla="*/ 233 h 252"/>
                  <a:gd name="T16" fmla="*/ 0 w 193"/>
                  <a:gd name="T17" fmla="*/ 185 h 252"/>
                  <a:gd name="T18" fmla="*/ 0 w 193"/>
                  <a:gd name="T19" fmla="*/ 160 h 252"/>
                  <a:gd name="T20" fmla="*/ 29 w 193"/>
                  <a:gd name="T21" fmla="*/ 160 h 252"/>
                  <a:gd name="T22" fmla="*/ 29 w 193"/>
                  <a:gd name="T23" fmla="*/ 185 h 252"/>
                  <a:gd name="T24" fmla="*/ 38 w 193"/>
                  <a:gd name="T25" fmla="*/ 214 h 252"/>
                  <a:gd name="T26" fmla="*/ 67 w 193"/>
                  <a:gd name="T27" fmla="*/ 225 h 252"/>
                  <a:gd name="T28" fmla="*/ 96 w 193"/>
                  <a:gd name="T29" fmla="*/ 226 h 252"/>
                  <a:gd name="T30" fmla="*/ 121 w 193"/>
                  <a:gd name="T31" fmla="*/ 225 h 252"/>
                  <a:gd name="T32" fmla="*/ 137 w 193"/>
                  <a:gd name="T33" fmla="*/ 223 h 252"/>
                  <a:gd name="T34" fmla="*/ 148 w 193"/>
                  <a:gd name="T35" fmla="*/ 218 h 252"/>
                  <a:gd name="T36" fmla="*/ 156 w 193"/>
                  <a:gd name="T37" fmla="*/ 209 h 252"/>
                  <a:gd name="T38" fmla="*/ 161 w 193"/>
                  <a:gd name="T39" fmla="*/ 194 h 252"/>
                  <a:gd name="T40" fmla="*/ 163 w 193"/>
                  <a:gd name="T41" fmla="*/ 178 h 252"/>
                  <a:gd name="T42" fmla="*/ 161 w 193"/>
                  <a:gd name="T43" fmla="*/ 162 h 252"/>
                  <a:gd name="T44" fmla="*/ 150 w 193"/>
                  <a:gd name="T45" fmla="*/ 140 h 252"/>
                  <a:gd name="T46" fmla="*/ 125 w 193"/>
                  <a:gd name="T47" fmla="*/ 135 h 252"/>
                  <a:gd name="T48" fmla="*/ 51 w 193"/>
                  <a:gd name="T49" fmla="*/ 135 h 252"/>
                  <a:gd name="T50" fmla="*/ 51 w 193"/>
                  <a:gd name="T51" fmla="*/ 110 h 252"/>
                  <a:gd name="T52" fmla="*/ 127 w 193"/>
                  <a:gd name="T53" fmla="*/ 110 h 252"/>
                  <a:gd name="T54" fmla="*/ 150 w 193"/>
                  <a:gd name="T55" fmla="*/ 102 h 252"/>
                  <a:gd name="T56" fmla="*/ 160 w 193"/>
                  <a:gd name="T57" fmla="*/ 81 h 252"/>
                  <a:gd name="T58" fmla="*/ 161 w 193"/>
                  <a:gd name="T59" fmla="*/ 72 h 252"/>
                  <a:gd name="T60" fmla="*/ 161 w 193"/>
                  <a:gd name="T61" fmla="*/ 62 h 252"/>
                  <a:gd name="T62" fmla="*/ 157 w 193"/>
                  <a:gd name="T63" fmla="*/ 45 h 252"/>
                  <a:gd name="T64" fmla="*/ 148 w 193"/>
                  <a:gd name="T65" fmla="*/ 35 h 252"/>
                  <a:gd name="T66" fmla="*/ 136 w 193"/>
                  <a:gd name="T67" fmla="*/ 29 h 252"/>
                  <a:gd name="T68" fmla="*/ 120 w 193"/>
                  <a:gd name="T69" fmla="*/ 26 h 252"/>
                  <a:gd name="T70" fmla="*/ 108 w 193"/>
                  <a:gd name="T71" fmla="*/ 26 h 252"/>
                  <a:gd name="T72" fmla="*/ 96 w 193"/>
                  <a:gd name="T73" fmla="*/ 26 h 252"/>
                  <a:gd name="T74" fmla="*/ 83 w 193"/>
                  <a:gd name="T75" fmla="*/ 26 h 252"/>
                  <a:gd name="T76" fmla="*/ 72 w 193"/>
                  <a:gd name="T77" fmla="*/ 27 h 252"/>
                  <a:gd name="T78" fmla="*/ 39 w 193"/>
                  <a:gd name="T79" fmla="*/ 39 h 252"/>
                  <a:gd name="T80" fmla="*/ 29 w 193"/>
                  <a:gd name="T81" fmla="*/ 73 h 252"/>
                  <a:gd name="T82" fmla="*/ 29 w 193"/>
                  <a:gd name="T83" fmla="*/ 85 h 252"/>
                  <a:gd name="T84" fmla="*/ 0 w 193"/>
                  <a:gd name="T85" fmla="*/ 85 h 252"/>
                  <a:gd name="T86" fmla="*/ 0 w 193"/>
                  <a:gd name="T87" fmla="*/ 64 h 252"/>
                  <a:gd name="T88" fmla="*/ 5 w 193"/>
                  <a:gd name="T89" fmla="*/ 38 h 252"/>
                  <a:gd name="T90" fmla="*/ 18 w 193"/>
                  <a:gd name="T91" fmla="*/ 19 h 252"/>
                  <a:gd name="T92" fmla="*/ 41 w 193"/>
                  <a:gd name="T93" fmla="*/ 6 h 252"/>
                  <a:gd name="T94" fmla="*/ 69 w 193"/>
                  <a:gd name="T95" fmla="*/ 1 h 252"/>
                  <a:gd name="T96" fmla="*/ 104 w 193"/>
                  <a:gd name="T97" fmla="*/ 0 h 252"/>
                  <a:gd name="T98" fmla="*/ 139 w 193"/>
                  <a:gd name="T99" fmla="*/ 2 h 252"/>
                  <a:gd name="T100" fmla="*/ 174 w 193"/>
                  <a:gd name="T101" fmla="*/ 18 h 252"/>
                  <a:gd name="T102" fmla="*/ 190 w 193"/>
                  <a:gd name="T103" fmla="*/ 52 h 252"/>
                  <a:gd name="T104" fmla="*/ 192 w 193"/>
                  <a:gd name="T105" fmla="*/ 69 h 252"/>
                  <a:gd name="T106" fmla="*/ 190 w 193"/>
                  <a:gd name="T107" fmla="*/ 86 h 252"/>
                  <a:gd name="T108" fmla="*/ 182 w 193"/>
                  <a:gd name="T109" fmla="*/ 107 h 252"/>
                  <a:gd name="T110" fmla="*/ 164 w 193"/>
                  <a:gd name="T111" fmla="*/ 122 h 252"/>
                  <a:gd name="T112" fmla="*/ 184 w 193"/>
                  <a:gd name="T113" fmla="*/ 139 h 252"/>
                  <a:gd name="T114" fmla="*/ 193 w 193"/>
                  <a:gd name="T115" fmla="*/ 164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93" h="252">
                    <a:moveTo>
                      <a:pt x="193" y="164"/>
                    </a:moveTo>
                    <a:cubicBezTo>
                      <a:pt x="193" y="170"/>
                      <a:pt x="193" y="176"/>
                      <a:pt x="193" y="182"/>
                    </a:cubicBezTo>
                    <a:cubicBezTo>
                      <a:pt x="193" y="188"/>
                      <a:pt x="192" y="194"/>
                      <a:pt x="191" y="200"/>
                    </a:cubicBezTo>
                    <a:cubicBezTo>
                      <a:pt x="188" y="218"/>
                      <a:pt x="181" y="231"/>
                      <a:pt x="170" y="238"/>
                    </a:cubicBezTo>
                    <a:cubicBezTo>
                      <a:pt x="160" y="245"/>
                      <a:pt x="146" y="250"/>
                      <a:pt x="129" y="251"/>
                    </a:cubicBezTo>
                    <a:cubicBezTo>
                      <a:pt x="118" y="251"/>
                      <a:pt x="107" y="251"/>
                      <a:pt x="96" y="252"/>
                    </a:cubicBezTo>
                    <a:cubicBezTo>
                      <a:pt x="85" y="252"/>
                      <a:pt x="74" y="252"/>
                      <a:pt x="63" y="251"/>
                    </a:cubicBezTo>
                    <a:cubicBezTo>
                      <a:pt x="41" y="251"/>
                      <a:pt x="25" y="245"/>
                      <a:pt x="15" y="233"/>
                    </a:cubicBezTo>
                    <a:cubicBezTo>
                      <a:pt x="5" y="222"/>
                      <a:pt x="0" y="206"/>
                      <a:pt x="0" y="185"/>
                    </a:cubicBezTo>
                    <a:cubicBezTo>
                      <a:pt x="0" y="160"/>
                      <a:pt x="0" y="160"/>
                      <a:pt x="0" y="160"/>
                    </a:cubicBezTo>
                    <a:cubicBezTo>
                      <a:pt x="29" y="160"/>
                      <a:pt x="29" y="160"/>
                      <a:pt x="29" y="160"/>
                    </a:cubicBezTo>
                    <a:cubicBezTo>
                      <a:pt x="29" y="185"/>
                      <a:pt x="29" y="185"/>
                      <a:pt x="29" y="185"/>
                    </a:cubicBezTo>
                    <a:cubicBezTo>
                      <a:pt x="29" y="197"/>
                      <a:pt x="32" y="207"/>
                      <a:pt x="38" y="214"/>
                    </a:cubicBezTo>
                    <a:cubicBezTo>
                      <a:pt x="44" y="221"/>
                      <a:pt x="54" y="225"/>
                      <a:pt x="67" y="225"/>
                    </a:cubicBezTo>
                    <a:cubicBezTo>
                      <a:pt x="77" y="226"/>
                      <a:pt x="87" y="226"/>
                      <a:pt x="96" y="226"/>
                    </a:cubicBezTo>
                    <a:cubicBezTo>
                      <a:pt x="105" y="226"/>
                      <a:pt x="113" y="226"/>
                      <a:pt x="121" y="225"/>
                    </a:cubicBezTo>
                    <a:cubicBezTo>
                      <a:pt x="127" y="225"/>
                      <a:pt x="132" y="224"/>
                      <a:pt x="137" y="223"/>
                    </a:cubicBezTo>
                    <a:cubicBezTo>
                      <a:pt x="141" y="222"/>
                      <a:pt x="145" y="220"/>
                      <a:pt x="148" y="218"/>
                    </a:cubicBezTo>
                    <a:cubicBezTo>
                      <a:pt x="152" y="216"/>
                      <a:pt x="154" y="213"/>
                      <a:pt x="156" y="209"/>
                    </a:cubicBezTo>
                    <a:cubicBezTo>
                      <a:pt x="159" y="205"/>
                      <a:pt x="160" y="200"/>
                      <a:pt x="161" y="194"/>
                    </a:cubicBezTo>
                    <a:cubicBezTo>
                      <a:pt x="162" y="189"/>
                      <a:pt x="163" y="184"/>
                      <a:pt x="163" y="178"/>
                    </a:cubicBezTo>
                    <a:cubicBezTo>
                      <a:pt x="163" y="173"/>
                      <a:pt x="162" y="167"/>
                      <a:pt x="161" y="162"/>
                    </a:cubicBezTo>
                    <a:cubicBezTo>
                      <a:pt x="160" y="151"/>
                      <a:pt x="156" y="144"/>
                      <a:pt x="150" y="140"/>
                    </a:cubicBezTo>
                    <a:cubicBezTo>
                      <a:pt x="144" y="137"/>
                      <a:pt x="136" y="135"/>
                      <a:pt x="125" y="135"/>
                    </a:cubicBezTo>
                    <a:cubicBezTo>
                      <a:pt x="51" y="135"/>
                      <a:pt x="51" y="135"/>
                      <a:pt x="51" y="135"/>
                    </a:cubicBezTo>
                    <a:cubicBezTo>
                      <a:pt x="51" y="110"/>
                      <a:pt x="51" y="110"/>
                      <a:pt x="51" y="110"/>
                    </a:cubicBezTo>
                    <a:cubicBezTo>
                      <a:pt x="127" y="110"/>
                      <a:pt x="127" y="110"/>
                      <a:pt x="127" y="110"/>
                    </a:cubicBezTo>
                    <a:cubicBezTo>
                      <a:pt x="136" y="110"/>
                      <a:pt x="144" y="107"/>
                      <a:pt x="150" y="102"/>
                    </a:cubicBezTo>
                    <a:cubicBezTo>
                      <a:pt x="156" y="98"/>
                      <a:pt x="159" y="90"/>
                      <a:pt x="160" y="81"/>
                    </a:cubicBezTo>
                    <a:cubicBezTo>
                      <a:pt x="161" y="78"/>
                      <a:pt x="161" y="75"/>
                      <a:pt x="161" y="72"/>
                    </a:cubicBezTo>
                    <a:cubicBezTo>
                      <a:pt x="161" y="68"/>
                      <a:pt x="161" y="65"/>
                      <a:pt x="161" y="62"/>
                    </a:cubicBezTo>
                    <a:cubicBezTo>
                      <a:pt x="161" y="55"/>
                      <a:pt x="159" y="50"/>
                      <a:pt x="157" y="45"/>
                    </a:cubicBezTo>
                    <a:cubicBezTo>
                      <a:pt x="155" y="41"/>
                      <a:pt x="152" y="37"/>
                      <a:pt x="148" y="35"/>
                    </a:cubicBezTo>
                    <a:cubicBezTo>
                      <a:pt x="145" y="32"/>
                      <a:pt x="140" y="30"/>
                      <a:pt x="136" y="29"/>
                    </a:cubicBezTo>
                    <a:cubicBezTo>
                      <a:pt x="131" y="27"/>
                      <a:pt x="125" y="27"/>
                      <a:pt x="120" y="26"/>
                    </a:cubicBezTo>
                    <a:cubicBezTo>
                      <a:pt x="116" y="26"/>
                      <a:pt x="112" y="26"/>
                      <a:pt x="108" y="26"/>
                    </a:cubicBezTo>
                    <a:cubicBezTo>
                      <a:pt x="104" y="26"/>
                      <a:pt x="100" y="26"/>
                      <a:pt x="96" y="26"/>
                    </a:cubicBezTo>
                    <a:cubicBezTo>
                      <a:pt x="92" y="26"/>
                      <a:pt x="87" y="26"/>
                      <a:pt x="83" y="26"/>
                    </a:cubicBezTo>
                    <a:cubicBezTo>
                      <a:pt x="79" y="27"/>
                      <a:pt x="75" y="27"/>
                      <a:pt x="72" y="27"/>
                    </a:cubicBezTo>
                    <a:cubicBezTo>
                      <a:pt x="57" y="28"/>
                      <a:pt x="46" y="32"/>
                      <a:pt x="39" y="39"/>
                    </a:cubicBezTo>
                    <a:cubicBezTo>
                      <a:pt x="33" y="47"/>
                      <a:pt x="29" y="58"/>
                      <a:pt x="29" y="73"/>
                    </a:cubicBezTo>
                    <a:cubicBezTo>
                      <a:pt x="29" y="85"/>
                      <a:pt x="29" y="85"/>
                      <a:pt x="29" y="85"/>
                    </a:cubicBezTo>
                    <a:cubicBezTo>
                      <a:pt x="0" y="85"/>
                      <a:pt x="0" y="85"/>
                      <a:pt x="0" y="85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55"/>
                      <a:pt x="1" y="46"/>
                      <a:pt x="5" y="38"/>
                    </a:cubicBezTo>
                    <a:cubicBezTo>
                      <a:pt x="8" y="31"/>
                      <a:pt x="12" y="24"/>
                      <a:pt x="18" y="19"/>
                    </a:cubicBezTo>
                    <a:cubicBezTo>
                      <a:pt x="25" y="13"/>
                      <a:pt x="32" y="9"/>
                      <a:pt x="41" y="6"/>
                    </a:cubicBezTo>
                    <a:cubicBezTo>
                      <a:pt x="50" y="3"/>
                      <a:pt x="60" y="1"/>
                      <a:pt x="69" y="1"/>
                    </a:cubicBezTo>
                    <a:cubicBezTo>
                      <a:pt x="80" y="0"/>
                      <a:pt x="92" y="0"/>
                      <a:pt x="104" y="0"/>
                    </a:cubicBezTo>
                    <a:cubicBezTo>
                      <a:pt x="116" y="1"/>
                      <a:pt x="128" y="1"/>
                      <a:pt x="139" y="2"/>
                    </a:cubicBezTo>
                    <a:cubicBezTo>
                      <a:pt x="153" y="4"/>
                      <a:pt x="164" y="9"/>
                      <a:pt x="174" y="18"/>
                    </a:cubicBezTo>
                    <a:cubicBezTo>
                      <a:pt x="183" y="26"/>
                      <a:pt x="188" y="38"/>
                      <a:pt x="190" y="52"/>
                    </a:cubicBezTo>
                    <a:cubicBezTo>
                      <a:pt x="191" y="58"/>
                      <a:pt x="192" y="63"/>
                      <a:pt x="192" y="69"/>
                    </a:cubicBezTo>
                    <a:cubicBezTo>
                      <a:pt x="191" y="75"/>
                      <a:pt x="191" y="80"/>
                      <a:pt x="190" y="86"/>
                    </a:cubicBezTo>
                    <a:cubicBezTo>
                      <a:pt x="189" y="93"/>
                      <a:pt x="186" y="100"/>
                      <a:pt x="182" y="107"/>
                    </a:cubicBezTo>
                    <a:cubicBezTo>
                      <a:pt x="177" y="114"/>
                      <a:pt x="171" y="118"/>
                      <a:pt x="164" y="122"/>
                    </a:cubicBezTo>
                    <a:cubicBezTo>
                      <a:pt x="172" y="125"/>
                      <a:pt x="179" y="131"/>
                      <a:pt x="184" y="139"/>
                    </a:cubicBezTo>
                    <a:cubicBezTo>
                      <a:pt x="189" y="147"/>
                      <a:pt x="192" y="155"/>
                      <a:pt x="193" y="164"/>
                    </a:cubicBezTo>
                    <a:close/>
                  </a:path>
                </a:pathLst>
              </a:custGeom>
              <a:solidFill>
                <a:srgbClr val="F6F6F0"/>
              </a:solidFill>
              <a:ln w="7938" cap="flat">
                <a:noFill/>
                <a:prstDash val="solid"/>
                <a:miter lim="800000"/>
                <a:headEnd/>
                <a:tailEnd/>
              </a:ln>
              <a:effectLst>
                <a:outerShdw blurRad="25400" algn="ctr" rotWithShape="0">
                  <a:prstClr val="black">
                    <a:alpha val="50000"/>
                  </a:prstClr>
                </a:outerShdw>
              </a:effectLst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7964150" y="2675187"/>
            <a:ext cx="443197" cy="443197"/>
            <a:chOff x="4810573" y="4622865"/>
            <a:chExt cx="443312" cy="443312"/>
          </a:xfrm>
        </p:grpSpPr>
        <p:grpSp>
          <p:nvGrpSpPr>
            <p:cNvPr id="66" name="组合 65"/>
            <p:cNvGrpSpPr/>
            <p:nvPr/>
          </p:nvGrpSpPr>
          <p:grpSpPr>
            <a:xfrm>
              <a:off x="4810573" y="4622865"/>
              <a:ext cx="443312" cy="443312"/>
              <a:chOff x="2253328" y="3671870"/>
              <a:chExt cx="556067" cy="556067"/>
            </a:xfrm>
          </p:grpSpPr>
          <p:grpSp>
            <p:nvGrpSpPr>
              <p:cNvPr id="70" name="Group 2587_1"/>
              <p:cNvGrpSpPr/>
              <p:nvPr/>
            </p:nvGrpSpPr>
            <p:grpSpPr>
              <a:xfrm>
                <a:off x="2253328" y="3671870"/>
                <a:ext cx="556067" cy="556067"/>
                <a:chOff x="1046283" y="3360198"/>
                <a:chExt cx="828000" cy="828000"/>
              </a:xfrm>
              <a:effectLst>
                <a:outerShdw blurRad="292100" dist="203200" dir="2700000" sx="85000" sy="85000" algn="tl" rotWithShape="0">
                  <a:prstClr val="black">
                    <a:alpha val="30000"/>
                  </a:prstClr>
                </a:outerShdw>
              </a:effectLst>
            </p:grpSpPr>
            <p:sp>
              <p:nvSpPr>
                <p:cNvPr id="77" name="Oval 1556"/>
                <p:cNvSpPr>
                  <a:spLocks noChangeArrowheads="1"/>
                </p:cNvSpPr>
                <p:nvPr/>
              </p:nvSpPr>
              <p:spPr bwMode="auto">
                <a:xfrm>
                  <a:off x="1046283" y="3360198"/>
                  <a:ext cx="828000" cy="82800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F6F6F0">
                        <a:lumMod val="85000"/>
                      </a:srgbClr>
                    </a:gs>
                    <a:gs pos="100000">
                      <a:srgbClr val="F6F6F0">
                        <a:lumMod val="40000"/>
                        <a:lumOff val="60000"/>
                      </a:srgb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16" tIns="45708" rIns="91416" bIns="4570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78" name="Oval 1556_1"/>
                <p:cNvSpPr>
                  <a:spLocks noChangeArrowheads="1"/>
                </p:cNvSpPr>
                <p:nvPr/>
              </p:nvSpPr>
              <p:spPr bwMode="auto">
                <a:xfrm>
                  <a:off x="1064283" y="3378198"/>
                  <a:ext cx="792000" cy="79200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F6F6F0">
                        <a:lumMod val="95000"/>
                      </a:srgbClr>
                    </a:gs>
                    <a:gs pos="100000">
                      <a:srgbClr val="F6F6F0">
                        <a:lumMod val="40000"/>
                        <a:lumOff val="60000"/>
                      </a:srgbClr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txBody>
                <a:bodyPr vert="horz" wrap="square" lIns="91416" tIns="45708" rIns="91416" bIns="4570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71" name="组合 70"/>
              <p:cNvGrpSpPr/>
              <p:nvPr/>
            </p:nvGrpSpPr>
            <p:grpSpPr>
              <a:xfrm>
                <a:off x="2366086" y="3784627"/>
                <a:ext cx="330552" cy="330552"/>
                <a:chOff x="2366083" y="3784622"/>
                <a:chExt cx="330552" cy="330552"/>
              </a:xfrm>
              <a:effectLst>
                <a:outerShdw blurRad="152400" dist="152400" dir="2700000" sx="90000" sy="90000" algn="tl" rotWithShape="0">
                  <a:prstClr val="black">
                    <a:alpha val="30000"/>
                  </a:prstClr>
                </a:outerShdw>
              </a:effectLst>
            </p:grpSpPr>
            <p:sp>
              <p:nvSpPr>
                <p:cNvPr id="75" name="Oval 1556"/>
                <p:cNvSpPr>
                  <a:spLocks noChangeArrowheads="1"/>
                </p:cNvSpPr>
                <p:nvPr/>
              </p:nvSpPr>
              <p:spPr bwMode="auto">
                <a:xfrm>
                  <a:off x="2366083" y="3784622"/>
                  <a:ext cx="330552" cy="33055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F6F6F0">
                        <a:lumMod val="85000"/>
                      </a:srgbClr>
                    </a:gs>
                    <a:gs pos="100000">
                      <a:srgbClr val="F6F6F0">
                        <a:lumMod val="40000"/>
                        <a:lumOff val="60000"/>
                      </a:srgb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16" tIns="45708" rIns="91416" bIns="4570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76" name="Oval 1556_1"/>
                <p:cNvSpPr>
                  <a:spLocks noChangeArrowheads="1"/>
                </p:cNvSpPr>
                <p:nvPr/>
              </p:nvSpPr>
              <p:spPr bwMode="auto">
                <a:xfrm>
                  <a:off x="2378359" y="3796898"/>
                  <a:ext cx="306000" cy="30600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F6F6F0">
                        <a:lumMod val="90000"/>
                      </a:srgbClr>
                    </a:gs>
                    <a:gs pos="100000">
                      <a:srgbClr val="F6F6F0">
                        <a:lumMod val="40000"/>
                        <a:lumOff val="60000"/>
                      </a:srgbClr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txBody>
                <a:bodyPr vert="horz" wrap="square" lIns="91416" tIns="45708" rIns="91416" bIns="4570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72" name="组合 71"/>
              <p:cNvGrpSpPr/>
              <p:nvPr/>
            </p:nvGrpSpPr>
            <p:grpSpPr>
              <a:xfrm>
                <a:off x="2400487" y="3819028"/>
                <a:ext cx="261745" cy="261745"/>
                <a:chOff x="1691680" y="3890524"/>
                <a:chExt cx="330552" cy="330552"/>
              </a:xfrm>
            </p:grpSpPr>
            <p:sp>
              <p:nvSpPr>
                <p:cNvPr id="73" name="Oval 1556"/>
                <p:cNvSpPr>
                  <a:spLocks noChangeArrowheads="1"/>
                </p:cNvSpPr>
                <p:nvPr/>
              </p:nvSpPr>
              <p:spPr bwMode="auto">
                <a:xfrm>
                  <a:off x="1691680" y="3890524"/>
                  <a:ext cx="330552" cy="33055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5"/>
                    </a:gs>
                    <a:gs pos="100000">
                      <a:schemeClr val="accent5">
                        <a:lumMod val="90000"/>
                      </a:schemeClr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txBody>
                <a:bodyPr vert="horz" wrap="square" lIns="91416" tIns="45708" rIns="91416" bIns="4570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74" name="Oval 1556_1"/>
                <p:cNvSpPr>
                  <a:spLocks noChangeArrowheads="1"/>
                </p:cNvSpPr>
                <p:nvPr/>
              </p:nvSpPr>
              <p:spPr bwMode="auto">
                <a:xfrm>
                  <a:off x="1703956" y="3902800"/>
                  <a:ext cx="306000" cy="30600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5">
                        <a:lumMod val="90000"/>
                      </a:schemeClr>
                    </a:gs>
                    <a:gs pos="100000">
                      <a:schemeClr val="accent5"/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txBody>
                <a:bodyPr vert="horz" wrap="square" lIns="91416" tIns="45708" rIns="91416" bIns="4570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67" name="组合 66"/>
            <p:cNvGrpSpPr/>
            <p:nvPr/>
          </p:nvGrpSpPr>
          <p:grpSpPr>
            <a:xfrm>
              <a:off x="4974853" y="4772645"/>
              <a:ext cx="172008" cy="180054"/>
              <a:chOff x="6586056" y="3004696"/>
              <a:chExt cx="609318" cy="637816"/>
            </a:xfrm>
          </p:grpSpPr>
          <p:sp>
            <p:nvSpPr>
              <p:cNvPr id="68" name="Freeform 1616"/>
              <p:cNvSpPr>
                <a:spLocks/>
              </p:cNvSpPr>
              <p:nvPr/>
            </p:nvSpPr>
            <p:spPr bwMode="auto">
              <a:xfrm>
                <a:off x="6587413" y="3004696"/>
                <a:ext cx="607961" cy="637816"/>
              </a:xfrm>
              <a:custGeom>
                <a:avLst/>
                <a:gdLst>
                  <a:gd name="T0" fmla="*/ 390 w 896"/>
                  <a:gd name="T1" fmla="*/ 0 h 940"/>
                  <a:gd name="T2" fmla="*/ 343 w 896"/>
                  <a:gd name="T3" fmla="*/ 25 h 940"/>
                  <a:gd name="T4" fmla="*/ 355 w 896"/>
                  <a:gd name="T5" fmla="*/ 77 h 940"/>
                  <a:gd name="T6" fmla="*/ 355 w 896"/>
                  <a:gd name="T7" fmla="*/ 451 h 940"/>
                  <a:gd name="T8" fmla="*/ 31 w 896"/>
                  <a:gd name="T9" fmla="*/ 451 h 940"/>
                  <a:gd name="T10" fmla="*/ 0 w 896"/>
                  <a:gd name="T11" fmla="*/ 481 h 940"/>
                  <a:gd name="T12" fmla="*/ 459 w 896"/>
                  <a:gd name="T13" fmla="*/ 940 h 940"/>
                  <a:gd name="T14" fmla="*/ 896 w 896"/>
                  <a:gd name="T15" fmla="*/ 503 h 940"/>
                  <a:gd name="T16" fmla="*/ 390 w 896"/>
                  <a:gd name="T17" fmla="*/ 0 h 9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96" h="940">
                    <a:moveTo>
                      <a:pt x="390" y="0"/>
                    </a:moveTo>
                    <a:lnTo>
                      <a:pt x="343" y="25"/>
                    </a:lnTo>
                    <a:lnTo>
                      <a:pt x="355" y="77"/>
                    </a:lnTo>
                    <a:lnTo>
                      <a:pt x="355" y="451"/>
                    </a:lnTo>
                    <a:lnTo>
                      <a:pt x="31" y="451"/>
                    </a:lnTo>
                    <a:lnTo>
                      <a:pt x="0" y="481"/>
                    </a:lnTo>
                    <a:lnTo>
                      <a:pt x="459" y="940"/>
                    </a:lnTo>
                    <a:lnTo>
                      <a:pt x="896" y="503"/>
                    </a:lnTo>
                    <a:lnTo>
                      <a:pt x="39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5">
                      <a:lumMod val="50000"/>
                      <a:alpha val="75000"/>
                    </a:schemeClr>
                  </a:gs>
                  <a:gs pos="76000">
                    <a:schemeClr val="bg1">
                      <a:alpha val="0"/>
                    </a:schemeClr>
                  </a:gs>
                </a:gsLst>
                <a:lin ang="3600000" scaled="0"/>
              </a:gradFill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9" name="Freeform 1612"/>
              <p:cNvSpPr>
                <a:spLocks noEditPoints="1"/>
              </p:cNvSpPr>
              <p:nvPr/>
            </p:nvSpPr>
            <p:spPr bwMode="auto">
              <a:xfrm>
                <a:off x="6586056" y="3004696"/>
                <a:ext cx="312802" cy="400331"/>
              </a:xfrm>
              <a:custGeom>
                <a:avLst/>
                <a:gdLst>
                  <a:gd name="T0" fmla="*/ 387 w 461"/>
                  <a:gd name="T1" fmla="*/ 481 h 590"/>
                  <a:gd name="T2" fmla="*/ 387 w 461"/>
                  <a:gd name="T3" fmla="*/ 590 h 590"/>
                  <a:gd name="T4" fmla="*/ 316 w 461"/>
                  <a:gd name="T5" fmla="*/ 590 h 590"/>
                  <a:gd name="T6" fmla="*/ 316 w 461"/>
                  <a:gd name="T7" fmla="*/ 481 h 590"/>
                  <a:gd name="T8" fmla="*/ 0 w 461"/>
                  <a:gd name="T9" fmla="*/ 481 h 590"/>
                  <a:gd name="T10" fmla="*/ 0 w 461"/>
                  <a:gd name="T11" fmla="*/ 418 h 590"/>
                  <a:gd name="T12" fmla="*/ 260 w 461"/>
                  <a:gd name="T13" fmla="*/ 0 h 590"/>
                  <a:gd name="T14" fmla="*/ 387 w 461"/>
                  <a:gd name="T15" fmla="*/ 0 h 590"/>
                  <a:gd name="T16" fmla="*/ 387 w 461"/>
                  <a:gd name="T17" fmla="*/ 420 h 590"/>
                  <a:gd name="T18" fmla="*/ 461 w 461"/>
                  <a:gd name="T19" fmla="*/ 420 h 590"/>
                  <a:gd name="T20" fmla="*/ 461 w 461"/>
                  <a:gd name="T21" fmla="*/ 481 h 590"/>
                  <a:gd name="T22" fmla="*/ 387 w 461"/>
                  <a:gd name="T23" fmla="*/ 481 h 590"/>
                  <a:gd name="T24" fmla="*/ 316 w 461"/>
                  <a:gd name="T25" fmla="*/ 63 h 590"/>
                  <a:gd name="T26" fmla="*/ 298 w 461"/>
                  <a:gd name="T27" fmla="*/ 63 h 590"/>
                  <a:gd name="T28" fmla="*/ 80 w 461"/>
                  <a:gd name="T29" fmla="*/ 420 h 590"/>
                  <a:gd name="T30" fmla="*/ 316 w 461"/>
                  <a:gd name="T31" fmla="*/ 420 h 590"/>
                  <a:gd name="T32" fmla="*/ 316 w 461"/>
                  <a:gd name="T33" fmla="*/ 63 h 5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61" h="590">
                    <a:moveTo>
                      <a:pt x="387" y="481"/>
                    </a:moveTo>
                    <a:lnTo>
                      <a:pt x="387" y="590"/>
                    </a:lnTo>
                    <a:lnTo>
                      <a:pt x="316" y="590"/>
                    </a:lnTo>
                    <a:lnTo>
                      <a:pt x="316" y="481"/>
                    </a:lnTo>
                    <a:lnTo>
                      <a:pt x="0" y="481"/>
                    </a:lnTo>
                    <a:lnTo>
                      <a:pt x="0" y="418"/>
                    </a:lnTo>
                    <a:lnTo>
                      <a:pt x="260" y="0"/>
                    </a:lnTo>
                    <a:lnTo>
                      <a:pt x="387" y="0"/>
                    </a:lnTo>
                    <a:lnTo>
                      <a:pt x="387" y="420"/>
                    </a:lnTo>
                    <a:lnTo>
                      <a:pt x="461" y="420"/>
                    </a:lnTo>
                    <a:lnTo>
                      <a:pt x="461" y="481"/>
                    </a:lnTo>
                    <a:lnTo>
                      <a:pt x="387" y="481"/>
                    </a:lnTo>
                    <a:close/>
                    <a:moveTo>
                      <a:pt x="316" y="63"/>
                    </a:moveTo>
                    <a:lnTo>
                      <a:pt x="298" y="63"/>
                    </a:lnTo>
                    <a:lnTo>
                      <a:pt x="80" y="420"/>
                    </a:lnTo>
                    <a:lnTo>
                      <a:pt x="316" y="420"/>
                    </a:lnTo>
                    <a:lnTo>
                      <a:pt x="316" y="63"/>
                    </a:lnTo>
                    <a:close/>
                  </a:path>
                </a:pathLst>
              </a:custGeom>
              <a:solidFill>
                <a:srgbClr val="F6F6F0"/>
              </a:solidFill>
              <a:ln w="7938" cap="flat">
                <a:noFill/>
                <a:prstDash val="solid"/>
                <a:miter lim="800000"/>
                <a:headEnd/>
                <a:tailEnd/>
              </a:ln>
              <a:effectLst>
                <a:outerShdw blurRad="25400" algn="ctr" rotWithShape="0">
                  <a:prstClr val="black">
                    <a:alpha val="50000"/>
                  </a:prstClr>
                </a:outerShdw>
              </a:effectLst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9" name="组合 78"/>
          <p:cNvGrpSpPr/>
          <p:nvPr/>
        </p:nvGrpSpPr>
        <p:grpSpPr>
          <a:xfrm>
            <a:off x="582175" y="2675187"/>
            <a:ext cx="443197" cy="443197"/>
            <a:chOff x="3572823" y="4622865"/>
            <a:chExt cx="443312" cy="443312"/>
          </a:xfrm>
        </p:grpSpPr>
        <p:grpSp>
          <p:nvGrpSpPr>
            <p:cNvPr id="80" name="组合 79"/>
            <p:cNvGrpSpPr/>
            <p:nvPr/>
          </p:nvGrpSpPr>
          <p:grpSpPr>
            <a:xfrm>
              <a:off x="3572823" y="4622865"/>
              <a:ext cx="443312" cy="443312"/>
              <a:chOff x="2253328" y="3671870"/>
              <a:chExt cx="556067" cy="556067"/>
            </a:xfrm>
          </p:grpSpPr>
          <p:grpSp>
            <p:nvGrpSpPr>
              <p:cNvPr id="84" name="Group 2587_1"/>
              <p:cNvGrpSpPr/>
              <p:nvPr/>
            </p:nvGrpSpPr>
            <p:grpSpPr>
              <a:xfrm>
                <a:off x="2253328" y="3671870"/>
                <a:ext cx="556067" cy="556067"/>
                <a:chOff x="1046283" y="3360198"/>
                <a:chExt cx="828000" cy="828000"/>
              </a:xfrm>
              <a:effectLst>
                <a:outerShdw blurRad="292100" dist="203200" dir="2700000" sx="85000" sy="85000" algn="tl" rotWithShape="0">
                  <a:prstClr val="black">
                    <a:alpha val="30000"/>
                  </a:prstClr>
                </a:outerShdw>
              </a:effectLst>
            </p:grpSpPr>
            <p:sp>
              <p:nvSpPr>
                <p:cNvPr id="91" name="Oval 1556"/>
                <p:cNvSpPr>
                  <a:spLocks noChangeArrowheads="1"/>
                </p:cNvSpPr>
                <p:nvPr/>
              </p:nvSpPr>
              <p:spPr bwMode="auto">
                <a:xfrm>
                  <a:off x="1046283" y="3360198"/>
                  <a:ext cx="828000" cy="82800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F6F6F0">
                        <a:lumMod val="85000"/>
                      </a:srgbClr>
                    </a:gs>
                    <a:gs pos="100000">
                      <a:srgbClr val="F6F6F0">
                        <a:lumMod val="40000"/>
                        <a:lumOff val="60000"/>
                      </a:srgb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16" tIns="45708" rIns="91416" bIns="4570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92" name="Oval 1556_1"/>
                <p:cNvSpPr>
                  <a:spLocks noChangeArrowheads="1"/>
                </p:cNvSpPr>
                <p:nvPr/>
              </p:nvSpPr>
              <p:spPr bwMode="auto">
                <a:xfrm>
                  <a:off x="1064283" y="3378198"/>
                  <a:ext cx="792000" cy="79200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F6F6F0">
                        <a:lumMod val="95000"/>
                      </a:srgbClr>
                    </a:gs>
                    <a:gs pos="100000">
                      <a:srgbClr val="F6F6F0">
                        <a:lumMod val="40000"/>
                        <a:lumOff val="60000"/>
                      </a:srgbClr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txBody>
                <a:bodyPr vert="horz" wrap="square" lIns="91416" tIns="45708" rIns="91416" bIns="4570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85" name="组合 84"/>
              <p:cNvGrpSpPr/>
              <p:nvPr/>
            </p:nvGrpSpPr>
            <p:grpSpPr>
              <a:xfrm>
                <a:off x="2366086" y="3784627"/>
                <a:ext cx="330552" cy="330552"/>
                <a:chOff x="2366083" y="3784622"/>
                <a:chExt cx="330552" cy="330552"/>
              </a:xfrm>
              <a:effectLst>
                <a:outerShdw blurRad="152400" dist="152400" dir="2700000" sx="90000" sy="90000" algn="tl" rotWithShape="0">
                  <a:prstClr val="black">
                    <a:alpha val="30000"/>
                  </a:prstClr>
                </a:outerShdw>
              </a:effectLst>
            </p:grpSpPr>
            <p:sp>
              <p:nvSpPr>
                <p:cNvPr id="89" name="Oval 1556"/>
                <p:cNvSpPr>
                  <a:spLocks noChangeArrowheads="1"/>
                </p:cNvSpPr>
                <p:nvPr/>
              </p:nvSpPr>
              <p:spPr bwMode="auto">
                <a:xfrm>
                  <a:off x="2366083" y="3784622"/>
                  <a:ext cx="330552" cy="33055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F6F6F0">
                        <a:lumMod val="85000"/>
                      </a:srgbClr>
                    </a:gs>
                    <a:gs pos="100000">
                      <a:srgbClr val="F6F6F0">
                        <a:lumMod val="40000"/>
                        <a:lumOff val="60000"/>
                      </a:srgbClr>
                    </a:gs>
                  </a:gsLst>
                  <a:lin ang="13500000" scaled="1"/>
                  <a:tileRect/>
                </a:gradFill>
                <a:ln>
                  <a:noFill/>
                </a:ln>
              </p:spPr>
              <p:txBody>
                <a:bodyPr vert="horz" wrap="square" lIns="91416" tIns="45708" rIns="91416" bIns="4570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90" name="Oval 1556_1"/>
                <p:cNvSpPr>
                  <a:spLocks noChangeArrowheads="1"/>
                </p:cNvSpPr>
                <p:nvPr/>
              </p:nvSpPr>
              <p:spPr bwMode="auto">
                <a:xfrm>
                  <a:off x="2378359" y="3796898"/>
                  <a:ext cx="306000" cy="30600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F6F6F0">
                        <a:lumMod val="90000"/>
                      </a:srgbClr>
                    </a:gs>
                    <a:gs pos="100000">
                      <a:srgbClr val="F6F6F0">
                        <a:lumMod val="40000"/>
                        <a:lumOff val="60000"/>
                      </a:srgbClr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txBody>
                <a:bodyPr vert="horz" wrap="square" lIns="91416" tIns="45708" rIns="91416" bIns="4570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86" name="组合 85"/>
              <p:cNvGrpSpPr/>
              <p:nvPr/>
            </p:nvGrpSpPr>
            <p:grpSpPr>
              <a:xfrm>
                <a:off x="2400487" y="3819028"/>
                <a:ext cx="261745" cy="261745"/>
                <a:chOff x="1691680" y="3890524"/>
                <a:chExt cx="330552" cy="330552"/>
              </a:xfrm>
            </p:grpSpPr>
            <p:sp>
              <p:nvSpPr>
                <p:cNvPr id="87" name="Oval 1556"/>
                <p:cNvSpPr>
                  <a:spLocks noChangeArrowheads="1"/>
                </p:cNvSpPr>
                <p:nvPr/>
              </p:nvSpPr>
              <p:spPr bwMode="auto">
                <a:xfrm>
                  <a:off x="1691680" y="3890524"/>
                  <a:ext cx="330552" cy="33055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1">
                        <a:lumMod val="90000"/>
                      </a:schemeClr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txBody>
                <a:bodyPr vert="horz" wrap="square" lIns="91416" tIns="45708" rIns="91416" bIns="4570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88" name="Oval 1556_1"/>
                <p:cNvSpPr>
                  <a:spLocks noChangeArrowheads="1"/>
                </p:cNvSpPr>
                <p:nvPr/>
              </p:nvSpPr>
              <p:spPr bwMode="auto">
                <a:xfrm>
                  <a:off x="1703956" y="3902800"/>
                  <a:ext cx="306000" cy="30600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1">
                        <a:lumMod val="90000"/>
                      </a:schemeClr>
                    </a:gs>
                    <a:gs pos="100000">
                      <a:schemeClr val="accent1"/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txBody>
                <a:bodyPr vert="horz" wrap="square" lIns="91416" tIns="45708" rIns="91416" bIns="4570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81" name="组合 80"/>
            <p:cNvGrpSpPr/>
            <p:nvPr/>
          </p:nvGrpSpPr>
          <p:grpSpPr>
            <a:xfrm>
              <a:off x="3748886" y="4797843"/>
              <a:ext cx="170246" cy="190453"/>
              <a:chOff x="2483112" y="3876280"/>
              <a:chExt cx="222314" cy="248702"/>
            </a:xfrm>
          </p:grpSpPr>
          <p:sp>
            <p:nvSpPr>
              <p:cNvPr id="82" name="Freeform 1614"/>
              <p:cNvSpPr>
                <a:spLocks/>
              </p:cNvSpPr>
              <p:nvPr/>
            </p:nvSpPr>
            <p:spPr bwMode="auto">
              <a:xfrm>
                <a:off x="2483112" y="3886088"/>
                <a:ext cx="222314" cy="238894"/>
              </a:xfrm>
              <a:custGeom>
                <a:avLst/>
                <a:gdLst>
                  <a:gd name="T0" fmla="*/ 406 w 952"/>
                  <a:gd name="T1" fmla="*/ 0 h 1023"/>
                  <a:gd name="T2" fmla="*/ 406 w 952"/>
                  <a:gd name="T3" fmla="*/ 0 h 1023"/>
                  <a:gd name="T4" fmla="*/ 375 w 952"/>
                  <a:gd name="T5" fmla="*/ 215 h 1023"/>
                  <a:gd name="T6" fmla="*/ 61 w 952"/>
                  <a:gd name="T7" fmla="*/ 357 h 1023"/>
                  <a:gd name="T8" fmla="*/ 21 w 952"/>
                  <a:gd name="T9" fmla="*/ 525 h 1023"/>
                  <a:gd name="T10" fmla="*/ 0 w 952"/>
                  <a:gd name="T11" fmla="*/ 551 h 1023"/>
                  <a:gd name="T12" fmla="*/ 0 w 952"/>
                  <a:gd name="T13" fmla="*/ 551 h 1023"/>
                  <a:gd name="T14" fmla="*/ 472 w 952"/>
                  <a:gd name="T15" fmla="*/ 1023 h 1023"/>
                  <a:gd name="T16" fmla="*/ 952 w 952"/>
                  <a:gd name="T17" fmla="*/ 546 h 1023"/>
                  <a:gd name="T18" fmla="*/ 406 w 952"/>
                  <a:gd name="T19" fmla="*/ 0 h 10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52" h="1023">
                    <a:moveTo>
                      <a:pt x="406" y="0"/>
                    </a:moveTo>
                    <a:lnTo>
                      <a:pt x="406" y="0"/>
                    </a:lnTo>
                    <a:lnTo>
                      <a:pt x="375" y="215"/>
                    </a:lnTo>
                    <a:lnTo>
                      <a:pt x="61" y="357"/>
                    </a:lnTo>
                    <a:lnTo>
                      <a:pt x="21" y="525"/>
                    </a:lnTo>
                    <a:lnTo>
                      <a:pt x="0" y="551"/>
                    </a:lnTo>
                    <a:lnTo>
                      <a:pt x="0" y="551"/>
                    </a:lnTo>
                    <a:lnTo>
                      <a:pt x="472" y="1023"/>
                    </a:lnTo>
                    <a:lnTo>
                      <a:pt x="952" y="546"/>
                    </a:lnTo>
                    <a:lnTo>
                      <a:pt x="406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0"/>
                      <a:alpha val="75000"/>
                    </a:schemeClr>
                  </a:gs>
                  <a:gs pos="76000">
                    <a:schemeClr val="bg1">
                      <a:alpha val="0"/>
                    </a:schemeClr>
                  </a:gs>
                </a:gsLst>
                <a:lin ang="3600000" scaled="0"/>
              </a:gradFill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3" name="Freeform 1610"/>
              <p:cNvSpPr>
                <a:spLocks/>
              </p:cNvSpPr>
              <p:nvPr/>
            </p:nvSpPr>
            <p:spPr bwMode="auto">
              <a:xfrm>
                <a:off x="2483579" y="3876280"/>
                <a:ext cx="104852" cy="138479"/>
              </a:xfrm>
              <a:custGeom>
                <a:avLst/>
                <a:gdLst>
                  <a:gd name="T0" fmla="*/ 0 w 190"/>
                  <a:gd name="T1" fmla="*/ 251 h 251"/>
                  <a:gd name="T2" fmla="*/ 0 w 190"/>
                  <a:gd name="T3" fmla="*/ 196 h 251"/>
                  <a:gd name="T4" fmla="*/ 6 w 190"/>
                  <a:gd name="T5" fmla="*/ 169 h 251"/>
                  <a:gd name="T6" fmla="*/ 26 w 190"/>
                  <a:gd name="T7" fmla="*/ 151 h 251"/>
                  <a:gd name="T8" fmla="*/ 51 w 190"/>
                  <a:gd name="T9" fmla="*/ 141 h 251"/>
                  <a:gd name="T10" fmla="*/ 79 w 190"/>
                  <a:gd name="T11" fmla="*/ 130 h 251"/>
                  <a:gd name="T12" fmla="*/ 106 w 190"/>
                  <a:gd name="T13" fmla="*/ 120 h 251"/>
                  <a:gd name="T14" fmla="*/ 130 w 190"/>
                  <a:gd name="T15" fmla="*/ 111 h 251"/>
                  <a:gd name="T16" fmla="*/ 148 w 190"/>
                  <a:gd name="T17" fmla="*/ 100 h 251"/>
                  <a:gd name="T18" fmla="*/ 156 w 190"/>
                  <a:gd name="T19" fmla="*/ 80 h 251"/>
                  <a:gd name="T20" fmla="*/ 156 w 190"/>
                  <a:gd name="T21" fmla="*/ 71 h 251"/>
                  <a:gd name="T22" fmla="*/ 156 w 190"/>
                  <a:gd name="T23" fmla="*/ 60 h 251"/>
                  <a:gd name="T24" fmla="*/ 145 w 190"/>
                  <a:gd name="T25" fmla="*/ 37 h 251"/>
                  <a:gd name="T26" fmla="*/ 121 w 190"/>
                  <a:gd name="T27" fmla="*/ 27 h 251"/>
                  <a:gd name="T28" fmla="*/ 99 w 190"/>
                  <a:gd name="T29" fmla="*/ 26 h 251"/>
                  <a:gd name="T30" fmla="*/ 76 w 190"/>
                  <a:gd name="T31" fmla="*/ 27 h 251"/>
                  <a:gd name="T32" fmla="*/ 43 w 190"/>
                  <a:gd name="T33" fmla="*/ 40 h 251"/>
                  <a:gd name="T34" fmla="*/ 33 w 190"/>
                  <a:gd name="T35" fmla="*/ 76 h 251"/>
                  <a:gd name="T36" fmla="*/ 33 w 190"/>
                  <a:gd name="T37" fmla="*/ 107 h 251"/>
                  <a:gd name="T38" fmla="*/ 2 w 190"/>
                  <a:gd name="T39" fmla="*/ 107 h 251"/>
                  <a:gd name="T40" fmla="*/ 2 w 190"/>
                  <a:gd name="T41" fmla="*/ 70 h 251"/>
                  <a:gd name="T42" fmla="*/ 19 w 190"/>
                  <a:gd name="T43" fmla="*/ 19 h 251"/>
                  <a:gd name="T44" fmla="*/ 69 w 190"/>
                  <a:gd name="T45" fmla="*/ 0 h 251"/>
                  <a:gd name="T46" fmla="*/ 99 w 190"/>
                  <a:gd name="T47" fmla="*/ 0 h 251"/>
                  <a:gd name="T48" fmla="*/ 130 w 190"/>
                  <a:gd name="T49" fmla="*/ 2 h 251"/>
                  <a:gd name="T50" fmla="*/ 168 w 190"/>
                  <a:gd name="T51" fmla="*/ 17 h 251"/>
                  <a:gd name="T52" fmla="*/ 186 w 190"/>
                  <a:gd name="T53" fmla="*/ 55 h 251"/>
                  <a:gd name="T54" fmla="*/ 186 w 190"/>
                  <a:gd name="T55" fmla="*/ 83 h 251"/>
                  <a:gd name="T56" fmla="*/ 178 w 190"/>
                  <a:gd name="T57" fmla="*/ 110 h 251"/>
                  <a:gd name="T58" fmla="*/ 148 w 190"/>
                  <a:gd name="T59" fmla="*/ 135 h 251"/>
                  <a:gd name="T60" fmla="*/ 123 w 190"/>
                  <a:gd name="T61" fmla="*/ 144 h 251"/>
                  <a:gd name="T62" fmla="*/ 96 w 190"/>
                  <a:gd name="T63" fmla="*/ 154 h 251"/>
                  <a:gd name="T64" fmla="*/ 68 w 190"/>
                  <a:gd name="T65" fmla="*/ 165 h 251"/>
                  <a:gd name="T66" fmla="*/ 44 w 190"/>
                  <a:gd name="T67" fmla="*/ 174 h 251"/>
                  <a:gd name="T68" fmla="*/ 33 w 190"/>
                  <a:gd name="T69" fmla="*/ 183 h 251"/>
                  <a:gd name="T70" fmla="*/ 30 w 190"/>
                  <a:gd name="T71" fmla="*/ 197 h 251"/>
                  <a:gd name="T72" fmla="*/ 30 w 190"/>
                  <a:gd name="T73" fmla="*/ 226 h 251"/>
                  <a:gd name="T74" fmla="*/ 190 w 190"/>
                  <a:gd name="T75" fmla="*/ 226 h 251"/>
                  <a:gd name="T76" fmla="*/ 190 w 190"/>
                  <a:gd name="T77" fmla="*/ 251 h 251"/>
                  <a:gd name="T78" fmla="*/ 0 w 190"/>
                  <a:gd name="T79" fmla="*/ 251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0" h="251">
                    <a:moveTo>
                      <a:pt x="0" y="251"/>
                    </a:moveTo>
                    <a:cubicBezTo>
                      <a:pt x="0" y="196"/>
                      <a:pt x="0" y="196"/>
                      <a:pt x="0" y="196"/>
                    </a:cubicBezTo>
                    <a:cubicBezTo>
                      <a:pt x="0" y="186"/>
                      <a:pt x="2" y="177"/>
                      <a:pt x="6" y="169"/>
                    </a:cubicBezTo>
                    <a:cubicBezTo>
                      <a:pt x="9" y="161"/>
                      <a:pt x="16" y="155"/>
                      <a:pt x="26" y="151"/>
                    </a:cubicBezTo>
                    <a:cubicBezTo>
                      <a:pt x="34" y="148"/>
                      <a:pt x="42" y="144"/>
                      <a:pt x="51" y="141"/>
                    </a:cubicBezTo>
                    <a:cubicBezTo>
                      <a:pt x="60" y="137"/>
                      <a:pt x="70" y="134"/>
                      <a:pt x="79" y="130"/>
                    </a:cubicBezTo>
                    <a:cubicBezTo>
                      <a:pt x="88" y="127"/>
                      <a:pt x="97" y="123"/>
                      <a:pt x="106" y="120"/>
                    </a:cubicBezTo>
                    <a:cubicBezTo>
                      <a:pt x="114" y="117"/>
                      <a:pt x="122" y="114"/>
                      <a:pt x="130" y="111"/>
                    </a:cubicBezTo>
                    <a:cubicBezTo>
                      <a:pt x="138" y="109"/>
                      <a:pt x="144" y="105"/>
                      <a:pt x="148" y="100"/>
                    </a:cubicBezTo>
                    <a:cubicBezTo>
                      <a:pt x="152" y="96"/>
                      <a:pt x="154" y="89"/>
                      <a:pt x="156" y="80"/>
                    </a:cubicBezTo>
                    <a:cubicBezTo>
                      <a:pt x="156" y="78"/>
                      <a:pt x="156" y="75"/>
                      <a:pt x="156" y="71"/>
                    </a:cubicBezTo>
                    <a:cubicBezTo>
                      <a:pt x="156" y="68"/>
                      <a:pt x="156" y="64"/>
                      <a:pt x="156" y="60"/>
                    </a:cubicBezTo>
                    <a:cubicBezTo>
                      <a:pt x="155" y="50"/>
                      <a:pt x="151" y="42"/>
                      <a:pt x="145" y="37"/>
                    </a:cubicBezTo>
                    <a:cubicBezTo>
                      <a:pt x="139" y="31"/>
                      <a:pt x="131" y="28"/>
                      <a:pt x="121" y="27"/>
                    </a:cubicBezTo>
                    <a:cubicBezTo>
                      <a:pt x="113" y="27"/>
                      <a:pt x="105" y="26"/>
                      <a:pt x="99" y="26"/>
                    </a:cubicBezTo>
                    <a:cubicBezTo>
                      <a:pt x="92" y="26"/>
                      <a:pt x="85" y="26"/>
                      <a:pt x="76" y="27"/>
                    </a:cubicBezTo>
                    <a:cubicBezTo>
                      <a:pt x="60" y="27"/>
                      <a:pt x="49" y="32"/>
                      <a:pt x="43" y="40"/>
                    </a:cubicBezTo>
                    <a:cubicBezTo>
                      <a:pt x="36" y="47"/>
                      <a:pt x="33" y="59"/>
                      <a:pt x="33" y="76"/>
                    </a:cubicBezTo>
                    <a:cubicBezTo>
                      <a:pt x="33" y="107"/>
                      <a:pt x="33" y="107"/>
                      <a:pt x="33" y="107"/>
                    </a:cubicBezTo>
                    <a:cubicBezTo>
                      <a:pt x="2" y="107"/>
                      <a:pt x="2" y="107"/>
                      <a:pt x="2" y="107"/>
                    </a:cubicBezTo>
                    <a:cubicBezTo>
                      <a:pt x="2" y="70"/>
                      <a:pt x="2" y="70"/>
                      <a:pt x="2" y="70"/>
                    </a:cubicBezTo>
                    <a:cubicBezTo>
                      <a:pt x="2" y="49"/>
                      <a:pt x="8" y="32"/>
                      <a:pt x="19" y="19"/>
                    </a:cubicBezTo>
                    <a:cubicBezTo>
                      <a:pt x="31" y="7"/>
                      <a:pt x="47" y="1"/>
                      <a:pt x="69" y="0"/>
                    </a:cubicBezTo>
                    <a:cubicBezTo>
                      <a:pt x="78" y="0"/>
                      <a:pt x="88" y="0"/>
                      <a:pt x="99" y="0"/>
                    </a:cubicBezTo>
                    <a:cubicBezTo>
                      <a:pt x="109" y="0"/>
                      <a:pt x="119" y="0"/>
                      <a:pt x="130" y="2"/>
                    </a:cubicBezTo>
                    <a:cubicBezTo>
                      <a:pt x="146" y="3"/>
                      <a:pt x="159" y="9"/>
                      <a:pt x="168" y="17"/>
                    </a:cubicBezTo>
                    <a:cubicBezTo>
                      <a:pt x="178" y="26"/>
                      <a:pt x="183" y="38"/>
                      <a:pt x="186" y="55"/>
                    </a:cubicBezTo>
                    <a:cubicBezTo>
                      <a:pt x="187" y="64"/>
                      <a:pt x="187" y="73"/>
                      <a:pt x="186" y="83"/>
                    </a:cubicBezTo>
                    <a:cubicBezTo>
                      <a:pt x="185" y="93"/>
                      <a:pt x="182" y="102"/>
                      <a:pt x="178" y="110"/>
                    </a:cubicBezTo>
                    <a:cubicBezTo>
                      <a:pt x="171" y="121"/>
                      <a:pt x="161" y="130"/>
                      <a:pt x="148" y="135"/>
                    </a:cubicBezTo>
                    <a:cubicBezTo>
                      <a:pt x="140" y="137"/>
                      <a:pt x="132" y="140"/>
                      <a:pt x="123" y="144"/>
                    </a:cubicBezTo>
                    <a:cubicBezTo>
                      <a:pt x="114" y="147"/>
                      <a:pt x="105" y="151"/>
                      <a:pt x="96" y="154"/>
                    </a:cubicBezTo>
                    <a:cubicBezTo>
                      <a:pt x="87" y="158"/>
                      <a:pt x="77" y="161"/>
                      <a:pt x="68" y="165"/>
                    </a:cubicBezTo>
                    <a:cubicBezTo>
                      <a:pt x="59" y="168"/>
                      <a:pt x="51" y="171"/>
                      <a:pt x="44" y="174"/>
                    </a:cubicBezTo>
                    <a:cubicBezTo>
                      <a:pt x="39" y="176"/>
                      <a:pt x="35" y="179"/>
                      <a:pt x="33" y="183"/>
                    </a:cubicBezTo>
                    <a:cubicBezTo>
                      <a:pt x="31" y="187"/>
                      <a:pt x="30" y="192"/>
                      <a:pt x="30" y="197"/>
                    </a:cubicBezTo>
                    <a:cubicBezTo>
                      <a:pt x="30" y="226"/>
                      <a:pt x="30" y="226"/>
                      <a:pt x="30" y="226"/>
                    </a:cubicBezTo>
                    <a:cubicBezTo>
                      <a:pt x="190" y="226"/>
                      <a:pt x="190" y="226"/>
                      <a:pt x="190" y="226"/>
                    </a:cubicBezTo>
                    <a:cubicBezTo>
                      <a:pt x="190" y="251"/>
                      <a:pt x="190" y="251"/>
                      <a:pt x="190" y="251"/>
                    </a:cubicBezTo>
                    <a:lnTo>
                      <a:pt x="0" y="251"/>
                    </a:lnTo>
                    <a:close/>
                  </a:path>
                </a:pathLst>
              </a:custGeom>
              <a:solidFill>
                <a:srgbClr val="F6F6F0"/>
              </a:solidFill>
              <a:ln w="7938" cap="flat">
                <a:noFill/>
                <a:prstDash val="solid"/>
                <a:miter lim="800000"/>
                <a:headEnd/>
                <a:tailEnd/>
              </a:ln>
              <a:effectLst>
                <a:outerShdw blurRad="25400" algn="ctr" rotWithShape="0">
                  <a:prstClr val="black">
                    <a:alpha val="50000"/>
                  </a:prstClr>
                </a:outerShdw>
              </a:effectLst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cs typeface="+mn-ea"/>
                  <a:sym typeface="+mn-lt"/>
                </a:endParaRPr>
              </a:p>
            </p:txBody>
          </p:sp>
        </p:grpSp>
      </p:grpSp>
      <p:sp>
        <p:nvSpPr>
          <p:cNvPr id="93" name="副标题 2"/>
          <p:cNvSpPr txBox="1">
            <a:spLocks/>
          </p:cNvSpPr>
          <p:nvPr/>
        </p:nvSpPr>
        <p:spPr>
          <a:xfrm>
            <a:off x="715243" y="1397700"/>
            <a:ext cx="1877999" cy="1232272"/>
          </a:xfrm>
          <a:prstGeom prst="rect">
            <a:avLst/>
          </a:prstGeom>
        </p:spPr>
        <p:txBody>
          <a:bodyPr vert="horz" lIns="91416" tIns="45708" rIns="91416" bIns="45708" rtlCol="0" anchor="t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800" dirty="0">
                <a:solidFill>
                  <a:schemeClr val="tx2"/>
                </a:solidFill>
                <a:cs typeface="+mn-ea"/>
                <a:sym typeface="+mn-lt"/>
              </a:rPr>
              <a:t>添加标题内容添加标题内容添加标题内容</a:t>
            </a:r>
          </a:p>
        </p:txBody>
      </p:sp>
      <p:sp>
        <p:nvSpPr>
          <p:cNvPr id="94" name="副标题 2"/>
          <p:cNvSpPr txBox="1">
            <a:spLocks/>
          </p:cNvSpPr>
          <p:nvPr/>
        </p:nvSpPr>
        <p:spPr>
          <a:xfrm>
            <a:off x="6511133" y="1315870"/>
            <a:ext cx="1877999" cy="1447786"/>
          </a:xfrm>
          <a:prstGeom prst="rect">
            <a:avLst/>
          </a:prstGeom>
        </p:spPr>
        <p:txBody>
          <a:bodyPr vert="horz" lIns="91416" tIns="45708" rIns="91416" bIns="45708" rtlCol="0" anchor="t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800" dirty="0">
                <a:solidFill>
                  <a:schemeClr val="tx2"/>
                </a:solidFill>
                <a:cs typeface="+mn-ea"/>
                <a:sym typeface="+mn-lt"/>
              </a:rPr>
              <a:t>添加标题内容添加标题内容添加标题内容</a:t>
            </a:r>
          </a:p>
        </p:txBody>
      </p:sp>
      <p:sp>
        <p:nvSpPr>
          <p:cNvPr id="95" name="副标题 2"/>
          <p:cNvSpPr txBox="1">
            <a:spLocks/>
          </p:cNvSpPr>
          <p:nvPr/>
        </p:nvSpPr>
        <p:spPr>
          <a:xfrm>
            <a:off x="715243" y="3209544"/>
            <a:ext cx="1877999" cy="1316659"/>
          </a:xfrm>
          <a:prstGeom prst="rect">
            <a:avLst/>
          </a:prstGeom>
        </p:spPr>
        <p:txBody>
          <a:bodyPr vert="horz" lIns="91416" tIns="45708" rIns="91416" bIns="45708" rtlCol="0" anchor="t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800" dirty="0">
                <a:solidFill>
                  <a:schemeClr val="tx2"/>
                </a:solidFill>
                <a:cs typeface="+mn-ea"/>
                <a:sym typeface="+mn-lt"/>
              </a:rPr>
              <a:t>添加标题内容添加标题内容添加标题内容</a:t>
            </a:r>
          </a:p>
        </p:txBody>
      </p:sp>
      <p:sp>
        <p:nvSpPr>
          <p:cNvPr id="96" name="副标题 2"/>
          <p:cNvSpPr txBox="1">
            <a:spLocks/>
          </p:cNvSpPr>
          <p:nvPr/>
        </p:nvSpPr>
        <p:spPr>
          <a:xfrm>
            <a:off x="6511133" y="3209544"/>
            <a:ext cx="1877999" cy="1382616"/>
          </a:xfrm>
          <a:prstGeom prst="rect">
            <a:avLst/>
          </a:prstGeom>
        </p:spPr>
        <p:txBody>
          <a:bodyPr vert="horz" lIns="91416" tIns="45708" rIns="91416" bIns="45708" rtlCol="0" anchor="t">
            <a:noAutofit/>
          </a:bodyPr>
          <a:lstStyle>
            <a:defPPr>
              <a:defRPr lang="zh-CN"/>
            </a:defPPr>
            <a:lvl1pPr indent="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  <a:latin typeface="张海山锐线体2.0" panose="02000000000000000000" pitchFamily="2" charset="-122"/>
                <a:ea typeface="张海山锐线体2.0" panose="02000000000000000000" pitchFamily="2" charset="-122"/>
              </a:defRPr>
            </a:lvl1pPr>
            <a:lvl2pPr indent="0" algn="ctr">
              <a:spcBef>
                <a:spcPct val="20000"/>
              </a:spcBef>
              <a:buFont typeface="Arial" panose="020B0604020202020204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anose="020B0604020202020204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8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添加标题内容添加标题内容添加标题内容</a:t>
            </a:r>
          </a:p>
        </p:txBody>
      </p:sp>
      <p:sp>
        <p:nvSpPr>
          <p:cNvPr id="97" name="标题 1"/>
          <p:cNvSpPr txBox="1">
            <a:spLocks/>
          </p:cNvSpPr>
          <p:nvPr/>
        </p:nvSpPr>
        <p:spPr>
          <a:xfrm>
            <a:off x="1013800" y="2737318"/>
            <a:ext cx="1523544" cy="359859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98" name="标题 1"/>
          <p:cNvSpPr txBox="1">
            <a:spLocks/>
          </p:cNvSpPr>
          <p:nvPr/>
        </p:nvSpPr>
        <p:spPr>
          <a:xfrm>
            <a:off x="1013800" y="896720"/>
            <a:ext cx="1523544" cy="359859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99" name="标题 1"/>
          <p:cNvSpPr txBox="1">
            <a:spLocks/>
          </p:cNvSpPr>
          <p:nvPr/>
        </p:nvSpPr>
        <p:spPr>
          <a:xfrm>
            <a:off x="6473385" y="2737318"/>
            <a:ext cx="1523544" cy="359859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100" name="标题 1"/>
          <p:cNvSpPr txBox="1">
            <a:spLocks/>
          </p:cNvSpPr>
          <p:nvPr/>
        </p:nvSpPr>
        <p:spPr>
          <a:xfrm>
            <a:off x="6473385" y="896720"/>
            <a:ext cx="1523544" cy="359859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103" name="文本框 102"/>
          <p:cNvSpPr txBox="1"/>
          <p:nvPr/>
        </p:nvSpPr>
        <p:spPr>
          <a:xfrm>
            <a:off x="2627784" y="155416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单击添加您的文本</a:t>
            </a:r>
            <a:endParaRPr lang="zh-CN" altLang="en-US" sz="2000" i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7992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5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/>
      <p:bldP spid="12" grpId="0" animBg="1"/>
      <p:bldP spid="14" grpId="0" animBg="1"/>
      <p:bldP spid="15" grpId="0" animBg="1"/>
      <p:bldP spid="17" grpId="0" animBg="1"/>
      <p:bldP spid="18" grpId="0" animBg="1"/>
      <p:bldP spid="20" grpId="0" animBg="1"/>
      <p:bldP spid="21" grpId="0"/>
      <p:bldP spid="6" grpId="0" animBg="1"/>
      <p:bldP spid="5" grpId="0" animBg="1"/>
      <p:bldP spid="7" grpId="0" animBg="1"/>
      <p:bldP spid="4" grpId="0" animBg="1"/>
      <p:bldP spid="26" grpId="0" animBg="1"/>
      <p:bldP spid="27" grpId="0" animBg="1"/>
      <p:bldP spid="29" grpId="0" animBg="1"/>
      <p:bldP spid="30" grpId="0" animBg="1"/>
      <p:bldP spid="32" grpId="0" animBg="1"/>
      <p:bldP spid="33" grpId="0" animBg="1"/>
      <p:bldP spid="35" grpId="0" animBg="1"/>
      <p:bldP spid="36" grpId="0" animBg="1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299" y="267494"/>
            <a:ext cx="3369631" cy="277331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915566"/>
            <a:ext cx="6223207" cy="40101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4858"/>
            <a:ext cx="1554171" cy="272850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419872" y="2058983"/>
            <a:ext cx="216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04</a:t>
            </a:r>
            <a:endParaRPr lang="zh-CN" altLang="en-US" sz="3200" i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571035" y="2707055"/>
            <a:ext cx="3888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单击添加您的文本</a:t>
            </a:r>
            <a:endParaRPr lang="zh-CN" altLang="en-US" sz="3200" i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505315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0">
        <p15:prstTrans prst="curtains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8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600"/>
                            </p:stCondLst>
                            <p:childTnLst>
                              <p:par>
                                <p:cTn id="2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600"/>
                            </p:stCondLst>
                            <p:childTnLst>
                              <p:par>
                                <p:cTn id="3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638125" y="2708479"/>
            <a:ext cx="1350826" cy="1344893"/>
          </a:xfrm>
          <a:custGeom>
            <a:avLst/>
            <a:gdLst/>
            <a:ahLst/>
            <a:cxnLst/>
            <a:rect l="l" t="t" r="r" b="b"/>
            <a:pathLst>
              <a:path w="750036" h="746742">
                <a:moveTo>
                  <a:pt x="750036" y="0"/>
                </a:moveTo>
                <a:cubicBezTo>
                  <a:pt x="748243" y="412695"/>
                  <a:pt x="413133" y="746652"/>
                  <a:pt x="0" y="746742"/>
                </a:cubicBezTo>
                <a:cubicBezTo>
                  <a:pt x="1792" y="334047"/>
                  <a:pt x="336903" y="91"/>
                  <a:pt x="750036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3286974" y="1351396"/>
            <a:ext cx="1331254" cy="1337189"/>
          </a:xfrm>
          <a:custGeom>
            <a:avLst/>
            <a:gdLst/>
            <a:ahLst/>
            <a:cxnLst/>
            <a:rect l="l" t="t" r="r" b="b"/>
            <a:pathLst>
              <a:path w="739169" h="742464">
                <a:moveTo>
                  <a:pt x="739169" y="0"/>
                </a:moveTo>
                <a:cubicBezTo>
                  <a:pt x="735573" y="407413"/>
                  <a:pt x="406973" y="737157"/>
                  <a:pt x="0" y="742464"/>
                </a:cubicBezTo>
                <a:cubicBezTo>
                  <a:pt x="3596" y="335051"/>
                  <a:pt x="332196" y="5307"/>
                  <a:pt x="739169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4638417" y="1350438"/>
            <a:ext cx="1350242" cy="1339101"/>
          </a:xfrm>
          <a:custGeom>
            <a:avLst/>
            <a:gdLst/>
            <a:ahLst/>
            <a:cxnLst/>
            <a:rect l="l" t="t" r="r" b="b"/>
            <a:pathLst>
              <a:path w="749712" h="743526">
                <a:moveTo>
                  <a:pt x="0" y="0"/>
                </a:moveTo>
                <a:cubicBezTo>
                  <a:pt x="411987" y="168"/>
                  <a:pt x="746343" y="332362"/>
                  <a:pt x="749712" y="743526"/>
                </a:cubicBezTo>
                <a:cubicBezTo>
                  <a:pt x="337724" y="743357"/>
                  <a:pt x="3368" y="411163"/>
                  <a:pt x="0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9" name="Oval 5_1"/>
          <p:cNvSpPr/>
          <p:nvPr/>
        </p:nvSpPr>
        <p:spPr>
          <a:xfrm>
            <a:off x="3286682" y="2709433"/>
            <a:ext cx="1331838" cy="1342981"/>
          </a:xfrm>
          <a:custGeom>
            <a:avLst/>
            <a:gdLst/>
            <a:ahLst/>
            <a:cxnLst/>
            <a:rect l="l" t="t" r="r" b="b"/>
            <a:pathLst>
              <a:path w="739493" h="745680">
                <a:moveTo>
                  <a:pt x="0" y="0"/>
                </a:moveTo>
                <a:cubicBezTo>
                  <a:pt x="408116" y="5243"/>
                  <a:pt x="737459" y="336739"/>
                  <a:pt x="739493" y="745680"/>
                </a:cubicBezTo>
                <a:cubicBezTo>
                  <a:pt x="331377" y="740437"/>
                  <a:pt x="2034" y="408942"/>
                  <a:pt x="0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3" name="Oval 1556"/>
          <p:cNvSpPr>
            <a:spLocks noChangeArrowheads="1"/>
          </p:cNvSpPr>
          <p:nvPr/>
        </p:nvSpPr>
        <p:spPr bwMode="auto">
          <a:xfrm>
            <a:off x="5094178" y="3159463"/>
            <a:ext cx="442922" cy="442922"/>
          </a:xfrm>
          <a:prstGeom prst="ellipse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4" name="Freeform 55"/>
          <p:cNvSpPr>
            <a:spLocks/>
          </p:cNvSpPr>
          <p:nvPr/>
        </p:nvSpPr>
        <p:spPr bwMode="auto">
          <a:xfrm>
            <a:off x="5217034" y="3291386"/>
            <a:ext cx="314135" cy="307446"/>
          </a:xfrm>
          <a:custGeom>
            <a:avLst/>
            <a:gdLst/>
            <a:ahLst/>
            <a:cxnLst/>
            <a:rect l="l" t="t" r="r" b="b"/>
            <a:pathLst>
              <a:path w="349087" h="341653">
                <a:moveTo>
                  <a:pt x="92664" y="0"/>
                </a:moveTo>
                <a:lnTo>
                  <a:pt x="165672" y="0"/>
                </a:lnTo>
                <a:lnTo>
                  <a:pt x="174096" y="33696"/>
                </a:lnTo>
                <a:lnTo>
                  <a:pt x="238680" y="33696"/>
                </a:lnTo>
                <a:lnTo>
                  <a:pt x="349087" y="144103"/>
                </a:lnTo>
                <a:cubicBezTo>
                  <a:pt x="333149" y="245677"/>
                  <a:pt x="253038" y="325761"/>
                  <a:pt x="151450" y="341653"/>
                </a:cubicBezTo>
                <a:lnTo>
                  <a:pt x="0" y="193752"/>
                </a:lnTo>
                <a:lnTo>
                  <a:pt x="8424" y="42120"/>
                </a:lnTo>
                <a:lnTo>
                  <a:pt x="87048" y="42120"/>
                </a:lnTo>
                <a:close/>
              </a:path>
            </a:pathLst>
          </a:custGeom>
          <a:gradFill>
            <a:gsLst>
              <a:gs pos="0">
                <a:schemeClr val="bg1">
                  <a:lumMod val="50000"/>
                  <a:alpha val="81000"/>
                </a:schemeClr>
              </a:gs>
              <a:gs pos="76000">
                <a:schemeClr val="bg1">
                  <a:alpha val="0"/>
                </a:schemeClr>
              </a:gs>
            </a:gsLst>
            <a:lin ang="3600000" scaled="0"/>
          </a:gra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5" name="Oval 39"/>
          <p:cNvSpPr>
            <a:spLocks noChangeArrowheads="1"/>
          </p:cNvSpPr>
          <p:nvPr/>
        </p:nvSpPr>
        <p:spPr bwMode="auto">
          <a:xfrm>
            <a:off x="5215517" y="3281783"/>
            <a:ext cx="219836" cy="179408"/>
          </a:xfrm>
          <a:custGeom>
            <a:avLst/>
            <a:gdLst/>
            <a:ahLst/>
            <a:cxnLst/>
            <a:rect l="l" t="t" r="r" b="b"/>
            <a:pathLst>
              <a:path w="138112" h="112713">
                <a:moveTo>
                  <a:pt x="74612" y="44450"/>
                </a:moveTo>
                <a:cubicBezTo>
                  <a:pt x="62337" y="44450"/>
                  <a:pt x="52387" y="54756"/>
                  <a:pt x="52387" y="67469"/>
                </a:cubicBezTo>
                <a:cubicBezTo>
                  <a:pt x="52387" y="80182"/>
                  <a:pt x="62337" y="90488"/>
                  <a:pt x="74612" y="90488"/>
                </a:cubicBezTo>
                <a:cubicBezTo>
                  <a:pt x="86887" y="90488"/>
                  <a:pt x="96837" y="80182"/>
                  <a:pt x="96837" y="67469"/>
                </a:cubicBezTo>
                <a:cubicBezTo>
                  <a:pt x="96837" y="54756"/>
                  <a:pt x="86887" y="44450"/>
                  <a:pt x="74612" y="44450"/>
                </a:cubicBezTo>
                <a:close/>
                <a:moveTo>
                  <a:pt x="74613" y="38100"/>
                </a:moveTo>
                <a:cubicBezTo>
                  <a:pt x="91272" y="38100"/>
                  <a:pt x="104776" y="51249"/>
                  <a:pt x="104776" y="67469"/>
                </a:cubicBezTo>
                <a:cubicBezTo>
                  <a:pt x="104776" y="83689"/>
                  <a:pt x="91272" y="96838"/>
                  <a:pt x="74613" y="96838"/>
                </a:cubicBezTo>
                <a:cubicBezTo>
                  <a:pt x="57954" y="96838"/>
                  <a:pt x="44450" y="83689"/>
                  <a:pt x="44450" y="67469"/>
                </a:cubicBezTo>
                <a:cubicBezTo>
                  <a:pt x="44450" y="51249"/>
                  <a:pt x="57954" y="38100"/>
                  <a:pt x="74613" y="38100"/>
                </a:cubicBezTo>
                <a:close/>
                <a:moveTo>
                  <a:pt x="74613" y="33338"/>
                </a:moveTo>
                <a:cubicBezTo>
                  <a:pt x="56201" y="33338"/>
                  <a:pt x="41275" y="48619"/>
                  <a:pt x="41275" y="67470"/>
                </a:cubicBezTo>
                <a:cubicBezTo>
                  <a:pt x="41275" y="86321"/>
                  <a:pt x="56201" y="101602"/>
                  <a:pt x="74613" y="101602"/>
                </a:cubicBezTo>
                <a:cubicBezTo>
                  <a:pt x="93025" y="101602"/>
                  <a:pt x="107951" y="86321"/>
                  <a:pt x="107951" y="67470"/>
                </a:cubicBezTo>
                <a:cubicBezTo>
                  <a:pt x="107951" y="48619"/>
                  <a:pt x="93025" y="33338"/>
                  <a:pt x="74613" y="33338"/>
                </a:cubicBezTo>
                <a:close/>
                <a:moveTo>
                  <a:pt x="14816" y="30163"/>
                </a:moveTo>
                <a:lnTo>
                  <a:pt x="11112" y="34132"/>
                </a:lnTo>
                <a:lnTo>
                  <a:pt x="14816" y="38101"/>
                </a:lnTo>
                <a:cubicBezTo>
                  <a:pt x="14821" y="38101"/>
                  <a:pt x="14915" y="38101"/>
                  <a:pt x="16668" y="38101"/>
                </a:cubicBezTo>
                <a:lnTo>
                  <a:pt x="29633" y="38101"/>
                </a:lnTo>
                <a:lnTo>
                  <a:pt x="33337" y="34132"/>
                </a:lnTo>
                <a:lnTo>
                  <a:pt x="29633" y="30163"/>
                </a:lnTo>
                <a:cubicBezTo>
                  <a:pt x="29627" y="30163"/>
                  <a:pt x="29534" y="30163"/>
                  <a:pt x="27781" y="30163"/>
                </a:cubicBezTo>
                <a:close/>
                <a:moveTo>
                  <a:pt x="125412" y="26988"/>
                </a:moveTo>
                <a:cubicBezTo>
                  <a:pt x="121905" y="26988"/>
                  <a:pt x="119062" y="29476"/>
                  <a:pt x="119062" y="32545"/>
                </a:cubicBezTo>
                <a:cubicBezTo>
                  <a:pt x="119062" y="35614"/>
                  <a:pt x="121905" y="38102"/>
                  <a:pt x="125412" y="38102"/>
                </a:cubicBezTo>
                <a:cubicBezTo>
                  <a:pt x="128919" y="38102"/>
                  <a:pt x="131762" y="35614"/>
                  <a:pt x="131762" y="32545"/>
                </a:cubicBezTo>
                <a:cubicBezTo>
                  <a:pt x="131762" y="29476"/>
                  <a:pt x="128919" y="26988"/>
                  <a:pt x="125412" y="26988"/>
                </a:cubicBezTo>
                <a:close/>
                <a:moveTo>
                  <a:pt x="60325" y="7938"/>
                </a:moveTo>
                <a:cubicBezTo>
                  <a:pt x="60333" y="11113"/>
                  <a:pt x="60803" y="11113"/>
                  <a:pt x="90487" y="11113"/>
                </a:cubicBezTo>
                <a:cubicBezTo>
                  <a:pt x="90487" y="7938"/>
                  <a:pt x="90487" y="7938"/>
                  <a:pt x="60325" y="7938"/>
                </a:cubicBezTo>
                <a:close/>
                <a:moveTo>
                  <a:pt x="55991" y="0"/>
                </a:moveTo>
                <a:cubicBezTo>
                  <a:pt x="56001" y="0"/>
                  <a:pt x="56594" y="0"/>
                  <a:pt x="93319" y="0"/>
                </a:cubicBezTo>
                <a:cubicBezTo>
                  <a:pt x="97052" y="0"/>
                  <a:pt x="100785" y="0"/>
                  <a:pt x="100785" y="7514"/>
                </a:cubicBezTo>
                <a:cubicBezTo>
                  <a:pt x="100785" y="7522"/>
                  <a:pt x="100785" y="7619"/>
                  <a:pt x="100785" y="8923"/>
                </a:cubicBezTo>
                <a:lnTo>
                  <a:pt x="100785" y="18785"/>
                </a:lnTo>
                <a:cubicBezTo>
                  <a:pt x="100799" y="18785"/>
                  <a:pt x="101427" y="18785"/>
                  <a:pt x="130647" y="18785"/>
                </a:cubicBezTo>
                <a:cubicBezTo>
                  <a:pt x="134379" y="18785"/>
                  <a:pt x="138112" y="22542"/>
                  <a:pt x="138112" y="26300"/>
                </a:cubicBezTo>
                <a:cubicBezTo>
                  <a:pt x="138112" y="26316"/>
                  <a:pt x="138112" y="27451"/>
                  <a:pt x="138112" y="105199"/>
                </a:cubicBezTo>
                <a:cubicBezTo>
                  <a:pt x="138112" y="108956"/>
                  <a:pt x="134379" y="112713"/>
                  <a:pt x="130647" y="112713"/>
                </a:cubicBezTo>
                <a:cubicBezTo>
                  <a:pt x="130632" y="112713"/>
                  <a:pt x="129300" y="112713"/>
                  <a:pt x="7465" y="112713"/>
                </a:cubicBezTo>
                <a:cubicBezTo>
                  <a:pt x="3733" y="112713"/>
                  <a:pt x="0" y="108956"/>
                  <a:pt x="0" y="105199"/>
                </a:cubicBezTo>
                <a:cubicBezTo>
                  <a:pt x="0" y="105182"/>
                  <a:pt x="0" y="104041"/>
                  <a:pt x="0" y="26300"/>
                </a:cubicBezTo>
                <a:cubicBezTo>
                  <a:pt x="0" y="22542"/>
                  <a:pt x="3733" y="18785"/>
                  <a:pt x="7465" y="18785"/>
                </a:cubicBezTo>
                <a:cubicBezTo>
                  <a:pt x="7471" y="18785"/>
                  <a:pt x="7535" y="18785"/>
                  <a:pt x="8399" y="18785"/>
                </a:cubicBezTo>
                <a:lnTo>
                  <a:pt x="14931" y="18785"/>
                </a:lnTo>
                <a:cubicBezTo>
                  <a:pt x="14931" y="15028"/>
                  <a:pt x="14931" y="11271"/>
                  <a:pt x="18664" y="11271"/>
                </a:cubicBezTo>
                <a:cubicBezTo>
                  <a:pt x="18671" y="11271"/>
                  <a:pt x="18793" y="11271"/>
                  <a:pt x="20997" y="11271"/>
                </a:cubicBezTo>
                <a:lnTo>
                  <a:pt x="37327" y="11271"/>
                </a:lnTo>
                <a:lnTo>
                  <a:pt x="41060" y="18785"/>
                </a:lnTo>
                <a:cubicBezTo>
                  <a:pt x="41065" y="18785"/>
                  <a:pt x="41129" y="18785"/>
                  <a:pt x="41993" y="18785"/>
                </a:cubicBezTo>
                <a:lnTo>
                  <a:pt x="48526" y="18785"/>
                </a:lnTo>
                <a:cubicBezTo>
                  <a:pt x="48526" y="18778"/>
                  <a:pt x="48526" y="18681"/>
                  <a:pt x="48526" y="17376"/>
                </a:cubicBezTo>
                <a:lnTo>
                  <a:pt x="48526" y="7514"/>
                </a:lnTo>
                <a:cubicBezTo>
                  <a:pt x="48526" y="0"/>
                  <a:pt x="52259" y="0"/>
                  <a:pt x="5599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7" name="Oval 1556"/>
          <p:cNvSpPr>
            <a:spLocks noChangeArrowheads="1"/>
          </p:cNvSpPr>
          <p:nvPr/>
        </p:nvSpPr>
        <p:spPr bwMode="auto">
          <a:xfrm>
            <a:off x="3726152" y="1752299"/>
            <a:ext cx="442922" cy="442922"/>
          </a:xfrm>
          <a:prstGeom prst="ellipse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8" name="Freeform 53"/>
          <p:cNvSpPr>
            <a:spLocks/>
          </p:cNvSpPr>
          <p:nvPr/>
        </p:nvSpPr>
        <p:spPr bwMode="auto">
          <a:xfrm>
            <a:off x="3858955" y="1888920"/>
            <a:ext cx="307327" cy="300741"/>
          </a:xfrm>
          <a:custGeom>
            <a:avLst/>
            <a:gdLst/>
            <a:ahLst/>
            <a:cxnLst/>
            <a:rect l="l" t="t" r="r" b="b"/>
            <a:pathLst>
              <a:path w="341521" h="334203">
                <a:moveTo>
                  <a:pt x="213409" y="0"/>
                </a:moveTo>
                <a:lnTo>
                  <a:pt x="341521" y="130162"/>
                </a:lnTo>
                <a:cubicBezTo>
                  <a:pt x="327732" y="243782"/>
                  <a:pt x="232028" y="331820"/>
                  <a:pt x="115179" y="334203"/>
                </a:cubicBezTo>
                <a:lnTo>
                  <a:pt x="0" y="219024"/>
                </a:lnTo>
                <a:lnTo>
                  <a:pt x="0" y="5616"/>
                </a:lnTo>
                <a:close/>
              </a:path>
            </a:pathLst>
          </a:custGeom>
          <a:gradFill>
            <a:gsLst>
              <a:gs pos="0">
                <a:schemeClr val="bg1">
                  <a:lumMod val="50000"/>
                  <a:alpha val="81000"/>
                </a:schemeClr>
              </a:gs>
              <a:gs pos="76000">
                <a:schemeClr val="bg1">
                  <a:alpha val="0"/>
                </a:schemeClr>
              </a:gs>
            </a:gsLst>
            <a:lin ang="3600000" scaled="0"/>
          </a:gra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9" name="Freeform 24"/>
          <p:cNvSpPr>
            <a:spLocks/>
          </p:cNvSpPr>
          <p:nvPr/>
        </p:nvSpPr>
        <p:spPr bwMode="auto">
          <a:xfrm>
            <a:off x="3847232" y="1877294"/>
            <a:ext cx="202148" cy="202148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41048" y="35719"/>
                </a:moveTo>
                <a:cubicBezTo>
                  <a:pt x="37314" y="35719"/>
                  <a:pt x="37306" y="39408"/>
                  <a:pt x="37306" y="39423"/>
                </a:cubicBezTo>
                <a:cubicBezTo>
                  <a:pt x="37306" y="39423"/>
                  <a:pt x="37306" y="39423"/>
                  <a:pt x="37306" y="87578"/>
                </a:cubicBezTo>
                <a:lnTo>
                  <a:pt x="41048" y="91282"/>
                </a:lnTo>
                <a:cubicBezTo>
                  <a:pt x="44790" y="91282"/>
                  <a:pt x="44790" y="91282"/>
                  <a:pt x="85952" y="69057"/>
                </a:cubicBezTo>
                <a:lnTo>
                  <a:pt x="89694" y="65353"/>
                </a:lnTo>
                <a:cubicBezTo>
                  <a:pt x="89694" y="61649"/>
                  <a:pt x="89694" y="61649"/>
                  <a:pt x="85952" y="57944"/>
                </a:cubicBezTo>
                <a:cubicBezTo>
                  <a:pt x="85952" y="57944"/>
                  <a:pt x="85952" y="57944"/>
                  <a:pt x="44790" y="35719"/>
                </a:cubicBezTo>
                <a:close/>
                <a:moveTo>
                  <a:pt x="22339" y="11113"/>
                </a:moveTo>
                <a:cubicBezTo>
                  <a:pt x="22349" y="11113"/>
                  <a:pt x="23249" y="11113"/>
                  <a:pt x="108404" y="11113"/>
                </a:cubicBezTo>
                <a:lnTo>
                  <a:pt x="115888" y="22339"/>
                </a:lnTo>
                <a:cubicBezTo>
                  <a:pt x="115888" y="22349"/>
                  <a:pt x="115888" y="23249"/>
                  <a:pt x="115888" y="108404"/>
                </a:cubicBezTo>
                <a:cubicBezTo>
                  <a:pt x="115888" y="112146"/>
                  <a:pt x="112146" y="115888"/>
                  <a:pt x="108404" y="115888"/>
                </a:cubicBezTo>
                <a:cubicBezTo>
                  <a:pt x="108395" y="115888"/>
                  <a:pt x="107494" y="115888"/>
                  <a:pt x="22339" y="115888"/>
                </a:cubicBezTo>
                <a:lnTo>
                  <a:pt x="11113" y="108404"/>
                </a:lnTo>
                <a:cubicBezTo>
                  <a:pt x="11113" y="108395"/>
                  <a:pt x="11113" y="107494"/>
                  <a:pt x="11113" y="22339"/>
                </a:cubicBezTo>
                <a:cubicBezTo>
                  <a:pt x="11113" y="14855"/>
                  <a:pt x="14855" y="11113"/>
                  <a:pt x="22339" y="11113"/>
                </a:cubicBezTo>
                <a:close/>
                <a:moveTo>
                  <a:pt x="13033" y="5556"/>
                </a:moveTo>
                <a:cubicBezTo>
                  <a:pt x="9295" y="5556"/>
                  <a:pt x="5556" y="9294"/>
                  <a:pt x="5556" y="13033"/>
                </a:cubicBezTo>
                <a:cubicBezTo>
                  <a:pt x="5556" y="13048"/>
                  <a:pt x="5556" y="14261"/>
                  <a:pt x="5556" y="110229"/>
                </a:cubicBezTo>
                <a:lnTo>
                  <a:pt x="13033" y="121444"/>
                </a:lnTo>
                <a:cubicBezTo>
                  <a:pt x="13048" y="121444"/>
                  <a:pt x="14257" y="121444"/>
                  <a:pt x="110229" y="121444"/>
                </a:cubicBezTo>
                <a:cubicBezTo>
                  <a:pt x="117706" y="121444"/>
                  <a:pt x="121444" y="117706"/>
                  <a:pt x="121444" y="110229"/>
                </a:cubicBezTo>
                <a:lnTo>
                  <a:pt x="121444" y="13033"/>
                </a:lnTo>
                <a:cubicBezTo>
                  <a:pt x="121444" y="9294"/>
                  <a:pt x="117706" y="5556"/>
                  <a:pt x="110229" y="5556"/>
                </a:cubicBezTo>
                <a:cubicBezTo>
                  <a:pt x="110214" y="5556"/>
                  <a:pt x="109006" y="5556"/>
                  <a:pt x="13033" y="5556"/>
                </a:cubicBezTo>
                <a:close/>
                <a:moveTo>
                  <a:pt x="11206" y="0"/>
                </a:moveTo>
                <a:cubicBezTo>
                  <a:pt x="11216" y="0"/>
                  <a:pt x="12226" y="0"/>
                  <a:pt x="119530" y="0"/>
                </a:cubicBezTo>
                <a:cubicBezTo>
                  <a:pt x="123265" y="0"/>
                  <a:pt x="127000" y="7471"/>
                  <a:pt x="127000" y="11206"/>
                </a:cubicBezTo>
                <a:cubicBezTo>
                  <a:pt x="127000" y="11216"/>
                  <a:pt x="127000" y="12233"/>
                  <a:pt x="127000" y="119530"/>
                </a:cubicBezTo>
                <a:cubicBezTo>
                  <a:pt x="127000" y="123265"/>
                  <a:pt x="123265" y="127000"/>
                  <a:pt x="119530" y="127000"/>
                </a:cubicBezTo>
                <a:cubicBezTo>
                  <a:pt x="119520" y="127000"/>
                  <a:pt x="118511" y="127000"/>
                  <a:pt x="11206" y="127000"/>
                </a:cubicBezTo>
                <a:lnTo>
                  <a:pt x="0" y="119530"/>
                </a:lnTo>
                <a:cubicBezTo>
                  <a:pt x="0" y="119520"/>
                  <a:pt x="0" y="118504"/>
                  <a:pt x="0" y="11206"/>
                </a:cubicBezTo>
                <a:cubicBezTo>
                  <a:pt x="0" y="7471"/>
                  <a:pt x="3736" y="0"/>
                  <a:pt x="1120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1" name="Oval 1556"/>
          <p:cNvSpPr>
            <a:spLocks noChangeArrowheads="1"/>
          </p:cNvSpPr>
          <p:nvPr/>
        </p:nvSpPr>
        <p:spPr bwMode="auto">
          <a:xfrm>
            <a:off x="5094178" y="1752299"/>
            <a:ext cx="442922" cy="442922"/>
          </a:xfrm>
          <a:prstGeom prst="ellipse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2" name="Freeform 56"/>
          <p:cNvSpPr>
            <a:spLocks/>
          </p:cNvSpPr>
          <p:nvPr/>
        </p:nvSpPr>
        <p:spPr bwMode="auto">
          <a:xfrm>
            <a:off x="5229670" y="1889180"/>
            <a:ext cx="303829" cy="298530"/>
          </a:xfrm>
          <a:custGeom>
            <a:avLst/>
            <a:gdLst/>
            <a:ahLst/>
            <a:cxnLst/>
            <a:rect l="l" t="t" r="r" b="b"/>
            <a:pathLst>
              <a:path w="337633" h="331744">
                <a:moveTo>
                  <a:pt x="199368" y="0"/>
                </a:moveTo>
                <a:lnTo>
                  <a:pt x="337633" y="138265"/>
                </a:lnTo>
                <a:cubicBezTo>
                  <a:pt x="322517" y="233538"/>
                  <a:pt x="250872" y="309816"/>
                  <a:pt x="158025" y="331744"/>
                </a:cubicBezTo>
                <a:lnTo>
                  <a:pt x="0" y="171288"/>
                </a:lnTo>
                <a:lnTo>
                  <a:pt x="39312" y="146016"/>
                </a:lnTo>
                <a:lnTo>
                  <a:pt x="47736" y="5616"/>
                </a:lnTo>
                <a:close/>
              </a:path>
            </a:pathLst>
          </a:custGeom>
          <a:gradFill>
            <a:gsLst>
              <a:gs pos="0">
                <a:schemeClr val="bg1">
                  <a:lumMod val="50000"/>
                  <a:alpha val="81000"/>
                </a:schemeClr>
              </a:gs>
              <a:gs pos="76000">
                <a:schemeClr val="bg1">
                  <a:alpha val="0"/>
                </a:schemeClr>
              </a:gs>
            </a:gsLst>
            <a:lin ang="3600000" scaled="0"/>
          </a:gra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3" name="Freeform 46"/>
          <p:cNvSpPr>
            <a:spLocks/>
          </p:cNvSpPr>
          <p:nvPr/>
        </p:nvSpPr>
        <p:spPr bwMode="auto">
          <a:xfrm>
            <a:off x="5224112" y="1890695"/>
            <a:ext cx="184459" cy="174354"/>
          </a:xfrm>
          <a:custGeom>
            <a:avLst/>
            <a:gdLst/>
            <a:ahLst/>
            <a:cxnLst/>
            <a:rect l="l" t="t" r="r" b="b"/>
            <a:pathLst>
              <a:path w="115887" h="109538">
                <a:moveTo>
                  <a:pt x="33337" y="26988"/>
                </a:moveTo>
                <a:cubicBezTo>
                  <a:pt x="33337" y="26988"/>
                  <a:pt x="33337" y="26988"/>
                  <a:pt x="33337" y="27980"/>
                </a:cubicBezTo>
                <a:lnTo>
                  <a:pt x="33337" y="34926"/>
                </a:lnTo>
                <a:lnTo>
                  <a:pt x="112712" y="34926"/>
                </a:lnTo>
                <a:cubicBezTo>
                  <a:pt x="112712" y="34926"/>
                  <a:pt x="112712" y="34926"/>
                  <a:pt x="112712" y="33934"/>
                </a:cubicBezTo>
                <a:lnTo>
                  <a:pt x="112712" y="26988"/>
                </a:lnTo>
                <a:cubicBezTo>
                  <a:pt x="108932" y="26988"/>
                  <a:pt x="108932" y="26988"/>
                  <a:pt x="33337" y="26988"/>
                </a:cubicBezTo>
                <a:close/>
                <a:moveTo>
                  <a:pt x="33645" y="0"/>
                </a:moveTo>
                <a:cubicBezTo>
                  <a:pt x="33645" y="0"/>
                  <a:pt x="33645" y="0"/>
                  <a:pt x="108411" y="0"/>
                </a:cubicBezTo>
                <a:cubicBezTo>
                  <a:pt x="112149" y="0"/>
                  <a:pt x="115887" y="3777"/>
                  <a:pt x="115887" y="7554"/>
                </a:cubicBezTo>
                <a:cubicBezTo>
                  <a:pt x="115887" y="7554"/>
                  <a:pt x="115887" y="7554"/>
                  <a:pt x="115887" y="8499"/>
                </a:cubicBezTo>
                <a:lnTo>
                  <a:pt x="115887" y="15109"/>
                </a:lnTo>
                <a:cubicBezTo>
                  <a:pt x="115887" y="18886"/>
                  <a:pt x="115887" y="18886"/>
                  <a:pt x="115887" y="98207"/>
                </a:cubicBezTo>
                <a:cubicBezTo>
                  <a:pt x="115887" y="101984"/>
                  <a:pt x="112149" y="109538"/>
                  <a:pt x="100934" y="109538"/>
                </a:cubicBezTo>
                <a:cubicBezTo>
                  <a:pt x="93457" y="109538"/>
                  <a:pt x="85981" y="101984"/>
                  <a:pt x="85981" y="98207"/>
                </a:cubicBezTo>
                <a:cubicBezTo>
                  <a:pt x="85981" y="90652"/>
                  <a:pt x="93457" y="83098"/>
                  <a:pt x="100934" y="83098"/>
                </a:cubicBezTo>
                <a:cubicBezTo>
                  <a:pt x="104672" y="83098"/>
                  <a:pt x="108411" y="86875"/>
                  <a:pt x="112149" y="86875"/>
                </a:cubicBezTo>
                <a:cubicBezTo>
                  <a:pt x="112149" y="86875"/>
                  <a:pt x="112149" y="86875"/>
                  <a:pt x="112149" y="37772"/>
                </a:cubicBezTo>
                <a:cubicBezTo>
                  <a:pt x="112149" y="37772"/>
                  <a:pt x="112149" y="37772"/>
                  <a:pt x="33645" y="37772"/>
                </a:cubicBezTo>
                <a:cubicBezTo>
                  <a:pt x="33645" y="37772"/>
                  <a:pt x="33645" y="37772"/>
                  <a:pt x="33645" y="98207"/>
                </a:cubicBezTo>
                <a:cubicBezTo>
                  <a:pt x="33645" y="101984"/>
                  <a:pt x="26168" y="109538"/>
                  <a:pt x="14953" y="109538"/>
                </a:cubicBezTo>
                <a:cubicBezTo>
                  <a:pt x="7477" y="109538"/>
                  <a:pt x="0" y="101984"/>
                  <a:pt x="0" y="98207"/>
                </a:cubicBezTo>
                <a:cubicBezTo>
                  <a:pt x="0" y="90652"/>
                  <a:pt x="7477" y="83098"/>
                  <a:pt x="14953" y="83098"/>
                </a:cubicBezTo>
                <a:cubicBezTo>
                  <a:pt x="18692" y="83098"/>
                  <a:pt x="22430" y="86875"/>
                  <a:pt x="26168" y="86875"/>
                </a:cubicBezTo>
                <a:cubicBezTo>
                  <a:pt x="26168" y="86875"/>
                  <a:pt x="26168" y="86875"/>
                  <a:pt x="26168" y="18886"/>
                </a:cubicBezTo>
                <a:cubicBezTo>
                  <a:pt x="26168" y="15109"/>
                  <a:pt x="26168" y="15109"/>
                  <a:pt x="26168" y="14165"/>
                </a:cubicBezTo>
                <a:lnTo>
                  <a:pt x="26168" y="7554"/>
                </a:lnTo>
                <a:cubicBezTo>
                  <a:pt x="26168" y="3777"/>
                  <a:pt x="29906" y="0"/>
                  <a:pt x="3364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5" name="Oval 1556"/>
          <p:cNvSpPr>
            <a:spLocks noChangeArrowheads="1"/>
          </p:cNvSpPr>
          <p:nvPr/>
        </p:nvSpPr>
        <p:spPr bwMode="auto">
          <a:xfrm>
            <a:off x="3726152" y="3159463"/>
            <a:ext cx="442922" cy="442922"/>
          </a:xfrm>
          <a:prstGeom prst="ellipse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68562" tIns="34281" rIns="68562" bIns="34281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6" name="Freeform 54"/>
          <p:cNvSpPr>
            <a:spLocks/>
          </p:cNvSpPr>
          <p:nvPr/>
        </p:nvSpPr>
        <p:spPr bwMode="auto">
          <a:xfrm>
            <a:off x="3839003" y="3297564"/>
            <a:ext cx="322046" cy="293087"/>
          </a:xfrm>
          <a:custGeom>
            <a:avLst/>
            <a:gdLst/>
            <a:ahLst/>
            <a:cxnLst/>
            <a:rect l="l" t="t" r="r" b="b"/>
            <a:pathLst>
              <a:path w="357878" h="325697">
                <a:moveTo>
                  <a:pt x="19656" y="0"/>
                </a:moveTo>
                <a:lnTo>
                  <a:pt x="171289" y="0"/>
                </a:lnTo>
                <a:lnTo>
                  <a:pt x="233065" y="61776"/>
                </a:lnTo>
                <a:lnTo>
                  <a:pt x="272377" y="67392"/>
                </a:lnTo>
                <a:lnTo>
                  <a:pt x="357878" y="153740"/>
                </a:lnTo>
                <a:cubicBezTo>
                  <a:pt x="336295" y="239088"/>
                  <a:pt x="268350" y="305718"/>
                  <a:pt x="182343" y="325697"/>
                </a:cubicBezTo>
                <a:lnTo>
                  <a:pt x="0" y="146016"/>
                </a:lnTo>
                <a:close/>
              </a:path>
            </a:pathLst>
          </a:custGeom>
          <a:gradFill>
            <a:gsLst>
              <a:gs pos="0">
                <a:schemeClr val="bg1">
                  <a:lumMod val="50000"/>
                  <a:alpha val="81000"/>
                </a:schemeClr>
              </a:gs>
              <a:gs pos="76000">
                <a:schemeClr val="bg1">
                  <a:alpha val="0"/>
                </a:schemeClr>
              </a:gs>
            </a:gsLst>
            <a:lin ang="3600000" scaled="0"/>
          </a:gra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7" name="Freeform 32"/>
          <p:cNvSpPr>
            <a:spLocks/>
          </p:cNvSpPr>
          <p:nvPr/>
        </p:nvSpPr>
        <p:spPr bwMode="auto">
          <a:xfrm>
            <a:off x="3837689" y="3288669"/>
            <a:ext cx="255212" cy="202148"/>
          </a:xfrm>
          <a:custGeom>
            <a:avLst/>
            <a:gdLst/>
            <a:ahLst/>
            <a:cxnLst/>
            <a:rect l="l" t="t" r="r" b="b"/>
            <a:pathLst>
              <a:path w="160337" h="127000">
                <a:moveTo>
                  <a:pt x="134937" y="66675"/>
                </a:moveTo>
                <a:lnTo>
                  <a:pt x="131762" y="73025"/>
                </a:lnTo>
                <a:lnTo>
                  <a:pt x="134937" y="79375"/>
                </a:lnTo>
                <a:lnTo>
                  <a:pt x="138112" y="73025"/>
                </a:lnTo>
                <a:close/>
                <a:moveTo>
                  <a:pt x="110331" y="66675"/>
                </a:moveTo>
                <a:cubicBezTo>
                  <a:pt x="107263" y="66675"/>
                  <a:pt x="104775" y="69518"/>
                  <a:pt x="104775" y="73025"/>
                </a:cubicBezTo>
                <a:cubicBezTo>
                  <a:pt x="104775" y="76532"/>
                  <a:pt x="107263" y="79375"/>
                  <a:pt x="110331" y="79375"/>
                </a:cubicBezTo>
                <a:cubicBezTo>
                  <a:pt x="113399" y="79375"/>
                  <a:pt x="115887" y="76532"/>
                  <a:pt x="115887" y="73025"/>
                </a:cubicBezTo>
                <a:cubicBezTo>
                  <a:pt x="115887" y="69518"/>
                  <a:pt x="113399" y="66675"/>
                  <a:pt x="110331" y="66675"/>
                </a:cubicBezTo>
                <a:close/>
                <a:moveTo>
                  <a:pt x="104775" y="38100"/>
                </a:moveTo>
                <a:cubicBezTo>
                  <a:pt x="104789" y="38100"/>
                  <a:pt x="105551" y="38100"/>
                  <a:pt x="145521" y="38100"/>
                </a:cubicBezTo>
                <a:cubicBezTo>
                  <a:pt x="152929" y="38100"/>
                  <a:pt x="156633" y="41804"/>
                  <a:pt x="156633" y="49213"/>
                </a:cubicBezTo>
                <a:cubicBezTo>
                  <a:pt x="156633" y="49231"/>
                  <a:pt x="156633" y="50127"/>
                  <a:pt x="156633" y="93663"/>
                </a:cubicBezTo>
                <a:lnTo>
                  <a:pt x="160337" y="127000"/>
                </a:lnTo>
                <a:cubicBezTo>
                  <a:pt x="160328" y="126989"/>
                  <a:pt x="159923" y="126503"/>
                  <a:pt x="141816" y="104775"/>
                </a:cubicBezTo>
                <a:cubicBezTo>
                  <a:pt x="141800" y="104775"/>
                  <a:pt x="140748" y="104775"/>
                  <a:pt x="71438" y="104775"/>
                </a:cubicBezTo>
                <a:cubicBezTo>
                  <a:pt x="64029" y="104775"/>
                  <a:pt x="60325" y="101071"/>
                  <a:pt x="60325" y="93663"/>
                </a:cubicBezTo>
                <a:cubicBezTo>
                  <a:pt x="60325" y="93655"/>
                  <a:pt x="60325" y="93530"/>
                  <a:pt x="60325" y="91348"/>
                </a:cubicBezTo>
                <a:lnTo>
                  <a:pt x="60325" y="75142"/>
                </a:lnTo>
                <a:cubicBezTo>
                  <a:pt x="60333" y="75142"/>
                  <a:pt x="60457" y="75142"/>
                  <a:pt x="62640" y="75142"/>
                </a:cubicBezTo>
                <a:lnTo>
                  <a:pt x="78846" y="75142"/>
                </a:lnTo>
                <a:lnTo>
                  <a:pt x="82550" y="78846"/>
                </a:lnTo>
                <a:cubicBezTo>
                  <a:pt x="86254" y="78846"/>
                  <a:pt x="89958" y="78846"/>
                  <a:pt x="89958" y="75142"/>
                </a:cubicBezTo>
                <a:cubicBezTo>
                  <a:pt x="101071" y="75142"/>
                  <a:pt x="104775" y="67733"/>
                  <a:pt x="104775" y="64029"/>
                </a:cubicBezTo>
                <a:cubicBezTo>
                  <a:pt x="104775" y="64016"/>
                  <a:pt x="104775" y="63447"/>
                  <a:pt x="104775" y="38100"/>
                </a:cubicBezTo>
                <a:close/>
                <a:moveTo>
                  <a:pt x="78581" y="30163"/>
                </a:moveTo>
                <a:cubicBezTo>
                  <a:pt x="74635" y="30163"/>
                  <a:pt x="71437" y="32651"/>
                  <a:pt x="71437" y="35720"/>
                </a:cubicBezTo>
                <a:cubicBezTo>
                  <a:pt x="71437" y="38789"/>
                  <a:pt x="74635" y="41277"/>
                  <a:pt x="78581" y="41277"/>
                </a:cubicBezTo>
                <a:cubicBezTo>
                  <a:pt x="82527" y="41277"/>
                  <a:pt x="85725" y="38789"/>
                  <a:pt x="85725" y="35720"/>
                </a:cubicBezTo>
                <a:cubicBezTo>
                  <a:pt x="85725" y="32651"/>
                  <a:pt x="82527" y="30163"/>
                  <a:pt x="78581" y="30163"/>
                </a:cubicBezTo>
                <a:close/>
                <a:moveTo>
                  <a:pt x="52388" y="30163"/>
                </a:moveTo>
                <a:cubicBezTo>
                  <a:pt x="48004" y="30163"/>
                  <a:pt x="44450" y="32651"/>
                  <a:pt x="44450" y="35720"/>
                </a:cubicBezTo>
                <a:cubicBezTo>
                  <a:pt x="44450" y="38789"/>
                  <a:pt x="48004" y="41277"/>
                  <a:pt x="52388" y="41277"/>
                </a:cubicBezTo>
                <a:cubicBezTo>
                  <a:pt x="56772" y="41277"/>
                  <a:pt x="60326" y="38789"/>
                  <a:pt x="60326" y="35720"/>
                </a:cubicBezTo>
                <a:cubicBezTo>
                  <a:pt x="60326" y="32651"/>
                  <a:pt x="56772" y="30163"/>
                  <a:pt x="52388" y="30163"/>
                </a:cubicBezTo>
                <a:close/>
                <a:moveTo>
                  <a:pt x="26194" y="30163"/>
                </a:moveTo>
                <a:cubicBezTo>
                  <a:pt x="22248" y="30163"/>
                  <a:pt x="19050" y="32651"/>
                  <a:pt x="19050" y="35720"/>
                </a:cubicBezTo>
                <a:cubicBezTo>
                  <a:pt x="19050" y="38789"/>
                  <a:pt x="22248" y="41277"/>
                  <a:pt x="26194" y="41277"/>
                </a:cubicBezTo>
                <a:cubicBezTo>
                  <a:pt x="30140" y="41277"/>
                  <a:pt x="33338" y="38789"/>
                  <a:pt x="33338" y="35720"/>
                </a:cubicBezTo>
                <a:cubicBezTo>
                  <a:pt x="33338" y="32651"/>
                  <a:pt x="30140" y="30163"/>
                  <a:pt x="26194" y="30163"/>
                </a:cubicBezTo>
                <a:close/>
                <a:moveTo>
                  <a:pt x="15052" y="0"/>
                </a:moveTo>
                <a:cubicBezTo>
                  <a:pt x="15066" y="0"/>
                  <a:pt x="16092" y="0"/>
                  <a:pt x="90311" y="0"/>
                </a:cubicBezTo>
                <a:cubicBezTo>
                  <a:pt x="97837" y="0"/>
                  <a:pt x="101600" y="7454"/>
                  <a:pt x="101600" y="11181"/>
                </a:cubicBezTo>
                <a:cubicBezTo>
                  <a:pt x="101600" y="11192"/>
                  <a:pt x="101600" y="11871"/>
                  <a:pt x="101600" y="55908"/>
                </a:cubicBezTo>
                <a:cubicBezTo>
                  <a:pt x="101600" y="63362"/>
                  <a:pt x="97837" y="67089"/>
                  <a:pt x="90311" y="67089"/>
                </a:cubicBezTo>
                <a:cubicBezTo>
                  <a:pt x="90298" y="67089"/>
                  <a:pt x="89329" y="67089"/>
                  <a:pt x="18815" y="67089"/>
                </a:cubicBezTo>
                <a:cubicBezTo>
                  <a:pt x="18811" y="67093"/>
                  <a:pt x="18720" y="67183"/>
                  <a:pt x="16463" y="69419"/>
                </a:cubicBezTo>
                <a:lnTo>
                  <a:pt x="0" y="85725"/>
                </a:lnTo>
                <a:cubicBezTo>
                  <a:pt x="2" y="85714"/>
                  <a:pt x="77" y="85193"/>
                  <a:pt x="3763" y="59635"/>
                </a:cubicBezTo>
                <a:cubicBezTo>
                  <a:pt x="3763" y="55908"/>
                  <a:pt x="3763" y="55908"/>
                  <a:pt x="3763" y="11181"/>
                </a:cubicBezTo>
                <a:cubicBezTo>
                  <a:pt x="3763" y="7454"/>
                  <a:pt x="7526" y="0"/>
                  <a:pt x="150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8" name="标题 1"/>
          <p:cNvSpPr txBox="1">
            <a:spLocks/>
          </p:cNvSpPr>
          <p:nvPr/>
        </p:nvSpPr>
        <p:spPr>
          <a:xfrm>
            <a:off x="6405628" y="3367631"/>
            <a:ext cx="1236681" cy="284253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CN" altLang="en-US" sz="2000" b="1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29" name="标题 1"/>
          <p:cNvSpPr txBox="1">
            <a:spLocks/>
          </p:cNvSpPr>
          <p:nvPr/>
        </p:nvSpPr>
        <p:spPr>
          <a:xfrm>
            <a:off x="993156" y="1199261"/>
            <a:ext cx="1236681" cy="284253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CN" altLang="en-US" sz="2000" b="1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30" name="标题 1"/>
          <p:cNvSpPr txBox="1">
            <a:spLocks/>
          </p:cNvSpPr>
          <p:nvPr/>
        </p:nvSpPr>
        <p:spPr>
          <a:xfrm>
            <a:off x="978235" y="3338482"/>
            <a:ext cx="1236681" cy="284253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CN" altLang="en-US" sz="2000" b="1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31" name="标题 1"/>
          <p:cNvSpPr txBox="1">
            <a:spLocks/>
          </p:cNvSpPr>
          <p:nvPr/>
        </p:nvSpPr>
        <p:spPr>
          <a:xfrm>
            <a:off x="6374261" y="1268397"/>
            <a:ext cx="1236681" cy="284253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CN" altLang="en-US" sz="2000" b="1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</a:p>
        </p:txBody>
      </p:sp>
      <p:sp>
        <p:nvSpPr>
          <p:cNvPr id="32" name="副标题 2"/>
          <p:cNvSpPr txBox="1">
            <a:spLocks/>
          </p:cNvSpPr>
          <p:nvPr/>
        </p:nvSpPr>
        <p:spPr>
          <a:xfrm>
            <a:off x="978235" y="1493037"/>
            <a:ext cx="2147298" cy="790817"/>
          </a:xfrm>
          <a:prstGeom prst="rect">
            <a:avLst/>
          </a:prstGeom>
        </p:spPr>
        <p:txBody>
          <a:bodyPr vert="horz" lIns="91416" tIns="45708" rIns="91416" bIns="45708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599" dirty="0">
                <a:solidFill>
                  <a:schemeClr val="tx2"/>
                </a:solidFill>
                <a:cs typeface="+mn-ea"/>
                <a:sym typeface="+mn-lt"/>
              </a:rPr>
              <a:t>添加您的标题添加您的标题添加您的标题</a:t>
            </a:r>
          </a:p>
        </p:txBody>
      </p:sp>
      <p:sp>
        <p:nvSpPr>
          <p:cNvPr id="33" name="副标题 2"/>
          <p:cNvSpPr txBox="1">
            <a:spLocks/>
          </p:cNvSpPr>
          <p:nvPr/>
        </p:nvSpPr>
        <p:spPr>
          <a:xfrm>
            <a:off x="6407902" y="3643307"/>
            <a:ext cx="2147298" cy="790817"/>
          </a:xfrm>
          <a:prstGeom prst="rect">
            <a:avLst/>
          </a:prstGeom>
        </p:spPr>
        <p:txBody>
          <a:bodyPr vert="horz" lIns="91416" tIns="45708" rIns="91416" bIns="45708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599" dirty="0">
                <a:solidFill>
                  <a:schemeClr val="tx2"/>
                </a:solidFill>
                <a:cs typeface="+mn-ea"/>
                <a:sym typeface="+mn-lt"/>
              </a:rPr>
              <a:t>添加您的标题添加您的标题添加您的标题</a:t>
            </a:r>
          </a:p>
        </p:txBody>
      </p:sp>
      <p:sp>
        <p:nvSpPr>
          <p:cNvPr id="34" name="副标题 2"/>
          <p:cNvSpPr txBox="1">
            <a:spLocks/>
          </p:cNvSpPr>
          <p:nvPr/>
        </p:nvSpPr>
        <p:spPr>
          <a:xfrm>
            <a:off x="978235" y="3613955"/>
            <a:ext cx="2147298" cy="790817"/>
          </a:xfrm>
          <a:prstGeom prst="rect">
            <a:avLst/>
          </a:prstGeom>
        </p:spPr>
        <p:txBody>
          <a:bodyPr vert="horz" lIns="91416" tIns="45708" rIns="91416" bIns="45708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599" dirty="0">
                <a:solidFill>
                  <a:schemeClr val="tx2"/>
                </a:solidFill>
                <a:cs typeface="+mn-ea"/>
                <a:sym typeface="+mn-lt"/>
              </a:rPr>
              <a:t>添加您的标题添加您的标题添加您的标题</a:t>
            </a:r>
          </a:p>
        </p:txBody>
      </p:sp>
      <p:sp>
        <p:nvSpPr>
          <p:cNvPr id="35" name="副标题 2"/>
          <p:cNvSpPr txBox="1">
            <a:spLocks/>
          </p:cNvSpPr>
          <p:nvPr/>
        </p:nvSpPr>
        <p:spPr>
          <a:xfrm>
            <a:off x="6385730" y="1528578"/>
            <a:ext cx="2146415" cy="790817"/>
          </a:xfrm>
          <a:prstGeom prst="rect">
            <a:avLst/>
          </a:prstGeom>
        </p:spPr>
        <p:txBody>
          <a:bodyPr vert="horz" lIns="91416" tIns="45708" rIns="91416" bIns="45708" rtlCol="0">
            <a:noAutofit/>
          </a:bodyPr>
          <a:lstStyle>
            <a:defPPr>
              <a:defRPr lang="zh-CN"/>
            </a:defPPr>
            <a:lvl1pPr indent="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  <a:latin typeface="张海山锐线体2.0" panose="02000000000000000000" pitchFamily="2" charset="-122"/>
                <a:ea typeface="张海山锐线体2.0" panose="02000000000000000000" pitchFamily="2" charset="-122"/>
              </a:defRPr>
            </a:lvl1pPr>
            <a:lvl2pPr indent="0" algn="ctr">
              <a:spcBef>
                <a:spcPct val="20000"/>
              </a:spcBef>
              <a:buFont typeface="Arial" panose="020B0604020202020204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anose="020B0604020202020204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1599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添加您的标题添加您的标题添加您的标题</a:t>
            </a:r>
          </a:p>
        </p:txBody>
      </p:sp>
      <p:grpSp>
        <p:nvGrpSpPr>
          <p:cNvPr id="36" name="组合 35"/>
          <p:cNvGrpSpPr/>
          <p:nvPr/>
        </p:nvGrpSpPr>
        <p:grpSpPr>
          <a:xfrm>
            <a:off x="703563" y="1199261"/>
            <a:ext cx="266238" cy="267023"/>
            <a:chOff x="3491287" y="4451350"/>
            <a:chExt cx="263525" cy="264302"/>
          </a:xfrm>
        </p:grpSpPr>
        <p:grpSp>
          <p:nvGrpSpPr>
            <p:cNvPr id="37" name="组合 36"/>
            <p:cNvGrpSpPr/>
            <p:nvPr/>
          </p:nvGrpSpPr>
          <p:grpSpPr>
            <a:xfrm>
              <a:off x="3491287" y="4451350"/>
              <a:ext cx="263525" cy="263525"/>
              <a:chOff x="2366083" y="3784622"/>
              <a:chExt cx="330552" cy="330552"/>
            </a:xfrm>
            <a:effectLst>
              <a:outerShdw blurRad="152400" dist="152400" dir="2700000" sx="90000" sy="9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43" name="Oval 1556"/>
              <p:cNvSpPr>
                <a:spLocks noChangeArrowheads="1"/>
              </p:cNvSpPr>
              <p:nvPr/>
            </p:nvSpPr>
            <p:spPr bwMode="auto">
              <a:xfrm>
                <a:off x="2366083" y="3784622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85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4" name="Oval 1556_1"/>
              <p:cNvSpPr>
                <a:spLocks noChangeArrowheads="1"/>
              </p:cNvSpPr>
              <p:nvPr/>
            </p:nvSpPr>
            <p:spPr bwMode="auto">
              <a:xfrm>
                <a:off x="2378359" y="3796898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90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3518712" y="4478775"/>
              <a:ext cx="208670" cy="208670"/>
              <a:chOff x="1691680" y="3890524"/>
              <a:chExt cx="330552" cy="330552"/>
            </a:xfrm>
          </p:grpSpPr>
          <p:sp>
            <p:nvSpPr>
              <p:cNvPr id="41" name="Oval 1556"/>
              <p:cNvSpPr>
                <a:spLocks noChangeArrowheads="1"/>
              </p:cNvSpPr>
              <p:nvPr/>
            </p:nvSpPr>
            <p:spPr bwMode="auto">
              <a:xfrm>
                <a:off x="1691680" y="3890524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9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2" name="Oval 1556_1"/>
              <p:cNvSpPr>
                <a:spLocks noChangeArrowheads="1"/>
              </p:cNvSpPr>
              <p:nvPr/>
            </p:nvSpPr>
            <p:spPr bwMode="auto">
              <a:xfrm>
                <a:off x="1703956" y="3902800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90000"/>
                    </a:schemeClr>
                  </a:gs>
                  <a:gs pos="100000">
                    <a:schemeClr val="accent3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39" name="Freeform 1613"/>
            <p:cNvSpPr>
              <a:spLocks/>
            </p:cNvSpPr>
            <p:nvPr/>
          </p:nvSpPr>
          <p:spPr bwMode="auto">
            <a:xfrm>
              <a:off x="3609545" y="4528319"/>
              <a:ext cx="134612" cy="187333"/>
            </a:xfrm>
            <a:custGeom>
              <a:avLst/>
              <a:gdLst>
                <a:gd name="T0" fmla="*/ 78 w 719"/>
                <a:gd name="T1" fmla="*/ 0 h 978"/>
                <a:gd name="T2" fmla="*/ 78 w 719"/>
                <a:gd name="T3" fmla="*/ 0 h 978"/>
                <a:gd name="T4" fmla="*/ 5 w 719"/>
                <a:gd name="T5" fmla="*/ 593 h 978"/>
                <a:gd name="T6" fmla="*/ 0 w 719"/>
                <a:gd name="T7" fmla="*/ 596 h 978"/>
                <a:gd name="T8" fmla="*/ 381 w 719"/>
                <a:gd name="T9" fmla="*/ 978 h 978"/>
                <a:gd name="T10" fmla="*/ 719 w 719"/>
                <a:gd name="T11" fmla="*/ 641 h 978"/>
                <a:gd name="T12" fmla="*/ 78 w 719"/>
                <a:gd name="T13" fmla="*/ 0 h 978"/>
                <a:gd name="connsiteX0" fmla="*/ 1015 w 9930"/>
                <a:gd name="connsiteY0" fmla="*/ 0 h 10000"/>
                <a:gd name="connsiteX1" fmla="*/ 1015 w 9930"/>
                <a:gd name="connsiteY1" fmla="*/ 0 h 10000"/>
                <a:gd name="connsiteX2" fmla="*/ 0 w 9930"/>
                <a:gd name="connsiteY2" fmla="*/ 6063 h 10000"/>
                <a:gd name="connsiteX3" fmla="*/ 5229 w 9930"/>
                <a:gd name="connsiteY3" fmla="*/ 10000 h 10000"/>
                <a:gd name="connsiteX4" fmla="*/ 9930 w 9930"/>
                <a:gd name="connsiteY4" fmla="*/ 6554 h 10000"/>
                <a:gd name="connsiteX5" fmla="*/ 1015 w 9930"/>
                <a:gd name="connsiteY5" fmla="*/ 0 h 10000"/>
                <a:gd name="connsiteX0" fmla="*/ 865 w 9843"/>
                <a:gd name="connsiteY0" fmla="*/ 0 h 10000"/>
                <a:gd name="connsiteX1" fmla="*/ 865 w 9843"/>
                <a:gd name="connsiteY1" fmla="*/ 0 h 10000"/>
                <a:gd name="connsiteX2" fmla="*/ 0 w 9843"/>
                <a:gd name="connsiteY2" fmla="*/ 6120 h 10000"/>
                <a:gd name="connsiteX3" fmla="*/ 5109 w 9843"/>
                <a:gd name="connsiteY3" fmla="*/ 10000 h 10000"/>
                <a:gd name="connsiteX4" fmla="*/ 9843 w 9843"/>
                <a:gd name="connsiteY4" fmla="*/ 6554 h 10000"/>
                <a:gd name="connsiteX5" fmla="*/ 865 w 984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43" h="10000">
                  <a:moveTo>
                    <a:pt x="865" y="0"/>
                  </a:moveTo>
                  <a:lnTo>
                    <a:pt x="865" y="0"/>
                  </a:lnTo>
                  <a:lnTo>
                    <a:pt x="0" y="6120"/>
                  </a:lnTo>
                  <a:lnTo>
                    <a:pt x="5109" y="10000"/>
                  </a:lnTo>
                  <a:lnTo>
                    <a:pt x="9843" y="6554"/>
                  </a:lnTo>
                  <a:lnTo>
                    <a:pt x="865" y="0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50000"/>
                    <a:alpha val="75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0" name="Freeform 1609"/>
            <p:cNvSpPr>
              <a:spLocks/>
            </p:cNvSpPr>
            <p:nvPr/>
          </p:nvSpPr>
          <p:spPr bwMode="auto">
            <a:xfrm>
              <a:off x="3584788" y="4528319"/>
              <a:ext cx="36586" cy="113587"/>
            </a:xfrm>
            <a:custGeom>
              <a:avLst/>
              <a:gdLst>
                <a:gd name="T0" fmla="*/ 118 w 191"/>
                <a:gd name="T1" fmla="*/ 593 h 593"/>
                <a:gd name="T2" fmla="*/ 118 w 191"/>
                <a:gd name="T3" fmla="*/ 64 h 593"/>
                <a:gd name="T4" fmla="*/ 0 w 191"/>
                <a:gd name="T5" fmla="*/ 64 h 593"/>
                <a:gd name="T6" fmla="*/ 0 w 191"/>
                <a:gd name="T7" fmla="*/ 0 h 593"/>
                <a:gd name="T8" fmla="*/ 191 w 191"/>
                <a:gd name="T9" fmla="*/ 0 h 593"/>
                <a:gd name="T10" fmla="*/ 191 w 191"/>
                <a:gd name="T11" fmla="*/ 593 h 593"/>
                <a:gd name="T12" fmla="*/ 118 w 191"/>
                <a:gd name="T13" fmla="*/ 593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1" h="593">
                  <a:moveTo>
                    <a:pt x="118" y="593"/>
                  </a:moveTo>
                  <a:lnTo>
                    <a:pt x="118" y="64"/>
                  </a:lnTo>
                  <a:lnTo>
                    <a:pt x="0" y="64"/>
                  </a:lnTo>
                  <a:lnTo>
                    <a:pt x="0" y="0"/>
                  </a:lnTo>
                  <a:lnTo>
                    <a:pt x="191" y="0"/>
                  </a:lnTo>
                  <a:lnTo>
                    <a:pt x="191" y="593"/>
                  </a:lnTo>
                  <a:lnTo>
                    <a:pt x="118" y="593"/>
                  </a:lnTo>
                  <a:close/>
                </a:path>
              </a:pathLst>
            </a:custGeom>
            <a:solidFill>
              <a:srgbClr val="F6F6F0"/>
            </a:solidFill>
            <a:ln w="7938" cap="flat">
              <a:noFill/>
              <a:prstDash val="solid"/>
              <a:miter lim="800000"/>
              <a:headEnd/>
              <a:tailEnd/>
            </a:ln>
            <a:effectLst>
              <a:outerShdw blurRad="25400" algn="ctr" rotWithShape="0">
                <a:prstClr val="black">
                  <a:alpha val="50000"/>
                </a:prstClr>
              </a:outerShdw>
            </a:effectLst>
            <a:scene3d>
              <a:camera prst="orthographicFront"/>
              <a:lightRig rig="threePt" dir="t"/>
            </a:scene3d>
            <a:sp3d extrusionH="50800"/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133921" y="1262340"/>
            <a:ext cx="266238" cy="266238"/>
            <a:chOff x="2123135" y="4446029"/>
            <a:chExt cx="263525" cy="263525"/>
          </a:xfrm>
        </p:grpSpPr>
        <p:grpSp>
          <p:nvGrpSpPr>
            <p:cNvPr id="46" name="组合 45"/>
            <p:cNvGrpSpPr/>
            <p:nvPr/>
          </p:nvGrpSpPr>
          <p:grpSpPr>
            <a:xfrm>
              <a:off x="2123135" y="4446029"/>
              <a:ext cx="263525" cy="263525"/>
              <a:chOff x="2366083" y="3784622"/>
              <a:chExt cx="330552" cy="330552"/>
            </a:xfrm>
            <a:effectLst>
              <a:outerShdw blurRad="152400" dist="152400" dir="2700000" sx="90000" sy="9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52" name="Oval 1556"/>
              <p:cNvSpPr>
                <a:spLocks noChangeArrowheads="1"/>
              </p:cNvSpPr>
              <p:nvPr/>
            </p:nvSpPr>
            <p:spPr bwMode="auto">
              <a:xfrm>
                <a:off x="2366083" y="3784622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85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3" name="Oval 1556_1"/>
              <p:cNvSpPr>
                <a:spLocks noChangeArrowheads="1"/>
              </p:cNvSpPr>
              <p:nvPr/>
            </p:nvSpPr>
            <p:spPr bwMode="auto">
              <a:xfrm>
                <a:off x="2378359" y="3796898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90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2150560" y="4473454"/>
              <a:ext cx="208670" cy="208670"/>
              <a:chOff x="1691680" y="3890524"/>
              <a:chExt cx="330552" cy="330552"/>
            </a:xfrm>
          </p:grpSpPr>
          <p:sp>
            <p:nvSpPr>
              <p:cNvPr id="50" name="Oval 1556"/>
              <p:cNvSpPr>
                <a:spLocks noChangeArrowheads="1"/>
              </p:cNvSpPr>
              <p:nvPr/>
            </p:nvSpPr>
            <p:spPr bwMode="auto">
              <a:xfrm>
                <a:off x="1691680" y="3890524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/>
                  </a:gs>
                  <a:gs pos="100000">
                    <a:schemeClr val="accent2">
                      <a:lumMod val="9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1" name="Oval 1556_1"/>
              <p:cNvSpPr>
                <a:spLocks noChangeArrowheads="1"/>
              </p:cNvSpPr>
              <p:nvPr/>
            </p:nvSpPr>
            <p:spPr bwMode="auto">
              <a:xfrm>
                <a:off x="1703956" y="3902800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90000"/>
                    </a:schemeClr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8" name="Freeform 1615"/>
            <p:cNvSpPr>
              <a:spLocks/>
            </p:cNvSpPr>
            <p:nvPr/>
          </p:nvSpPr>
          <p:spPr bwMode="auto">
            <a:xfrm>
              <a:off x="2213110" y="4521692"/>
              <a:ext cx="163390" cy="175266"/>
            </a:xfrm>
            <a:custGeom>
              <a:avLst/>
              <a:gdLst>
                <a:gd name="T0" fmla="*/ 385 w 853"/>
                <a:gd name="T1" fmla="*/ 0 h 915"/>
                <a:gd name="T2" fmla="*/ 367 w 853"/>
                <a:gd name="T3" fmla="*/ 17 h 915"/>
                <a:gd name="T4" fmla="*/ 367 w 853"/>
                <a:gd name="T5" fmla="*/ 189 h 915"/>
                <a:gd name="T6" fmla="*/ 329 w 853"/>
                <a:gd name="T7" fmla="*/ 244 h 915"/>
                <a:gd name="T8" fmla="*/ 383 w 853"/>
                <a:gd name="T9" fmla="*/ 369 h 915"/>
                <a:gd name="T10" fmla="*/ 362 w 853"/>
                <a:gd name="T11" fmla="*/ 482 h 915"/>
                <a:gd name="T12" fmla="*/ 206 w 853"/>
                <a:gd name="T13" fmla="*/ 513 h 915"/>
                <a:gd name="T14" fmla="*/ 15 w 853"/>
                <a:gd name="T15" fmla="*/ 492 h 915"/>
                <a:gd name="T16" fmla="*/ 0 w 853"/>
                <a:gd name="T17" fmla="*/ 508 h 915"/>
                <a:gd name="T18" fmla="*/ 407 w 853"/>
                <a:gd name="T19" fmla="*/ 915 h 915"/>
                <a:gd name="T20" fmla="*/ 853 w 853"/>
                <a:gd name="T21" fmla="*/ 468 h 915"/>
                <a:gd name="T22" fmla="*/ 385 w 853"/>
                <a:gd name="T23" fmla="*/ 0 h 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3" h="915">
                  <a:moveTo>
                    <a:pt x="385" y="0"/>
                  </a:moveTo>
                  <a:lnTo>
                    <a:pt x="367" y="17"/>
                  </a:lnTo>
                  <a:lnTo>
                    <a:pt x="367" y="189"/>
                  </a:lnTo>
                  <a:lnTo>
                    <a:pt x="329" y="244"/>
                  </a:lnTo>
                  <a:lnTo>
                    <a:pt x="383" y="369"/>
                  </a:lnTo>
                  <a:lnTo>
                    <a:pt x="362" y="482"/>
                  </a:lnTo>
                  <a:lnTo>
                    <a:pt x="206" y="513"/>
                  </a:lnTo>
                  <a:lnTo>
                    <a:pt x="15" y="492"/>
                  </a:lnTo>
                  <a:lnTo>
                    <a:pt x="0" y="508"/>
                  </a:lnTo>
                  <a:lnTo>
                    <a:pt x="407" y="915"/>
                  </a:lnTo>
                  <a:lnTo>
                    <a:pt x="853" y="468"/>
                  </a:lnTo>
                  <a:lnTo>
                    <a:pt x="385" y="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50000"/>
                    <a:alpha val="75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9" name="Freeform 1611"/>
            <p:cNvSpPr>
              <a:spLocks/>
            </p:cNvSpPr>
            <p:nvPr/>
          </p:nvSpPr>
          <p:spPr bwMode="auto">
            <a:xfrm>
              <a:off x="2207747" y="4513647"/>
              <a:ext cx="87346" cy="113971"/>
            </a:xfrm>
            <a:custGeom>
              <a:avLst/>
              <a:gdLst>
                <a:gd name="T0" fmla="*/ 193 w 193"/>
                <a:gd name="T1" fmla="*/ 164 h 252"/>
                <a:gd name="T2" fmla="*/ 193 w 193"/>
                <a:gd name="T3" fmla="*/ 182 h 252"/>
                <a:gd name="T4" fmla="*/ 191 w 193"/>
                <a:gd name="T5" fmla="*/ 200 h 252"/>
                <a:gd name="T6" fmla="*/ 170 w 193"/>
                <a:gd name="T7" fmla="*/ 238 h 252"/>
                <a:gd name="T8" fmla="*/ 129 w 193"/>
                <a:gd name="T9" fmla="*/ 251 h 252"/>
                <a:gd name="T10" fmla="*/ 96 w 193"/>
                <a:gd name="T11" fmla="*/ 252 h 252"/>
                <a:gd name="T12" fmla="*/ 63 w 193"/>
                <a:gd name="T13" fmla="*/ 251 h 252"/>
                <a:gd name="T14" fmla="*/ 15 w 193"/>
                <a:gd name="T15" fmla="*/ 233 h 252"/>
                <a:gd name="T16" fmla="*/ 0 w 193"/>
                <a:gd name="T17" fmla="*/ 185 h 252"/>
                <a:gd name="T18" fmla="*/ 0 w 193"/>
                <a:gd name="T19" fmla="*/ 160 h 252"/>
                <a:gd name="T20" fmla="*/ 29 w 193"/>
                <a:gd name="T21" fmla="*/ 160 h 252"/>
                <a:gd name="T22" fmla="*/ 29 w 193"/>
                <a:gd name="T23" fmla="*/ 185 h 252"/>
                <a:gd name="T24" fmla="*/ 38 w 193"/>
                <a:gd name="T25" fmla="*/ 214 h 252"/>
                <a:gd name="T26" fmla="*/ 67 w 193"/>
                <a:gd name="T27" fmla="*/ 225 h 252"/>
                <a:gd name="T28" fmla="*/ 96 w 193"/>
                <a:gd name="T29" fmla="*/ 226 h 252"/>
                <a:gd name="T30" fmla="*/ 121 w 193"/>
                <a:gd name="T31" fmla="*/ 225 h 252"/>
                <a:gd name="T32" fmla="*/ 137 w 193"/>
                <a:gd name="T33" fmla="*/ 223 h 252"/>
                <a:gd name="T34" fmla="*/ 148 w 193"/>
                <a:gd name="T35" fmla="*/ 218 h 252"/>
                <a:gd name="T36" fmla="*/ 156 w 193"/>
                <a:gd name="T37" fmla="*/ 209 h 252"/>
                <a:gd name="T38" fmla="*/ 161 w 193"/>
                <a:gd name="T39" fmla="*/ 194 h 252"/>
                <a:gd name="T40" fmla="*/ 163 w 193"/>
                <a:gd name="T41" fmla="*/ 178 h 252"/>
                <a:gd name="T42" fmla="*/ 161 w 193"/>
                <a:gd name="T43" fmla="*/ 162 h 252"/>
                <a:gd name="T44" fmla="*/ 150 w 193"/>
                <a:gd name="T45" fmla="*/ 140 h 252"/>
                <a:gd name="T46" fmla="*/ 125 w 193"/>
                <a:gd name="T47" fmla="*/ 135 h 252"/>
                <a:gd name="T48" fmla="*/ 51 w 193"/>
                <a:gd name="T49" fmla="*/ 135 h 252"/>
                <a:gd name="T50" fmla="*/ 51 w 193"/>
                <a:gd name="T51" fmla="*/ 110 h 252"/>
                <a:gd name="T52" fmla="*/ 127 w 193"/>
                <a:gd name="T53" fmla="*/ 110 h 252"/>
                <a:gd name="T54" fmla="*/ 150 w 193"/>
                <a:gd name="T55" fmla="*/ 102 h 252"/>
                <a:gd name="T56" fmla="*/ 160 w 193"/>
                <a:gd name="T57" fmla="*/ 81 h 252"/>
                <a:gd name="T58" fmla="*/ 161 w 193"/>
                <a:gd name="T59" fmla="*/ 72 h 252"/>
                <a:gd name="T60" fmla="*/ 161 w 193"/>
                <a:gd name="T61" fmla="*/ 62 h 252"/>
                <a:gd name="T62" fmla="*/ 157 w 193"/>
                <a:gd name="T63" fmla="*/ 45 h 252"/>
                <a:gd name="T64" fmla="*/ 148 w 193"/>
                <a:gd name="T65" fmla="*/ 35 h 252"/>
                <a:gd name="T66" fmla="*/ 136 w 193"/>
                <a:gd name="T67" fmla="*/ 29 h 252"/>
                <a:gd name="T68" fmla="*/ 120 w 193"/>
                <a:gd name="T69" fmla="*/ 26 h 252"/>
                <a:gd name="T70" fmla="*/ 108 w 193"/>
                <a:gd name="T71" fmla="*/ 26 h 252"/>
                <a:gd name="T72" fmla="*/ 96 w 193"/>
                <a:gd name="T73" fmla="*/ 26 h 252"/>
                <a:gd name="T74" fmla="*/ 83 w 193"/>
                <a:gd name="T75" fmla="*/ 26 h 252"/>
                <a:gd name="T76" fmla="*/ 72 w 193"/>
                <a:gd name="T77" fmla="*/ 27 h 252"/>
                <a:gd name="T78" fmla="*/ 39 w 193"/>
                <a:gd name="T79" fmla="*/ 39 h 252"/>
                <a:gd name="T80" fmla="*/ 29 w 193"/>
                <a:gd name="T81" fmla="*/ 73 h 252"/>
                <a:gd name="T82" fmla="*/ 29 w 193"/>
                <a:gd name="T83" fmla="*/ 85 h 252"/>
                <a:gd name="T84" fmla="*/ 0 w 193"/>
                <a:gd name="T85" fmla="*/ 85 h 252"/>
                <a:gd name="T86" fmla="*/ 0 w 193"/>
                <a:gd name="T87" fmla="*/ 64 h 252"/>
                <a:gd name="T88" fmla="*/ 5 w 193"/>
                <a:gd name="T89" fmla="*/ 38 h 252"/>
                <a:gd name="T90" fmla="*/ 18 w 193"/>
                <a:gd name="T91" fmla="*/ 19 h 252"/>
                <a:gd name="T92" fmla="*/ 41 w 193"/>
                <a:gd name="T93" fmla="*/ 6 h 252"/>
                <a:gd name="T94" fmla="*/ 69 w 193"/>
                <a:gd name="T95" fmla="*/ 1 h 252"/>
                <a:gd name="T96" fmla="*/ 104 w 193"/>
                <a:gd name="T97" fmla="*/ 0 h 252"/>
                <a:gd name="T98" fmla="*/ 139 w 193"/>
                <a:gd name="T99" fmla="*/ 2 h 252"/>
                <a:gd name="T100" fmla="*/ 174 w 193"/>
                <a:gd name="T101" fmla="*/ 18 h 252"/>
                <a:gd name="T102" fmla="*/ 190 w 193"/>
                <a:gd name="T103" fmla="*/ 52 h 252"/>
                <a:gd name="T104" fmla="*/ 192 w 193"/>
                <a:gd name="T105" fmla="*/ 69 h 252"/>
                <a:gd name="T106" fmla="*/ 190 w 193"/>
                <a:gd name="T107" fmla="*/ 86 h 252"/>
                <a:gd name="T108" fmla="*/ 182 w 193"/>
                <a:gd name="T109" fmla="*/ 107 h 252"/>
                <a:gd name="T110" fmla="*/ 164 w 193"/>
                <a:gd name="T111" fmla="*/ 122 h 252"/>
                <a:gd name="T112" fmla="*/ 184 w 193"/>
                <a:gd name="T113" fmla="*/ 139 h 252"/>
                <a:gd name="T114" fmla="*/ 193 w 193"/>
                <a:gd name="T115" fmla="*/ 164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3" h="252">
                  <a:moveTo>
                    <a:pt x="193" y="164"/>
                  </a:moveTo>
                  <a:cubicBezTo>
                    <a:pt x="193" y="170"/>
                    <a:pt x="193" y="176"/>
                    <a:pt x="193" y="182"/>
                  </a:cubicBezTo>
                  <a:cubicBezTo>
                    <a:pt x="193" y="188"/>
                    <a:pt x="192" y="194"/>
                    <a:pt x="191" y="200"/>
                  </a:cubicBezTo>
                  <a:cubicBezTo>
                    <a:pt x="188" y="218"/>
                    <a:pt x="181" y="231"/>
                    <a:pt x="170" y="238"/>
                  </a:cubicBezTo>
                  <a:cubicBezTo>
                    <a:pt x="160" y="245"/>
                    <a:pt x="146" y="250"/>
                    <a:pt x="129" y="251"/>
                  </a:cubicBezTo>
                  <a:cubicBezTo>
                    <a:pt x="118" y="251"/>
                    <a:pt x="107" y="251"/>
                    <a:pt x="96" y="252"/>
                  </a:cubicBezTo>
                  <a:cubicBezTo>
                    <a:pt x="85" y="252"/>
                    <a:pt x="74" y="252"/>
                    <a:pt x="63" y="251"/>
                  </a:cubicBezTo>
                  <a:cubicBezTo>
                    <a:pt x="41" y="251"/>
                    <a:pt x="25" y="245"/>
                    <a:pt x="15" y="233"/>
                  </a:cubicBezTo>
                  <a:cubicBezTo>
                    <a:pt x="5" y="222"/>
                    <a:pt x="0" y="206"/>
                    <a:pt x="0" y="185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29" y="160"/>
                    <a:pt x="29" y="160"/>
                    <a:pt x="29" y="160"/>
                  </a:cubicBezTo>
                  <a:cubicBezTo>
                    <a:pt x="29" y="185"/>
                    <a:pt x="29" y="185"/>
                    <a:pt x="29" y="185"/>
                  </a:cubicBezTo>
                  <a:cubicBezTo>
                    <a:pt x="29" y="197"/>
                    <a:pt x="32" y="207"/>
                    <a:pt x="38" y="214"/>
                  </a:cubicBezTo>
                  <a:cubicBezTo>
                    <a:pt x="44" y="221"/>
                    <a:pt x="54" y="225"/>
                    <a:pt x="67" y="225"/>
                  </a:cubicBezTo>
                  <a:cubicBezTo>
                    <a:pt x="77" y="226"/>
                    <a:pt x="87" y="226"/>
                    <a:pt x="96" y="226"/>
                  </a:cubicBezTo>
                  <a:cubicBezTo>
                    <a:pt x="105" y="226"/>
                    <a:pt x="113" y="226"/>
                    <a:pt x="121" y="225"/>
                  </a:cubicBezTo>
                  <a:cubicBezTo>
                    <a:pt x="127" y="225"/>
                    <a:pt x="132" y="224"/>
                    <a:pt x="137" y="223"/>
                  </a:cubicBezTo>
                  <a:cubicBezTo>
                    <a:pt x="141" y="222"/>
                    <a:pt x="145" y="220"/>
                    <a:pt x="148" y="218"/>
                  </a:cubicBezTo>
                  <a:cubicBezTo>
                    <a:pt x="152" y="216"/>
                    <a:pt x="154" y="213"/>
                    <a:pt x="156" y="209"/>
                  </a:cubicBezTo>
                  <a:cubicBezTo>
                    <a:pt x="159" y="205"/>
                    <a:pt x="160" y="200"/>
                    <a:pt x="161" y="194"/>
                  </a:cubicBezTo>
                  <a:cubicBezTo>
                    <a:pt x="162" y="189"/>
                    <a:pt x="163" y="184"/>
                    <a:pt x="163" y="178"/>
                  </a:cubicBezTo>
                  <a:cubicBezTo>
                    <a:pt x="163" y="173"/>
                    <a:pt x="162" y="167"/>
                    <a:pt x="161" y="162"/>
                  </a:cubicBezTo>
                  <a:cubicBezTo>
                    <a:pt x="160" y="151"/>
                    <a:pt x="156" y="144"/>
                    <a:pt x="150" y="140"/>
                  </a:cubicBezTo>
                  <a:cubicBezTo>
                    <a:pt x="144" y="137"/>
                    <a:pt x="136" y="135"/>
                    <a:pt x="125" y="135"/>
                  </a:cubicBezTo>
                  <a:cubicBezTo>
                    <a:pt x="51" y="135"/>
                    <a:pt x="51" y="135"/>
                    <a:pt x="51" y="135"/>
                  </a:cubicBezTo>
                  <a:cubicBezTo>
                    <a:pt x="51" y="110"/>
                    <a:pt x="51" y="110"/>
                    <a:pt x="51" y="110"/>
                  </a:cubicBezTo>
                  <a:cubicBezTo>
                    <a:pt x="127" y="110"/>
                    <a:pt x="127" y="110"/>
                    <a:pt x="127" y="110"/>
                  </a:cubicBezTo>
                  <a:cubicBezTo>
                    <a:pt x="136" y="110"/>
                    <a:pt x="144" y="107"/>
                    <a:pt x="150" y="102"/>
                  </a:cubicBezTo>
                  <a:cubicBezTo>
                    <a:pt x="156" y="98"/>
                    <a:pt x="159" y="90"/>
                    <a:pt x="160" y="81"/>
                  </a:cubicBezTo>
                  <a:cubicBezTo>
                    <a:pt x="161" y="78"/>
                    <a:pt x="161" y="75"/>
                    <a:pt x="161" y="72"/>
                  </a:cubicBezTo>
                  <a:cubicBezTo>
                    <a:pt x="161" y="68"/>
                    <a:pt x="161" y="65"/>
                    <a:pt x="161" y="62"/>
                  </a:cubicBezTo>
                  <a:cubicBezTo>
                    <a:pt x="161" y="55"/>
                    <a:pt x="159" y="50"/>
                    <a:pt x="157" y="45"/>
                  </a:cubicBezTo>
                  <a:cubicBezTo>
                    <a:pt x="155" y="41"/>
                    <a:pt x="152" y="37"/>
                    <a:pt x="148" y="35"/>
                  </a:cubicBezTo>
                  <a:cubicBezTo>
                    <a:pt x="145" y="32"/>
                    <a:pt x="140" y="30"/>
                    <a:pt x="136" y="29"/>
                  </a:cubicBezTo>
                  <a:cubicBezTo>
                    <a:pt x="131" y="27"/>
                    <a:pt x="125" y="27"/>
                    <a:pt x="120" y="26"/>
                  </a:cubicBezTo>
                  <a:cubicBezTo>
                    <a:pt x="116" y="26"/>
                    <a:pt x="112" y="26"/>
                    <a:pt x="108" y="26"/>
                  </a:cubicBezTo>
                  <a:cubicBezTo>
                    <a:pt x="104" y="26"/>
                    <a:pt x="100" y="26"/>
                    <a:pt x="96" y="26"/>
                  </a:cubicBezTo>
                  <a:cubicBezTo>
                    <a:pt x="92" y="26"/>
                    <a:pt x="87" y="26"/>
                    <a:pt x="83" y="26"/>
                  </a:cubicBezTo>
                  <a:cubicBezTo>
                    <a:pt x="79" y="27"/>
                    <a:pt x="75" y="27"/>
                    <a:pt x="72" y="27"/>
                  </a:cubicBezTo>
                  <a:cubicBezTo>
                    <a:pt x="57" y="28"/>
                    <a:pt x="46" y="32"/>
                    <a:pt x="39" y="39"/>
                  </a:cubicBezTo>
                  <a:cubicBezTo>
                    <a:pt x="33" y="47"/>
                    <a:pt x="29" y="58"/>
                    <a:pt x="29" y="73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55"/>
                    <a:pt x="1" y="46"/>
                    <a:pt x="5" y="38"/>
                  </a:cubicBezTo>
                  <a:cubicBezTo>
                    <a:pt x="8" y="31"/>
                    <a:pt x="12" y="24"/>
                    <a:pt x="18" y="19"/>
                  </a:cubicBezTo>
                  <a:cubicBezTo>
                    <a:pt x="25" y="13"/>
                    <a:pt x="32" y="9"/>
                    <a:pt x="41" y="6"/>
                  </a:cubicBezTo>
                  <a:cubicBezTo>
                    <a:pt x="50" y="3"/>
                    <a:pt x="60" y="1"/>
                    <a:pt x="69" y="1"/>
                  </a:cubicBezTo>
                  <a:cubicBezTo>
                    <a:pt x="80" y="0"/>
                    <a:pt x="92" y="0"/>
                    <a:pt x="104" y="0"/>
                  </a:cubicBezTo>
                  <a:cubicBezTo>
                    <a:pt x="116" y="1"/>
                    <a:pt x="128" y="1"/>
                    <a:pt x="139" y="2"/>
                  </a:cubicBezTo>
                  <a:cubicBezTo>
                    <a:pt x="153" y="4"/>
                    <a:pt x="164" y="9"/>
                    <a:pt x="174" y="18"/>
                  </a:cubicBezTo>
                  <a:cubicBezTo>
                    <a:pt x="183" y="26"/>
                    <a:pt x="188" y="38"/>
                    <a:pt x="190" y="52"/>
                  </a:cubicBezTo>
                  <a:cubicBezTo>
                    <a:pt x="191" y="58"/>
                    <a:pt x="192" y="63"/>
                    <a:pt x="192" y="69"/>
                  </a:cubicBezTo>
                  <a:cubicBezTo>
                    <a:pt x="191" y="75"/>
                    <a:pt x="191" y="80"/>
                    <a:pt x="190" y="86"/>
                  </a:cubicBezTo>
                  <a:cubicBezTo>
                    <a:pt x="189" y="93"/>
                    <a:pt x="186" y="100"/>
                    <a:pt x="182" y="107"/>
                  </a:cubicBezTo>
                  <a:cubicBezTo>
                    <a:pt x="177" y="114"/>
                    <a:pt x="171" y="118"/>
                    <a:pt x="164" y="122"/>
                  </a:cubicBezTo>
                  <a:cubicBezTo>
                    <a:pt x="172" y="125"/>
                    <a:pt x="179" y="131"/>
                    <a:pt x="184" y="139"/>
                  </a:cubicBezTo>
                  <a:cubicBezTo>
                    <a:pt x="189" y="147"/>
                    <a:pt x="192" y="155"/>
                    <a:pt x="193" y="164"/>
                  </a:cubicBezTo>
                  <a:close/>
                </a:path>
              </a:pathLst>
            </a:custGeom>
            <a:solidFill>
              <a:srgbClr val="F6F6F0"/>
            </a:solidFill>
            <a:ln w="7938" cap="flat">
              <a:noFill/>
              <a:prstDash val="solid"/>
              <a:miter lim="800000"/>
              <a:headEnd/>
              <a:tailEnd/>
            </a:ln>
            <a:effectLst>
              <a:outerShdw blurRad="25400" algn="ctr" rotWithShape="0">
                <a:prstClr val="black">
                  <a:alpha val="50000"/>
                </a:prstClr>
              </a:outerShdw>
            </a:effectLst>
            <a:scene3d>
              <a:camera prst="orthographicFront"/>
              <a:lightRig rig="threePt" dir="t"/>
            </a:scene3d>
            <a:sp3d extrusionH="50800"/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143809" y="3366162"/>
            <a:ext cx="266238" cy="266238"/>
            <a:chOff x="6227591" y="4384053"/>
            <a:chExt cx="263525" cy="263525"/>
          </a:xfrm>
        </p:grpSpPr>
        <p:grpSp>
          <p:nvGrpSpPr>
            <p:cNvPr id="55" name="组合 54"/>
            <p:cNvGrpSpPr/>
            <p:nvPr/>
          </p:nvGrpSpPr>
          <p:grpSpPr>
            <a:xfrm>
              <a:off x="6227591" y="4384053"/>
              <a:ext cx="263525" cy="263525"/>
              <a:chOff x="2366083" y="3784622"/>
              <a:chExt cx="330552" cy="330552"/>
            </a:xfrm>
            <a:effectLst>
              <a:outerShdw blurRad="152400" dist="152400" dir="2700000" sx="90000" sy="9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61" name="Oval 1556"/>
              <p:cNvSpPr>
                <a:spLocks noChangeArrowheads="1"/>
              </p:cNvSpPr>
              <p:nvPr/>
            </p:nvSpPr>
            <p:spPr bwMode="auto">
              <a:xfrm>
                <a:off x="2366083" y="3784622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85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2" name="Oval 1556_1"/>
              <p:cNvSpPr>
                <a:spLocks noChangeArrowheads="1"/>
              </p:cNvSpPr>
              <p:nvPr/>
            </p:nvSpPr>
            <p:spPr bwMode="auto">
              <a:xfrm>
                <a:off x="2378359" y="3796898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90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6255016" y="4411478"/>
              <a:ext cx="208670" cy="208670"/>
              <a:chOff x="1691680" y="3890524"/>
              <a:chExt cx="330552" cy="330552"/>
            </a:xfrm>
          </p:grpSpPr>
          <p:sp>
            <p:nvSpPr>
              <p:cNvPr id="59" name="Oval 1556"/>
              <p:cNvSpPr>
                <a:spLocks noChangeArrowheads="1"/>
              </p:cNvSpPr>
              <p:nvPr/>
            </p:nvSpPr>
            <p:spPr bwMode="auto">
              <a:xfrm>
                <a:off x="1691680" y="3890524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/>
                  </a:gs>
                  <a:gs pos="100000">
                    <a:schemeClr val="accent5">
                      <a:lumMod val="9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0" name="Oval 1556_1"/>
              <p:cNvSpPr>
                <a:spLocks noChangeArrowheads="1"/>
              </p:cNvSpPr>
              <p:nvPr/>
            </p:nvSpPr>
            <p:spPr bwMode="auto">
              <a:xfrm>
                <a:off x="1703956" y="3902800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90000"/>
                    </a:schemeClr>
                  </a:gs>
                  <a:gs pos="100000">
                    <a:schemeClr val="accent5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57" name="Freeform 1616"/>
            <p:cNvSpPr>
              <a:spLocks/>
            </p:cNvSpPr>
            <p:nvPr/>
          </p:nvSpPr>
          <p:spPr bwMode="auto">
            <a:xfrm>
              <a:off x="6302360" y="4443940"/>
              <a:ext cx="171625" cy="180054"/>
            </a:xfrm>
            <a:custGeom>
              <a:avLst/>
              <a:gdLst>
                <a:gd name="T0" fmla="*/ 390 w 896"/>
                <a:gd name="T1" fmla="*/ 0 h 940"/>
                <a:gd name="T2" fmla="*/ 343 w 896"/>
                <a:gd name="T3" fmla="*/ 25 h 940"/>
                <a:gd name="T4" fmla="*/ 355 w 896"/>
                <a:gd name="T5" fmla="*/ 77 h 940"/>
                <a:gd name="T6" fmla="*/ 355 w 896"/>
                <a:gd name="T7" fmla="*/ 451 h 940"/>
                <a:gd name="T8" fmla="*/ 31 w 896"/>
                <a:gd name="T9" fmla="*/ 451 h 940"/>
                <a:gd name="T10" fmla="*/ 0 w 896"/>
                <a:gd name="T11" fmla="*/ 481 h 940"/>
                <a:gd name="T12" fmla="*/ 459 w 896"/>
                <a:gd name="T13" fmla="*/ 940 h 940"/>
                <a:gd name="T14" fmla="*/ 896 w 896"/>
                <a:gd name="T15" fmla="*/ 503 h 940"/>
                <a:gd name="T16" fmla="*/ 390 w 896"/>
                <a:gd name="T17" fmla="*/ 0 h 9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6" h="940">
                  <a:moveTo>
                    <a:pt x="390" y="0"/>
                  </a:moveTo>
                  <a:lnTo>
                    <a:pt x="343" y="25"/>
                  </a:lnTo>
                  <a:lnTo>
                    <a:pt x="355" y="77"/>
                  </a:lnTo>
                  <a:lnTo>
                    <a:pt x="355" y="451"/>
                  </a:lnTo>
                  <a:lnTo>
                    <a:pt x="31" y="451"/>
                  </a:lnTo>
                  <a:lnTo>
                    <a:pt x="0" y="481"/>
                  </a:lnTo>
                  <a:lnTo>
                    <a:pt x="459" y="940"/>
                  </a:lnTo>
                  <a:lnTo>
                    <a:pt x="896" y="503"/>
                  </a:lnTo>
                  <a:lnTo>
                    <a:pt x="390" y="0"/>
                  </a:lnTo>
                  <a:close/>
                </a:path>
              </a:pathLst>
            </a:custGeom>
            <a:gradFill>
              <a:gsLst>
                <a:gs pos="0">
                  <a:schemeClr val="accent5">
                    <a:lumMod val="50000"/>
                    <a:alpha val="75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58" name="Freeform 1612"/>
            <p:cNvSpPr>
              <a:spLocks noEditPoints="1"/>
            </p:cNvSpPr>
            <p:nvPr/>
          </p:nvSpPr>
          <p:spPr bwMode="auto">
            <a:xfrm>
              <a:off x="6301977" y="4443940"/>
              <a:ext cx="88303" cy="113013"/>
            </a:xfrm>
            <a:custGeom>
              <a:avLst/>
              <a:gdLst>
                <a:gd name="T0" fmla="*/ 387 w 461"/>
                <a:gd name="T1" fmla="*/ 481 h 590"/>
                <a:gd name="T2" fmla="*/ 387 w 461"/>
                <a:gd name="T3" fmla="*/ 590 h 590"/>
                <a:gd name="T4" fmla="*/ 316 w 461"/>
                <a:gd name="T5" fmla="*/ 590 h 590"/>
                <a:gd name="T6" fmla="*/ 316 w 461"/>
                <a:gd name="T7" fmla="*/ 481 h 590"/>
                <a:gd name="T8" fmla="*/ 0 w 461"/>
                <a:gd name="T9" fmla="*/ 481 h 590"/>
                <a:gd name="T10" fmla="*/ 0 w 461"/>
                <a:gd name="T11" fmla="*/ 418 h 590"/>
                <a:gd name="T12" fmla="*/ 260 w 461"/>
                <a:gd name="T13" fmla="*/ 0 h 590"/>
                <a:gd name="T14" fmla="*/ 387 w 461"/>
                <a:gd name="T15" fmla="*/ 0 h 590"/>
                <a:gd name="T16" fmla="*/ 387 w 461"/>
                <a:gd name="T17" fmla="*/ 420 h 590"/>
                <a:gd name="T18" fmla="*/ 461 w 461"/>
                <a:gd name="T19" fmla="*/ 420 h 590"/>
                <a:gd name="T20" fmla="*/ 461 w 461"/>
                <a:gd name="T21" fmla="*/ 481 h 590"/>
                <a:gd name="T22" fmla="*/ 387 w 461"/>
                <a:gd name="T23" fmla="*/ 481 h 590"/>
                <a:gd name="T24" fmla="*/ 316 w 461"/>
                <a:gd name="T25" fmla="*/ 63 h 590"/>
                <a:gd name="T26" fmla="*/ 298 w 461"/>
                <a:gd name="T27" fmla="*/ 63 h 590"/>
                <a:gd name="T28" fmla="*/ 80 w 461"/>
                <a:gd name="T29" fmla="*/ 420 h 590"/>
                <a:gd name="T30" fmla="*/ 316 w 461"/>
                <a:gd name="T31" fmla="*/ 420 h 590"/>
                <a:gd name="T32" fmla="*/ 316 w 461"/>
                <a:gd name="T33" fmla="*/ 63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1" h="590">
                  <a:moveTo>
                    <a:pt x="387" y="481"/>
                  </a:moveTo>
                  <a:lnTo>
                    <a:pt x="387" y="590"/>
                  </a:lnTo>
                  <a:lnTo>
                    <a:pt x="316" y="590"/>
                  </a:lnTo>
                  <a:lnTo>
                    <a:pt x="316" y="481"/>
                  </a:lnTo>
                  <a:lnTo>
                    <a:pt x="0" y="481"/>
                  </a:lnTo>
                  <a:lnTo>
                    <a:pt x="0" y="418"/>
                  </a:lnTo>
                  <a:lnTo>
                    <a:pt x="260" y="0"/>
                  </a:lnTo>
                  <a:lnTo>
                    <a:pt x="387" y="0"/>
                  </a:lnTo>
                  <a:lnTo>
                    <a:pt x="387" y="420"/>
                  </a:lnTo>
                  <a:lnTo>
                    <a:pt x="461" y="420"/>
                  </a:lnTo>
                  <a:lnTo>
                    <a:pt x="461" y="481"/>
                  </a:lnTo>
                  <a:lnTo>
                    <a:pt x="387" y="481"/>
                  </a:lnTo>
                  <a:close/>
                  <a:moveTo>
                    <a:pt x="316" y="63"/>
                  </a:moveTo>
                  <a:lnTo>
                    <a:pt x="298" y="63"/>
                  </a:lnTo>
                  <a:lnTo>
                    <a:pt x="80" y="420"/>
                  </a:lnTo>
                  <a:lnTo>
                    <a:pt x="316" y="420"/>
                  </a:lnTo>
                  <a:lnTo>
                    <a:pt x="316" y="63"/>
                  </a:lnTo>
                  <a:close/>
                </a:path>
              </a:pathLst>
            </a:custGeom>
            <a:solidFill>
              <a:srgbClr val="F6F6F0"/>
            </a:solidFill>
            <a:ln w="7938" cap="flat">
              <a:noFill/>
              <a:prstDash val="solid"/>
              <a:miter lim="800000"/>
              <a:headEnd/>
              <a:tailEnd/>
            </a:ln>
            <a:effectLst>
              <a:outerShdw blurRad="25400" algn="ctr" rotWithShape="0">
                <a:prstClr val="black">
                  <a:alpha val="50000"/>
                </a:prstClr>
              </a:outerShdw>
            </a:effectLst>
            <a:scene3d>
              <a:camera prst="orthographicFront"/>
              <a:lightRig rig="threePt" dir="t"/>
            </a:scene3d>
            <a:sp3d extrusionH="50800"/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702204" y="3334201"/>
            <a:ext cx="266238" cy="278376"/>
            <a:chOff x="4859439" y="4393690"/>
            <a:chExt cx="263525" cy="275538"/>
          </a:xfrm>
        </p:grpSpPr>
        <p:grpSp>
          <p:nvGrpSpPr>
            <p:cNvPr id="64" name="组合 63"/>
            <p:cNvGrpSpPr/>
            <p:nvPr/>
          </p:nvGrpSpPr>
          <p:grpSpPr>
            <a:xfrm>
              <a:off x="4859439" y="4393690"/>
              <a:ext cx="263525" cy="263525"/>
              <a:chOff x="2366083" y="3784622"/>
              <a:chExt cx="330552" cy="330552"/>
            </a:xfrm>
            <a:effectLst>
              <a:outerShdw blurRad="152400" dist="152400" dir="2700000" sx="90000" sy="9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70" name="Oval 1556"/>
              <p:cNvSpPr>
                <a:spLocks noChangeArrowheads="1"/>
              </p:cNvSpPr>
              <p:nvPr/>
            </p:nvSpPr>
            <p:spPr bwMode="auto">
              <a:xfrm>
                <a:off x="2366083" y="3784622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85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1" name="Oval 1556_1"/>
              <p:cNvSpPr>
                <a:spLocks noChangeArrowheads="1"/>
              </p:cNvSpPr>
              <p:nvPr/>
            </p:nvSpPr>
            <p:spPr bwMode="auto">
              <a:xfrm>
                <a:off x="2378359" y="3796898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90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65" name="组合 64"/>
            <p:cNvGrpSpPr/>
            <p:nvPr/>
          </p:nvGrpSpPr>
          <p:grpSpPr>
            <a:xfrm>
              <a:off x="4886864" y="4421115"/>
              <a:ext cx="208670" cy="208670"/>
              <a:chOff x="1691680" y="3890524"/>
              <a:chExt cx="330552" cy="330552"/>
            </a:xfrm>
          </p:grpSpPr>
          <p:sp>
            <p:nvSpPr>
              <p:cNvPr id="68" name="Oval 1556"/>
              <p:cNvSpPr>
                <a:spLocks noChangeArrowheads="1"/>
              </p:cNvSpPr>
              <p:nvPr/>
            </p:nvSpPr>
            <p:spPr bwMode="auto">
              <a:xfrm>
                <a:off x="1691680" y="3890524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9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9" name="Oval 1556_1"/>
              <p:cNvSpPr>
                <a:spLocks noChangeArrowheads="1"/>
              </p:cNvSpPr>
              <p:nvPr/>
            </p:nvSpPr>
            <p:spPr bwMode="auto">
              <a:xfrm>
                <a:off x="1703956" y="3902800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90000"/>
                    </a:schemeClr>
                  </a:gs>
                  <a:gs pos="100000">
                    <a:schemeClr val="accent1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16" tIns="45708" rIns="91416" bIns="4570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6" name="Freeform 1614"/>
            <p:cNvSpPr>
              <a:spLocks/>
            </p:cNvSpPr>
            <p:nvPr/>
          </p:nvSpPr>
          <p:spPr bwMode="auto">
            <a:xfrm>
              <a:off x="4945608" y="4486286"/>
              <a:ext cx="170246" cy="182942"/>
            </a:xfrm>
            <a:custGeom>
              <a:avLst/>
              <a:gdLst>
                <a:gd name="T0" fmla="*/ 406 w 952"/>
                <a:gd name="T1" fmla="*/ 0 h 1023"/>
                <a:gd name="T2" fmla="*/ 406 w 952"/>
                <a:gd name="T3" fmla="*/ 0 h 1023"/>
                <a:gd name="T4" fmla="*/ 375 w 952"/>
                <a:gd name="T5" fmla="*/ 215 h 1023"/>
                <a:gd name="T6" fmla="*/ 61 w 952"/>
                <a:gd name="T7" fmla="*/ 357 h 1023"/>
                <a:gd name="T8" fmla="*/ 21 w 952"/>
                <a:gd name="T9" fmla="*/ 525 h 1023"/>
                <a:gd name="T10" fmla="*/ 0 w 952"/>
                <a:gd name="T11" fmla="*/ 551 h 1023"/>
                <a:gd name="T12" fmla="*/ 0 w 952"/>
                <a:gd name="T13" fmla="*/ 551 h 1023"/>
                <a:gd name="T14" fmla="*/ 472 w 952"/>
                <a:gd name="T15" fmla="*/ 1023 h 1023"/>
                <a:gd name="T16" fmla="*/ 952 w 952"/>
                <a:gd name="T17" fmla="*/ 546 h 1023"/>
                <a:gd name="T18" fmla="*/ 406 w 952"/>
                <a:gd name="T19" fmla="*/ 0 h 10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2" h="1023">
                  <a:moveTo>
                    <a:pt x="406" y="0"/>
                  </a:moveTo>
                  <a:lnTo>
                    <a:pt x="406" y="0"/>
                  </a:lnTo>
                  <a:lnTo>
                    <a:pt x="375" y="215"/>
                  </a:lnTo>
                  <a:lnTo>
                    <a:pt x="61" y="357"/>
                  </a:lnTo>
                  <a:lnTo>
                    <a:pt x="21" y="525"/>
                  </a:lnTo>
                  <a:lnTo>
                    <a:pt x="0" y="551"/>
                  </a:lnTo>
                  <a:lnTo>
                    <a:pt x="0" y="551"/>
                  </a:lnTo>
                  <a:lnTo>
                    <a:pt x="472" y="1023"/>
                  </a:lnTo>
                  <a:lnTo>
                    <a:pt x="952" y="546"/>
                  </a:lnTo>
                  <a:lnTo>
                    <a:pt x="406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50000"/>
                    <a:alpha val="75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67" name="Freeform 1610"/>
            <p:cNvSpPr>
              <a:spLocks/>
            </p:cNvSpPr>
            <p:nvPr/>
          </p:nvSpPr>
          <p:spPr bwMode="auto">
            <a:xfrm>
              <a:off x="4945966" y="4478775"/>
              <a:ext cx="80295" cy="106046"/>
            </a:xfrm>
            <a:custGeom>
              <a:avLst/>
              <a:gdLst>
                <a:gd name="T0" fmla="*/ 0 w 190"/>
                <a:gd name="T1" fmla="*/ 251 h 251"/>
                <a:gd name="T2" fmla="*/ 0 w 190"/>
                <a:gd name="T3" fmla="*/ 196 h 251"/>
                <a:gd name="T4" fmla="*/ 6 w 190"/>
                <a:gd name="T5" fmla="*/ 169 h 251"/>
                <a:gd name="T6" fmla="*/ 26 w 190"/>
                <a:gd name="T7" fmla="*/ 151 h 251"/>
                <a:gd name="T8" fmla="*/ 51 w 190"/>
                <a:gd name="T9" fmla="*/ 141 h 251"/>
                <a:gd name="T10" fmla="*/ 79 w 190"/>
                <a:gd name="T11" fmla="*/ 130 h 251"/>
                <a:gd name="T12" fmla="*/ 106 w 190"/>
                <a:gd name="T13" fmla="*/ 120 h 251"/>
                <a:gd name="T14" fmla="*/ 130 w 190"/>
                <a:gd name="T15" fmla="*/ 111 h 251"/>
                <a:gd name="T16" fmla="*/ 148 w 190"/>
                <a:gd name="T17" fmla="*/ 100 h 251"/>
                <a:gd name="T18" fmla="*/ 156 w 190"/>
                <a:gd name="T19" fmla="*/ 80 h 251"/>
                <a:gd name="T20" fmla="*/ 156 w 190"/>
                <a:gd name="T21" fmla="*/ 71 h 251"/>
                <a:gd name="T22" fmla="*/ 156 w 190"/>
                <a:gd name="T23" fmla="*/ 60 h 251"/>
                <a:gd name="T24" fmla="*/ 145 w 190"/>
                <a:gd name="T25" fmla="*/ 37 h 251"/>
                <a:gd name="T26" fmla="*/ 121 w 190"/>
                <a:gd name="T27" fmla="*/ 27 h 251"/>
                <a:gd name="T28" fmla="*/ 99 w 190"/>
                <a:gd name="T29" fmla="*/ 26 h 251"/>
                <a:gd name="T30" fmla="*/ 76 w 190"/>
                <a:gd name="T31" fmla="*/ 27 h 251"/>
                <a:gd name="T32" fmla="*/ 43 w 190"/>
                <a:gd name="T33" fmla="*/ 40 h 251"/>
                <a:gd name="T34" fmla="*/ 33 w 190"/>
                <a:gd name="T35" fmla="*/ 76 h 251"/>
                <a:gd name="T36" fmla="*/ 33 w 190"/>
                <a:gd name="T37" fmla="*/ 107 h 251"/>
                <a:gd name="T38" fmla="*/ 2 w 190"/>
                <a:gd name="T39" fmla="*/ 107 h 251"/>
                <a:gd name="T40" fmla="*/ 2 w 190"/>
                <a:gd name="T41" fmla="*/ 70 h 251"/>
                <a:gd name="T42" fmla="*/ 19 w 190"/>
                <a:gd name="T43" fmla="*/ 19 h 251"/>
                <a:gd name="T44" fmla="*/ 69 w 190"/>
                <a:gd name="T45" fmla="*/ 0 h 251"/>
                <a:gd name="T46" fmla="*/ 99 w 190"/>
                <a:gd name="T47" fmla="*/ 0 h 251"/>
                <a:gd name="T48" fmla="*/ 130 w 190"/>
                <a:gd name="T49" fmla="*/ 2 h 251"/>
                <a:gd name="T50" fmla="*/ 168 w 190"/>
                <a:gd name="T51" fmla="*/ 17 h 251"/>
                <a:gd name="T52" fmla="*/ 186 w 190"/>
                <a:gd name="T53" fmla="*/ 55 h 251"/>
                <a:gd name="T54" fmla="*/ 186 w 190"/>
                <a:gd name="T55" fmla="*/ 83 h 251"/>
                <a:gd name="T56" fmla="*/ 178 w 190"/>
                <a:gd name="T57" fmla="*/ 110 h 251"/>
                <a:gd name="T58" fmla="*/ 148 w 190"/>
                <a:gd name="T59" fmla="*/ 135 h 251"/>
                <a:gd name="T60" fmla="*/ 123 w 190"/>
                <a:gd name="T61" fmla="*/ 144 h 251"/>
                <a:gd name="T62" fmla="*/ 96 w 190"/>
                <a:gd name="T63" fmla="*/ 154 h 251"/>
                <a:gd name="T64" fmla="*/ 68 w 190"/>
                <a:gd name="T65" fmla="*/ 165 h 251"/>
                <a:gd name="T66" fmla="*/ 44 w 190"/>
                <a:gd name="T67" fmla="*/ 174 h 251"/>
                <a:gd name="T68" fmla="*/ 33 w 190"/>
                <a:gd name="T69" fmla="*/ 183 h 251"/>
                <a:gd name="T70" fmla="*/ 30 w 190"/>
                <a:gd name="T71" fmla="*/ 197 h 251"/>
                <a:gd name="T72" fmla="*/ 30 w 190"/>
                <a:gd name="T73" fmla="*/ 226 h 251"/>
                <a:gd name="T74" fmla="*/ 190 w 190"/>
                <a:gd name="T75" fmla="*/ 226 h 251"/>
                <a:gd name="T76" fmla="*/ 190 w 190"/>
                <a:gd name="T77" fmla="*/ 251 h 251"/>
                <a:gd name="T78" fmla="*/ 0 w 190"/>
                <a:gd name="T79" fmla="*/ 251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0" h="251">
                  <a:moveTo>
                    <a:pt x="0" y="251"/>
                  </a:moveTo>
                  <a:cubicBezTo>
                    <a:pt x="0" y="196"/>
                    <a:pt x="0" y="196"/>
                    <a:pt x="0" y="196"/>
                  </a:cubicBezTo>
                  <a:cubicBezTo>
                    <a:pt x="0" y="186"/>
                    <a:pt x="2" y="177"/>
                    <a:pt x="6" y="169"/>
                  </a:cubicBezTo>
                  <a:cubicBezTo>
                    <a:pt x="9" y="161"/>
                    <a:pt x="16" y="155"/>
                    <a:pt x="26" y="151"/>
                  </a:cubicBezTo>
                  <a:cubicBezTo>
                    <a:pt x="34" y="148"/>
                    <a:pt x="42" y="144"/>
                    <a:pt x="51" y="141"/>
                  </a:cubicBezTo>
                  <a:cubicBezTo>
                    <a:pt x="60" y="137"/>
                    <a:pt x="70" y="134"/>
                    <a:pt x="79" y="130"/>
                  </a:cubicBezTo>
                  <a:cubicBezTo>
                    <a:pt x="88" y="127"/>
                    <a:pt x="97" y="123"/>
                    <a:pt x="106" y="120"/>
                  </a:cubicBezTo>
                  <a:cubicBezTo>
                    <a:pt x="114" y="117"/>
                    <a:pt x="122" y="114"/>
                    <a:pt x="130" y="111"/>
                  </a:cubicBezTo>
                  <a:cubicBezTo>
                    <a:pt x="138" y="109"/>
                    <a:pt x="144" y="105"/>
                    <a:pt x="148" y="100"/>
                  </a:cubicBezTo>
                  <a:cubicBezTo>
                    <a:pt x="152" y="96"/>
                    <a:pt x="154" y="89"/>
                    <a:pt x="156" y="80"/>
                  </a:cubicBezTo>
                  <a:cubicBezTo>
                    <a:pt x="156" y="78"/>
                    <a:pt x="156" y="75"/>
                    <a:pt x="156" y="71"/>
                  </a:cubicBezTo>
                  <a:cubicBezTo>
                    <a:pt x="156" y="68"/>
                    <a:pt x="156" y="64"/>
                    <a:pt x="156" y="60"/>
                  </a:cubicBezTo>
                  <a:cubicBezTo>
                    <a:pt x="155" y="50"/>
                    <a:pt x="151" y="42"/>
                    <a:pt x="145" y="37"/>
                  </a:cubicBezTo>
                  <a:cubicBezTo>
                    <a:pt x="139" y="31"/>
                    <a:pt x="131" y="28"/>
                    <a:pt x="121" y="27"/>
                  </a:cubicBezTo>
                  <a:cubicBezTo>
                    <a:pt x="113" y="27"/>
                    <a:pt x="105" y="26"/>
                    <a:pt x="99" y="26"/>
                  </a:cubicBezTo>
                  <a:cubicBezTo>
                    <a:pt x="92" y="26"/>
                    <a:pt x="85" y="26"/>
                    <a:pt x="76" y="27"/>
                  </a:cubicBezTo>
                  <a:cubicBezTo>
                    <a:pt x="60" y="27"/>
                    <a:pt x="49" y="32"/>
                    <a:pt x="43" y="40"/>
                  </a:cubicBezTo>
                  <a:cubicBezTo>
                    <a:pt x="36" y="47"/>
                    <a:pt x="33" y="59"/>
                    <a:pt x="33" y="76"/>
                  </a:cubicBezTo>
                  <a:cubicBezTo>
                    <a:pt x="33" y="107"/>
                    <a:pt x="33" y="107"/>
                    <a:pt x="33" y="107"/>
                  </a:cubicBezTo>
                  <a:cubicBezTo>
                    <a:pt x="2" y="107"/>
                    <a:pt x="2" y="107"/>
                    <a:pt x="2" y="107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2" y="49"/>
                    <a:pt x="8" y="32"/>
                    <a:pt x="19" y="19"/>
                  </a:cubicBezTo>
                  <a:cubicBezTo>
                    <a:pt x="31" y="7"/>
                    <a:pt x="47" y="1"/>
                    <a:pt x="69" y="0"/>
                  </a:cubicBezTo>
                  <a:cubicBezTo>
                    <a:pt x="78" y="0"/>
                    <a:pt x="88" y="0"/>
                    <a:pt x="99" y="0"/>
                  </a:cubicBezTo>
                  <a:cubicBezTo>
                    <a:pt x="109" y="0"/>
                    <a:pt x="119" y="0"/>
                    <a:pt x="130" y="2"/>
                  </a:cubicBezTo>
                  <a:cubicBezTo>
                    <a:pt x="146" y="3"/>
                    <a:pt x="159" y="9"/>
                    <a:pt x="168" y="17"/>
                  </a:cubicBezTo>
                  <a:cubicBezTo>
                    <a:pt x="178" y="26"/>
                    <a:pt x="183" y="38"/>
                    <a:pt x="186" y="55"/>
                  </a:cubicBezTo>
                  <a:cubicBezTo>
                    <a:pt x="187" y="64"/>
                    <a:pt x="187" y="73"/>
                    <a:pt x="186" y="83"/>
                  </a:cubicBezTo>
                  <a:cubicBezTo>
                    <a:pt x="185" y="93"/>
                    <a:pt x="182" y="102"/>
                    <a:pt x="178" y="110"/>
                  </a:cubicBezTo>
                  <a:cubicBezTo>
                    <a:pt x="171" y="121"/>
                    <a:pt x="161" y="130"/>
                    <a:pt x="148" y="135"/>
                  </a:cubicBezTo>
                  <a:cubicBezTo>
                    <a:pt x="140" y="137"/>
                    <a:pt x="132" y="140"/>
                    <a:pt x="123" y="144"/>
                  </a:cubicBezTo>
                  <a:cubicBezTo>
                    <a:pt x="114" y="147"/>
                    <a:pt x="105" y="151"/>
                    <a:pt x="96" y="154"/>
                  </a:cubicBezTo>
                  <a:cubicBezTo>
                    <a:pt x="87" y="158"/>
                    <a:pt x="77" y="161"/>
                    <a:pt x="68" y="165"/>
                  </a:cubicBezTo>
                  <a:cubicBezTo>
                    <a:pt x="59" y="168"/>
                    <a:pt x="51" y="171"/>
                    <a:pt x="44" y="174"/>
                  </a:cubicBezTo>
                  <a:cubicBezTo>
                    <a:pt x="39" y="176"/>
                    <a:pt x="35" y="179"/>
                    <a:pt x="33" y="183"/>
                  </a:cubicBezTo>
                  <a:cubicBezTo>
                    <a:pt x="31" y="187"/>
                    <a:pt x="30" y="192"/>
                    <a:pt x="30" y="197"/>
                  </a:cubicBezTo>
                  <a:cubicBezTo>
                    <a:pt x="30" y="226"/>
                    <a:pt x="30" y="226"/>
                    <a:pt x="30" y="226"/>
                  </a:cubicBezTo>
                  <a:cubicBezTo>
                    <a:pt x="190" y="226"/>
                    <a:pt x="190" y="226"/>
                    <a:pt x="190" y="226"/>
                  </a:cubicBezTo>
                  <a:cubicBezTo>
                    <a:pt x="190" y="251"/>
                    <a:pt x="190" y="251"/>
                    <a:pt x="190" y="251"/>
                  </a:cubicBezTo>
                  <a:lnTo>
                    <a:pt x="0" y="251"/>
                  </a:lnTo>
                  <a:close/>
                </a:path>
              </a:pathLst>
            </a:custGeom>
            <a:solidFill>
              <a:srgbClr val="F6F6F0"/>
            </a:solidFill>
            <a:ln w="7938" cap="flat">
              <a:noFill/>
              <a:prstDash val="solid"/>
              <a:miter lim="800000"/>
              <a:headEnd/>
              <a:tailEnd/>
            </a:ln>
            <a:effectLst>
              <a:outerShdw blurRad="25400" algn="ctr" rotWithShape="0">
                <a:prstClr val="black">
                  <a:alpha val="50000"/>
                </a:prstClr>
              </a:outerShdw>
            </a:effectLst>
            <a:scene3d>
              <a:camera prst="orthographicFront"/>
              <a:lightRig rig="threePt" dir="t"/>
            </a:scene3d>
            <a:sp3d extrusionH="50800"/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72" name="文本框 71"/>
          <p:cNvSpPr txBox="1"/>
          <p:nvPr/>
        </p:nvSpPr>
        <p:spPr>
          <a:xfrm>
            <a:off x="2627784" y="155416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单击添加您的文本</a:t>
            </a:r>
            <a:endParaRPr lang="zh-CN" altLang="en-US" sz="2000" i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7650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/>
          </p:cNvSpPr>
          <p:nvPr/>
        </p:nvSpPr>
        <p:spPr bwMode="auto">
          <a:xfrm>
            <a:off x="6469305" y="1250470"/>
            <a:ext cx="283597" cy="316412"/>
          </a:xfrm>
          <a:custGeom>
            <a:avLst/>
            <a:gdLst/>
            <a:ahLst/>
            <a:cxnLst/>
            <a:rect l="l" t="t" r="r" b="b"/>
            <a:pathLst>
              <a:path w="283597" h="316412">
                <a:moveTo>
                  <a:pt x="180381" y="185346"/>
                </a:moveTo>
                <a:cubicBezTo>
                  <a:pt x="185717" y="183400"/>
                  <a:pt x="190082" y="183400"/>
                  <a:pt x="192023" y="185346"/>
                </a:cubicBezTo>
                <a:lnTo>
                  <a:pt x="281275" y="274827"/>
                </a:lnTo>
                <a:cubicBezTo>
                  <a:pt x="287096" y="280662"/>
                  <a:pt x="281275" y="292334"/>
                  <a:pt x="271574" y="304005"/>
                </a:cubicBezTo>
                <a:cubicBezTo>
                  <a:pt x="259932" y="315677"/>
                  <a:pt x="246350" y="319567"/>
                  <a:pt x="242470" y="313731"/>
                </a:cubicBezTo>
                <a:cubicBezTo>
                  <a:pt x="153217" y="226196"/>
                  <a:pt x="153217" y="226196"/>
                  <a:pt x="153217" y="226196"/>
                </a:cubicBezTo>
                <a:cubicBezTo>
                  <a:pt x="147396" y="220360"/>
                  <a:pt x="153217" y="206743"/>
                  <a:pt x="162918" y="197017"/>
                </a:cubicBezTo>
                <a:cubicBezTo>
                  <a:pt x="168739" y="191181"/>
                  <a:pt x="175045" y="187291"/>
                  <a:pt x="180381" y="185346"/>
                </a:cubicBezTo>
                <a:close/>
                <a:moveTo>
                  <a:pt x="76753" y="37903"/>
                </a:moveTo>
                <a:cubicBezTo>
                  <a:pt x="58320" y="37903"/>
                  <a:pt x="39887" y="45163"/>
                  <a:pt x="25335" y="59683"/>
                </a:cubicBezTo>
                <a:cubicBezTo>
                  <a:pt x="-1829" y="86786"/>
                  <a:pt x="-1829" y="133250"/>
                  <a:pt x="25335" y="160353"/>
                </a:cubicBezTo>
                <a:cubicBezTo>
                  <a:pt x="54439" y="189393"/>
                  <a:pt x="99066" y="189393"/>
                  <a:pt x="128170" y="160353"/>
                </a:cubicBezTo>
                <a:cubicBezTo>
                  <a:pt x="155334" y="133250"/>
                  <a:pt x="155334" y="86786"/>
                  <a:pt x="128170" y="59683"/>
                </a:cubicBezTo>
                <a:cubicBezTo>
                  <a:pt x="113618" y="45163"/>
                  <a:pt x="95185" y="37903"/>
                  <a:pt x="76753" y="37903"/>
                </a:cubicBezTo>
                <a:close/>
                <a:moveTo>
                  <a:pt x="77724" y="0"/>
                </a:moveTo>
                <a:cubicBezTo>
                  <a:pt x="105899" y="0"/>
                  <a:pt x="134074" y="10633"/>
                  <a:pt x="155448" y="31898"/>
                </a:cubicBezTo>
                <a:cubicBezTo>
                  <a:pt x="198196" y="74427"/>
                  <a:pt x="198196" y="144021"/>
                  <a:pt x="155448" y="186551"/>
                </a:cubicBezTo>
                <a:cubicBezTo>
                  <a:pt x="112700" y="229080"/>
                  <a:pt x="42748" y="229080"/>
                  <a:pt x="0" y="186551"/>
                </a:cubicBezTo>
                <a:cubicBezTo>
                  <a:pt x="-44692" y="144021"/>
                  <a:pt x="-44692" y="74427"/>
                  <a:pt x="0" y="31898"/>
                </a:cubicBezTo>
                <a:cubicBezTo>
                  <a:pt x="21374" y="10633"/>
                  <a:pt x="49549" y="0"/>
                  <a:pt x="77724" y="0"/>
                </a:cubicBezTo>
                <a:close/>
              </a:path>
            </a:pathLst>
          </a:custGeom>
          <a:solidFill>
            <a:schemeClr val="tx2"/>
          </a:solidFill>
          <a:ln w="6350"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2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>
            <a:off x="5937251" y="1600200"/>
            <a:ext cx="1217613" cy="307975"/>
          </a:xfrm>
          <a:custGeom>
            <a:avLst/>
            <a:gdLst>
              <a:gd name="T0" fmla="*/ 2 w 629"/>
              <a:gd name="T1" fmla="*/ 159 h 159"/>
              <a:gd name="T2" fmla="*/ 1 w 629"/>
              <a:gd name="T3" fmla="*/ 159 h 159"/>
              <a:gd name="T4" fmla="*/ 0 w 629"/>
              <a:gd name="T5" fmla="*/ 156 h 159"/>
              <a:gd name="T6" fmla="*/ 94 w 629"/>
              <a:gd name="T7" fmla="*/ 0 h 159"/>
              <a:gd name="T8" fmla="*/ 627 w 629"/>
              <a:gd name="T9" fmla="*/ 0 h 159"/>
              <a:gd name="T10" fmla="*/ 629 w 629"/>
              <a:gd name="T11" fmla="*/ 2 h 159"/>
              <a:gd name="T12" fmla="*/ 627 w 629"/>
              <a:gd name="T13" fmla="*/ 4 h 159"/>
              <a:gd name="T14" fmla="*/ 96 w 629"/>
              <a:gd name="T15" fmla="*/ 4 h 159"/>
              <a:gd name="T16" fmla="*/ 4 w 629"/>
              <a:gd name="T17" fmla="*/ 158 h 159"/>
              <a:gd name="T18" fmla="*/ 2 w 629"/>
              <a:gd name="T19" fmla="*/ 159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29" h="159">
                <a:moveTo>
                  <a:pt x="2" y="159"/>
                </a:moveTo>
                <a:cubicBezTo>
                  <a:pt x="1" y="159"/>
                  <a:pt x="1" y="159"/>
                  <a:pt x="1" y="159"/>
                </a:cubicBezTo>
                <a:cubicBezTo>
                  <a:pt x="0" y="158"/>
                  <a:pt x="0" y="157"/>
                  <a:pt x="0" y="156"/>
                </a:cubicBezTo>
                <a:cubicBezTo>
                  <a:pt x="94" y="0"/>
                  <a:pt x="94" y="0"/>
                  <a:pt x="94" y="0"/>
                </a:cubicBezTo>
                <a:cubicBezTo>
                  <a:pt x="627" y="0"/>
                  <a:pt x="627" y="0"/>
                  <a:pt x="627" y="0"/>
                </a:cubicBezTo>
                <a:cubicBezTo>
                  <a:pt x="628" y="0"/>
                  <a:pt x="629" y="1"/>
                  <a:pt x="629" y="2"/>
                </a:cubicBezTo>
                <a:cubicBezTo>
                  <a:pt x="629" y="3"/>
                  <a:pt x="628" y="4"/>
                  <a:pt x="627" y="4"/>
                </a:cubicBezTo>
                <a:cubicBezTo>
                  <a:pt x="96" y="4"/>
                  <a:pt x="96" y="4"/>
                  <a:pt x="96" y="4"/>
                </a:cubicBezTo>
                <a:cubicBezTo>
                  <a:pt x="4" y="158"/>
                  <a:pt x="4" y="158"/>
                  <a:pt x="4" y="158"/>
                </a:cubicBezTo>
                <a:cubicBezTo>
                  <a:pt x="3" y="159"/>
                  <a:pt x="3" y="159"/>
                  <a:pt x="2" y="159"/>
                </a:cubicBezTo>
                <a:close/>
              </a:path>
            </a:pathLst>
          </a:custGeom>
          <a:solidFill>
            <a:schemeClr val="tx2"/>
          </a:solidFill>
          <a:ln w="6350">
            <a:solidFill>
              <a:schemeClr val="tx2"/>
            </a:solidFill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2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2306638" y="1254125"/>
            <a:ext cx="334963" cy="293687"/>
          </a:xfrm>
          <a:custGeom>
            <a:avLst/>
            <a:gdLst/>
            <a:ahLst/>
            <a:cxnLst/>
            <a:rect l="l" t="t" r="r" b="b"/>
            <a:pathLst>
              <a:path w="334963" h="293687">
                <a:moveTo>
                  <a:pt x="106363" y="241300"/>
                </a:moveTo>
                <a:lnTo>
                  <a:pt x="247651" y="241300"/>
                </a:lnTo>
                <a:lnTo>
                  <a:pt x="247651" y="293687"/>
                </a:lnTo>
                <a:lnTo>
                  <a:pt x="106363" y="293687"/>
                </a:lnTo>
                <a:close/>
                <a:moveTo>
                  <a:pt x="54214" y="66675"/>
                </a:moveTo>
                <a:cubicBezTo>
                  <a:pt x="54214" y="66675"/>
                  <a:pt x="54214" y="66675"/>
                  <a:pt x="85193" y="66675"/>
                </a:cubicBezTo>
                <a:cubicBezTo>
                  <a:pt x="85193" y="66675"/>
                  <a:pt x="85193" y="66675"/>
                  <a:pt x="85193" y="126935"/>
                </a:cubicBezTo>
                <a:cubicBezTo>
                  <a:pt x="85193" y="126935"/>
                  <a:pt x="85193" y="126935"/>
                  <a:pt x="271068" y="126935"/>
                </a:cubicBezTo>
                <a:cubicBezTo>
                  <a:pt x="271068" y="126935"/>
                  <a:pt x="271068" y="126935"/>
                  <a:pt x="271068" y="66675"/>
                </a:cubicBezTo>
                <a:cubicBezTo>
                  <a:pt x="271068" y="66675"/>
                  <a:pt x="271068" y="66675"/>
                  <a:pt x="272278" y="66675"/>
                </a:cubicBezTo>
                <a:lnTo>
                  <a:pt x="280749" y="66675"/>
                </a:lnTo>
                <a:cubicBezTo>
                  <a:pt x="311729" y="66675"/>
                  <a:pt x="334963" y="88058"/>
                  <a:pt x="334963" y="115272"/>
                </a:cubicBezTo>
                <a:cubicBezTo>
                  <a:pt x="334963" y="115272"/>
                  <a:pt x="334963" y="115272"/>
                  <a:pt x="334963" y="206634"/>
                </a:cubicBezTo>
                <a:cubicBezTo>
                  <a:pt x="334963" y="233849"/>
                  <a:pt x="311729" y="257175"/>
                  <a:pt x="280749" y="257175"/>
                </a:cubicBezTo>
                <a:cubicBezTo>
                  <a:pt x="280749" y="257175"/>
                  <a:pt x="280749" y="257175"/>
                  <a:pt x="279055" y="257175"/>
                </a:cubicBezTo>
                <a:lnTo>
                  <a:pt x="267196" y="257175"/>
                </a:lnTo>
                <a:cubicBezTo>
                  <a:pt x="267196" y="257175"/>
                  <a:pt x="267196" y="257175"/>
                  <a:pt x="267196" y="222185"/>
                </a:cubicBezTo>
                <a:cubicBezTo>
                  <a:pt x="267196" y="222185"/>
                  <a:pt x="267196" y="222185"/>
                  <a:pt x="79384" y="222185"/>
                </a:cubicBezTo>
                <a:cubicBezTo>
                  <a:pt x="79384" y="222185"/>
                  <a:pt x="79384" y="222185"/>
                  <a:pt x="79384" y="257175"/>
                </a:cubicBezTo>
                <a:cubicBezTo>
                  <a:pt x="79384" y="257175"/>
                  <a:pt x="79384" y="257175"/>
                  <a:pt x="54214" y="257175"/>
                </a:cubicBezTo>
                <a:cubicBezTo>
                  <a:pt x="23234" y="257175"/>
                  <a:pt x="0" y="233849"/>
                  <a:pt x="0" y="206634"/>
                </a:cubicBezTo>
                <a:cubicBezTo>
                  <a:pt x="0" y="206634"/>
                  <a:pt x="0" y="206634"/>
                  <a:pt x="0" y="115272"/>
                </a:cubicBezTo>
                <a:cubicBezTo>
                  <a:pt x="0" y="88058"/>
                  <a:pt x="23234" y="66675"/>
                  <a:pt x="54214" y="66675"/>
                </a:cubicBezTo>
                <a:close/>
                <a:moveTo>
                  <a:pt x="106363" y="0"/>
                </a:moveTo>
                <a:lnTo>
                  <a:pt x="247651" y="0"/>
                </a:lnTo>
                <a:lnTo>
                  <a:pt x="247651" y="111125"/>
                </a:lnTo>
                <a:lnTo>
                  <a:pt x="106363" y="111125"/>
                </a:lnTo>
                <a:close/>
              </a:path>
            </a:pathLst>
          </a:custGeom>
          <a:solidFill>
            <a:schemeClr val="tx2"/>
          </a:solidFill>
          <a:ln w="6350"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2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1" name="Freeform 13"/>
          <p:cNvSpPr>
            <a:spLocks/>
          </p:cNvSpPr>
          <p:nvPr/>
        </p:nvSpPr>
        <p:spPr bwMode="auto">
          <a:xfrm>
            <a:off x="1990726" y="1601788"/>
            <a:ext cx="1219200" cy="307975"/>
          </a:xfrm>
          <a:custGeom>
            <a:avLst/>
            <a:gdLst>
              <a:gd name="T0" fmla="*/ 627 w 629"/>
              <a:gd name="T1" fmla="*/ 159 h 159"/>
              <a:gd name="T2" fmla="*/ 625 w 629"/>
              <a:gd name="T3" fmla="*/ 158 h 159"/>
              <a:gd name="T4" fmla="*/ 533 w 629"/>
              <a:gd name="T5" fmla="*/ 4 h 159"/>
              <a:gd name="T6" fmla="*/ 2 w 629"/>
              <a:gd name="T7" fmla="*/ 4 h 159"/>
              <a:gd name="T8" fmla="*/ 0 w 629"/>
              <a:gd name="T9" fmla="*/ 2 h 159"/>
              <a:gd name="T10" fmla="*/ 2 w 629"/>
              <a:gd name="T11" fmla="*/ 0 h 159"/>
              <a:gd name="T12" fmla="*/ 535 w 629"/>
              <a:gd name="T13" fmla="*/ 0 h 159"/>
              <a:gd name="T14" fmla="*/ 629 w 629"/>
              <a:gd name="T15" fmla="*/ 156 h 159"/>
              <a:gd name="T16" fmla="*/ 628 w 629"/>
              <a:gd name="T17" fmla="*/ 159 h 159"/>
              <a:gd name="T18" fmla="*/ 627 w 629"/>
              <a:gd name="T19" fmla="*/ 159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29" h="159">
                <a:moveTo>
                  <a:pt x="627" y="159"/>
                </a:moveTo>
                <a:cubicBezTo>
                  <a:pt x="626" y="159"/>
                  <a:pt x="626" y="159"/>
                  <a:pt x="625" y="158"/>
                </a:cubicBezTo>
                <a:cubicBezTo>
                  <a:pt x="533" y="4"/>
                  <a:pt x="533" y="4"/>
                  <a:pt x="533" y="4"/>
                </a:cubicBezTo>
                <a:cubicBezTo>
                  <a:pt x="2" y="4"/>
                  <a:pt x="2" y="4"/>
                  <a:pt x="2" y="4"/>
                </a:cubicBezTo>
                <a:cubicBezTo>
                  <a:pt x="1" y="4"/>
                  <a:pt x="0" y="3"/>
                  <a:pt x="0" y="2"/>
                </a:cubicBezTo>
                <a:cubicBezTo>
                  <a:pt x="0" y="1"/>
                  <a:pt x="1" y="0"/>
                  <a:pt x="2" y="0"/>
                </a:cubicBezTo>
                <a:cubicBezTo>
                  <a:pt x="535" y="0"/>
                  <a:pt x="535" y="0"/>
                  <a:pt x="535" y="0"/>
                </a:cubicBezTo>
                <a:cubicBezTo>
                  <a:pt x="629" y="156"/>
                  <a:pt x="629" y="156"/>
                  <a:pt x="629" y="156"/>
                </a:cubicBezTo>
                <a:cubicBezTo>
                  <a:pt x="629" y="157"/>
                  <a:pt x="629" y="159"/>
                  <a:pt x="628" y="159"/>
                </a:cubicBezTo>
                <a:cubicBezTo>
                  <a:pt x="628" y="159"/>
                  <a:pt x="627" y="159"/>
                  <a:pt x="627" y="159"/>
                </a:cubicBezTo>
                <a:close/>
              </a:path>
            </a:pathLst>
          </a:custGeom>
          <a:solidFill>
            <a:schemeClr val="tx2"/>
          </a:solidFill>
          <a:ln w="6350">
            <a:solidFill>
              <a:schemeClr val="tx2"/>
            </a:solidFill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2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2" name="Line 14"/>
          <p:cNvSpPr>
            <a:spLocks noChangeShapeType="1"/>
          </p:cNvSpPr>
          <p:nvPr/>
        </p:nvSpPr>
        <p:spPr bwMode="auto">
          <a:xfrm>
            <a:off x="5480051" y="2274888"/>
            <a:ext cx="400050" cy="401637"/>
          </a:xfrm>
          <a:custGeom>
            <a:avLst/>
            <a:gdLst/>
            <a:ahLst/>
            <a:cxnLst/>
            <a:rect l="l" t="t" r="r" b="b"/>
            <a:pathLst>
              <a:path w="400050" h="401637">
                <a:moveTo>
                  <a:pt x="199059" y="200025"/>
                </a:moveTo>
                <a:cubicBezTo>
                  <a:pt x="311150" y="200025"/>
                  <a:pt x="400050" y="291138"/>
                  <a:pt x="400050" y="401637"/>
                </a:cubicBezTo>
                <a:lnTo>
                  <a:pt x="0" y="401637"/>
                </a:lnTo>
                <a:cubicBezTo>
                  <a:pt x="0" y="291138"/>
                  <a:pt x="88900" y="200025"/>
                  <a:pt x="199059" y="200025"/>
                </a:cubicBezTo>
                <a:close/>
                <a:moveTo>
                  <a:pt x="199231" y="0"/>
                </a:moveTo>
                <a:cubicBezTo>
                  <a:pt x="260980" y="0"/>
                  <a:pt x="311150" y="50496"/>
                  <a:pt x="311150" y="112645"/>
                </a:cubicBezTo>
                <a:cubicBezTo>
                  <a:pt x="311150" y="139835"/>
                  <a:pt x="303432" y="163140"/>
                  <a:pt x="287995" y="182562"/>
                </a:cubicBezTo>
                <a:cubicBezTo>
                  <a:pt x="262909" y="165083"/>
                  <a:pt x="232035" y="155372"/>
                  <a:pt x="199231" y="155372"/>
                </a:cubicBezTo>
                <a:cubicBezTo>
                  <a:pt x="166427" y="155372"/>
                  <a:pt x="137483" y="165083"/>
                  <a:pt x="110468" y="182562"/>
                </a:cubicBezTo>
                <a:cubicBezTo>
                  <a:pt x="96960" y="163140"/>
                  <a:pt x="87312" y="139835"/>
                  <a:pt x="87312" y="112645"/>
                </a:cubicBezTo>
                <a:cubicBezTo>
                  <a:pt x="87312" y="50496"/>
                  <a:pt x="137483" y="0"/>
                  <a:pt x="199231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4" name="Line 16"/>
          <p:cNvSpPr>
            <a:spLocks noChangeShapeType="1"/>
          </p:cNvSpPr>
          <p:nvPr/>
        </p:nvSpPr>
        <p:spPr bwMode="auto">
          <a:xfrm>
            <a:off x="4725988" y="2835275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5" name="Line 17"/>
          <p:cNvSpPr>
            <a:spLocks noChangeShapeType="1"/>
          </p:cNvSpPr>
          <p:nvPr/>
        </p:nvSpPr>
        <p:spPr bwMode="auto">
          <a:xfrm>
            <a:off x="4725988" y="2835275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6" name="Freeform 18"/>
          <p:cNvSpPr>
            <a:spLocks/>
          </p:cNvSpPr>
          <p:nvPr/>
        </p:nvSpPr>
        <p:spPr bwMode="auto">
          <a:xfrm>
            <a:off x="2649538" y="2863850"/>
            <a:ext cx="3835400" cy="1133475"/>
          </a:xfrm>
          <a:custGeom>
            <a:avLst/>
            <a:gdLst>
              <a:gd name="T0" fmla="*/ 0 w 2416"/>
              <a:gd name="T1" fmla="*/ 0 h 714"/>
              <a:gd name="T2" fmla="*/ 2416 w 2416"/>
              <a:gd name="T3" fmla="*/ 0 h 714"/>
              <a:gd name="T4" fmla="*/ 2021 w 2416"/>
              <a:gd name="T5" fmla="*/ 714 h 714"/>
              <a:gd name="T6" fmla="*/ 415 w 2416"/>
              <a:gd name="T7" fmla="*/ 714 h 714"/>
              <a:gd name="T8" fmla="*/ 0 w 2416"/>
              <a:gd name="T9" fmla="*/ 0 h 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16" h="714">
                <a:moveTo>
                  <a:pt x="0" y="0"/>
                </a:moveTo>
                <a:lnTo>
                  <a:pt x="2416" y="0"/>
                </a:lnTo>
                <a:lnTo>
                  <a:pt x="2021" y="714"/>
                </a:lnTo>
                <a:lnTo>
                  <a:pt x="415" y="714"/>
                </a:ln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7" name="Freeform 19"/>
          <p:cNvSpPr>
            <a:spLocks/>
          </p:cNvSpPr>
          <p:nvPr/>
        </p:nvSpPr>
        <p:spPr bwMode="auto">
          <a:xfrm>
            <a:off x="2649538" y="668338"/>
            <a:ext cx="2579688" cy="3328987"/>
          </a:xfrm>
          <a:custGeom>
            <a:avLst/>
            <a:gdLst>
              <a:gd name="T0" fmla="*/ 1625 w 1625"/>
              <a:gd name="T1" fmla="*/ 0 h 2097"/>
              <a:gd name="T2" fmla="*/ 415 w 1625"/>
              <a:gd name="T3" fmla="*/ 2097 h 2097"/>
              <a:gd name="T4" fmla="*/ 0 w 1625"/>
              <a:gd name="T5" fmla="*/ 1383 h 2097"/>
              <a:gd name="T6" fmla="*/ 802 w 1625"/>
              <a:gd name="T7" fmla="*/ 0 h 2097"/>
              <a:gd name="T8" fmla="*/ 1625 w 1625"/>
              <a:gd name="T9" fmla="*/ 0 h 20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25" h="2097">
                <a:moveTo>
                  <a:pt x="1625" y="0"/>
                </a:moveTo>
                <a:lnTo>
                  <a:pt x="415" y="2097"/>
                </a:lnTo>
                <a:lnTo>
                  <a:pt x="0" y="1383"/>
                </a:lnTo>
                <a:lnTo>
                  <a:pt x="802" y="0"/>
                </a:lnTo>
                <a:lnTo>
                  <a:pt x="1625" y="0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8" name="Freeform 20"/>
          <p:cNvSpPr>
            <a:spLocks/>
          </p:cNvSpPr>
          <p:nvPr/>
        </p:nvSpPr>
        <p:spPr bwMode="auto">
          <a:xfrm>
            <a:off x="3922713" y="668338"/>
            <a:ext cx="2562225" cy="3328987"/>
          </a:xfrm>
          <a:custGeom>
            <a:avLst/>
            <a:gdLst>
              <a:gd name="T0" fmla="*/ 0 w 1614"/>
              <a:gd name="T1" fmla="*/ 0 h 2097"/>
              <a:gd name="T2" fmla="*/ 823 w 1614"/>
              <a:gd name="T3" fmla="*/ 0 h 2097"/>
              <a:gd name="T4" fmla="*/ 1614 w 1614"/>
              <a:gd name="T5" fmla="*/ 1383 h 2097"/>
              <a:gd name="T6" fmla="*/ 1219 w 1614"/>
              <a:gd name="T7" fmla="*/ 2097 h 2097"/>
              <a:gd name="T8" fmla="*/ 0 w 1614"/>
              <a:gd name="T9" fmla="*/ 0 h 20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14" h="2097">
                <a:moveTo>
                  <a:pt x="0" y="0"/>
                </a:moveTo>
                <a:lnTo>
                  <a:pt x="823" y="0"/>
                </a:lnTo>
                <a:lnTo>
                  <a:pt x="1614" y="1383"/>
                </a:lnTo>
                <a:lnTo>
                  <a:pt x="1219" y="2097"/>
                </a:ln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9" name="Freeform 21"/>
          <p:cNvSpPr>
            <a:spLocks/>
          </p:cNvSpPr>
          <p:nvPr/>
        </p:nvSpPr>
        <p:spPr bwMode="auto">
          <a:xfrm>
            <a:off x="4908551" y="2863850"/>
            <a:ext cx="1576388" cy="1133475"/>
          </a:xfrm>
          <a:custGeom>
            <a:avLst/>
            <a:gdLst>
              <a:gd name="T0" fmla="*/ 598 w 993"/>
              <a:gd name="T1" fmla="*/ 714 h 714"/>
              <a:gd name="T2" fmla="*/ 993 w 993"/>
              <a:gd name="T3" fmla="*/ 0 h 714"/>
              <a:gd name="T4" fmla="*/ 0 w 993"/>
              <a:gd name="T5" fmla="*/ 0 h 714"/>
              <a:gd name="T6" fmla="*/ 598 w 993"/>
              <a:gd name="T7" fmla="*/ 714 h 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93" h="714">
                <a:moveTo>
                  <a:pt x="598" y="714"/>
                </a:moveTo>
                <a:lnTo>
                  <a:pt x="993" y="0"/>
                </a:lnTo>
                <a:lnTo>
                  <a:pt x="0" y="0"/>
                </a:lnTo>
                <a:lnTo>
                  <a:pt x="598" y="714"/>
                </a:lnTo>
                <a:close/>
              </a:path>
            </a:pathLst>
          </a:custGeom>
          <a:gradFill flip="none" rotWithShape="1">
            <a:gsLst>
              <a:gs pos="0">
                <a:srgbClr val="E4E4D2">
                  <a:lumMod val="53000"/>
                  <a:lumOff val="47000"/>
                </a:srgbClr>
              </a:gs>
              <a:gs pos="100000">
                <a:schemeClr val="tx1">
                  <a:alpha val="37000"/>
                </a:schemeClr>
              </a:gs>
            </a:gsLst>
            <a:lin ang="8100000" scaled="1"/>
            <a:tileRect/>
          </a:gradFill>
          <a:ln w="6350"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2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0" name="Freeform 22"/>
          <p:cNvSpPr>
            <a:spLocks/>
          </p:cNvSpPr>
          <p:nvPr/>
        </p:nvSpPr>
        <p:spPr bwMode="auto">
          <a:xfrm>
            <a:off x="4664076" y="885825"/>
            <a:ext cx="327025" cy="257175"/>
          </a:xfrm>
          <a:custGeom>
            <a:avLst/>
            <a:gdLst/>
            <a:ahLst/>
            <a:cxnLst/>
            <a:rect l="l" t="t" r="r" b="b"/>
            <a:pathLst>
              <a:path w="327025" h="257175">
                <a:moveTo>
                  <a:pt x="85106" y="42863"/>
                </a:moveTo>
                <a:cubicBezTo>
                  <a:pt x="67682" y="42863"/>
                  <a:pt x="56066" y="48642"/>
                  <a:pt x="50258" y="62127"/>
                </a:cubicBezTo>
                <a:cubicBezTo>
                  <a:pt x="48322" y="65980"/>
                  <a:pt x="46386" y="69833"/>
                  <a:pt x="44450" y="73686"/>
                </a:cubicBezTo>
                <a:lnTo>
                  <a:pt x="44450" y="87170"/>
                </a:lnTo>
                <a:cubicBezTo>
                  <a:pt x="44450" y="162300"/>
                  <a:pt x="44450" y="162300"/>
                  <a:pt x="44450" y="162300"/>
                </a:cubicBezTo>
                <a:lnTo>
                  <a:pt x="44450" y="173859"/>
                </a:lnTo>
                <a:lnTo>
                  <a:pt x="44450" y="183491"/>
                </a:lnTo>
                <a:cubicBezTo>
                  <a:pt x="46386" y="187343"/>
                  <a:pt x="48322" y="193123"/>
                  <a:pt x="52194" y="196975"/>
                </a:cubicBezTo>
                <a:cubicBezTo>
                  <a:pt x="54130" y="202755"/>
                  <a:pt x="59938" y="206607"/>
                  <a:pt x="65746" y="210460"/>
                </a:cubicBezTo>
                <a:cubicBezTo>
                  <a:pt x="71554" y="212387"/>
                  <a:pt x="77362" y="214313"/>
                  <a:pt x="85106" y="214313"/>
                </a:cubicBezTo>
                <a:cubicBezTo>
                  <a:pt x="100594" y="214313"/>
                  <a:pt x="112209" y="208534"/>
                  <a:pt x="118017" y="195049"/>
                </a:cubicBezTo>
                <a:cubicBezTo>
                  <a:pt x="119953" y="191196"/>
                  <a:pt x="121889" y="187343"/>
                  <a:pt x="123825" y="181564"/>
                </a:cubicBezTo>
                <a:lnTo>
                  <a:pt x="123825" y="162300"/>
                </a:lnTo>
                <a:cubicBezTo>
                  <a:pt x="123825" y="92950"/>
                  <a:pt x="123825" y="92950"/>
                  <a:pt x="123825" y="92950"/>
                </a:cubicBezTo>
                <a:lnTo>
                  <a:pt x="123825" y="87893"/>
                </a:lnTo>
                <a:lnTo>
                  <a:pt x="123825" y="73686"/>
                </a:lnTo>
                <a:cubicBezTo>
                  <a:pt x="121889" y="69833"/>
                  <a:pt x="119953" y="64053"/>
                  <a:pt x="118017" y="58274"/>
                </a:cubicBezTo>
                <a:cubicBezTo>
                  <a:pt x="114145" y="52495"/>
                  <a:pt x="108337" y="48642"/>
                  <a:pt x="102530" y="46716"/>
                </a:cubicBezTo>
                <a:cubicBezTo>
                  <a:pt x="96722" y="42863"/>
                  <a:pt x="90914" y="42863"/>
                  <a:pt x="85106" y="42863"/>
                </a:cubicBezTo>
                <a:close/>
                <a:moveTo>
                  <a:pt x="220662" y="4763"/>
                </a:moveTo>
                <a:lnTo>
                  <a:pt x="298450" y="4763"/>
                </a:lnTo>
                <a:lnTo>
                  <a:pt x="298450" y="212725"/>
                </a:lnTo>
                <a:lnTo>
                  <a:pt x="327025" y="212725"/>
                </a:lnTo>
                <a:lnTo>
                  <a:pt x="327025" y="250825"/>
                </a:lnTo>
                <a:lnTo>
                  <a:pt x="227012" y="250825"/>
                </a:lnTo>
                <a:lnTo>
                  <a:pt x="227012" y="212725"/>
                </a:lnTo>
                <a:lnTo>
                  <a:pt x="255587" y="212725"/>
                </a:lnTo>
                <a:lnTo>
                  <a:pt x="255587" y="46038"/>
                </a:lnTo>
                <a:lnTo>
                  <a:pt x="220662" y="46038"/>
                </a:lnTo>
                <a:close/>
                <a:moveTo>
                  <a:pt x="85105" y="0"/>
                </a:moveTo>
                <a:cubicBezTo>
                  <a:pt x="106381" y="0"/>
                  <a:pt x="125723" y="7735"/>
                  <a:pt x="143131" y="25137"/>
                </a:cubicBezTo>
                <a:cubicBezTo>
                  <a:pt x="152802" y="34806"/>
                  <a:pt x="160538" y="44474"/>
                  <a:pt x="162473" y="56076"/>
                </a:cubicBezTo>
                <a:cubicBezTo>
                  <a:pt x="166341" y="65744"/>
                  <a:pt x="168275" y="79280"/>
                  <a:pt x="168275" y="92815"/>
                </a:cubicBezTo>
                <a:lnTo>
                  <a:pt x="168275" y="162426"/>
                </a:lnTo>
                <a:cubicBezTo>
                  <a:pt x="168275" y="170161"/>
                  <a:pt x="168275" y="177896"/>
                  <a:pt x="168275" y="183696"/>
                </a:cubicBezTo>
                <a:cubicBezTo>
                  <a:pt x="166341" y="189497"/>
                  <a:pt x="166341" y="193365"/>
                  <a:pt x="164407" y="199166"/>
                </a:cubicBezTo>
                <a:cubicBezTo>
                  <a:pt x="162473" y="208834"/>
                  <a:pt x="156670" y="216568"/>
                  <a:pt x="146999" y="228170"/>
                </a:cubicBezTo>
                <a:cubicBezTo>
                  <a:pt x="143131" y="232038"/>
                  <a:pt x="139262" y="235905"/>
                  <a:pt x="133460" y="239772"/>
                </a:cubicBezTo>
                <a:cubicBezTo>
                  <a:pt x="129591" y="243640"/>
                  <a:pt x="123789" y="245573"/>
                  <a:pt x="117986" y="249440"/>
                </a:cubicBezTo>
                <a:cubicBezTo>
                  <a:pt x="106381" y="253308"/>
                  <a:pt x="94776" y="257175"/>
                  <a:pt x="85105" y="257175"/>
                </a:cubicBezTo>
                <a:cubicBezTo>
                  <a:pt x="61895" y="257175"/>
                  <a:pt x="42553" y="247507"/>
                  <a:pt x="25145" y="230104"/>
                </a:cubicBezTo>
                <a:cubicBezTo>
                  <a:pt x="19342" y="226237"/>
                  <a:pt x="15474" y="222369"/>
                  <a:pt x="13540" y="216568"/>
                </a:cubicBezTo>
                <a:cubicBezTo>
                  <a:pt x="9671" y="210768"/>
                  <a:pt x="5803" y="206900"/>
                  <a:pt x="3869" y="201099"/>
                </a:cubicBezTo>
                <a:cubicBezTo>
                  <a:pt x="1934" y="191431"/>
                  <a:pt x="0" y="177896"/>
                  <a:pt x="0" y="162426"/>
                </a:cubicBezTo>
                <a:cubicBezTo>
                  <a:pt x="0" y="92815"/>
                  <a:pt x="0" y="92815"/>
                  <a:pt x="0" y="92815"/>
                </a:cubicBezTo>
                <a:lnTo>
                  <a:pt x="0" y="73479"/>
                </a:lnTo>
                <a:cubicBezTo>
                  <a:pt x="1934" y="67678"/>
                  <a:pt x="1934" y="61877"/>
                  <a:pt x="3869" y="56076"/>
                </a:cubicBezTo>
                <a:cubicBezTo>
                  <a:pt x="5803" y="52208"/>
                  <a:pt x="7737" y="46408"/>
                  <a:pt x="9671" y="42540"/>
                </a:cubicBezTo>
                <a:cubicBezTo>
                  <a:pt x="11605" y="38673"/>
                  <a:pt x="15474" y="32872"/>
                  <a:pt x="21276" y="29005"/>
                </a:cubicBezTo>
                <a:cubicBezTo>
                  <a:pt x="29013" y="19336"/>
                  <a:pt x="38684" y="11602"/>
                  <a:pt x="50289" y="7735"/>
                </a:cubicBezTo>
                <a:cubicBezTo>
                  <a:pt x="59960" y="1934"/>
                  <a:pt x="71565" y="0"/>
                  <a:pt x="85105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3" name="Freeform 25"/>
          <p:cNvSpPr>
            <a:spLocks/>
          </p:cNvSpPr>
          <p:nvPr/>
        </p:nvSpPr>
        <p:spPr bwMode="auto">
          <a:xfrm>
            <a:off x="3082925" y="2873375"/>
            <a:ext cx="355600" cy="255587"/>
          </a:xfrm>
          <a:custGeom>
            <a:avLst/>
            <a:gdLst/>
            <a:ahLst/>
            <a:cxnLst/>
            <a:rect l="l" t="t" r="r" b="b"/>
            <a:pathLst>
              <a:path w="355600" h="255587">
                <a:moveTo>
                  <a:pt x="83344" y="41275"/>
                </a:moveTo>
                <a:cubicBezTo>
                  <a:pt x="67922" y="41275"/>
                  <a:pt x="56356" y="49036"/>
                  <a:pt x="48645" y="60678"/>
                </a:cubicBezTo>
                <a:cubicBezTo>
                  <a:pt x="46718" y="66499"/>
                  <a:pt x="44790" y="70379"/>
                  <a:pt x="44790" y="74260"/>
                </a:cubicBezTo>
                <a:lnTo>
                  <a:pt x="43103" y="87842"/>
                </a:lnTo>
                <a:cubicBezTo>
                  <a:pt x="42862" y="163513"/>
                  <a:pt x="42862" y="163513"/>
                  <a:pt x="42862" y="163513"/>
                </a:cubicBezTo>
                <a:cubicBezTo>
                  <a:pt x="42862" y="167393"/>
                  <a:pt x="42862" y="171274"/>
                  <a:pt x="42862" y="175154"/>
                </a:cubicBezTo>
                <a:cubicBezTo>
                  <a:pt x="44790" y="179035"/>
                  <a:pt x="44790" y="180975"/>
                  <a:pt x="44790" y="184856"/>
                </a:cubicBezTo>
                <a:cubicBezTo>
                  <a:pt x="44790" y="188736"/>
                  <a:pt x="46718" y="192617"/>
                  <a:pt x="50573" y="198438"/>
                </a:cubicBezTo>
                <a:cubicBezTo>
                  <a:pt x="54428" y="204258"/>
                  <a:pt x="58284" y="208139"/>
                  <a:pt x="64067" y="212020"/>
                </a:cubicBezTo>
                <a:cubicBezTo>
                  <a:pt x="71777" y="213960"/>
                  <a:pt x="77561" y="215900"/>
                  <a:pt x="83344" y="215900"/>
                </a:cubicBezTo>
                <a:cubicBezTo>
                  <a:pt x="98765" y="215900"/>
                  <a:pt x="110331" y="208139"/>
                  <a:pt x="118042" y="196497"/>
                </a:cubicBezTo>
                <a:cubicBezTo>
                  <a:pt x="119970" y="192617"/>
                  <a:pt x="121897" y="186796"/>
                  <a:pt x="121897" y="180975"/>
                </a:cubicBezTo>
                <a:lnTo>
                  <a:pt x="123825" y="163513"/>
                </a:lnTo>
                <a:cubicBezTo>
                  <a:pt x="123825" y="93663"/>
                  <a:pt x="123825" y="93663"/>
                  <a:pt x="123825" y="93663"/>
                </a:cubicBezTo>
                <a:lnTo>
                  <a:pt x="123825" y="88569"/>
                </a:lnTo>
                <a:lnTo>
                  <a:pt x="121897" y="74260"/>
                </a:lnTo>
                <a:cubicBezTo>
                  <a:pt x="121897" y="70379"/>
                  <a:pt x="119970" y="64558"/>
                  <a:pt x="116114" y="58738"/>
                </a:cubicBezTo>
                <a:cubicBezTo>
                  <a:pt x="112259" y="52917"/>
                  <a:pt x="108404" y="49036"/>
                  <a:pt x="102621" y="47096"/>
                </a:cubicBezTo>
                <a:cubicBezTo>
                  <a:pt x="96837" y="43215"/>
                  <a:pt x="91054" y="41275"/>
                  <a:pt x="83344" y="41275"/>
                </a:cubicBezTo>
                <a:close/>
                <a:moveTo>
                  <a:pt x="271645" y="0"/>
                </a:moveTo>
                <a:cubicBezTo>
                  <a:pt x="291169" y="0"/>
                  <a:pt x="308741" y="5809"/>
                  <a:pt x="322409" y="17427"/>
                </a:cubicBezTo>
                <a:cubicBezTo>
                  <a:pt x="336076" y="29044"/>
                  <a:pt x="341933" y="44534"/>
                  <a:pt x="341933" y="63897"/>
                </a:cubicBezTo>
                <a:cubicBezTo>
                  <a:pt x="341933" y="75514"/>
                  <a:pt x="339981" y="85196"/>
                  <a:pt x="334123" y="92941"/>
                </a:cubicBezTo>
                <a:cubicBezTo>
                  <a:pt x="332171" y="96813"/>
                  <a:pt x="330218" y="100686"/>
                  <a:pt x="326313" y="104558"/>
                </a:cubicBezTo>
                <a:cubicBezTo>
                  <a:pt x="322409" y="108431"/>
                  <a:pt x="318504" y="112304"/>
                  <a:pt x="314599" y="114240"/>
                </a:cubicBezTo>
                <a:cubicBezTo>
                  <a:pt x="320456" y="116176"/>
                  <a:pt x="326313" y="120049"/>
                  <a:pt x="330218" y="123921"/>
                </a:cubicBezTo>
                <a:cubicBezTo>
                  <a:pt x="336076" y="127794"/>
                  <a:pt x="339981" y="131666"/>
                  <a:pt x="343885" y="139411"/>
                </a:cubicBezTo>
                <a:lnTo>
                  <a:pt x="355600" y="178137"/>
                </a:lnTo>
                <a:cubicBezTo>
                  <a:pt x="355600" y="187818"/>
                  <a:pt x="353648" y="197499"/>
                  <a:pt x="349743" y="207181"/>
                </a:cubicBezTo>
                <a:cubicBezTo>
                  <a:pt x="347790" y="212989"/>
                  <a:pt x="343885" y="216862"/>
                  <a:pt x="341933" y="220734"/>
                </a:cubicBezTo>
                <a:cubicBezTo>
                  <a:pt x="338028" y="226543"/>
                  <a:pt x="334123" y="230416"/>
                  <a:pt x="330218" y="232352"/>
                </a:cubicBezTo>
                <a:cubicBezTo>
                  <a:pt x="314599" y="247842"/>
                  <a:pt x="297027" y="255587"/>
                  <a:pt x="271645" y="255587"/>
                </a:cubicBezTo>
                <a:cubicBezTo>
                  <a:pt x="259930" y="255587"/>
                  <a:pt x="250168" y="253651"/>
                  <a:pt x="240406" y="251715"/>
                </a:cubicBezTo>
                <a:cubicBezTo>
                  <a:pt x="230643" y="247842"/>
                  <a:pt x="220881" y="243970"/>
                  <a:pt x="213071" y="236224"/>
                </a:cubicBezTo>
                <a:cubicBezTo>
                  <a:pt x="203309" y="228479"/>
                  <a:pt x="197452" y="220734"/>
                  <a:pt x="193547" y="211053"/>
                </a:cubicBezTo>
                <a:cubicBezTo>
                  <a:pt x="187690" y="203308"/>
                  <a:pt x="185737" y="191690"/>
                  <a:pt x="185737" y="180073"/>
                </a:cubicBezTo>
                <a:cubicBezTo>
                  <a:pt x="232596" y="180073"/>
                  <a:pt x="232596" y="180073"/>
                  <a:pt x="232596" y="180073"/>
                </a:cubicBezTo>
                <a:cubicBezTo>
                  <a:pt x="232596" y="189754"/>
                  <a:pt x="238453" y="199435"/>
                  <a:pt x="244311" y="205244"/>
                </a:cubicBezTo>
                <a:cubicBezTo>
                  <a:pt x="248215" y="209117"/>
                  <a:pt x="252120" y="211053"/>
                  <a:pt x="256025" y="212989"/>
                </a:cubicBezTo>
                <a:cubicBezTo>
                  <a:pt x="259930" y="214926"/>
                  <a:pt x="265788" y="214926"/>
                  <a:pt x="269692" y="214926"/>
                </a:cubicBezTo>
                <a:cubicBezTo>
                  <a:pt x="279455" y="214926"/>
                  <a:pt x="289217" y="211053"/>
                  <a:pt x="297027" y="203308"/>
                </a:cubicBezTo>
                <a:cubicBezTo>
                  <a:pt x="304836" y="195563"/>
                  <a:pt x="308741" y="185882"/>
                  <a:pt x="308741" y="176200"/>
                </a:cubicBezTo>
                <a:cubicBezTo>
                  <a:pt x="308741" y="170391"/>
                  <a:pt x="306789" y="164583"/>
                  <a:pt x="304836" y="158774"/>
                </a:cubicBezTo>
                <a:cubicBezTo>
                  <a:pt x="302884" y="154901"/>
                  <a:pt x="300932" y="149093"/>
                  <a:pt x="297027" y="145220"/>
                </a:cubicBezTo>
                <a:cubicBezTo>
                  <a:pt x="287264" y="139411"/>
                  <a:pt x="277502" y="135539"/>
                  <a:pt x="265788" y="135539"/>
                </a:cubicBezTo>
                <a:lnTo>
                  <a:pt x="257246" y="135539"/>
                </a:lnTo>
                <a:cubicBezTo>
                  <a:pt x="256025" y="135539"/>
                  <a:pt x="256025" y="135539"/>
                  <a:pt x="256025" y="135539"/>
                </a:cubicBezTo>
                <a:cubicBezTo>
                  <a:pt x="254073" y="98750"/>
                  <a:pt x="254073" y="98750"/>
                  <a:pt x="254073" y="98750"/>
                </a:cubicBezTo>
                <a:lnTo>
                  <a:pt x="262615" y="98750"/>
                </a:lnTo>
                <a:cubicBezTo>
                  <a:pt x="263835" y="98750"/>
                  <a:pt x="263835" y="98750"/>
                  <a:pt x="263835" y="98750"/>
                </a:cubicBezTo>
                <a:cubicBezTo>
                  <a:pt x="275550" y="98750"/>
                  <a:pt x="283360" y="96813"/>
                  <a:pt x="291169" y="91005"/>
                </a:cubicBezTo>
                <a:cubicBezTo>
                  <a:pt x="298979" y="87132"/>
                  <a:pt x="300932" y="79387"/>
                  <a:pt x="300932" y="67769"/>
                </a:cubicBezTo>
                <a:cubicBezTo>
                  <a:pt x="300932" y="58088"/>
                  <a:pt x="298979" y="50343"/>
                  <a:pt x="293122" y="44534"/>
                </a:cubicBezTo>
                <a:cubicBezTo>
                  <a:pt x="291169" y="42598"/>
                  <a:pt x="287264" y="40662"/>
                  <a:pt x="283360" y="38725"/>
                </a:cubicBezTo>
                <a:cubicBezTo>
                  <a:pt x="279455" y="36789"/>
                  <a:pt x="275550" y="36789"/>
                  <a:pt x="271645" y="36789"/>
                </a:cubicBezTo>
                <a:cubicBezTo>
                  <a:pt x="263835" y="36789"/>
                  <a:pt x="256025" y="38725"/>
                  <a:pt x="250168" y="44534"/>
                </a:cubicBezTo>
                <a:cubicBezTo>
                  <a:pt x="244311" y="50343"/>
                  <a:pt x="242358" y="56152"/>
                  <a:pt x="242358" y="65833"/>
                </a:cubicBezTo>
                <a:cubicBezTo>
                  <a:pt x="201357" y="65833"/>
                  <a:pt x="201357" y="65833"/>
                  <a:pt x="201357" y="65833"/>
                </a:cubicBezTo>
                <a:cubicBezTo>
                  <a:pt x="201357" y="46470"/>
                  <a:pt x="207214" y="30980"/>
                  <a:pt x="222834" y="17427"/>
                </a:cubicBezTo>
                <a:cubicBezTo>
                  <a:pt x="234548" y="5809"/>
                  <a:pt x="252120" y="0"/>
                  <a:pt x="271645" y="0"/>
                </a:cubicBezTo>
                <a:close/>
                <a:moveTo>
                  <a:pt x="83171" y="0"/>
                </a:moveTo>
                <a:cubicBezTo>
                  <a:pt x="104447" y="0"/>
                  <a:pt x="125723" y="7745"/>
                  <a:pt x="143131" y="23235"/>
                </a:cubicBezTo>
                <a:cubicBezTo>
                  <a:pt x="152802" y="32917"/>
                  <a:pt x="158604" y="44534"/>
                  <a:pt x="162473" y="54216"/>
                </a:cubicBezTo>
                <a:cubicBezTo>
                  <a:pt x="166341" y="65833"/>
                  <a:pt x="168275" y="77451"/>
                  <a:pt x="168275" y="92941"/>
                </a:cubicBezTo>
                <a:lnTo>
                  <a:pt x="168275" y="162646"/>
                </a:lnTo>
                <a:lnTo>
                  <a:pt x="166341" y="182009"/>
                </a:lnTo>
                <a:cubicBezTo>
                  <a:pt x="166341" y="187818"/>
                  <a:pt x="164407" y="193627"/>
                  <a:pt x="164407" y="199435"/>
                </a:cubicBezTo>
                <a:cubicBezTo>
                  <a:pt x="160538" y="207181"/>
                  <a:pt x="154736" y="216862"/>
                  <a:pt x="146999" y="226543"/>
                </a:cubicBezTo>
                <a:cubicBezTo>
                  <a:pt x="143131" y="232352"/>
                  <a:pt x="137328" y="236224"/>
                  <a:pt x="133460" y="240097"/>
                </a:cubicBezTo>
                <a:cubicBezTo>
                  <a:pt x="127657" y="243970"/>
                  <a:pt x="123789" y="245906"/>
                  <a:pt x="116052" y="249778"/>
                </a:cubicBezTo>
                <a:cubicBezTo>
                  <a:pt x="106381" y="253651"/>
                  <a:pt x="94776" y="255587"/>
                  <a:pt x="83171" y="255587"/>
                </a:cubicBezTo>
                <a:cubicBezTo>
                  <a:pt x="61894" y="255587"/>
                  <a:pt x="40618" y="247842"/>
                  <a:pt x="23210" y="230416"/>
                </a:cubicBezTo>
                <a:cubicBezTo>
                  <a:pt x="19342" y="226543"/>
                  <a:pt x="15474" y="220734"/>
                  <a:pt x="11605" y="216862"/>
                </a:cubicBezTo>
                <a:cubicBezTo>
                  <a:pt x="7737" y="211053"/>
                  <a:pt x="5803" y="205244"/>
                  <a:pt x="3869" y="201372"/>
                </a:cubicBezTo>
                <a:cubicBezTo>
                  <a:pt x="0" y="189754"/>
                  <a:pt x="0" y="178137"/>
                  <a:pt x="0" y="162646"/>
                </a:cubicBezTo>
                <a:cubicBezTo>
                  <a:pt x="0" y="92941"/>
                  <a:pt x="0" y="92941"/>
                  <a:pt x="0" y="92941"/>
                </a:cubicBezTo>
                <a:cubicBezTo>
                  <a:pt x="0" y="85196"/>
                  <a:pt x="0" y="77451"/>
                  <a:pt x="0" y="71642"/>
                </a:cubicBezTo>
                <a:cubicBezTo>
                  <a:pt x="0" y="65833"/>
                  <a:pt x="1934" y="61961"/>
                  <a:pt x="3869" y="56152"/>
                </a:cubicBezTo>
                <a:cubicBezTo>
                  <a:pt x="3869" y="52279"/>
                  <a:pt x="5803" y="46470"/>
                  <a:pt x="9671" y="42598"/>
                </a:cubicBezTo>
                <a:cubicBezTo>
                  <a:pt x="11605" y="36789"/>
                  <a:pt x="15474" y="32917"/>
                  <a:pt x="19342" y="29044"/>
                </a:cubicBezTo>
                <a:cubicBezTo>
                  <a:pt x="29013" y="19363"/>
                  <a:pt x="38684" y="11618"/>
                  <a:pt x="48355" y="5809"/>
                </a:cubicBezTo>
                <a:cubicBezTo>
                  <a:pt x="59960" y="1936"/>
                  <a:pt x="71565" y="0"/>
                  <a:pt x="83171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6" name="Freeform 28"/>
          <p:cNvSpPr>
            <a:spLocks/>
          </p:cNvSpPr>
          <p:nvPr/>
        </p:nvSpPr>
        <p:spPr bwMode="auto">
          <a:xfrm>
            <a:off x="5407026" y="3302000"/>
            <a:ext cx="350837" cy="257175"/>
          </a:xfrm>
          <a:custGeom>
            <a:avLst/>
            <a:gdLst/>
            <a:ahLst/>
            <a:cxnLst/>
            <a:rect l="l" t="t" r="r" b="b"/>
            <a:pathLst>
              <a:path w="350837" h="257175">
                <a:moveTo>
                  <a:pt x="86693" y="42863"/>
                </a:moveTo>
                <a:cubicBezTo>
                  <a:pt x="69269" y="42863"/>
                  <a:pt x="57653" y="50624"/>
                  <a:pt x="51845" y="62266"/>
                </a:cubicBezTo>
                <a:cubicBezTo>
                  <a:pt x="47973" y="66146"/>
                  <a:pt x="47973" y="71967"/>
                  <a:pt x="46037" y="75848"/>
                </a:cubicBezTo>
                <a:lnTo>
                  <a:pt x="46037" y="89430"/>
                </a:lnTo>
                <a:cubicBezTo>
                  <a:pt x="46037" y="165101"/>
                  <a:pt x="46037" y="165101"/>
                  <a:pt x="46037" y="165101"/>
                </a:cubicBezTo>
                <a:cubicBezTo>
                  <a:pt x="46037" y="168981"/>
                  <a:pt x="46037" y="172862"/>
                  <a:pt x="46037" y="176742"/>
                </a:cubicBezTo>
                <a:cubicBezTo>
                  <a:pt x="46037" y="180623"/>
                  <a:pt x="46037" y="182563"/>
                  <a:pt x="46037" y="186444"/>
                </a:cubicBezTo>
                <a:cubicBezTo>
                  <a:pt x="47973" y="190324"/>
                  <a:pt x="49909" y="194205"/>
                  <a:pt x="53781" y="200026"/>
                </a:cubicBezTo>
                <a:cubicBezTo>
                  <a:pt x="55717" y="205846"/>
                  <a:pt x="61525" y="209727"/>
                  <a:pt x="67333" y="211667"/>
                </a:cubicBezTo>
                <a:cubicBezTo>
                  <a:pt x="73141" y="215548"/>
                  <a:pt x="78949" y="217488"/>
                  <a:pt x="86693" y="217488"/>
                </a:cubicBezTo>
                <a:cubicBezTo>
                  <a:pt x="102181" y="217488"/>
                  <a:pt x="113796" y="209727"/>
                  <a:pt x="119604" y="198085"/>
                </a:cubicBezTo>
                <a:cubicBezTo>
                  <a:pt x="121540" y="194205"/>
                  <a:pt x="123476" y="188384"/>
                  <a:pt x="125412" y="182563"/>
                </a:cubicBezTo>
                <a:lnTo>
                  <a:pt x="125412" y="165101"/>
                </a:lnTo>
                <a:cubicBezTo>
                  <a:pt x="125412" y="95251"/>
                  <a:pt x="125412" y="95251"/>
                  <a:pt x="125412" y="95251"/>
                </a:cubicBezTo>
                <a:lnTo>
                  <a:pt x="125412" y="90157"/>
                </a:lnTo>
                <a:cubicBezTo>
                  <a:pt x="125412" y="81669"/>
                  <a:pt x="125412" y="77788"/>
                  <a:pt x="125412" y="73908"/>
                </a:cubicBezTo>
                <a:cubicBezTo>
                  <a:pt x="123476" y="70027"/>
                  <a:pt x="121540" y="66146"/>
                  <a:pt x="117668" y="60326"/>
                </a:cubicBezTo>
                <a:cubicBezTo>
                  <a:pt x="115732" y="54505"/>
                  <a:pt x="109924" y="50624"/>
                  <a:pt x="104117" y="46744"/>
                </a:cubicBezTo>
                <a:cubicBezTo>
                  <a:pt x="98309" y="44803"/>
                  <a:pt x="92501" y="42863"/>
                  <a:pt x="86693" y="42863"/>
                </a:cubicBezTo>
                <a:close/>
                <a:moveTo>
                  <a:pt x="273398" y="0"/>
                </a:moveTo>
                <a:cubicBezTo>
                  <a:pt x="296630" y="0"/>
                  <a:pt x="314054" y="7756"/>
                  <a:pt x="329542" y="23267"/>
                </a:cubicBezTo>
                <a:cubicBezTo>
                  <a:pt x="337285" y="32962"/>
                  <a:pt x="341157" y="40718"/>
                  <a:pt x="345029" y="50412"/>
                </a:cubicBezTo>
                <a:lnTo>
                  <a:pt x="350837" y="81435"/>
                </a:lnTo>
                <a:cubicBezTo>
                  <a:pt x="350837" y="89191"/>
                  <a:pt x="350837" y="96947"/>
                  <a:pt x="348901" y="104702"/>
                </a:cubicBezTo>
                <a:cubicBezTo>
                  <a:pt x="346965" y="112458"/>
                  <a:pt x="343093" y="118275"/>
                  <a:pt x="337285" y="126031"/>
                </a:cubicBezTo>
                <a:cubicBezTo>
                  <a:pt x="333413" y="133786"/>
                  <a:pt x="321798" y="145420"/>
                  <a:pt x="306310" y="160931"/>
                </a:cubicBezTo>
                <a:cubicBezTo>
                  <a:pt x="250167" y="215222"/>
                  <a:pt x="250167" y="215222"/>
                  <a:pt x="250167" y="215222"/>
                </a:cubicBezTo>
                <a:cubicBezTo>
                  <a:pt x="310182" y="215222"/>
                  <a:pt x="310182" y="215222"/>
                  <a:pt x="310182" y="215222"/>
                </a:cubicBezTo>
                <a:cubicBezTo>
                  <a:pt x="310182" y="188076"/>
                  <a:pt x="310182" y="188076"/>
                  <a:pt x="310182" y="188076"/>
                </a:cubicBezTo>
                <a:cubicBezTo>
                  <a:pt x="350837" y="188076"/>
                  <a:pt x="350837" y="188076"/>
                  <a:pt x="350837" y="188076"/>
                </a:cubicBezTo>
                <a:cubicBezTo>
                  <a:pt x="350837" y="254000"/>
                  <a:pt x="350837" y="254000"/>
                  <a:pt x="350837" y="254000"/>
                </a:cubicBezTo>
                <a:cubicBezTo>
                  <a:pt x="194023" y="254000"/>
                  <a:pt x="194023" y="254000"/>
                  <a:pt x="194023" y="254000"/>
                </a:cubicBezTo>
                <a:cubicBezTo>
                  <a:pt x="194023" y="215222"/>
                  <a:pt x="194023" y="215222"/>
                  <a:pt x="194023" y="215222"/>
                </a:cubicBezTo>
                <a:cubicBezTo>
                  <a:pt x="279206" y="127970"/>
                  <a:pt x="279206" y="127970"/>
                  <a:pt x="279206" y="127970"/>
                </a:cubicBezTo>
                <a:cubicBezTo>
                  <a:pt x="285014" y="122153"/>
                  <a:pt x="290822" y="116336"/>
                  <a:pt x="294694" y="112458"/>
                </a:cubicBezTo>
                <a:cubicBezTo>
                  <a:pt x="298566" y="108580"/>
                  <a:pt x="300502" y="104702"/>
                  <a:pt x="302438" y="100825"/>
                </a:cubicBezTo>
                <a:cubicBezTo>
                  <a:pt x="304374" y="98886"/>
                  <a:pt x="306310" y="95008"/>
                  <a:pt x="306310" y="91130"/>
                </a:cubicBezTo>
                <a:cubicBezTo>
                  <a:pt x="308246" y="89191"/>
                  <a:pt x="308246" y="85313"/>
                  <a:pt x="308246" y="81435"/>
                </a:cubicBezTo>
                <a:cubicBezTo>
                  <a:pt x="308246" y="75618"/>
                  <a:pt x="306310" y="71741"/>
                  <a:pt x="306310" y="67863"/>
                </a:cubicBezTo>
                <a:cubicBezTo>
                  <a:pt x="304374" y="63985"/>
                  <a:pt x="300502" y="60107"/>
                  <a:pt x="296630" y="56229"/>
                </a:cubicBezTo>
                <a:cubicBezTo>
                  <a:pt x="290822" y="50412"/>
                  <a:pt x="281142" y="46534"/>
                  <a:pt x="271462" y="46534"/>
                </a:cubicBezTo>
                <a:cubicBezTo>
                  <a:pt x="261782" y="46534"/>
                  <a:pt x="252102" y="50412"/>
                  <a:pt x="246295" y="58168"/>
                </a:cubicBezTo>
                <a:cubicBezTo>
                  <a:pt x="242423" y="62046"/>
                  <a:pt x="240487" y="67863"/>
                  <a:pt x="238551" y="71741"/>
                </a:cubicBezTo>
                <a:cubicBezTo>
                  <a:pt x="236615" y="77557"/>
                  <a:pt x="236615" y="81435"/>
                  <a:pt x="236615" y="87252"/>
                </a:cubicBezTo>
                <a:cubicBezTo>
                  <a:pt x="192087" y="87252"/>
                  <a:pt x="192087" y="87252"/>
                  <a:pt x="192087" y="87252"/>
                </a:cubicBezTo>
                <a:cubicBezTo>
                  <a:pt x="192087" y="63985"/>
                  <a:pt x="199831" y="42657"/>
                  <a:pt x="215319" y="25206"/>
                </a:cubicBezTo>
                <a:cubicBezTo>
                  <a:pt x="230807" y="9695"/>
                  <a:pt x="250167" y="0"/>
                  <a:pt x="273398" y="0"/>
                </a:cubicBezTo>
                <a:close/>
                <a:moveTo>
                  <a:pt x="85908" y="0"/>
                </a:moveTo>
                <a:cubicBezTo>
                  <a:pt x="107385" y="0"/>
                  <a:pt x="126909" y="9668"/>
                  <a:pt x="144481" y="25138"/>
                </a:cubicBezTo>
                <a:cubicBezTo>
                  <a:pt x="154244" y="34806"/>
                  <a:pt x="160101" y="44474"/>
                  <a:pt x="164006" y="56076"/>
                </a:cubicBezTo>
                <a:cubicBezTo>
                  <a:pt x="167911" y="67678"/>
                  <a:pt x="169863" y="79280"/>
                  <a:pt x="169863" y="94749"/>
                </a:cubicBezTo>
                <a:lnTo>
                  <a:pt x="169863" y="162426"/>
                </a:lnTo>
                <a:lnTo>
                  <a:pt x="169863" y="183697"/>
                </a:lnTo>
                <a:cubicBezTo>
                  <a:pt x="167911" y="189498"/>
                  <a:pt x="167911" y="195298"/>
                  <a:pt x="165958" y="201099"/>
                </a:cubicBezTo>
                <a:cubicBezTo>
                  <a:pt x="164006" y="208834"/>
                  <a:pt x="158149" y="218502"/>
                  <a:pt x="148386" y="228170"/>
                </a:cubicBezTo>
                <a:cubicBezTo>
                  <a:pt x="144481" y="233971"/>
                  <a:pt x="140577" y="237839"/>
                  <a:pt x="134719" y="241706"/>
                </a:cubicBezTo>
                <a:cubicBezTo>
                  <a:pt x="130814" y="243640"/>
                  <a:pt x="124957" y="247507"/>
                  <a:pt x="119100" y="249441"/>
                </a:cubicBezTo>
                <a:cubicBezTo>
                  <a:pt x="107385" y="255241"/>
                  <a:pt x="95670" y="257175"/>
                  <a:pt x="85908" y="257175"/>
                </a:cubicBezTo>
                <a:cubicBezTo>
                  <a:pt x="62479" y="257175"/>
                  <a:pt x="42954" y="249441"/>
                  <a:pt x="23430" y="232038"/>
                </a:cubicBezTo>
                <a:cubicBezTo>
                  <a:pt x="19525" y="228170"/>
                  <a:pt x="15620" y="222369"/>
                  <a:pt x="13667" y="218502"/>
                </a:cubicBezTo>
                <a:cubicBezTo>
                  <a:pt x="9762" y="212701"/>
                  <a:pt x="5858" y="206900"/>
                  <a:pt x="3905" y="203033"/>
                </a:cubicBezTo>
                <a:cubicBezTo>
                  <a:pt x="1953" y="191431"/>
                  <a:pt x="0" y="177896"/>
                  <a:pt x="0" y="162426"/>
                </a:cubicBezTo>
                <a:cubicBezTo>
                  <a:pt x="0" y="94749"/>
                  <a:pt x="0" y="94749"/>
                  <a:pt x="0" y="94749"/>
                </a:cubicBezTo>
                <a:cubicBezTo>
                  <a:pt x="0" y="87014"/>
                  <a:pt x="0" y="79280"/>
                  <a:pt x="0" y="73479"/>
                </a:cubicBezTo>
                <a:cubicBezTo>
                  <a:pt x="1953" y="67678"/>
                  <a:pt x="1953" y="63810"/>
                  <a:pt x="3905" y="58010"/>
                </a:cubicBezTo>
                <a:cubicBezTo>
                  <a:pt x="5858" y="52209"/>
                  <a:pt x="7810" y="48341"/>
                  <a:pt x="9762" y="44474"/>
                </a:cubicBezTo>
                <a:cubicBezTo>
                  <a:pt x="11715" y="38673"/>
                  <a:pt x="15620" y="34806"/>
                  <a:pt x="21477" y="29005"/>
                </a:cubicBezTo>
                <a:cubicBezTo>
                  <a:pt x="29287" y="21270"/>
                  <a:pt x="39049" y="13536"/>
                  <a:pt x="50764" y="7735"/>
                </a:cubicBezTo>
                <a:cubicBezTo>
                  <a:pt x="60526" y="3867"/>
                  <a:pt x="72241" y="0"/>
                  <a:pt x="85908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31" name="Rectangle 33"/>
          <p:cNvSpPr>
            <a:spLocks noChangeArrowheads="1"/>
          </p:cNvSpPr>
          <p:nvPr/>
        </p:nvSpPr>
        <p:spPr bwMode="auto">
          <a:xfrm>
            <a:off x="3721101" y="1431924"/>
            <a:ext cx="400050" cy="323850"/>
          </a:xfrm>
          <a:custGeom>
            <a:avLst/>
            <a:gdLst/>
            <a:ahLst/>
            <a:cxnLst/>
            <a:rect l="l" t="t" r="r" b="b"/>
            <a:pathLst>
              <a:path w="400050" h="323850">
                <a:moveTo>
                  <a:pt x="57150" y="100013"/>
                </a:moveTo>
                <a:lnTo>
                  <a:pt x="400050" y="100013"/>
                </a:lnTo>
                <a:lnTo>
                  <a:pt x="400050" y="323850"/>
                </a:lnTo>
                <a:lnTo>
                  <a:pt x="57150" y="323850"/>
                </a:lnTo>
                <a:close/>
                <a:moveTo>
                  <a:pt x="249238" y="0"/>
                </a:moveTo>
                <a:lnTo>
                  <a:pt x="344488" y="0"/>
                </a:lnTo>
                <a:lnTo>
                  <a:pt x="344488" y="47625"/>
                </a:lnTo>
                <a:lnTo>
                  <a:pt x="344488" y="60325"/>
                </a:lnTo>
                <a:lnTo>
                  <a:pt x="344488" y="80962"/>
                </a:lnTo>
                <a:lnTo>
                  <a:pt x="34925" y="80962"/>
                </a:lnTo>
                <a:lnTo>
                  <a:pt x="34925" y="273050"/>
                </a:lnTo>
                <a:lnTo>
                  <a:pt x="0" y="273050"/>
                </a:lnTo>
                <a:lnTo>
                  <a:pt x="0" y="47625"/>
                </a:lnTo>
                <a:lnTo>
                  <a:pt x="214313" y="47625"/>
                </a:lnTo>
                <a:close/>
              </a:path>
            </a:pathLst>
          </a:cu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4993" name="Freeform 35"/>
          <p:cNvSpPr>
            <a:spLocks/>
          </p:cNvSpPr>
          <p:nvPr/>
        </p:nvSpPr>
        <p:spPr bwMode="auto">
          <a:xfrm>
            <a:off x="3873501" y="3213099"/>
            <a:ext cx="546100" cy="461962"/>
          </a:xfrm>
          <a:custGeom>
            <a:avLst/>
            <a:gdLst/>
            <a:ahLst/>
            <a:cxnLst/>
            <a:rect l="l" t="t" r="r" b="b"/>
            <a:pathLst>
              <a:path w="546100" h="461962">
                <a:moveTo>
                  <a:pt x="276225" y="393700"/>
                </a:moveTo>
                <a:cubicBezTo>
                  <a:pt x="294637" y="393700"/>
                  <a:pt x="309563" y="408981"/>
                  <a:pt x="309563" y="427831"/>
                </a:cubicBezTo>
                <a:cubicBezTo>
                  <a:pt x="309563" y="446681"/>
                  <a:pt x="294637" y="461962"/>
                  <a:pt x="276225" y="461962"/>
                </a:cubicBezTo>
                <a:cubicBezTo>
                  <a:pt x="257813" y="461962"/>
                  <a:pt x="242887" y="446681"/>
                  <a:pt x="242887" y="427831"/>
                </a:cubicBezTo>
                <a:cubicBezTo>
                  <a:pt x="242887" y="408981"/>
                  <a:pt x="257813" y="393700"/>
                  <a:pt x="276225" y="393700"/>
                </a:cubicBezTo>
                <a:close/>
                <a:moveTo>
                  <a:pt x="94457" y="393700"/>
                </a:moveTo>
                <a:cubicBezTo>
                  <a:pt x="113308" y="393700"/>
                  <a:pt x="128589" y="408981"/>
                  <a:pt x="128589" y="427831"/>
                </a:cubicBezTo>
                <a:cubicBezTo>
                  <a:pt x="128589" y="446681"/>
                  <a:pt x="113308" y="461962"/>
                  <a:pt x="94457" y="461962"/>
                </a:cubicBezTo>
                <a:cubicBezTo>
                  <a:pt x="75606" y="461962"/>
                  <a:pt x="60325" y="446681"/>
                  <a:pt x="60325" y="427831"/>
                </a:cubicBezTo>
                <a:cubicBezTo>
                  <a:pt x="60325" y="408981"/>
                  <a:pt x="75606" y="393700"/>
                  <a:pt x="94457" y="393700"/>
                </a:cubicBezTo>
                <a:close/>
                <a:moveTo>
                  <a:pt x="361950" y="74613"/>
                </a:moveTo>
                <a:lnTo>
                  <a:pt x="277813" y="319088"/>
                </a:lnTo>
                <a:lnTo>
                  <a:pt x="36513" y="319088"/>
                </a:lnTo>
                <a:lnTo>
                  <a:pt x="0" y="125413"/>
                </a:lnTo>
                <a:close/>
                <a:moveTo>
                  <a:pt x="433839" y="0"/>
                </a:moveTo>
                <a:cubicBezTo>
                  <a:pt x="433855" y="0"/>
                  <a:pt x="435077" y="0"/>
                  <a:pt x="532552" y="0"/>
                </a:cubicBezTo>
                <a:cubicBezTo>
                  <a:pt x="540294" y="0"/>
                  <a:pt x="546100" y="7732"/>
                  <a:pt x="546100" y="15464"/>
                </a:cubicBezTo>
                <a:cubicBezTo>
                  <a:pt x="546100" y="25128"/>
                  <a:pt x="540294" y="30927"/>
                  <a:pt x="532552" y="30927"/>
                </a:cubicBezTo>
                <a:cubicBezTo>
                  <a:pt x="532538" y="30927"/>
                  <a:pt x="531437" y="30927"/>
                  <a:pt x="443517" y="30927"/>
                </a:cubicBezTo>
                <a:cubicBezTo>
                  <a:pt x="443512" y="30940"/>
                  <a:pt x="442760" y="32991"/>
                  <a:pt x="321579" y="363397"/>
                </a:cubicBezTo>
                <a:cubicBezTo>
                  <a:pt x="319643" y="365330"/>
                  <a:pt x="319643" y="367263"/>
                  <a:pt x="317708" y="367263"/>
                </a:cubicBezTo>
                <a:cubicBezTo>
                  <a:pt x="315772" y="369196"/>
                  <a:pt x="315772" y="371129"/>
                  <a:pt x="313836" y="371129"/>
                </a:cubicBezTo>
                <a:cubicBezTo>
                  <a:pt x="311901" y="373062"/>
                  <a:pt x="309965" y="373062"/>
                  <a:pt x="308030" y="373062"/>
                </a:cubicBezTo>
                <a:cubicBezTo>
                  <a:pt x="308017" y="373062"/>
                  <a:pt x="306258" y="373062"/>
                  <a:pt x="56411" y="373062"/>
                </a:cubicBezTo>
                <a:cubicBezTo>
                  <a:pt x="48669" y="373062"/>
                  <a:pt x="42862" y="367263"/>
                  <a:pt x="42862" y="357598"/>
                </a:cubicBezTo>
                <a:cubicBezTo>
                  <a:pt x="42862" y="349867"/>
                  <a:pt x="48669" y="342135"/>
                  <a:pt x="56411" y="342135"/>
                </a:cubicBezTo>
                <a:cubicBezTo>
                  <a:pt x="56423" y="342135"/>
                  <a:pt x="58096" y="342135"/>
                  <a:pt x="296417" y="342135"/>
                </a:cubicBezTo>
                <a:cubicBezTo>
                  <a:pt x="296421" y="342121"/>
                  <a:pt x="297185" y="340052"/>
                  <a:pt x="418355" y="11598"/>
                </a:cubicBezTo>
                <a:lnTo>
                  <a:pt x="425371" y="3866"/>
                </a:lnTo>
                <a:cubicBezTo>
                  <a:pt x="426581" y="2416"/>
                  <a:pt x="427065" y="1933"/>
                  <a:pt x="428033" y="1933"/>
                </a:cubicBezTo>
                <a:close/>
              </a:path>
            </a:pathLst>
          </a:cu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4998" name="Freeform 39"/>
          <p:cNvSpPr>
            <a:spLocks/>
          </p:cNvSpPr>
          <p:nvPr/>
        </p:nvSpPr>
        <p:spPr bwMode="auto">
          <a:xfrm>
            <a:off x="3400426" y="3994150"/>
            <a:ext cx="1309688" cy="474662"/>
          </a:xfrm>
          <a:custGeom>
            <a:avLst/>
            <a:gdLst>
              <a:gd name="T0" fmla="*/ 571 w 676"/>
              <a:gd name="T1" fmla="*/ 245 h 245"/>
              <a:gd name="T2" fmla="*/ 2 w 676"/>
              <a:gd name="T3" fmla="*/ 245 h 245"/>
              <a:gd name="T4" fmla="*/ 0 w 676"/>
              <a:gd name="T5" fmla="*/ 243 h 245"/>
              <a:gd name="T6" fmla="*/ 2 w 676"/>
              <a:gd name="T7" fmla="*/ 240 h 245"/>
              <a:gd name="T8" fmla="*/ 567 w 676"/>
              <a:gd name="T9" fmla="*/ 240 h 245"/>
              <a:gd name="T10" fmla="*/ 671 w 676"/>
              <a:gd name="T11" fmla="*/ 1 h 245"/>
              <a:gd name="T12" fmla="*/ 674 w 676"/>
              <a:gd name="T13" fmla="*/ 0 h 245"/>
              <a:gd name="T14" fmla="*/ 675 w 676"/>
              <a:gd name="T15" fmla="*/ 3 h 245"/>
              <a:gd name="T16" fmla="*/ 571 w 676"/>
              <a:gd name="T17" fmla="*/ 245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76" h="245">
                <a:moveTo>
                  <a:pt x="571" y="245"/>
                </a:moveTo>
                <a:cubicBezTo>
                  <a:pt x="2" y="245"/>
                  <a:pt x="2" y="245"/>
                  <a:pt x="2" y="245"/>
                </a:cubicBezTo>
                <a:cubicBezTo>
                  <a:pt x="1" y="245"/>
                  <a:pt x="0" y="244"/>
                  <a:pt x="0" y="243"/>
                </a:cubicBezTo>
                <a:cubicBezTo>
                  <a:pt x="0" y="241"/>
                  <a:pt x="1" y="240"/>
                  <a:pt x="2" y="240"/>
                </a:cubicBezTo>
                <a:cubicBezTo>
                  <a:pt x="567" y="240"/>
                  <a:pt x="567" y="240"/>
                  <a:pt x="567" y="240"/>
                </a:cubicBezTo>
                <a:cubicBezTo>
                  <a:pt x="671" y="1"/>
                  <a:pt x="671" y="1"/>
                  <a:pt x="671" y="1"/>
                </a:cubicBezTo>
                <a:cubicBezTo>
                  <a:pt x="672" y="0"/>
                  <a:pt x="673" y="0"/>
                  <a:pt x="674" y="0"/>
                </a:cubicBezTo>
                <a:cubicBezTo>
                  <a:pt x="675" y="1"/>
                  <a:pt x="676" y="2"/>
                  <a:pt x="675" y="3"/>
                </a:cubicBezTo>
                <a:lnTo>
                  <a:pt x="571" y="245"/>
                </a:lnTo>
                <a:close/>
              </a:path>
            </a:pathLst>
          </a:custGeom>
          <a:solidFill>
            <a:schemeClr val="tx2"/>
          </a:solidFill>
          <a:ln w="6350">
            <a:solidFill>
              <a:schemeClr val="tx2"/>
            </a:solidFill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2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4999" name="Freeform 40"/>
          <p:cNvSpPr>
            <a:spLocks/>
          </p:cNvSpPr>
          <p:nvPr/>
        </p:nvSpPr>
        <p:spPr bwMode="auto">
          <a:xfrm>
            <a:off x="3838576" y="4078288"/>
            <a:ext cx="203200" cy="338137"/>
          </a:xfrm>
          <a:custGeom>
            <a:avLst/>
            <a:gdLst>
              <a:gd name="T0" fmla="*/ 99 w 105"/>
              <a:gd name="T1" fmla="*/ 98 h 174"/>
              <a:gd name="T2" fmla="*/ 82 w 105"/>
              <a:gd name="T3" fmla="*/ 84 h 174"/>
              <a:gd name="T4" fmla="*/ 53 w 105"/>
              <a:gd name="T5" fmla="*/ 76 h 174"/>
              <a:gd name="T6" fmla="*/ 27 w 105"/>
              <a:gd name="T7" fmla="*/ 67 h 174"/>
              <a:gd name="T8" fmla="*/ 22 w 105"/>
              <a:gd name="T9" fmla="*/ 55 h 174"/>
              <a:gd name="T10" fmla="*/ 29 w 105"/>
              <a:gd name="T11" fmla="*/ 41 h 174"/>
              <a:gd name="T12" fmla="*/ 52 w 105"/>
              <a:gd name="T13" fmla="*/ 35 h 174"/>
              <a:gd name="T14" fmla="*/ 75 w 105"/>
              <a:gd name="T15" fmla="*/ 41 h 174"/>
              <a:gd name="T16" fmla="*/ 84 w 105"/>
              <a:gd name="T17" fmla="*/ 60 h 174"/>
              <a:gd name="T18" fmla="*/ 101 w 105"/>
              <a:gd name="T19" fmla="*/ 59 h 174"/>
              <a:gd name="T20" fmla="*/ 94 w 105"/>
              <a:gd name="T21" fmla="*/ 38 h 174"/>
              <a:gd name="T22" fmla="*/ 77 w 105"/>
              <a:gd name="T23" fmla="*/ 24 h 174"/>
              <a:gd name="T24" fmla="*/ 66 w 105"/>
              <a:gd name="T25" fmla="*/ 21 h 174"/>
              <a:gd name="T26" fmla="*/ 66 w 105"/>
              <a:gd name="T27" fmla="*/ 0 h 174"/>
              <a:gd name="T28" fmla="*/ 38 w 105"/>
              <a:gd name="T29" fmla="*/ 0 h 174"/>
              <a:gd name="T30" fmla="*/ 38 w 105"/>
              <a:gd name="T31" fmla="*/ 21 h 174"/>
              <a:gd name="T32" fmla="*/ 27 w 105"/>
              <a:gd name="T33" fmla="*/ 24 h 174"/>
              <a:gd name="T34" fmla="*/ 11 w 105"/>
              <a:gd name="T35" fmla="*/ 37 h 174"/>
              <a:gd name="T36" fmla="*/ 5 w 105"/>
              <a:gd name="T37" fmla="*/ 56 h 174"/>
              <a:gd name="T38" fmla="*/ 10 w 105"/>
              <a:gd name="T39" fmla="*/ 72 h 174"/>
              <a:gd name="T40" fmla="*/ 24 w 105"/>
              <a:gd name="T41" fmla="*/ 85 h 174"/>
              <a:gd name="T42" fmla="*/ 49 w 105"/>
              <a:gd name="T43" fmla="*/ 93 h 174"/>
              <a:gd name="T44" fmla="*/ 72 w 105"/>
              <a:gd name="T45" fmla="*/ 99 h 174"/>
              <a:gd name="T46" fmla="*/ 84 w 105"/>
              <a:gd name="T47" fmla="*/ 107 h 174"/>
              <a:gd name="T48" fmla="*/ 88 w 105"/>
              <a:gd name="T49" fmla="*/ 118 h 174"/>
              <a:gd name="T50" fmla="*/ 84 w 105"/>
              <a:gd name="T51" fmla="*/ 129 h 174"/>
              <a:gd name="T52" fmla="*/ 73 w 105"/>
              <a:gd name="T53" fmla="*/ 137 h 174"/>
              <a:gd name="T54" fmla="*/ 55 w 105"/>
              <a:gd name="T55" fmla="*/ 140 h 174"/>
              <a:gd name="T56" fmla="*/ 35 w 105"/>
              <a:gd name="T57" fmla="*/ 136 h 174"/>
              <a:gd name="T58" fmla="*/ 22 w 105"/>
              <a:gd name="T59" fmla="*/ 126 h 174"/>
              <a:gd name="T60" fmla="*/ 16 w 105"/>
              <a:gd name="T61" fmla="*/ 110 h 174"/>
              <a:gd name="T62" fmla="*/ 0 w 105"/>
              <a:gd name="T63" fmla="*/ 111 h 174"/>
              <a:gd name="T64" fmla="*/ 7 w 105"/>
              <a:gd name="T65" fmla="*/ 135 h 174"/>
              <a:gd name="T66" fmla="*/ 26 w 105"/>
              <a:gd name="T67" fmla="*/ 151 h 174"/>
              <a:gd name="T68" fmla="*/ 38 w 105"/>
              <a:gd name="T69" fmla="*/ 154 h 174"/>
              <a:gd name="T70" fmla="*/ 38 w 105"/>
              <a:gd name="T71" fmla="*/ 174 h 174"/>
              <a:gd name="T72" fmla="*/ 66 w 105"/>
              <a:gd name="T73" fmla="*/ 174 h 174"/>
              <a:gd name="T74" fmla="*/ 66 w 105"/>
              <a:gd name="T75" fmla="*/ 155 h 174"/>
              <a:gd name="T76" fmla="*/ 81 w 105"/>
              <a:gd name="T77" fmla="*/ 151 h 174"/>
              <a:gd name="T78" fmla="*/ 99 w 105"/>
              <a:gd name="T79" fmla="*/ 136 h 174"/>
              <a:gd name="T80" fmla="*/ 105 w 105"/>
              <a:gd name="T81" fmla="*/ 116 h 174"/>
              <a:gd name="T82" fmla="*/ 99 w 105"/>
              <a:gd name="T83" fmla="*/ 98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05" h="174">
                <a:moveTo>
                  <a:pt x="99" y="98"/>
                </a:moveTo>
                <a:cubicBezTo>
                  <a:pt x="95" y="92"/>
                  <a:pt x="90" y="88"/>
                  <a:pt x="82" y="84"/>
                </a:cubicBezTo>
                <a:cubicBezTo>
                  <a:pt x="77" y="82"/>
                  <a:pt x="67" y="79"/>
                  <a:pt x="53" y="76"/>
                </a:cubicBezTo>
                <a:cubicBezTo>
                  <a:pt x="39" y="73"/>
                  <a:pt x="30" y="70"/>
                  <a:pt x="27" y="67"/>
                </a:cubicBezTo>
                <a:cubicBezTo>
                  <a:pt x="23" y="63"/>
                  <a:pt x="22" y="60"/>
                  <a:pt x="22" y="55"/>
                </a:cubicBezTo>
                <a:cubicBezTo>
                  <a:pt x="22" y="49"/>
                  <a:pt x="24" y="45"/>
                  <a:pt x="29" y="41"/>
                </a:cubicBezTo>
                <a:cubicBezTo>
                  <a:pt x="34" y="37"/>
                  <a:pt x="41" y="35"/>
                  <a:pt x="52" y="35"/>
                </a:cubicBezTo>
                <a:cubicBezTo>
                  <a:pt x="62" y="35"/>
                  <a:pt x="70" y="37"/>
                  <a:pt x="75" y="41"/>
                </a:cubicBezTo>
                <a:cubicBezTo>
                  <a:pt x="80" y="46"/>
                  <a:pt x="83" y="52"/>
                  <a:pt x="84" y="60"/>
                </a:cubicBezTo>
                <a:cubicBezTo>
                  <a:pt x="101" y="59"/>
                  <a:pt x="101" y="59"/>
                  <a:pt x="101" y="59"/>
                </a:cubicBezTo>
                <a:cubicBezTo>
                  <a:pt x="100" y="51"/>
                  <a:pt x="98" y="44"/>
                  <a:pt x="94" y="38"/>
                </a:cubicBezTo>
                <a:cubicBezTo>
                  <a:pt x="90" y="32"/>
                  <a:pt x="84" y="28"/>
                  <a:pt x="77" y="24"/>
                </a:cubicBezTo>
                <a:cubicBezTo>
                  <a:pt x="74" y="23"/>
                  <a:pt x="70" y="22"/>
                  <a:pt x="66" y="21"/>
                </a:cubicBezTo>
                <a:cubicBezTo>
                  <a:pt x="66" y="0"/>
                  <a:pt x="66" y="0"/>
                  <a:pt x="66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21"/>
                  <a:pt x="38" y="21"/>
                  <a:pt x="38" y="21"/>
                </a:cubicBezTo>
                <a:cubicBezTo>
                  <a:pt x="34" y="22"/>
                  <a:pt x="31" y="23"/>
                  <a:pt x="27" y="24"/>
                </a:cubicBezTo>
                <a:cubicBezTo>
                  <a:pt x="20" y="27"/>
                  <a:pt x="14" y="32"/>
                  <a:pt x="11" y="37"/>
                </a:cubicBezTo>
                <a:cubicBezTo>
                  <a:pt x="7" y="43"/>
                  <a:pt x="5" y="49"/>
                  <a:pt x="5" y="56"/>
                </a:cubicBezTo>
                <a:cubicBezTo>
                  <a:pt x="5" y="62"/>
                  <a:pt x="6" y="68"/>
                  <a:pt x="10" y="72"/>
                </a:cubicBezTo>
                <a:cubicBezTo>
                  <a:pt x="13" y="77"/>
                  <a:pt x="17" y="81"/>
                  <a:pt x="24" y="85"/>
                </a:cubicBezTo>
                <a:cubicBezTo>
                  <a:pt x="28" y="87"/>
                  <a:pt x="37" y="90"/>
                  <a:pt x="49" y="93"/>
                </a:cubicBezTo>
                <a:cubicBezTo>
                  <a:pt x="61" y="96"/>
                  <a:pt x="69" y="98"/>
                  <a:pt x="72" y="99"/>
                </a:cubicBezTo>
                <a:cubicBezTo>
                  <a:pt x="78" y="101"/>
                  <a:pt x="82" y="104"/>
                  <a:pt x="84" y="107"/>
                </a:cubicBezTo>
                <a:cubicBezTo>
                  <a:pt x="87" y="110"/>
                  <a:pt x="88" y="114"/>
                  <a:pt x="88" y="118"/>
                </a:cubicBezTo>
                <a:cubicBezTo>
                  <a:pt x="88" y="122"/>
                  <a:pt x="87" y="126"/>
                  <a:pt x="84" y="129"/>
                </a:cubicBezTo>
                <a:cubicBezTo>
                  <a:pt x="82" y="133"/>
                  <a:pt x="78" y="135"/>
                  <a:pt x="73" y="137"/>
                </a:cubicBezTo>
                <a:cubicBezTo>
                  <a:pt x="68" y="139"/>
                  <a:pt x="62" y="140"/>
                  <a:pt x="55" y="140"/>
                </a:cubicBezTo>
                <a:cubicBezTo>
                  <a:pt x="48" y="140"/>
                  <a:pt x="41" y="139"/>
                  <a:pt x="35" y="136"/>
                </a:cubicBezTo>
                <a:cubicBezTo>
                  <a:pt x="29" y="134"/>
                  <a:pt x="25" y="130"/>
                  <a:pt x="22" y="126"/>
                </a:cubicBezTo>
                <a:cubicBezTo>
                  <a:pt x="19" y="122"/>
                  <a:pt x="17" y="116"/>
                  <a:pt x="16" y="110"/>
                </a:cubicBezTo>
                <a:cubicBezTo>
                  <a:pt x="0" y="111"/>
                  <a:pt x="0" y="111"/>
                  <a:pt x="0" y="111"/>
                </a:cubicBezTo>
                <a:cubicBezTo>
                  <a:pt x="0" y="120"/>
                  <a:pt x="3" y="128"/>
                  <a:pt x="7" y="135"/>
                </a:cubicBezTo>
                <a:cubicBezTo>
                  <a:pt x="12" y="142"/>
                  <a:pt x="18" y="147"/>
                  <a:pt x="26" y="151"/>
                </a:cubicBezTo>
                <a:cubicBezTo>
                  <a:pt x="30" y="152"/>
                  <a:pt x="34" y="153"/>
                  <a:pt x="38" y="154"/>
                </a:cubicBezTo>
                <a:cubicBezTo>
                  <a:pt x="38" y="174"/>
                  <a:pt x="38" y="174"/>
                  <a:pt x="38" y="174"/>
                </a:cubicBezTo>
                <a:cubicBezTo>
                  <a:pt x="66" y="174"/>
                  <a:pt x="66" y="174"/>
                  <a:pt x="66" y="174"/>
                </a:cubicBezTo>
                <a:cubicBezTo>
                  <a:pt x="66" y="155"/>
                  <a:pt x="66" y="155"/>
                  <a:pt x="66" y="155"/>
                </a:cubicBezTo>
                <a:cubicBezTo>
                  <a:pt x="72" y="154"/>
                  <a:pt x="77" y="153"/>
                  <a:pt x="81" y="151"/>
                </a:cubicBezTo>
                <a:cubicBezTo>
                  <a:pt x="89" y="147"/>
                  <a:pt x="95" y="142"/>
                  <a:pt x="99" y="136"/>
                </a:cubicBezTo>
                <a:cubicBezTo>
                  <a:pt x="103" y="130"/>
                  <a:pt x="105" y="123"/>
                  <a:pt x="105" y="116"/>
                </a:cubicBezTo>
                <a:cubicBezTo>
                  <a:pt x="105" y="109"/>
                  <a:pt x="103" y="103"/>
                  <a:pt x="99" y="98"/>
                </a:cubicBezTo>
                <a:close/>
              </a:path>
            </a:pathLst>
          </a:custGeom>
          <a:solidFill>
            <a:schemeClr val="tx2"/>
          </a:solidFill>
          <a:ln w="6350"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200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9" name="Freeform 32"/>
          <p:cNvSpPr>
            <a:spLocks/>
          </p:cNvSpPr>
          <p:nvPr/>
        </p:nvSpPr>
        <p:spPr bwMode="auto">
          <a:xfrm>
            <a:off x="5602500" y="2366469"/>
            <a:ext cx="391446" cy="310056"/>
          </a:xfrm>
          <a:custGeom>
            <a:avLst/>
            <a:gdLst/>
            <a:ahLst/>
            <a:cxnLst/>
            <a:rect l="l" t="t" r="r" b="b"/>
            <a:pathLst>
              <a:path w="160337" h="127000">
                <a:moveTo>
                  <a:pt x="134937" y="66675"/>
                </a:moveTo>
                <a:lnTo>
                  <a:pt x="131762" y="73025"/>
                </a:lnTo>
                <a:lnTo>
                  <a:pt x="134937" y="79375"/>
                </a:lnTo>
                <a:lnTo>
                  <a:pt x="138112" y="73025"/>
                </a:lnTo>
                <a:close/>
                <a:moveTo>
                  <a:pt x="110331" y="66675"/>
                </a:moveTo>
                <a:cubicBezTo>
                  <a:pt x="107263" y="66675"/>
                  <a:pt x="104775" y="69518"/>
                  <a:pt x="104775" y="73025"/>
                </a:cubicBezTo>
                <a:cubicBezTo>
                  <a:pt x="104775" y="76532"/>
                  <a:pt x="107263" y="79375"/>
                  <a:pt x="110331" y="79375"/>
                </a:cubicBezTo>
                <a:cubicBezTo>
                  <a:pt x="113399" y="79375"/>
                  <a:pt x="115887" y="76532"/>
                  <a:pt x="115887" y="73025"/>
                </a:cubicBezTo>
                <a:cubicBezTo>
                  <a:pt x="115887" y="69518"/>
                  <a:pt x="113399" y="66675"/>
                  <a:pt x="110331" y="66675"/>
                </a:cubicBezTo>
                <a:close/>
                <a:moveTo>
                  <a:pt x="104775" y="38100"/>
                </a:moveTo>
                <a:cubicBezTo>
                  <a:pt x="104789" y="38100"/>
                  <a:pt x="105551" y="38100"/>
                  <a:pt x="145521" y="38100"/>
                </a:cubicBezTo>
                <a:cubicBezTo>
                  <a:pt x="152929" y="38100"/>
                  <a:pt x="156633" y="41804"/>
                  <a:pt x="156633" y="49213"/>
                </a:cubicBezTo>
                <a:cubicBezTo>
                  <a:pt x="156633" y="49231"/>
                  <a:pt x="156633" y="50127"/>
                  <a:pt x="156633" y="93663"/>
                </a:cubicBezTo>
                <a:lnTo>
                  <a:pt x="160337" y="127000"/>
                </a:lnTo>
                <a:cubicBezTo>
                  <a:pt x="160328" y="126989"/>
                  <a:pt x="159923" y="126503"/>
                  <a:pt x="141816" y="104775"/>
                </a:cubicBezTo>
                <a:cubicBezTo>
                  <a:pt x="141800" y="104775"/>
                  <a:pt x="140748" y="104775"/>
                  <a:pt x="71438" y="104775"/>
                </a:cubicBezTo>
                <a:cubicBezTo>
                  <a:pt x="64029" y="104775"/>
                  <a:pt x="60325" y="101071"/>
                  <a:pt x="60325" y="93663"/>
                </a:cubicBezTo>
                <a:cubicBezTo>
                  <a:pt x="60325" y="93655"/>
                  <a:pt x="60325" y="93530"/>
                  <a:pt x="60325" y="91348"/>
                </a:cubicBezTo>
                <a:lnTo>
                  <a:pt x="60325" y="75142"/>
                </a:lnTo>
                <a:cubicBezTo>
                  <a:pt x="60333" y="75142"/>
                  <a:pt x="60457" y="75142"/>
                  <a:pt x="62640" y="75142"/>
                </a:cubicBezTo>
                <a:lnTo>
                  <a:pt x="78846" y="75142"/>
                </a:lnTo>
                <a:lnTo>
                  <a:pt x="82550" y="78846"/>
                </a:lnTo>
                <a:cubicBezTo>
                  <a:pt x="86254" y="78846"/>
                  <a:pt x="89958" y="78846"/>
                  <a:pt x="89958" y="75142"/>
                </a:cubicBezTo>
                <a:cubicBezTo>
                  <a:pt x="101071" y="75142"/>
                  <a:pt x="104775" y="67733"/>
                  <a:pt x="104775" y="64029"/>
                </a:cubicBezTo>
                <a:cubicBezTo>
                  <a:pt x="104775" y="64016"/>
                  <a:pt x="104775" y="63447"/>
                  <a:pt x="104775" y="38100"/>
                </a:cubicBezTo>
                <a:close/>
                <a:moveTo>
                  <a:pt x="78581" y="30163"/>
                </a:moveTo>
                <a:cubicBezTo>
                  <a:pt x="74635" y="30163"/>
                  <a:pt x="71437" y="32651"/>
                  <a:pt x="71437" y="35720"/>
                </a:cubicBezTo>
                <a:cubicBezTo>
                  <a:pt x="71437" y="38789"/>
                  <a:pt x="74635" y="41277"/>
                  <a:pt x="78581" y="41277"/>
                </a:cubicBezTo>
                <a:cubicBezTo>
                  <a:pt x="82527" y="41277"/>
                  <a:pt x="85725" y="38789"/>
                  <a:pt x="85725" y="35720"/>
                </a:cubicBezTo>
                <a:cubicBezTo>
                  <a:pt x="85725" y="32651"/>
                  <a:pt x="82527" y="30163"/>
                  <a:pt x="78581" y="30163"/>
                </a:cubicBezTo>
                <a:close/>
                <a:moveTo>
                  <a:pt x="52388" y="30163"/>
                </a:moveTo>
                <a:cubicBezTo>
                  <a:pt x="48004" y="30163"/>
                  <a:pt x="44450" y="32651"/>
                  <a:pt x="44450" y="35720"/>
                </a:cubicBezTo>
                <a:cubicBezTo>
                  <a:pt x="44450" y="38789"/>
                  <a:pt x="48004" y="41277"/>
                  <a:pt x="52388" y="41277"/>
                </a:cubicBezTo>
                <a:cubicBezTo>
                  <a:pt x="56772" y="41277"/>
                  <a:pt x="60326" y="38789"/>
                  <a:pt x="60326" y="35720"/>
                </a:cubicBezTo>
                <a:cubicBezTo>
                  <a:pt x="60326" y="32651"/>
                  <a:pt x="56772" y="30163"/>
                  <a:pt x="52388" y="30163"/>
                </a:cubicBezTo>
                <a:close/>
                <a:moveTo>
                  <a:pt x="26194" y="30163"/>
                </a:moveTo>
                <a:cubicBezTo>
                  <a:pt x="22248" y="30163"/>
                  <a:pt x="19050" y="32651"/>
                  <a:pt x="19050" y="35720"/>
                </a:cubicBezTo>
                <a:cubicBezTo>
                  <a:pt x="19050" y="38789"/>
                  <a:pt x="22248" y="41277"/>
                  <a:pt x="26194" y="41277"/>
                </a:cubicBezTo>
                <a:cubicBezTo>
                  <a:pt x="30140" y="41277"/>
                  <a:pt x="33338" y="38789"/>
                  <a:pt x="33338" y="35720"/>
                </a:cubicBezTo>
                <a:cubicBezTo>
                  <a:pt x="33338" y="32651"/>
                  <a:pt x="30140" y="30163"/>
                  <a:pt x="26194" y="30163"/>
                </a:cubicBezTo>
                <a:close/>
                <a:moveTo>
                  <a:pt x="15052" y="0"/>
                </a:moveTo>
                <a:cubicBezTo>
                  <a:pt x="15066" y="0"/>
                  <a:pt x="16092" y="0"/>
                  <a:pt x="90311" y="0"/>
                </a:cubicBezTo>
                <a:cubicBezTo>
                  <a:pt x="97837" y="0"/>
                  <a:pt x="101600" y="7454"/>
                  <a:pt x="101600" y="11181"/>
                </a:cubicBezTo>
                <a:cubicBezTo>
                  <a:pt x="101600" y="11192"/>
                  <a:pt x="101600" y="11871"/>
                  <a:pt x="101600" y="55908"/>
                </a:cubicBezTo>
                <a:cubicBezTo>
                  <a:pt x="101600" y="63362"/>
                  <a:pt x="97837" y="67089"/>
                  <a:pt x="90311" y="67089"/>
                </a:cubicBezTo>
                <a:cubicBezTo>
                  <a:pt x="90298" y="67089"/>
                  <a:pt x="89329" y="67089"/>
                  <a:pt x="18815" y="67089"/>
                </a:cubicBezTo>
                <a:cubicBezTo>
                  <a:pt x="18811" y="67093"/>
                  <a:pt x="18720" y="67183"/>
                  <a:pt x="16463" y="69419"/>
                </a:cubicBezTo>
                <a:lnTo>
                  <a:pt x="0" y="85725"/>
                </a:lnTo>
                <a:cubicBezTo>
                  <a:pt x="2" y="85714"/>
                  <a:pt x="77" y="85193"/>
                  <a:pt x="3763" y="59635"/>
                </a:cubicBezTo>
                <a:cubicBezTo>
                  <a:pt x="3763" y="55908"/>
                  <a:pt x="3763" y="55908"/>
                  <a:pt x="3763" y="11181"/>
                </a:cubicBezTo>
                <a:cubicBezTo>
                  <a:pt x="3763" y="7454"/>
                  <a:pt x="7526" y="0"/>
                  <a:pt x="15052" y="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1" name="标题 1"/>
          <p:cNvSpPr txBox="1">
            <a:spLocks/>
          </p:cNvSpPr>
          <p:nvPr/>
        </p:nvSpPr>
        <p:spPr>
          <a:xfrm>
            <a:off x="905008" y="1401398"/>
            <a:ext cx="1085718" cy="4765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zh-CN" altLang="en-US" sz="2000" spc="6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2000" spc="6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标题 1"/>
          <p:cNvSpPr txBox="1">
            <a:spLocks/>
          </p:cNvSpPr>
          <p:nvPr/>
        </p:nvSpPr>
        <p:spPr>
          <a:xfrm>
            <a:off x="7197186" y="1388793"/>
            <a:ext cx="1085718" cy="4765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spc="6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2000" spc="6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标题 1"/>
          <p:cNvSpPr txBox="1">
            <a:spLocks/>
          </p:cNvSpPr>
          <p:nvPr/>
        </p:nvSpPr>
        <p:spPr>
          <a:xfrm>
            <a:off x="2295063" y="4230539"/>
            <a:ext cx="1085718" cy="4765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zh-CN" altLang="en-US" sz="2000" spc="6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2000" spc="6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627784" y="155416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单击添加您的文本</a:t>
            </a:r>
            <a:endParaRPr lang="zh-CN" altLang="en-US" sz="2000" i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0907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utoShape 32"/>
          <p:cNvSpPr>
            <a:spLocks noChangeAspect="1" noChangeArrowheads="1" noTextEdit="1"/>
          </p:cNvSpPr>
          <p:nvPr/>
        </p:nvSpPr>
        <p:spPr bwMode="auto">
          <a:xfrm>
            <a:off x="2875309" y="883879"/>
            <a:ext cx="3393665" cy="3382094"/>
          </a:xfrm>
          <a:prstGeom prst="rect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5779" name="Freeform 38"/>
          <p:cNvSpPr>
            <a:spLocks/>
          </p:cNvSpPr>
          <p:nvPr/>
        </p:nvSpPr>
        <p:spPr bwMode="auto">
          <a:xfrm>
            <a:off x="2950531" y="956208"/>
            <a:ext cx="1544942" cy="1553622"/>
          </a:xfrm>
          <a:custGeom>
            <a:avLst/>
            <a:gdLst>
              <a:gd name="T0" fmla="*/ 452 w 452"/>
              <a:gd name="T1" fmla="*/ 435 h 455"/>
              <a:gd name="T2" fmla="*/ 431 w 452"/>
              <a:gd name="T3" fmla="*/ 455 h 455"/>
              <a:gd name="T4" fmla="*/ 21 w 452"/>
              <a:gd name="T5" fmla="*/ 455 h 455"/>
              <a:gd name="T6" fmla="*/ 0 w 452"/>
              <a:gd name="T7" fmla="*/ 435 h 455"/>
              <a:gd name="T8" fmla="*/ 0 w 452"/>
              <a:gd name="T9" fmla="*/ 20 h 455"/>
              <a:gd name="T10" fmla="*/ 21 w 452"/>
              <a:gd name="T11" fmla="*/ 0 h 455"/>
              <a:gd name="T12" fmla="*/ 431 w 452"/>
              <a:gd name="T13" fmla="*/ 0 h 455"/>
              <a:gd name="T14" fmla="*/ 452 w 452"/>
              <a:gd name="T15" fmla="*/ 20 h 455"/>
              <a:gd name="T16" fmla="*/ 452 w 452"/>
              <a:gd name="T17" fmla="*/ 435 h 4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52" h="455">
                <a:moveTo>
                  <a:pt x="452" y="435"/>
                </a:moveTo>
                <a:cubicBezTo>
                  <a:pt x="452" y="446"/>
                  <a:pt x="443" y="455"/>
                  <a:pt x="431" y="455"/>
                </a:cubicBezTo>
                <a:cubicBezTo>
                  <a:pt x="21" y="455"/>
                  <a:pt x="21" y="455"/>
                  <a:pt x="21" y="455"/>
                </a:cubicBezTo>
                <a:cubicBezTo>
                  <a:pt x="10" y="455"/>
                  <a:pt x="0" y="446"/>
                  <a:pt x="0" y="435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9"/>
                  <a:pt x="10" y="0"/>
                  <a:pt x="21" y="0"/>
                </a:cubicBezTo>
                <a:cubicBezTo>
                  <a:pt x="431" y="0"/>
                  <a:pt x="431" y="0"/>
                  <a:pt x="431" y="0"/>
                </a:cubicBezTo>
                <a:cubicBezTo>
                  <a:pt x="443" y="0"/>
                  <a:pt x="452" y="9"/>
                  <a:pt x="452" y="20"/>
                </a:cubicBezTo>
                <a:lnTo>
                  <a:pt x="452" y="435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5780" name="Freeform 39"/>
          <p:cNvSpPr>
            <a:spLocks/>
          </p:cNvSpPr>
          <p:nvPr/>
        </p:nvSpPr>
        <p:spPr bwMode="auto">
          <a:xfrm>
            <a:off x="3042785" y="1047733"/>
            <a:ext cx="1360435" cy="1373468"/>
          </a:xfrm>
          <a:custGeom>
            <a:avLst/>
            <a:gdLst>
              <a:gd name="T0" fmla="*/ 6 w 442"/>
              <a:gd name="T1" fmla="*/ 440 h 446"/>
              <a:gd name="T2" fmla="*/ 20 w 442"/>
              <a:gd name="T3" fmla="*/ 446 h 446"/>
              <a:gd name="T4" fmla="*/ 44 w 442"/>
              <a:gd name="T5" fmla="*/ 446 h 446"/>
              <a:gd name="T6" fmla="*/ 208 w 442"/>
              <a:gd name="T7" fmla="*/ 446 h 446"/>
              <a:gd name="T8" fmla="*/ 422 w 442"/>
              <a:gd name="T9" fmla="*/ 446 h 446"/>
              <a:gd name="T10" fmla="*/ 436 w 442"/>
              <a:gd name="T11" fmla="*/ 440 h 446"/>
              <a:gd name="T12" fmla="*/ 442 w 442"/>
              <a:gd name="T13" fmla="*/ 426 h 446"/>
              <a:gd name="T14" fmla="*/ 442 w 442"/>
              <a:gd name="T15" fmla="*/ 206 h 446"/>
              <a:gd name="T16" fmla="*/ 442 w 442"/>
              <a:gd name="T17" fmla="*/ 32 h 446"/>
              <a:gd name="T18" fmla="*/ 442 w 442"/>
              <a:gd name="T19" fmla="*/ 20 h 446"/>
              <a:gd name="T20" fmla="*/ 436 w 442"/>
              <a:gd name="T21" fmla="*/ 6 h 446"/>
              <a:gd name="T22" fmla="*/ 422 w 442"/>
              <a:gd name="T23" fmla="*/ 0 h 446"/>
              <a:gd name="T24" fmla="*/ 208 w 442"/>
              <a:gd name="T25" fmla="*/ 0 h 446"/>
              <a:gd name="T26" fmla="*/ 44 w 442"/>
              <a:gd name="T27" fmla="*/ 0 h 446"/>
              <a:gd name="T28" fmla="*/ 20 w 442"/>
              <a:gd name="T29" fmla="*/ 0 h 446"/>
              <a:gd name="T30" fmla="*/ 6 w 442"/>
              <a:gd name="T31" fmla="*/ 6 h 446"/>
              <a:gd name="T32" fmla="*/ 0 w 442"/>
              <a:gd name="T33" fmla="*/ 20 h 446"/>
              <a:gd name="T34" fmla="*/ 0 w 442"/>
              <a:gd name="T35" fmla="*/ 32 h 446"/>
              <a:gd name="T36" fmla="*/ 0 w 442"/>
              <a:gd name="T37" fmla="*/ 206 h 446"/>
              <a:gd name="T38" fmla="*/ 0 w 442"/>
              <a:gd name="T39" fmla="*/ 426 h 446"/>
              <a:gd name="T40" fmla="*/ 6 w 442"/>
              <a:gd name="T41" fmla="*/ 440 h 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42" h="446">
                <a:moveTo>
                  <a:pt x="6" y="440"/>
                </a:moveTo>
                <a:cubicBezTo>
                  <a:pt x="10" y="443"/>
                  <a:pt x="15" y="446"/>
                  <a:pt x="20" y="446"/>
                </a:cubicBezTo>
                <a:cubicBezTo>
                  <a:pt x="28" y="446"/>
                  <a:pt x="36" y="446"/>
                  <a:pt x="44" y="446"/>
                </a:cubicBezTo>
                <a:cubicBezTo>
                  <a:pt x="99" y="446"/>
                  <a:pt x="153" y="446"/>
                  <a:pt x="208" y="446"/>
                </a:cubicBezTo>
                <a:cubicBezTo>
                  <a:pt x="280" y="446"/>
                  <a:pt x="351" y="446"/>
                  <a:pt x="422" y="446"/>
                </a:cubicBezTo>
                <a:cubicBezTo>
                  <a:pt x="428" y="446"/>
                  <a:pt x="433" y="443"/>
                  <a:pt x="436" y="440"/>
                </a:cubicBezTo>
                <a:cubicBezTo>
                  <a:pt x="440" y="436"/>
                  <a:pt x="442" y="431"/>
                  <a:pt x="442" y="426"/>
                </a:cubicBezTo>
                <a:cubicBezTo>
                  <a:pt x="442" y="352"/>
                  <a:pt x="442" y="279"/>
                  <a:pt x="442" y="206"/>
                </a:cubicBezTo>
                <a:cubicBezTo>
                  <a:pt x="442" y="148"/>
                  <a:pt x="442" y="90"/>
                  <a:pt x="442" y="32"/>
                </a:cubicBezTo>
                <a:cubicBezTo>
                  <a:pt x="442" y="28"/>
                  <a:pt x="442" y="24"/>
                  <a:pt x="442" y="20"/>
                </a:cubicBezTo>
                <a:cubicBezTo>
                  <a:pt x="442" y="14"/>
                  <a:pt x="440" y="9"/>
                  <a:pt x="436" y="6"/>
                </a:cubicBezTo>
                <a:cubicBezTo>
                  <a:pt x="433" y="2"/>
                  <a:pt x="428" y="0"/>
                  <a:pt x="422" y="0"/>
                </a:cubicBezTo>
                <a:cubicBezTo>
                  <a:pt x="351" y="0"/>
                  <a:pt x="280" y="0"/>
                  <a:pt x="208" y="0"/>
                </a:cubicBezTo>
                <a:cubicBezTo>
                  <a:pt x="153" y="0"/>
                  <a:pt x="99" y="0"/>
                  <a:pt x="44" y="0"/>
                </a:cubicBezTo>
                <a:cubicBezTo>
                  <a:pt x="36" y="0"/>
                  <a:pt x="28" y="0"/>
                  <a:pt x="20" y="0"/>
                </a:cubicBezTo>
                <a:cubicBezTo>
                  <a:pt x="15" y="0"/>
                  <a:pt x="10" y="2"/>
                  <a:pt x="6" y="6"/>
                </a:cubicBezTo>
                <a:cubicBezTo>
                  <a:pt x="2" y="9"/>
                  <a:pt x="0" y="14"/>
                  <a:pt x="0" y="20"/>
                </a:cubicBezTo>
                <a:cubicBezTo>
                  <a:pt x="0" y="24"/>
                  <a:pt x="0" y="28"/>
                  <a:pt x="0" y="32"/>
                </a:cubicBezTo>
                <a:cubicBezTo>
                  <a:pt x="0" y="90"/>
                  <a:pt x="0" y="148"/>
                  <a:pt x="0" y="206"/>
                </a:cubicBezTo>
                <a:cubicBezTo>
                  <a:pt x="0" y="279"/>
                  <a:pt x="0" y="352"/>
                  <a:pt x="0" y="426"/>
                </a:cubicBezTo>
                <a:cubicBezTo>
                  <a:pt x="0" y="431"/>
                  <a:pt x="2" y="436"/>
                  <a:pt x="6" y="44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5781" name="Freeform 40"/>
          <p:cNvSpPr>
            <a:spLocks/>
          </p:cNvSpPr>
          <p:nvPr/>
        </p:nvSpPr>
        <p:spPr bwMode="auto">
          <a:xfrm>
            <a:off x="4676295" y="972121"/>
            <a:ext cx="1555069" cy="1540604"/>
          </a:xfrm>
          <a:custGeom>
            <a:avLst/>
            <a:gdLst>
              <a:gd name="T0" fmla="*/ 20 w 455"/>
              <a:gd name="T1" fmla="*/ 451 h 451"/>
              <a:gd name="T2" fmla="*/ 0 w 455"/>
              <a:gd name="T3" fmla="*/ 431 h 451"/>
              <a:gd name="T4" fmla="*/ 0 w 455"/>
              <a:gd name="T5" fmla="*/ 20 h 451"/>
              <a:gd name="T6" fmla="*/ 20 w 455"/>
              <a:gd name="T7" fmla="*/ 0 h 451"/>
              <a:gd name="T8" fmla="*/ 435 w 455"/>
              <a:gd name="T9" fmla="*/ 0 h 451"/>
              <a:gd name="T10" fmla="*/ 455 w 455"/>
              <a:gd name="T11" fmla="*/ 20 h 451"/>
              <a:gd name="T12" fmla="*/ 455 w 455"/>
              <a:gd name="T13" fmla="*/ 431 h 451"/>
              <a:gd name="T14" fmla="*/ 435 w 455"/>
              <a:gd name="T15" fmla="*/ 451 h 451"/>
              <a:gd name="T16" fmla="*/ 20 w 455"/>
              <a:gd name="T17" fmla="*/ 451 h 4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55" h="451">
                <a:moveTo>
                  <a:pt x="20" y="451"/>
                </a:moveTo>
                <a:cubicBezTo>
                  <a:pt x="9" y="451"/>
                  <a:pt x="0" y="442"/>
                  <a:pt x="0" y="431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9"/>
                  <a:pt x="9" y="0"/>
                  <a:pt x="20" y="0"/>
                </a:cubicBezTo>
                <a:cubicBezTo>
                  <a:pt x="435" y="0"/>
                  <a:pt x="435" y="0"/>
                  <a:pt x="435" y="0"/>
                </a:cubicBezTo>
                <a:cubicBezTo>
                  <a:pt x="446" y="0"/>
                  <a:pt x="455" y="9"/>
                  <a:pt x="455" y="20"/>
                </a:cubicBezTo>
                <a:cubicBezTo>
                  <a:pt x="455" y="431"/>
                  <a:pt x="455" y="431"/>
                  <a:pt x="455" y="431"/>
                </a:cubicBezTo>
                <a:cubicBezTo>
                  <a:pt x="455" y="442"/>
                  <a:pt x="446" y="451"/>
                  <a:pt x="435" y="451"/>
                </a:cubicBezTo>
                <a:lnTo>
                  <a:pt x="20" y="451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5782" name="Freeform 41"/>
          <p:cNvSpPr>
            <a:spLocks/>
          </p:cNvSpPr>
          <p:nvPr/>
        </p:nvSpPr>
        <p:spPr bwMode="auto">
          <a:xfrm>
            <a:off x="4769051" y="1064230"/>
            <a:ext cx="1369558" cy="1357831"/>
          </a:xfrm>
          <a:custGeom>
            <a:avLst/>
            <a:gdLst>
              <a:gd name="T0" fmla="*/ 5 w 445"/>
              <a:gd name="T1" fmla="*/ 6 h 441"/>
              <a:gd name="T2" fmla="*/ 0 w 445"/>
              <a:gd name="T3" fmla="*/ 20 h 441"/>
              <a:gd name="T4" fmla="*/ 0 w 445"/>
              <a:gd name="T5" fmla="*/ 43 h 441"/>
              <a:gd name="T6" fmla="*/ 0 w 445"/>
              <a:gd name="T7" fmla="*/ 208 h 441"/>
              <a:gd name="T8" fmla="*/ 0 w 445"/>
              <a:gd name="T9" fmla="*/ 422 h 441"/>
              <a:gd name="T10" fmla="*/ 5 w 445"/>
              <a:gd name="T11" fmla="*/ 436 h 441"/>
              <a:gd name="T12" fmla="*/ 19 w 445"/>
              <a:gd name="T13" fmla="*/ 441 h 441"/>
              <a:gd name="T14" fmla="*/ 239 w 445"/>
              <a:gd name="T15" fmla="*/ 441 h 441"/>
              <a:gd name="T16" fmla="*/ 413 w 445"/>
              <a:gd name="T17" fmla="*/ 441 h 441"/>
              <a:gd name="T18" fmla="*/ 425 w 445"/>
              <a:gd name="T19" fmla="*/ 441 h 441"/>
              <a:gd name="T20" fmla="*/ 439 w 445"/>
              <a:gd name="T21" fmla="*/ 436 h 441"/>
              <a:gd name="T22" fmla="*/ 445 w 445"/>
              <a:gd name="T23" fmla="*/ 422 h 441"/>
              <a:gd name="T24" fmla="*/ 445 w 445"/>
              <a:gd name="T25" fmla="*/ 208 h 441"/>
              <a:gd name="T26" fmla="*/ 445 w 445"/>
              <a:gd name="T27" fmla="*/ 43 h 441"/>
              <a:gd name="T28" fmla="*/ 445 w 445"/>
              <a:gd name="T29" fmla="*/ 20 h 441"/>
              <a:gd name="T30" fmla="*/ 439 w 445"/>
              <a:gd name="T31" fmla="*/ 6 h 441"/>
              <a:gd name="T32" fmla="*/ 425 w 445"/>
              <a:gd name="T33" fmla="*/ 0 h 441"/>
              <a:gd name="T34" fmla="*/ 413 w 445"/>
              <a:gd name="T35" fmla="*/ 0 h 441"/>
              <a:gd name="T36" fmla="*/ 239 w 445"/>
              <a:gd name="T37" fmla="*/ 0 h 441"/>
              <a:gd name="T38" fmla="*/ 19 w 445"/>
              <a:gd name="T39" fmla="*/ 0 h 441"/>
              <a:gd name="T40" fmla="*/ 5 w 445"/>
              <a:gd name="T41" fmla="*/ 6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45" h="441">
                <a:moveTo>
                  <a:pt x="5" y="6"/>
                </a:moveTo>
                <a:cubicBezTo>
                  <a:pt x="2" y="9"/>
                  <a:pt x="0" y="14"/>
                  <a:pt x="0" y="20"/>
                </a:cubicBezTo>
                <a:cubicBezTo>
                  <a:pt x="0" y="27"/>
                  <a:pt x="0" y="35"/>
                  <a:pt x="0" y="43"/>
                </a:cubicBezTo>
                <a:cubicBezTo>
                  <a:pt x="0" y="98"/>
                  <a:pt x="0" y="153"/>
                  <a:pt x="0" y="208"/>
                </a:cubicBezTo>
                <a:cubicBezTo>
                  <a:pt x="0" y="279"/>
                  <a:pt x="0" y="350"/>
                  <a:pt x="0" y="422"/>
                </a:cubicBezTo>
                <a:cubicBezTo>
                  <a:pt x="0" y="427"/>
                  <a:pt x="2" y="432"/>
                  <a:pt x="5" y="436"/>
                </a:cubicBezTo>
                <a:cubicBezTo>
                  <a:pt x="9" y="439"/>
                  <a:pt x="14" y="441"/>
                  <a:pt x="19" y="441"/>
                </a:cubicBezTo>
                <a:cubicBezTo>
                  <a:pt x="93" y="441"/>
                  <a:pt x="166" y="441"/>
                  <a:pt x="239" y="441"/>
                </a:cubicBezTo>
                <a:cubicBezTo>
                  <a:pt x="297" y="441"/>
                  <a:pt x="355" y="441"/>
                  <a:pt x="413" y="441"/>
                </a:cubicBezTo>
                <a:cubicBezTo>
                  <a:pt x="417" y="441"/>
                  <a:pt x="421" y="441"/>
                  <a:pt x="425" y="441"/>
                </a:cubicBezTo>
                <a:cubicBezTo>
                  <a:pt x="431" y="441"/>
                  <a:pt x="436" y="439"/>
                  <a:pt x="439" y="436"/>
                </a:cubicBezTo>
                <a:cubicBezTo>
                  <a:pt x="443" y="432"/>
                  <a:pt x="445" y="427"/>
                  <a:pt x="445" y="422"/>
                </a:cubicBezTo>
                <a:cubicBezTo>
                  <a:pt x="445" y="350"/>
                  <a:pt x="445" y="279"/>
                  <a:pt x="445" y="208"/>
                </a:cubicBezTo>
                <a:cubicBezTo>
                  <a:pt x="445" y="153"/>
                  <a:pt x="445" y="98"/>
                  <a:pt x="445" y="43"/>
                </a:cubicBezTo>
                <a:cubicBezTo>
                  <a:pt x="445" y="35"/>
                  <a:pt x="445" y="27"/>
                  <a:pt x="445" y="20"/>
                </a:cubicBezTo>
                <a:cubicBezTo>
                  <a:pt x="445" y="14"/>
                  <a:pt x="443" y="9"/>
                  <a:pt x="439" y="6"/>
                </a:cubicBezTo>
                <a:cubicBezTo>
                  <a:pt x="436" y="2"/>
                  <a:pt x="431" y="0"/>
                  <a:pt x="425" y="0"/>
                </a:cubicBezTo>
                <a:cubicBezTo>
                  <a:pt x="421" y="0"/>
                  <a:pt x="417" y="0"/>
                  <a:pt x="413" y="0"/>
                </a:cubicBezTo>
                <a:cubicBezTo>
                  <a:pt x="355" y="0"/>
                  <a:pt x="297" y="0"/>
                  <a:pt x="239" y="0"/>
                </a:cubicBezTo>
                <a:cubicBezTo>
                  <a:pt x="166" y="0"/>
                  <a:pt x="93" y="0"/>
                  <a:pt x="19" y="0"/>
                </a:cubicBezTo>
                <a:cubicBezTo>
                  <a:pt x="14" y="0"/>
                  <a:pt x="9" y="2"/>
                  <a:pt x="5" y="6"/>
                </a:cubicBezTo>
                <a:close/>
              </a:path>
            </a:pathLst>
          </a:cu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5783" name="Freeform 42"/>
          <p:cNvSpPr>
            <a:spLocks/>
          </p:cNvSpPr>
          <p:nvPr/>
        </p:nvSpPr>
        <p:spPr bwMode="auto">
          <a:xfrm>
            <a:off x="2950531" y="2667507"/>
            <a:ext cx="1544942" cy="1557962"/>
          </a:xfrm>
          <a:custGeom>
            <a:avLst/>
            <a:gdLst>
              <a:gd name="T0" fmla="*/ 452 w 452"/>
              <a:gd name="T1" fmla="*/ 21 h 456"/>
              <a:gd name="T2" fmla="*/ 431 w 452"/>
              <a:gd name="T3" fmla="*/ 0 h 456"/>
              <a:gd name="T4" fmla="*/ 21 w 452"/>
              <a:gd name="T5" fmla="*/ 0 h 456"/>
              <a:gd name="T6" fmla="*/ 0 w 452"/>
              <a:gd name="T7" fmla="*/ 21 h 456"/>
              <a:gd name="T8" fmla="*/ 0 w 452"/>
              <a:gd name="T9" fmla="*/ 435 h 456"/>
              <a:gd name="T10" fmla="*/ 21 w 452"/>
              <a:gd name="T11" fmla="*/ 456 h 456"/>
              <a:gd name="T12" fmla="*/ 431 w 452"/>
              <a:gd name="T13" fmla="*/ 456 h 456"/>
              <a:gd name="T14" fmla="*/ 452 w 452"/>
              <a:gd name="T15" fmla="*/ 435 h 456"/>
              <a:gd name="T16" fmla="*/ 452 w 452"/>
              <a:gd name="T17" fmla="*/ 21 h 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52" h="456">
                <a:moveTo>
                  <a:pt x="452" y="21"/>
                </a:moveTo>
                <a:cubicBezTo>
                  <a:pt x="452" y="10"/>
                  <a:pt x="443" y="0"/>
                  <a:pt x="431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10" y="0"/>
                  <a:pt x="0" y="10"/>
                  <a:pt x="0" y="21"/>
                </a:cubicBezTo>
                <a:cubicBezTo>
                  <a:pt x="0" y="435"/>
                  <a:pt x="0" y="435"/>
                  <a:pt x="0" y="435"/>
                </a:cubicBezTo>
                <a:cubicBezTo>
                  <a:pt x="0" y="447"/>
                  <a:pt x="10" y="456"/>
                  <a:pt x="21" y="456"/>
                </a:cubicBezTo>
                <a:cubicBezTo>
                  <a:pt x="431" y="456"/>
                  <a:pt x="431" y="456"/>
                  <a:pt x="431" y="456"/>
                </a:cubicBezTo>
                <a:cubicBezTo>
                  <a:pt x="443" y="456"/>
                  <a:pt x="452" y="447"/>
                  <a:pt x="452" y="435"/>
                </a:cubicBezTo>
                <a:lnTo>
                  <a:pt x="452" y="21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5784" name="Freeform 43"/>
          <p:cNvSpPr>
            <a:spLocks/>
          </p:cNvSpPr>
          <p:nvPr/>
        </p:nvSpPr>
        <p:spPr bwMode="auto">
          <a:xfrm>
            <a:off x="3033161" y="2760406"/>
            <a:ext cx="1369558" cy="1372165"/>
          </a:xfrm>
          <a:custGeom>
            <a:avLst/>
            <a:gdLst>
              <a:gd name="T0" fmla="*/ 6 w 445"/>
              <a:gd name="T1" fmla="*/ 6 h 446"/>
              <a:gd name="T2" fmla="*/ 20 w 445"/>
              <a:gd name="T3" fmla="*/ 0 h 446"/>
              <a:gd name="T4" fmla="*/ 44 w 445"/>
              <a:gd name="T5" fmla="*/ 0 h 446"/>
              <a:gd name="T6" fmla="*/ 211 w 445"/>
              <a:gd name="T7" fmla="*/ 0 h 446"/>
              <a:gd name="T8" fmla="*/ 425 w 445"/>
              <a:gd name="T9" fmla="*/ 0 h 446"/>
              <a:gd name="T10" fmla="*/ 439 w 445"/>
              <a:gd name="T11" fmla="*/ 6 h 446"/>
              <a:gd name="T12" fmla="*/ 445 w 445"/>
              <a:gd name="T13" fmla="*/ 20 h 446"/>
              <a:gd name="T14" fmla="*/ 445 w 445"/>
              <a:gd name="T15" fmla="*/ 240 h 446"/>
              <a:gd name="T16" fmla="*/ 445 w 445"/>
              <a:gd name="T17" fmla="*/ 414 h 446"/>
              <a:gd name="T18" fmla="*/ 445 w 445"/>
              <a:gd name="T19" fmla="*/ 426 h 446"/>
              <a:gd name="T20" fmla="*/ 439 w 445"/>
              <a:gd name="T21" fmla="*/ 440 h 446"/>
              <a:gd name="T22" fmla="*/ 425 w 445"/>
              <a:gd name="T23" fmla="*/ 446 h 446"/>
              <a:gd name="T24" fmla="*/ 211 w 445"/>
              <a:gd name="T25" fmla="*/ 446 h 446"/>
              <a:gd name="T26" fmla="*/ 47 w 445"/>
              <a:gd name="T27" fmla="*/ 446 h 446"/>
              <a:gd name="T28" fmla="*/ 23 w 445"/>
              <a:gd name="T29" fmla="*/ 446 h 446"/>
              <a:gd name="T30" fmla="*/ 9 w 445"/>
              <a:gd name="T31" fmla="*/ 440 h 446"/>
              <a:gd name="T32" fmla="*/ 3 w 445"/>
              <a:gd name="T33" fmla="*/ 426 h 446"/>
              <a:gd name="T34" fmla="*/ 3 w 445"/>
              <a:gd name="T35" fmla="*/ 414 h 446"/>
              <a:gd name="T36" fmla="*/ 0 w 445"/>
              <a:gd name="T37" fmla="*/ 240 h 446"/>
              <a:gd name="T38" fmla="*/ 0 w 445"/>
              <a:gd name="T39" fmla="*/ 20 h 446"/>
              <a:gd name="T40" fmla="*/ 6 w 445"/>
              <a:gd name="T41" fmla="*/ 6 h 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45" h="446">
                <a:moveTo>
                  <a:pt x="6" y="6"/>
                </a:moveTo>
                <a:cubicBezTo>
                  <a:pt x="10" y="3"/>
                  <a:pt x="15" y="0"/>
                  <a:pt x="20" y="0"/>
                </a:cubicBezTo>
                <a:cubicBezTo>
                  <a:pt x="28" y="0"/>
                  <a:pt x="36" y="0"/>
                  <a:pt x="44" y="0"/>
                </a:cubicBezTo>
                <a:cubicBezTo>
                  <a:pt x="99" y="0"/>
                  <a:pt x="156" y="0"/>
                  <a:pt x="211" y="0"/>
                </a:cubicBezTo>
                <a:cubicBezTo>
                  <a:pt x="283" y="0"/>
                  <a:pt x="354" y="0"/>
                  <a:pt x="425" y="0"/>
                </a:cubicBezTo>
                <a:cubicBezTo>
                  <a:pt x="431" y="0"/>
                  <a:pt x="436" y="3"/>
                  <a:pt x="439" y="6"/>
                </a:cubicBezTo>
                <a:cubicBezTo>
                  <a:pt x="443" y="10"/>
                  <a:pt x="445" y="15"/>
                  <a:pt x="445" y="20"/>
                </a:cubicBezTo>
                <a:cubicBezTo>
                  <a:pt x="445" y="93"/>
                  <a:pt x="445" y="167"/>
                  <a:pt x="445" y="240"/>
                </a:cubicBezTo>
                <a:cubicBezTo>
                  <a:pt x="445" y="298"/>
                  <a:pt x="445" y="356"/>
                  <a:pt x="445" y="414"/>
                </a:cubicBezTo>
                <a:cubicBezTo>
                  <a:pt x="445" y="418"/>
                  <a:pt x="445" y="422"/>
                  <a:pt x="445" y="426"/>
                </a:cubicBezTo>
                <a:cubicBezTo>
                  <a:pt x="445" y="431"/>
                  <a:pt x="443" y="436"/>
                  <a:pt x="439" y="440"/>
                </a:cubicBezTo>
                <a:cubicBezTo>
                  <a:pt x="436" y="444"/>
                  <a:pt x="431" y="446"/>
                  <a:pt x="425" y="446"/>
                </a:cubicBezTo>
                <a:cubicBezTo>
                  <a:pt x="354" y="446"/>
                  <a:pt x="283" y="446"/>
                  <a:pt x="211" y="446"/>
                </a:cubicBezTo>
                <a:cubicBezTo>
                  <a:pt x="156" y="446"/>
                  <a:pt x="102" y="446"/>
                  <a:pt x="47" y="446"/>
                </a:cubicBezTo>
                <a:cubicBezTo>
                  <a:pt x="39" y="446"/>
                  <a:pt x="31" y="446"/>
                  <a:pt x="23" y="446"/>
                </a:cubicBezTo>
                <a:cubicBezTo>
                  <a:pt x="18" y="446"/>
                  <a:pt x="13" y="444"/>
                  <a:pt x="9" y="440"/>
                </a:cubicBezTo>
                <a:cubicBezTo>
                  <a:pt x="5" y="436"/>
                  <a:pt x="3" y="431"/>
                  <a:pt x="3" y="426"/>
                </a:cubicBezTo>
                <a:cubicBezTo>
                  <a:pt x="3" y="422"/>
                  <a:pt x="3" y="418"/>
                  <a:pt x="3" y="414"/>
                </a:cubicBezTo>
                <a:cubicBezTo>
                  <a:pt x="3" y="356"/>
                  <a:pt x="0" y="298"/>
                  <a:pt x="0" y="240"/>
                </a:cubicBezTo>
                <a:cubicBezTo>
                  <a:pt x="0" y="167"/>
                  <a:pt x="0" y="93"/>
                  <a:pt x="0" y="20"/>
                </a:cubicBezTo>
                <a:cubicBezTo>
                  <a:pt x="0" y="15"/>
                  <a:pt x="3" y="10"/>
                  <a:pt x="6" y="6"/>
                </a:cubicBezTo>
                <a:close/>
              </a:path>
            </a:pathLst>
          </a:cu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5785" name="Freeform 44"/>
          <p:cNvSpPr>
            <a:spLocks/>
          </p:cNvSpPr>
          <p:nvPr/>
        </p:nvSpPr>
        <p:spPr bwMode="auto">
          <a:xfrm>
            <a:off x="4676295" y="2667507"/>
            <a:ext cx="1555069" cy="1540604"/>
          </a:xfrm>
          <a:custGeom>
            <a:avLst/>
            <a:gdLst>
              <a:gd name="T0" fmla="*/ 20 w 455"/>
              <a:gd name="T1" fmla="*/ 0 h 451"/>
              <a:gd name="T2" fmla="*/ 0 w 455"/>
              <a:gd name="T3" fmla="*/ 20 h 451"/>
              <a:gd name="T4" fmla="*/ 0 w 455"/>
              <a:gd name="T5" fmla="*/ 431 h 451"/>
              <a:gd name="T6" fmla="*/ 20 w 455"/>
              <a:gd name="T7" fmla="*/ 451 h 451"/>
              <a:gd name="T8" fmla="*/ 435 w 455"/>
              <a:gd name="T9" fmla="*/ 451 h 451"/>
              <a:gd name="T10" fmla="*/ 455 w 455"/>
              <a:gd name="T11" fmla="*/ 431 h 451"/>
              <a:gd name="T12" fmla="*/ 455 w 455"/>
              <a:gd name="T13" fmla="*/ 20 h 451"/>
              <a:gd name="T14" fmla="*/ 435 w 455"/>
              <a:gd name="T15" fmla="*/ 0 h 451"/>
              <a:gd name="T16" fmla="*/ 20 w 455"/>
              <a:gd name="T17" fmla="*/ 0 h 4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55" h="451">
                <a:moveTo>
                  <a:pt x="20" y="0"/>
                </a:moveTo>
                <a:cubicBezTo>
                  <a:pt x="9" y="0"/>
                  <a:pt x="0" y="9"/>
                  <a:pt x="0" y="20"/>
                </a:cubicBezTo>
                <a:cubicBezTo>
                  <a:pt x="0" y="431"/>
                  <a:pt x="0" y="431"/>
                  <a:pt x="0" y="431"/>
                </a:cubicBezTo>
                <a:cubicBezTo>
                  <a:pt x="0" y="442"/>
                  <a:pt x="9" y="451"/>
                  <a:pt x="20" y="451"/>
                </a:cubicBezTo>
                <a:cubicBezTo>
                  <a:pt x="435" y="451"/>
                  <a:pt x="435" y="451"/>
                  <a:pt x="435" y="451"/>
                </a:cubicBezTo>
                <a:cubicBezTo>
                  <a:pt x="446" y="451"/>
                  <a:pt x="455" y="442"/>
                  <a:pt x="455" y="431"/>
                </a:cubicBezTo>
                <a:cubicBezTo>
                  <a:pt x="455" y="20"/>
                  <a:pt x="455" y="20"/>
                  <a:pt x="455" y="20"/>
                </a:cubicBezTo>
                <a:cubicBezTo>
                  <a:pt x="455" y="9"/>
                  <a:pt x="446" y="0"/>
                  <a:pt x="435" y="0"/>
                </a:cubicBezTo>
                <a:lnTo>
                  <a:pt x="20" y="0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5786" name="Freeform 45"/>
          <p:cNvSpPr>
            <a:spLocks/>
          </p:cNvSpPr>
          <p:nvPr/>
        </p:nvSpPr>
        <p:spPr bwMode="auto">
          <a:xfrm>
            <a:off x="4769051" y="2755421"/>
            <a:ext cx="1369558" cy="1360435"/>
          </a:xfrm>
          <a:custGeom>
            <a:avLst/>
            <a:gdLst>
              <a:gd name="T0" fmla="*/ 5 w 445"/>
              <a:gd name="T1" fmla="*/ 436 h 442"/>
              <a:gd name="T2" fmla="*/ 0 w 445"/>
              <a:gd name="T3" fmla="*/ 422 h 442"/>
              <a:gd name="T4" fmla="*/ 0 w 445"/>
              <a:gd name="T5" fmla="*/ 399 h 442"/>
              <a:gd name="T6" fmla="*/ 0 w 445"/>
              <a:gd name="T7" fmla="*/ 234 h 442"/>
              <a:gd name="T8" fmla="*/ 0 w 445"/>
              <a:gd name="T9" fmla="*/ 20 h 442"/>
              <a:gd name="T10" fmla="*/ 5 w 445"/>
              <a:gd name="T11" fmla="*/ 6 h 442"/>
              <a:gd name="T12" fmla="*/ 19 w 445"/>
              <a:gd name="T13" fmla="*/ 0 h 442"/>
              <a:gd name="T14" fmla="*/ 239 w 445"/>
              <a:gd name="T15" fmla="*/ 0 h 442"/>
              <a:gd name="T16" fmla="*/ 413 w 445"/>
              <a:gd name="T17" fmla="*/ 0 h 442"/>
              <a:gd name="T18" fmla="*/ 425 w 445"/>
              <a:gd name="T19" fmla="*/ 0 h 442"/>
              <a:gd name="T20" fmla="*/ 439 w 445"/>
              <a:gd name="T21" fmla="*/ 6 h 442"/>
              <a:gd name="T22" fmla="*/ 445 w 445"/>
              <a:gd name="T23" fmla="*/ 20 h 442"/>
              <a:gd name="T24" fmla="*/ 445 w 445"/>
              <a:gd name="T25" fmla="*/ 234 h 442"/>
              <a:gd name="T26" fmla="*/ 445 w 445"/>
              <a:gd name="T27" fmla="*/ 399 h 442"/>
              <a:gd name="T28" fmla="*/ 445 w 445"/>
              <a:gd name="T29" fmla="*/ 422 h 442"/>
              <a:gd name="T30" fmla="*/ 439 w 445"/>
              <a:gd name="T31" fmla="*/ 436 h 442"/>
              <a:gd name="T32" fmla="*/ 425 w 445"/>
              <a:gd name="T33" fmla="*/ 442 h 442"/>
              <a:gd name="T34" fmla="*/ 413 w 445"/>
              <a:gd name="T35" fmla="*/ 442 h 442"/>
              <a:gd name="T36" fmla="*/ 239 w 445"/>
              <a:gd name="T37" fmla="*/ 442 h 442"/>
              <a:gd name="T38" fmla="*/ 19 w 445"/>
              <a:gd name="T39" fmla="*/ 442 h 442"/>
              <a:gd name="T40" fmla="*/ 5 w 445"/>
              <a:gd name="T41" fmla="*/ 436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45" h="442">
                <a:moveTo>
                  <a:pt x="5" y="436"/>
                </a:moveTo>
                <a:cubicBezTo>
                  <a:pt x="2" y="433"/>
                  <a:pt x="0" y="428"/>
                  <a:pt x="0" y="422"/>
                </a:cubicBezTo>
                <a:cubicBezTo>
                  <a:pt x="0" y="414"/>
                  <a:pt x="0" y="407"/>
                  <a:pt x="0" y="399"/>
                </a:cubicBezTo>
                <a:cubicBezTo>
                  <a:pt x="0" y="344"/>
                  <a:pt x="0" y="289"/>
                  <a:pt x="0" y="234"/>
                </a:cubicBezTo>
                <a:cubicBezTo>
                  <a:pt x="0" y="163"/>
                  <a:pt x="0" y="91"/>
                  <a:pt x="0" y="20"/>
                </a:cubicBezTo>
                <a:cubicBezTo>
                  <a:pt x="0" y="15"/>
                  <a:pt x="2" y="10"/>
                  <a:pt x="5" y="6"/>
                </a:cubicBezTo>
                <a:cubicBezTo>
                  <a:pt x="9" y="3"/>
                  <a:pt x="14" y="0"/>
                  <a:pt x="19" y="0"/>
                </a:cubicBezTo>
                <a:cubicBezTo>
                  <a:pt x="93" y="0"/>
                  <a:pt x="166" y="0"/>
                  <a:pt x="239" y="0"/>
                </a:cubicBezTo>
                <a:cubicBezTo>
                  <a:pt x="297" y="0"/>
                  <a:pt x="355" y="0"/>
                  <a:pt x="413" y="0"/>
                </a:cubicBezTo>
                <a:cubicBezTo>
                  <a:pt x="417" y="0"/>
                  <a:pt x="421" y="0"/>
                  <a:pt x="425" y="0"/>
                </a:cubicBezTo>
                <a:cubicBezTo>
                  <a:pt x="431" y="0"/>
                  <a:pt x="436" y="3"/>
                  <a:pt x="439" y="6"/>
                </a:cubicBezTo>
                <a:cubicBezTo>
                  <a:pt x="443" y="10"/>
                  <a:pt x="445" y="15"/>
                  <a:pt x="445" y="20"/>
                </a:cubicBezTo>
                <a:cubicBezTo>
                  <a:pt x="445" y="91"/>
                  <a:pt x="445" y="163"/>
                  <a:pt x="445" y="234"/>
                </a:cubicBezTo>
                <a:cubicBezTo>
                  <a:pt x="445" y="289"/>
                  <a:pt x="445" y="344"/>
                  <a:pt x="445" y="399"/>
                </a:cubicBezTo>
                <a:cubicBezTo>
                  <a:pt x="445" y="407"/>
                  <a:pt x="445" y="414"/>
                  <a:pt x="445" y="422"/>
                </a:cubicBezTo>
                <a:cubicBezTo>
                  <a:pt x="445" y="428"/>
                  <a:pt x="443" y="433"/>
                  <a:pt x="439" y="436"/>
                </a:cubicBezTo>
                <a:cubicBezTo>
                  <a:pt x="436" y="440"/>
                  <a:pt x="431" y="442"/>
                  <a:pt x="425" y="442"/>
                </a:cubicBezTo>
                <a:cubicBezTo>
                  <a:pt x="421" y="442"/>
                  <a:pt x="417" y="442"/>
                  <a:pt x="413" y="442"/>
                </a:cubicBezTo>
                <a:cubicBezTo>
                  <a:pt x="355" y="442"/>
                  <a:pt x="297" y="442"/>
                  <a:pt x="239" y="442"/>
                </a:cubicBezTo>
                <a:cubicBezTo>
                  <a:pt x="166" y="442"/>
                  <a:pt x="93" y="442"/>
                  <a:pt x="19" y="442"/>
                </a:cubicBezTo>
                <a:cubicBezTo>
                  <a:pt x="14" y="442"/>
                  <a:pt x="9" y="440"/>
                  <a:pt x="5" y="436"/>
                </a:cubicBezTo>
                <a:close/>
              </a:path>
            </a:pathLst>
          </a:custGeom>
          <a:gradFill flip="none" rotWithShape="0"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5787" name="Freeform 46"/>
          <p:cNvSpPr>
            <a:spLocks/>
          </p:cNvSpPr>
          <p:nvPr/>
        </p:nvSpPr>
        <p:spPr bwMode="auto">
          <a:xfrm>
            <a:off x="5473358" y="3452997"/>
            <a:ext cx="798509" cy="795617"/>
          </a:xfrm>
          <a:custGeom>
            <a:avLst/>
            <a:gdLst>
              <a:gd name="T0" fmla="*/ 552 w 552"/>
              <a:gd name="T1" fmla="*/ 0 h 550"/>
              <a:gd name="T2" fmla="*/ 552 w 552"/>
              <a:gd name="T3" fmla="*/ 250 h 550"/>
              <a:gd name="T4" fmla="*/ 255 w 552"/>
              <a:gd name="T5" fmla="*/ 550 h 550"/>
              <a:gd name="T6" fmla="*/ 0 w 552"/>
              <a:gd name="T7" fmla="*/ 550 h 550"/>
              <a:gd name="T8" fmla="*/ 552 w 552"/>
              <a:gd name="T9" fmla="*/ 0 h 5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2" h="550">
                <a:moveTo>
                  <a:pt x="552" y="0"/>
                </a:moveTo>
                <a:lnTo>
                  <a:pt x="552" y="250"/>
                </a:lnTo>
                <a:lnTo>
                  <a:pt x="255" y="550"/>
                </a:lnTo>
                <a:lnTo>
                  <a:pt x="0" y="550"/>
                </a:lnTo>
                <a:lnTo>
                  <a:pt x="552" y="0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5788" name="Freeform 47"/>
          <p:cNvSpPr>
            <a:spLocks/>
          </p:cNvSpPr>
          <p:nvPr/>
        </p:nvSpPr>
        <p:spPr bwMode="auto">
          <a:xfrm>
            <a:off x="5476251" y="918597"/>
            <a:ext cx="795616" cy="798510"/>
          </a:xfrm>
          <a:custGeom>
            <a:avLst/>
            <a:gdLst>
              <a:gd name="T0" fmla="*/ 0 w 550"/>
              <a:gd name="T1" fmla="*/ 0 h 552"/>
              <a:gd name="T2" fmla="*/ 253 w 550"/>
              <a:gd name="T3" fmla="*/ 0 h 552"/>
              <a:gd name="T4" fmla="*/ 550 w 550"/>
              <a:gd name="T5" fmla="*/ 299 h 552"/>
              <a:gd name="T6" fmla="*/ 550 w 550"/>
              <a:gd name="T7" fmla="*/ 552 h 552"/>
              <a:gd name="T8" fmla="*/ 0 w 550"/>
              <a:gd name="T9" fmla="*/ 0 h 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0" h="552">
                <a:moveTo>
                  <a:pt x="0" y="0"/>
                </a:moveTo>
                <a:lnTo>
                  <a:pt x="253" y="0"/>
                </a:lnTo>
                <a:lnTo>
                  <a:pt x="550" y="299"/>
                </a:lnTo>
                <a:lnTo>
                  <a:pt x="550" y="552"/>
                </a:ln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5789" name="Freeform 48"/>
          <p:cNvSpPr>
            <a:spLocks/>
          </p:cNvSpPr>
          <p:nvPr/>
        </p:nvSpPr>
        <p:spPr bwMode="auto">
          <a:xfrm>
            <a:off x="2875309" y="3460231"/>
            <a:ext cx="797063" cy="798510"/>
          </a:xfrm>
          <a:custGeom>
            <a:avLst/>
            <a:gdLst>
              <a:gd name="T0" fmla="*/ 551 w 551"/>
              <a:gd name="T1" fmla="*/ 552 h 552"/>
              <a:gd name="T2" fmla="*/ 300 w 551"/>
              <a:gd name="T3" fmla="*/ 552 h 552"/>
              <a:gd name="T4" fmla="*/ 0 w 551"/>
              <a:gd name="T5" fmla="*/ 255 h 552"/>
              <a:gd name="T6" fmla="*/ 0 w 551"/>
              <a:gd name="T7" fmla="*/ 0 h 552"/>
              <a:gd name="T8" fmla="*/ 551 w 551"/>
              <a:gd name="T9" fmla="*/ 552 h 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1" h="552">
                <a:moveTo>
                  <a:pt x="551" y="552"/>
                </a:moveTo>
                <a:lnTo>
                  <a:pt x="300" y="552"/>
                </a:lnTo>
                <a:lnTo>
                  <a:pt x="0" y="255"/>
                </a:lnTo>
                <a:lnTo>
                  <a:pt x="0" y="0"/>
                </a:lnTo>
                <a:lnTo>
                  <a:pt x="551" y="552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5790" name="Freeform 49"/>
          <p:cNvSpPr>
            <a:spLocks/>
          </p:cNvSpPr>
          <p:nvPr/>
        </p:nvSpPr>
        <p:spPr bwMode="auto">
          <a:xfrm>
            <a:off x="2875309" y="886772"/>
            <a:ext cx="799956" cy="797064"/>
          </a:xfrm>
          <a:custGeom>
            <a:avLst/>
            <a:gdLst>
              <a:gd name="T0" fmla="*/ 0 w 553"/>
              <a:gd name="T1" fmla="*/ 551 h 551"/>
              <a:gd name="T2" fmla="*/ 0 w 553"/>
              <a:gd name="T3" fmla="*/ 300 h 551"/>
              <a:gd name="T4" fmla="*/ 300 w 553"/>
              <a:gd name="T5" fmla="*/ 0 h 551"/>
              <a:gd name="T6" fmla="*/ 553 w 553"/>
              <a:gd name="T7" fmla="*/ 0 h 551"/>
              <a:gd name="T8" fmla="*/ 0 w 553"/>
              <a:gd name="T9" fmla="*/ 551 h 5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3" h="551">
                <a:moveTo>
                  <a:pt x="0" y="551"/>
                </a:moveTo>
                <a:lnTo>
                  <a:pt x="0" y="300"/>
                </a:lnTo>
                <a:lnTo>
                  <a:pt x="300" y="0"/>
                </a:lnTo>
                <a:lnTo>
                  <a:pt x="553" y="0"/>
                </a:lnTo>
                <a:lnTo>
                  <a:pt x="0" y="551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5791" name="Oval 50"/>
          <p:cNvSpPr>
            <a:spLocks noChangeArrowheads="1"/>
          </p:cNvSpPr>
          <p:nvPr/>
        </p:nvSpPr>
        <p:spPr bwMode="auto">
          <a:xfrm>
            <a:off x="3966027" y="1932647"/>
            <a:ext cx="1287452" cy="1291793"/>
          </a:xfrm>
          <a:prstGeom prst="ellipse">
            <a:avLst/>
          </a:pr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5793" name="Freeform 52"/>
          <p:cNvSpPr>
            <a:spLocks noEditPoints="1"/>
          </p:cNvSpPr>
          <p:nvPr/>
        </p:nvSpPr>
        <p:spPr bwMode="auto">
          <a:xfrm>
            <a:off x="4187353" y="2240767"/>
            <a:ext cx="448438" cy="439759"/>
          </a:xfrm>
          <a:custGeom>
            <a:avLst/>
            <a:gdLst>
              <a:gd name="T0" fmla="*/ 111 w 131"/>
              <a:gd name="T1" fmla="*/ 39 h 129"/>
              <a:gd name="T2" fmla="*/ 107 w 131"/>
              <a:gd name="T3" fmla="*/ 32 h 129"/>
              <a:gd name="T4" fmla="*/ 107 w 131"/>
              <a:gd name="T5" fmla="*/ 14 h 129"/>
              <a:gd name="T6" fmla="*/ 91 w 131"/>
              <a:gd name="T7" fmla="*/ 7 h 129"/>
              <a:gd name="T8" fmla="*/ 76 w 131"/>
              <a:gd name="T9" fmla="*/ 16 h 129"/>
              <a:gd name="T10" fmla="*/ 69 w 131"/>
              <a:gd name="T11" fmla="*/ 10 h 129"/>
              <a:gd name="T12" fmla="*/ 58 w 131"/>
              <a:gd name="T13" fmla="*/ 0 h 129"/>
              <a:gd name="T14" fmla="*/ 42 w 131"/>
              <a:gd name="T15" fmla="*/ 7 h 129"/>
              <a:gd name="T16" fmla="*/ 36 w 131"/>
              <a:gd name="T17" fmla="*/ 24 h 129"/>
              <a:gd name="T18" fmla="*/ 19 w 131"/>
              <a:gd name="T19" fmla="*/ 23 h 129"/>
              <a:gd name="T20" fmla="*/ 8 w 131"/>
              <a:gd name="T21" fmla="*/ 34 h 129"/>
              <a:gd name="T22" fmla="*/ 14 w 131"/>
              <a:gd name="T23" fmla="*/ 50 h 129"/>
              <a:gd name="T24" fmla="*/ 14 w 131"/>
              <a:gd name="T25" fmla="*/ 59 h 129"/>
              <a:gd name="T26" fmla="*/ 1 w 131"/>
              <a:gd name="T27" fmla="*/ 68 h 129"/>
              <a:gd name="T28" fmla="*/ 2 w 131"/>
              <a:gd name="T29" fmla="*/ 84 h 129"/>
              <a:gd name="T30" fmla="*/ 21 w 131"/>
              <a:gd name="T31" fmla="*/ 91 h 129"/>
              <a:gd name="T32" fmla="*/ 25 w 131"/>
              <a:gd name="T33" fmla="*/ 97 h 129"/>
              <a:gd name="T34" fmla="*/ 25 w 131"/>
              <a:gd name="T35" fmla="*/ 116 h 129"/>
              <a:gd name="T36" fmla="*/ 40 w 131"/>
              <a:gd name="T37" fmla="*/ 122 h 129"/>
              <a:gd name="T38" fmla="*/ 54 w 131"/>
              <a:gd name="T39" fmla="*/ 113 h 129"/>
              <a:gd name="T40" fmla="*/ 68 w 131"/>
              <a:gd name="T41" fmla="*/ 127 h 129"/>
              <a:gd name="T42" fmla="*/ 85 w 131"/>
              <a:gd name="T43" fmla="*/ 127 h 129"/>
              <a:gd name="T44" fmla="*/ 91 w 131"/>
              <a:gd name="T45" fmla="*/ 111 h 129"/>
              <a:gd name="T46" fmla="*/ 97 w 131"/>
              <a:gd name="T47" fmla="*/ 104 h 129"/>
              <a:gd name="T48" fmla="*/ 114 w 131"/>
              <a:gd name="T49" fmla="*/ 107 h 129"/>
              <a:gd name="T50" fmla="*/ 124 w 131"/>
              <a:gd name="T51" fmla="*/ 95 h 129"/>
              <a:gd name="T52" fmla="*/ 117 w 131"/>
              <a:gd name="T53" fmla="*/ 79 h 129"/>
              <a:gd name="T54" fmla="*/ 117 w 131"/>
              <a:gd name="T55" fmla="*/ 71 h 129"/>
              <a:gd name="T56" fmla="*/ 130 w 131"/>
              <a:gd name="T57" fmla="*/ 61 h 129"/>
              <a:gd name="T58" fmla="*/ 129 w 131"/>
              <a:gd name="T59" fmla="*/ 46 h 129"/>
              <a:gd name="T60" fmla="*/ 70 w 131"/>
              <a:gd name="T61" fmla="*/ 87 h 129"/>
              <a:gd name="T62" fmla="*/ 61 w 131"/>
              <a:gd name="T63" fmla="*/ 42 h 129"/>
              <a:gd name="T64" fmla="*/ 70 w 131"/>
              <a:gd name="T65" fmla="*/ 87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31" h="129">
                <a:moveTo>
                  <a:pt x="125" y="41"/>
                </a:moveTo>
                <a:cubicBezTo>
                  <a:pt x="120" y="41"/>
                  <a:pt x="116" y="40"/>
                  <a:pt x="111" y="39"/>
                </a:cubicBezTo>
                <a:cubicBezTo>
                  <a:pt x="110" y="39"/>
                  <a:pt x="108" y="38"/>
                  <a:pt x="107" y="36"/>
                </a:cubicBezTo>
                <a:cubicBezTo>
                  <a:pt x="107" y="35"/>
                  <a:pt x="106" y="34"/>
                  <a:pt x="107" y="32"/>
                </a:cubicBezTo>
                <a:cubicBezTo>
                  <a:pt x="107" y="28"/>
                  <a:pt x="108" y="23"/>
                  <a:pt x="109" y="18"/>
                </a:cubicBezTo>
                <a:cubicBezTo>
                  <a:pt x="109" y="16"/>
                  <a:pt x="109" y="15"/>
                  <a:pt x="107" y="14"/>
                </a:cubicBezTo>
                <a:cubicBezTo>
                  <a:pt x="103" y="12"/>
                  <a:pt x="100" y="9"/>
                  <a:pt x="97" y="7"/>
                </a:cubicBezTo>
                <a:cubicBezTo>
                  <a:pt x="95" y="6"/>
                  <a:pt x="93" y="6"/>
                  <a:pt x="91" y="7"/>
                </a:cubicBezTo>
                <a:cubicBezTo>
                  <a:pt x="87" y="10"/>
                  <a:pt x="83" y="12"/>
                  <a:pt x="79" y="15"/>
                </a:cubicBezTo>
                <a:cubicBezTo>
                  <a:pt x="78" y="16"/>
                  <a:pt x="77" y="16"/>
                  <a:pt x="76" y="16"/>
                </a:cubicBezTo>
                <a:cubicBezTo>
                  <a:pt x="73" y="16"/>
                  <a:pt x="72" y="15"/>
                  <a:pt x="71" y="13"/>
                </a:cubicBezTo>
                <a:cubicBezTo>
                  <a:pt x="70" y="12"/>
                  <a:pt x="70" y="11"/>
                  <a:pt x="69" y="10"/>
                </a:cubicBezTo>
                <a:cubicBezTo>
                  <a:pt x="67" y="8"/>
                  <a:pt x="65" y="5"/>
                  <a:pt x="63" y="2"/>
                </a:cubicBezTo>
                <a:cubicBezTo>
                  <a:pt x="62" y="1"/>
                  <a:pt x="60" y="0"/>
                  <a:pt x="58" y="0"/>
                </a:cubicBezTo>
                <a:cubicBezTo>
                  <a:pt x="54" y="1"/>
                  <a:pt x="51" y="2"/>
                  <a:pt x="47" y="3"/>
                </a:cubicBezTo>
                <a:cubicBezTo>
                  <a:pt x="44" y="3"/>
                  <a:pt x="43" y="4"/>
                  <a:pt x="42" y="7"/>
                </a:cubicBezTo>
                <a:cubicBezTo>
                  <a:pt x="42" y="11"/>
                  <a:pt x="41" y="15"/>
                  <a:pt x="40" y="19"/>
                </a:cubicBezTo>
                <a:cubicBezTo>
                  <a:pt x="40" y="21"/>
                  <a:pt x="39" y="23"/>
                  <a:pt x="36" y="24"/>
                </a:cubicBezTo>
                <a:cubicBezTo>
                  <a:pt x="36" y="25"/>
                  <a:pt x="35" y="25"/>
                  <a:pt x="34" y="25"/>
                </a:cubicBezTo>
                <a:cubicBezTo>
                  <a:pt x="29" y="24"/>
                  <a:pt x="24" y="23"/>
                  <a:pt x="19" y="23"/>
                </a:cubicBezTo>
                <a:cubicBezTo>
                  <a:pt x="17" y="22"/>
                  <a:pt x="15" y="23"/>
                  <a:pt x="14" y="25"/>
                </a:cubicBezTo>
                <a:cubicBezTo>
                  <a:pt x="12" y="28"/>
                  <a:pt x="10" y="31"/>
                  <a:pt x="8" y="34"/>
                </a:cubicBezTo>
                <a:cubicBezTo>
                  <a:pt x="6" y="36"/>
                  <a:pt x="6" y="38"/>
                  <a:pt x="7" y="40"/>
                </a:cubicBezTo>
                <a:cubicBezTo>
                  <a:pt x="10" y="44"/>
                  <a:pt x="12" y="47"/>
                  <a:pt x="14" y="50"/>
                </a:cubicBezTo>
                <a:cubicBezTo>
                  <a:pt x="16" y="52"/>
                  <a:pt x="17" y="54"/>
                  <a:pt x="16" y="57"/>
                </a:cubicBezTo>
                <a:cubicBezTo>
                  <a:pt x="15" y="58"/>
                  <a:pt x="15" y="58"/>
                  <a:pt x="14" y="59"/>
                </a:cubicBezTo>
                <a:cubicBezTo>
                  <a:pt x="12" y="60"/>
                  <a:pt x="9" y="62"/>
                  <a:pt x="7" y="64"/>
                </a:cubicBezTo>
                <a:cubicBezTo>
                  <a:pt x="5" y="65"/>
                  <a:pt x="3" y="67"/>
                  <a:pt x="1" y="68"/>
                </a:cubicBezTo>
                <a:cubicBezTo>
                  <a:pt x="0" y="69"/>
                  <a:pt x="0" y="70"/>
                  <a:pt x="0" y="72"/>
                </a:cubicBezTo>
                <a:cubicBezTo>
                  <a:pt x="1" y="76"/>
                  <a:pt x="2" y="80"/>
                  <a:pt x="2" y="84"/>
                </a:cubicBezTo>
                <a:cubicBezTo>
                  <a:pt x="3" y="86"/>
                  <a:pt x="4" y="88"/>
                  <a:pt x="7" y="88"/>
                </a:cubicBezTo>
                <a:cubicBezTo>
                  <a:pt x="12" y="89"/>
                  <a:pt x="16" y="90"/>
                  <a:pt x="21" y="91"/>
                </a:cubicBezTo>
                <a:cubicBezTo>
                  <a:pt x="21" y="91"/>
                  <a:pt x="22" y="91"/>
                  <a:pt x="22" y="91"/>
                </a:cubicBezTo>
                <a:cubicBezTo>
                  <a:pt x="24" y="93"/>
                  <a:pt x="25" y="94"/>
                  <a:pt x="25" y="97"/>
                </a:cubicBezTo>
                <a:cubicBezTo>
                  <a:pt x="24" y="102"/>
                  <a:pt x="23" y="106"/>
                  <a:pt x="22" y="111"/>
                </a:cubicBezTo>
                <a:cubicBezTo>
                  <a:pt x="22" y="113"/>
                  <a:pt x="23" y="115"/>
                  <a:pt x="25" y="116"/>
                </a:cubicBezTo>
                <a:cubicBezTo>
                  <a:pt x="28" y="118"/>
                  <a:pt x="31" y="120"/>
                  <a:pt x="35" y="122"/>
                </a:cubicBezTo>
                <a:cubicBezTo>
                  <a:pt x="36" y="123"/>
                  <a:pt x="38" y="123"/>
                  <a:pt x="40" y="122"/>
                </a:cubicBezTo>
                <a:cubicBezTo>
                  <a:pt x="44" y="119"/>
                  <a:pt x="48" y="117"/>
                  <a:pt x="52" y="114"/>
                </a:cubicBezTo>
                <a:cubicBezTo>
                  <a:pt x="53" y="114"/>
                  <a:pt x="53" y="113"/>
                  <a:pt x="54" y="113"/>
                </a:cubicBezTo>
                <a:cubicBezTo>
                  <a:pt x="56" y="114"/>
                  <a:pt x="59" y="114"/>
                  <a:pt x="60" y="116"/>
                </a:cubicBezTo>
                <a:cubicBezTo>
                  <a:pt x="62" y="120"/>
                  <a:pt x="65" y="124"/>
                  <a:pt x="68" y="127"/>
                </a:cubicBezTo>
                <a:cubicBezTo>
                  <a:pt x="69" y="129"/>
                  <a:pt x="71" y="129"/>
                  <a:pt x="73" y="129"/>
                </a:cubicBezTo>
                <a:cubicBezTo>
                  <a:pt x="77" y="128"/>
                  <a:pt x="81" y="127"/>
                  <a:pt x="85" y="127"/>
                </a:cubicBezTo>
                <a:cubicBezTo>
                  <a:pt x="87" y="126"/>
                  <a:pt x="88" y="125"/>
                  <a:pt x="89" y="123"/>
                </a:cubicBezTo>
                <a:cubicBezTo>
                  <a:pt x="90" y="119"/>
                  <a:pt x="91" y="115"/>
                  <a:pt x="91" y="111"/>
                </a:cubicBezTo>
                <a:cubicBezTo>
                  <a:pt x="91" y="108"/>
                  <a:pt x="92" y="106"/>
                  <a:pt x="95" y="105"/>
                </a:cubicBezTo>
                <a:cubicBezTo>
                  <a:pt x="96" y="105"/>
                  <a:pt x="96" y="104"/>
                  <a:pt x="97" y="104"/>
                </a:cubicBezTo>
                <a:cubicBezTo>
                  <a:pt x="102" y="105"/>
                  <a:pt x="106" y="106"/>
                  <a:pt x="110" y="107"/>
                </a:cubicBezTo>
                <a:cubicBezTo>
                  <a:pt x="111" y="107"/>
                  <a:pt x="113" y="107"/>
                  <a:pt x="114" y="107"/>
                </a:cubicBezTo>
                <a:cubicBezTo>
                  <a:pt x="115" y="106"/>
                  <a:pt x="116" y="106"/>
                  <a:pt x="117" y="105"/>
                </a:cubicBezTo>
                <a:cubicBezTo>
                  <a:pt x="119" y="102"/>
                  <a:pt x="121" y="98"/>
                  <a:pt x="124" y="95"/>
                </a:cubicBezTo>
                <a:cubicBezTo>
                  <a:pt x="125" y="93"/>
                  <a:pt x="125" y="91"/>
                  <a:pt x="124" y="89"/>
                </a:cubicBezTo>
                <a:cubicBezTo>
                  <a:pt x="122" y="86"/>
                  <a:pt x="119" y="82"/>
                  <a:pt x="117" y="79"/>
                </a:cubicBezTo>
                <a:cubicBezTo>
                  <a:pt x="115" y="77"/>
                  <a:pt x="115" y="75"/>
                  <a:pt x="115" y="73"/>
                </a:cubicBezTo>
                <a:cubicBezTo>
                  <a:pt x="116" y="72"/>
                  <a:pt x="116" y="71"/>
                  <a:pt x="117" y="71"/>
                </a:cubicBezTo>
                <a:cubicBezTo>
                  <a:pt x="119" y="69"/>
                  <a:pt x="122" y="67"/>
                  <a:pt x="124" y="66"/>
                </a:cubicBezTo>
                <a:cubicBezTo>
                  <a:pt x="126" y="64"/>
                  <a:pt x="128" y="63"/>
                  <a:pt x="130" y="61"/>
                </a:cubicBezTo>
                <a:cubicBezTo>
                  <a:pt x="131" y="60"/>
                  <a:pt x="131" y="59"/>
                  <a:pt x="131" y="58"/>
                </a:cubicBezTo>
                <a:cubicBezTo>
                  <a:pt x="130" y="54"/>
                  <a:pt x="129" y="50"/>
                  <a:pt x="129" y="46"/>
                </a:cubicBezTo>
                <a:cubicBezTo>
                  <a:pt x="128" y="43"/>
                  <a:pt x="127" y="42"/>
                  <a:pt x="125" y="41"/>
                </a:cubicBezTo>
                <a:close/>
                <a:moveTo>
                  <a:pt x="70" y="87"/>
                </a:moveTo>
                <a:cubicBezTo>
                  <a:pt x="58" y="90"/>
                  <a:pt x="45" y="82"/>
                  <a:pt x="43" y="69"/>
                </a:cubicBezTo>
                <a:cubicBezTo>
                  <a:pt x="40" y="57"/>
                  <a:pt x="48" y="45"/>
                  <a:pt x="61" y="42"/>
                </a:cubicBezTo>
                <a:cubicBezTo>
                  <a:pt x="74" y="40"/>
                  <a:pt x="86" y="48"/>
                  <a:pt x="89" y="60"/>
                </a:cubicBezTo>
                <a:cubicBezTo>
                  <a:pt x="91" y="72"/>
                  <a:pt x="83" y="85"/>
                  <a:pt x="70" y="87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5794" name="Freeform 53"/>
          <p:cNvSpPr>
            <a:spLocks/>
          </p:cNvSpPr>
          <p:nvPr/>
        </p:nvSpPr>
        <p:spPr bwMode="auto">
          <a:xfrm>
            <a:off x="3866213" y="1857424"/>
            <a:ext cx="1466827" cy="1462488"/>
          </a:xfrm>
          <a:custGeom>
            <a:avLst/>
            <a:gdLst/>
            <a:ahLst/>
            <a:cxnLst/>
            <a:rect l="l" t="t" r="r" b="b"/>
            <a:pathLst>
              <a:path w="1609725" h="1604962">
                <a:moveTo>
                  <a:pt x="803734" y="187338"/>
                </a:moveTo>
                <a:cubicBezTo>
                  <a:pt x="802346" y="187338"/>
                  <a:pt x="800961" y="187346"/>
                  <a:pt x="799583" y="187637"/>
                </a:cubicBezTo>
                <a:cubicBezTo>
                  <a:pt x="798167" y="188720"/>
                  <a:pt x="797092" y="189972"/>
                  <a:pt x="796125" y="191178"/>
                </a:cubicBezTo>
                <a:cubicBezTo>
                  <a:pt x="465673" y="194926"/>
                  <a:pt x="191545" y="468549"/>
                  <a:pt x="191525" y="802153"/>
                </a:cubicBezTo>
                <a:cubicBezTo>
                  <a:pt x="191603" y="1139776"/>
                  <a:pt x="465685" y="1413596"/>
                  <a:pt x="803581" y="1413596"/>
                </a:cubicBezTo>
                <a:cubicBezTo>
                  <a:pt x="804067" y="1413596"/>
                  <a:pt x="804552" y="1413597"/>
                  <a:pt x="805035" y="1413651"/>
                </a:cubicBezTo>
                <a:lnTo>
                  <a:pt x="810648" y="1413651"/>
                </a:lnTo>
                <a:cubicBezTo>
                  <a:pt x="1147857" y="1413651"/>
                  <a:pt x="1417625" y="1139813"/>
                  <a:pt x="1417625" y="802205"/>
                </a:cubicBezTo>
                <a:lnTo>
                  <a:pt x="1417416" y="790827"/>
                </a:lnTo>
                <a:cubicBezTo>
                  <a:pt x="1412484" y="458590"/>
                  <a:pt x="1137450" y="187338"/>
                  <a:pt x="803734" y="187338"/>
                </a:cubicBezTo>
                <a:close/>
                <a:moveTo>
                  <a:pt x="803734" y="0"/>
                </a:moveTo>
                <a:cubicBezTo>
                  <a:pt x="804967" y="0"/>
                  <a:pt x="806199" y="3"/>
                  <a:pt x="807430" y="187"/>
                </a:cubicBezTo>
                <a:cubicBezTo>
                  <a:pt x="808668" y="3"/>
                  <a:pt x="809907" y="0"/>
                  <a:pt x="811146" y="0"/>
                </a:cubicBezTo>
                <a:lnTo>
                  <a:pt x="811473" y="392"/>
                </a:lnTo>
                <a:cubicBezTo>
                  <a:pt x="1250284" y="4204"/>
                  <a:pt x="1605998" y="362272"/>
                  <a:pt x="1609725" y="801809"/>
                </a:cubicBezTo>
                <a:cubicBezTo>
                  <a:pt x="1608215" y="803319"/>
                  <a:pt x="1606670" y="804846"/>
                  <a:pt x="1604949" y="806246"/>
                </a:cubicBezTo>
                <a:cubicBezTo>
                  <a:pt x="1604810" y="1245004"/>
                  <a:pt x="1256417" y="1601212"/>
                  <a:pt x="818141" y="1604962"/>
                </a:cubicBezTo>
                <a:cubicBezTo>
                  <a:pt x="817906" y="1604688"/>
                  <a:pt x="817669" y="1604411"/>
                  <a:pt x="817409" y="1604149"/>
                </a:cubicBezTo>
                <a:lnTo>
                  <a:pt x="803581" y="1604962"/>
                </a:lnTo>
                <a:cubicBezTo>
                  <a:pt x="458186" y="1604962"/>
                  <a:pt x="138577" y="1373068"/>
                  <a:pt x="35673" y="1026486"/>
                </a:cubicBezTo>
                <a:lnTo>
                  <a:pt x="33798" y="1027113"/>
                </a:lnTo>
                <a:cubicBezTo>
                  <a:pt x="30816" y="1015207"/>
                  <a:pt x="27929" y="1003395"/>
                  <a:pt x="26103" y="991418"/>
                </a:cubicBezTo>
                <a:cubicBezTo>
                  <a:pt x="20932" y="974410"/>
                  <a:pt x="17127" y="956929"/>
                  <a:pt x="14808" y="939027"/>
                </a:cubicBezTo>
                <a:cubicBezTo>
                  <a:pt x="11657" y="927027"/>
                  <a:pt x="9566" y="914848"/>
                  <a:pt x="8680" y="902462"/>
                </a:cubicBezTo>
                <a:cubicBezTo>
                  <a:pt x="4009" y="873896"/>
                  <a:pt x="1463" y="844631"/>
                  <a:pt x="1090" y="814794"/>
                </a:cubicBezTo>
                <a:lnTo>
                  <a:pt x="0" y="802198"/>
                </a:lnTo>
                <a:cubicBezTo>
                  <a:pt x="0" y="801456"/>
                  <a:pt x="1" y="800715"/>
                  <a:pt x="115" y="799974"/>
                </a:cubicBezTo>
                <a:cubicBezTo>
                  <a:pt x="19" y="799391"/>
                  <a:pt x="9" y="798807"/>
                  <a:pt x="0" y="798223"/>
                </a:cubicBezTo>
                <a:lnTo>
                  <a:pt x="218" y="797992"/>
                </a:lnTo>
                <a:cubicBezTo>
                  <a:pt x="2152" y="395792"/>
                  <a:pt x="308479" y="62667"/>
                  <a:pt x="698191" y="8842"/>
                </a:cubicBezTo>
                <a:lnTo>
                  <a:pt x="698768" y="3747"/>
                </a:lnTo>
                <a:cubicBezTo>
                  <a:pt x="732507" y="0"/>
                  <a:pt x="769995" y="0"/>
                  <a:pt x="803734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5792" name="Freeform 51"/>
          <p:cNvSpPr>
            <a:spLocks noEditPoints="1"/>
          </p:cNvSpPr>
          <p:nvPr/>
        </p:nvSpPr>
        <p:spPr bwMode="auto">
          <a:xfrm>
            <a:off x="4546104" y="2492471"/>
            <a:ext cx="448438" cy="441206"/>
          </a:xfrm>
          <a:custGeom>
            <a:avLst/>
            <a:gdLst>
              <a:gd name="T0" fmla="*/ 102 w 131"/>
              <a:gd name="T1" fmla="*/ 26 h 129"/>
              <a:gd name="T2" fmla="*/ 95 w 131"/>
              <a:gd name="T3" fmla="*/ 22 h 129"/>
              <a:gd name="T4" fmla="*/ 90 w 131"/>
              <a:gd name="T5" fmla="*/ 4 h 129"/>
              <a:gd name="T6" fmla="*/ 73 w 131"/>
              <a:gd name="T7" fmla="*/ 2 h 129"/>
              <a:gd name="T8" fmla="*/ 61 w 131"/>
              <a:gd name="T9" fmla="*/ 15 h 129"/>
              <a:gd name="T10" fmla="*/ 53 w 131"/>
              <a:gd name="T11" fmla="*/ 11 h 129"/>
              <a:gd name="T12" fmla="*/ 40 w 131"/>
              <a:gd name="T13" fmla="*/ 5 h 129"/>
              <a:gd name="T14" fmla="*/ 26 w 131"/>
              <a:gd name="T15" fmla="*/ 16 h 129"/>
              <a:gd name="T16" fmla="*/ 26 w 131"/>
              <a:gd name="T17" fmla="*/ 35 h 129"/>
              <a:gd name="T18" fmla="*/ 9 w 131"/>
              <a:gd name="T19" fmla="*/ 38 h 129"/>
              <a:gd name="T20" fmla="*/ 1 w 131"/>
              <a:gd name="T21" fmla="*/ 53 h 129"/>
              <a:gd name="T22" fmla="*/ 13 w 131"/>
              <a:gd name="T23" fmla="*/ 66 h 129"/>
              <a:gd name="T24" fmla="*/ 15 w 131"/>
              <a:gd name="T25" fmla="*/ 74 h 129"/>
              <a:gd name="T26" fmla="*/ 5 w 131"/>
              <a:gd name="T27" fmla="*/ 87 h 129"/>
              <a:gd name="T28" fmla="*/ 11 w 131"/>
              <a:gd name="T29" fmla="*/ 101 h 129"/>
              <a:gd name="T30" fmla="*/ 31 w 131"/>
              <a:gd name="T31" fmla="*/ 102 h 129"/>
              <a:gd name="T32" fmla="*/ 36 w 131"/>
              <a:gd name="T33" fmla="*/ 108 h 129"/>
              <a:gd name="T34" fmla="*/ 42 w 131"/>
              <a:gd name="T35" fmla="*/ 125 h 129"/>
              <a:gd name="T36" fmla="*/ 58 w 131"/>
              <a:gd name="T37" fmla="*/ 127 h 129"/>
              <a:gd name="T38" fmla="*/ 69 w 131"/>
              <a:gd name="T39" fmla="*/ 114 h 129"/>
              <a:gd name="T40" fmla="*/ 86 w 131"/>
              <a:gd name="T41" fmla="*/ 124 h 129"/>
              <a:gd name="T42" fmla="*/ 102 w 131"/>
              <a:gd name="T43" fmla="*/ 118 h 129"/>
              <a:gd name="T44" fmla="*/ 104 w 131"/>
              <a:gd name="T45" fmla="*/ 101 h 129"/>
              <a:gd name="T46" fmla="*/ 108 w 131"/>
              <a:gd name="T47" fmla="*/ 93 h 129"/>
              <a:gd name="T48" fmla="*/ 125 w 131"/>
              <a:gd name="T49" fmla="*/ 91 h 129"/>
              <a:gd name="T50" fmla="*/ 130 w 131"/>
              <a:gd name="T51" fmla="*/ 76 h 129"/>
              <a:gd name="T52" fmla="*/ 119 w 131"/>
              <a:gd name="T53" fmla="*/ 63 h 129"/>
              <a:gd name="T54" fmla="*/ 116 w 131"/>
              <a:gd name="T55" fmla="*/ 55 h 129"/>
              <a:gd name="T56" fmla="*/ 126 w 131"/>
              <a:gd name="T57" fmla="*/ 42 h 129"/>
              <a:gd name="T58" fmla="*/ 120 w 131"/>
              <a:gd name="T59" fmla="*/ 28 h 129"/>
              <a:gd name="T60" fmla="*/ 77 w 131"/>
              <a:gd name="T61" fmla="*/ 85 h 129"/>
              <a:gd name="T62" fmla="*/ 55 w 131"/>
              <a:gd name="T63" fmla="*/ 44 h 129"/>
              <a:gd name="T64" fmla="*/ 77 w 131"/>
              <a:gd name="T65" fmla="*/ 85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31" h="129">
                <a:moveTo>
                  <a:pt x="115" y="25"/>
                </a:moveTo>
                <a:cubicBezTo>
                  <a:pt x="111" y="25"/>
                  <a:pt x="106" y="26"/>
                  <a:pt x="102" y="26"/>
                </a:cubicBezTo>
                <a:cubicBezTo>
                  <a:pt x="100" y="27"/>
                  <a:pt x="99" y="26"/>
                  <a:pt x="97" y="25"/>
                </a:cubicBezTo>
                <a:cubicBezTo>
                  <a:pt x="96" y="24"/>
                  <a:pt x="95" y="23"/>
                  <a:pt x="95" y="22"/>
                </a:cubicBezTo>
                <a:cubicBezTo>
                  <a:pt x="95" y="17"/>
                  <a:pt x="94" y="12"/>
                  <a:pt x="94" y="8"/>
                </a:cubicBezTo>
                <a:cubicBezTo>
                  <a:pt x="93" y="5"/>
                  <a:pt x="92" y="4"/>
                  <a:pt x="90" y="4"/>
                </a:cubicBezTo>
                <a:cubicBezTo>
                  <a:pt x="86" y="3"/>
                  <a:pt x="82" y="2"/>
                  <a:pt x="78" y="1"/>
                </a:cubicBezTo>
                <a:cubicBezTo>
                  <a:pt x="76" y="0"/>
                  <a:pt x="75" y="0"/>
                  <a:pt x="73" y="2"/>
                </a:cubicBezTo>
                <a:cubicBezTo>
                  <a:pt x="70" y="6"/>
                  <a:pt x="67" y="9"/>
                  <a:pt x="64" y="13"/>
                </a:cubicBezTo>
                <a:cubicBezTo>
                  <a:pt x="63" y="14"/>
                  <a:pt x="62" y="15"/>
                  <a:pt x="61" y="15"/>
                </a:cubicBezTo>
                <a:cubicBezTo>
                  <a:pt x="59" y="15"/>
                  <a:pt x="57" y="15"/>
                  <a:pt x="55" y="13"/>
                </a:cubicBezTo>
                <a:cubicBezTo>
                  <a:pt x="55" y="13"/>
                  <a:pt x="54" y="12"/>
                  <a:pt x="53" y="11"/>
                </a:cubicBezTo>
                <a:cubicBezTo>
                  <a:pt x="50" y="9"/>
                  <a:pt x="48" y="7"/>
                  <a:pt x="45" y="6"/>
                </a:cubicBezTo>
                <a:cubicBezTo>
                  <a:pt x="43" y="4"/>
                  <a:pt x="42" y="4"/>
                  <a:pt x="40" y="5"/>
                </a:cubicBezTo>
                <a:cubicBezTo>
                  <a:pt x="36" y="7"/>
                  <a:pt x="33" y="9"/>
                  <a:pt x="29" y="11"/>
                </a:cubicBezTo>
                <a:cubicBezTo>
                  <a:pt x="27" y="12"/>
                  <a:pt x="26" y="14"/>
                  <a:pt x="26" y="16"/>
                </a:cubicBezTo>
                <a:cubicBezTo>
                  <a:pt x="27" y="20"/>
                  <a:pt x="27" y="24"/>
                  <a:pt x="28" y="28"/>
                </a:cubicBezTo>
                <a:cubicBezTo>
                  <a:pt x="28" y="31"/>
                  <a:pt x="28" y="33"/>
                  <a:pt x="26" y="35"/>
                </a:cubicBezTo>
                <a:cubicBezTo>
                  <a:pt x="25" y="35"/>
                  <a:pt x="25" y="36"/>
                  <a:pt x="23" y="36"/>
                </a:cubicBezTo>
                <a:cubicBezTo>
                  <a:pt x="19" y="36"/>
                  <a:pt x="14" y="37"/>
                  <a:pt x="9" y="38"/>
                </a:cubicBezTo>
                <a:cubicBezTo>
                  <a:pt x="6" y="38"/>
                  <a:pt x="5" y="40"/>
                  <a:pt x="5" y="42"/>
                </a:cubicBezTo>
                <a:cubicBezTo>
                  <a:pt x="4" y="45"/>
                  <a:pt x="3" y="49"/>
                  <a:pt x="1" y="53"/>
                </a:cubicBezTo>
                <a:cubicBezTo>
                  <a:pt x="0" y="55"/>
                  <a:pt x="1" y="57"/>
                  <a:pt x="3" y="58"/>
                </a:cubicBezTo>
                <a:cubicBezTo>
                  <a:pt x="6" y="61"/>
                  <a:pt x="9" y="64"/>
                  <a:pt x="13" y="66"/>
                </a:cubicBezTo>
                <a:cubicBezTo>
                  <a:pt x="15" y="67"/>
                  <a:pt x="16" y="69"/>
                  <a:pt x="16" y="72"/>
                </a:cubicBezTo>
                <a:cubicBezTo>
                  <a:pt x="16" y="72"/>
                  <a:pt x="16" y="73"/>
                  <a:pt x="15" y="74"/>
                </a:cubicBezTo>
                <a:cubicBezTo>
                  <a:pt x="13" y="76"/>
                  <a:pt x="11" y="79"/>
                  <a:pt x="9" y="81"/>
                </a:cubicBezTo>
                <a:cubicBezTo>
                  <a:pt x="8" y="83"/>
                  <a:pt x="6" y="85"/>
                  <a:pt x="5" y="87"/>
                </a:cubicBezTo>
                <a:cubicBezTo>
                  <a:pt x="4" y="88"/>
                  <a:pt x="4" y="89"/>
                  <a:pt x="5" y="91"/>
                </a:cubicBezTo>
                <a:cubicBezTo>
                  <a:pt x="7" y="94"/>
                  <a:pt x="9" y="98"/>
                  <a:pt x="11" y="101"/>
                </a:cubicBezTo>
                <a:cubicBezTo>
                  <a:pt x="12" y="104"/>
                  <a:pt x="14" y="104"/>
                  <a:pt x="16" y="104"/>
                </a:cubicBezTo>
                <a:cubicBezTo>
                  <a:pt x="21" y="104"/>
                  <a:pt x="26" y="103"/>
                  <a:pt x="31" y="102"/>
                </a:cubicBezTo>
                <a:cubicBezTo>
                  <a:pt x="31" y="102"/>
                  <a:pt x="32" y="102"/>
                  <a:pt x="32" y="102"/>
                </a:cubicBezTo>
                <a:cubicBezTo>
                  <a:pt x="34" y="104"/>
                  <a:pt x="36" y="105"/>
                  <a:pt x="36" y="108"/>
                </a:cubicBezTo>
                <a:cubicBezTo>
                  <a:pt x="36" y="112"/>
                  <a:pt x="37" y="117"/>
                  <a:pt x="38" y="121"/>
                </a:cubicBezTo>
                <a:cubicBezTo>
                  <a:pt x="38" y="124"/>
                  <a:pt x="39" y="125"/>
                  <a:pt x="42" y="125"/>
                </a:cubicBezTo>
                <a:cubicBezTo>
                  <a:pt x="45" y="126"/>
                  <a:pt x="49" y="127"/>
                  <a:pt x="53" y="128"/>
                </a:cubicBezTo>
                <a:cubicBezTo>
                  <a:pt x="55" y="129"/>
                  <a:pt x="57" y="129"/>
                  <a:pt x="58" y="127"/>
                </a:cubicBezTo>
                <a:cubicBezTo>
                  <a:pt x="61" y="123"/>
                  <a:pt x="64" y="119"/>
                  <a:pt x="67" y="115"/>
                </a:cubicBezTo>
                <a:cubicBezTo>
                  <a:pt x="68" y="115"/>
                  <a:pt x="68" y="114"/>
                  <a:pt x="69" y="114"/>
                </a:cubicBezTo>
                <a:cubicBezTo>
                  <a:pt x="71" y="114"/>
                  <a:pt x="73" y="113"/>
                  <a:pt x="76" y="115"/>
                </a:cubicBezTo>
                <a:cubicBezTo>
                  <a:pt x="79" y="118"/>
                  <a:pt x="83" y="121"/>
                  <a:pt x="86" y="124"/>
                </a:cubicBezTo>
                <a:cubicBezTo>
                  <a:pt x="88" y="125"/>
                  <a:pt x="90" y="125"/>
                  <a:pt x="92" y="124"/>
                </a:cubicBezTo>
                <a:cubicBezTo>
                  <a:pt x="95" y="122"/>
                  <a:pt x="99" y="120"/>
                  <a:pt x="102" y="118"/>
                </a:cubicBezTo>
                <a:cubicBezTo>
                  <a:pt x="104" y="117"/>
                  <a:pt x="105" y="115"/>
                  <a:pt x="105" y="113"/>
                </a:cubicBezTo>
                <a:cubicBezTo>
                  <a:pt x="104" y="109"/>
                  <a:pt x="104" y="105"/>
                  <a:pt x="104" y="101"/>
                </a:cubicBezTo>
                <a:cubicBezTo>
                  <a:pt x="103" y="98"/>
                  <a:pt x="103" y="96"/>
                  <a:pt x="105" y="94"/>
                </a:cubicBezTo>
                <a:cubicBezTo>
                  <a:pt x="106" y="94"/>
                  <a:pt x="107" y="93"/>
                  <a:pt x="108" y="93"/>
                </a:cubicBezTo>
                <a:cubicBezTo>
                  <a:pt x="112" y="93"/>
                  <a:pt x="116" y="92"/>
                  <a:pt x="120" y="92"/>
                </a:cubicBezTo>
                <a:cubicBezTo>
                  <a:pt x="122" y="91"/>
                  <a:pt x="123" y="91"/>
                  <a:pt x="125" y="91"/>
                </a:cubicBezTo>
                <a:cubicBezTo>
                  <a:pt x="125" y="90"/>
                  <a:pt x="126" y="89"/>
                  <a:pt x="126" y="88"/>
                </a:cubicBezTo>
                <a:cubicBezTo>
                  <a:pt x="128" y="84"/>
                  <a:pt x="129" y="80"/>
                  <a:pt x="130" y="76"/>
                </a:cubicBezTo>
                <a:cubicBezTo>
                  <a:pt x="131" y="74"/>
                  <a:pt x="130" y="72"/>
                  <a:pt x="129" y="71"/>
                </a:cubicBezTo>
                <a:cubicBezTo>
                  <a:pt x="125" y="68"/>
                  <a:pt x="122" y="65"/>
                  <a:pt x="119" y="63"/>
                </a:cubicBezTo>
                <a:cubicBezTo>
                  <a:pt x="117" y="62"/>
                  <a:pt x="116" y="60"/>
                  <a:pt x="116" y="58"/>
                </a:cubicBezTo>
                <a:cubicBezTo>
                  <a:pt x="116" y="57"/>
                  <a:pt x="116" y="56"/>
                  <a:pt x="116" y="55"/>
                </a:cubicBezTo>
                <a:cubicBezTo>
                  <a:pt x="118" y="53"/>
                  <a:pt x="120" y="50"/>
                  <a:pt x="122" y="48"/>
                </a:cubicBezTo>
                <a:cubicBezTo>
                  <a:pt x="124" y="46"/>
                  <a:pt x="125" y="44"/>
                  <a:pt x="126" y="42"/>
                </a:cubicBezTo>
                <a:cubicBezTo>
                  <a:pt x="127" y="41"/>
                  <a:pt x="127" y="40"/>
                  <a:pt x="126" y="38"/>
                </a:cubicBezTo>
                <a:cubicBezTo>
                  <a:pt x="124" y="35"/>
                  <a:pt x="122" y="31"/>
                  <a:pt x="120" y="28"/>
                </a:cubicBezTo>
                <a:cubicBezTo>
                  <a:pt x="119" y="25"/>
                  <a:pt x="118" y="25"/>
                  <a:pt x="115" y="25"/>
                </a:cubicBezTo>
                <a:close/>
                <a:moveTo>
                  <a:pt x="77" y="85"/>
                </a:moveTo>
                <a:cubicBezTo>
                  <a:pt x="65" y="91"/>
                  <a:pt x="51" y="87"/>
                  <a:pt x="45" y="76"/>
                </a:cubicBezTo>
                <a:cubicBezTo>
                  <a:pt x="39" y="65"/>
                  <a:pt x="43" y="51"/>
                  <a:pt x="55" y="44"/>
                </a:cubicBezTo>
                <a:cubicBezTo>
                  <a:pt x="66" y="38"/>
                  <a:pt x="80" y="42"/>
                  <a:pt x="86" y="53"/>
                </a:cubicBezTo>
                <a:cubicBezTo>
                  <a:pt x="92" y="64"/>
                  <a:pt x="88" y="79"/>
                  <a:pt x="77" y="85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9" name="标题 1"/>
          <p:cNvSpPr txBox="1">
            <a:spLocks/>
          </p:cNvSpPr>
          <p:nvPr/>
        </p:nvSpPr>
        <p:spPr>
          <a:xfrm>
            <a:off x="3380029" y="1456010"/>
            <a:ext cx="744685" cy="5708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CN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2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标题 1"/>
          <p:cNvSpPr txBox="1">
            <a:spLocks/>
          </p:cNvSpPr>
          <p:nvPr/>
        </p:nvSpPr>
        <p:spPr>
          <a:xfrm>
            <a:off x="5129373" y="1456010"/>
            <a:ext cx="744685" cy="5708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CN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2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标题 1"/>
          <p:cNvSpPr txBox="1">
            <a:spLocks/>
          </p:cNvSpPr>
          <p:nvPr/>
        </p:nvSpPr>
        <p:spPr>
          <a:xfrm>
            <a:off x="3380029" y="3150233"/>
            <a:ext cx="744685" cy="5708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CN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2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标题 1"/>
          <p:cNvSpPr txBox="1">
            <a:spLocks/>
          </p:cNvSpPr>
          <p:nvPr/>
        </p:nvSpPr>
        <p:spPr>
          <a:xfrm>
            <a:off x="5129373" y="3150233"/>
            <a:ext cx="744685" cy="5708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CN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2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副标题 2"/>
          <p:cNvSpPr txBox="1">
            <a:spLocks/>
          </p:cNvSpPr>
          <p:nvPr/>
        </p:nvSpPr>
        <p:spPr>
          <a:xfrm>
            <a:off x="652178" y="1271106"/>
            <a:ext cx="2147857" cy="7910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chemeClr val="tx2"/>
                </a:solidFill>
                <a:cs typeface="+mn-ea"/>
                <a:sym typeface="+mn-lt"/>
              </a:rPr>
              <a:t>添加您的标题添加您的标题添加您的标题</a:t>
            </a:r>
          </a:p>
        </p:txBody>
      </p:sp>
      <p:sp>
        <p:nvSpPr>
          <p:cNvPr id="24" name="副标题 2"/>
          <p:cNvSpPr txBox="1">
            <a:spLocks/>
          </p:cNvSpPr>
          <p:nvPr/>
        </p:nvSpPr>
        <p:spPr>
          <a:xfrm>
            <a:off x="6590494" y="3392576"/>
            <a:ext cx="2147857" cy="7910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chemeClr val="tx2"/>
                </a:solidFill>
                <a:cs typeface="+mn-ea"/>
                <a:sym typeface="+mn-lt"/>
              </a:rPr>
              <a:t>添加您的标题添加您的标题添加您的标题</a:t>
            </a:r>
          </a:p>
        </p:txBody>
      </p:sp>
      <p:sp>
        <p:nvSpPr>
          <p:cNvPr id="25" name="副标题 2"/>
          <p:cNvSpPr txBox="1">
            <a:spLocks/>
          </p:cNvSpPr>
          <p:nvPr/>
        </p:nvSpPr>
        <p:spPr>
          <a:xfrm>
            <a:off x="652178" y="3392576"/>
            <a:ext cx="2147857" cy="7910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dirty="0">
                <a:solidFill>
                  <a:schemeClr val="tx2"/>
                </a:solidFill>
                <a:cs typeface="+mn-ea"/>
                <a:sym typeface="+mn-lt"/>
              </a:rPr>
              <a:t>添加您的标题添加您的标题添加您的标题</a:t>
            </a:r>
          </a:p>
        </p:txBody>
      </p:sp>
      <p:sp>
        <p:nvSpPr>
          <p:cNvPr id="26" name="副标题 2"/>
          <p:cNvSpPr txBox="1">
            <a:spLocks/>
          </p:cNvSpPr>
          <p:nvPr/>
        </p:nvSpPr>
        <p:spPr>
          <a:xfrm>
            <a:off x="6568318" y="1271106"/>
            <a:ext cx="2146974" cy="7910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zh-CN"/>
            </a:defPPr>
            <a:lvl1pPr indent="0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  <a:latin typeface="张海山锐线体2.0" panose="02000000000000000000" pitchFamily="2" charset="-122"/>
                <a:ea typeface="张海山锐线体2.0" panose="02000000000000000000" pitchFamily="2" charset="-122"/>
              </a:defRPr>
            </a:lvl1pPr>
            <a:lvl2pPr indent="0" algn="ctr">
              <a:spcBef>
                <a:spcPct val="20000"/>
              </a:spcBef>
              <a:buFont typeface="Arial" panose="020B0604020202020204" pitchFamily="34" charset="0"/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indent="0" algn="ctr">
              <a:spcBef>
                <a:spcPct val="20000"/>
              </a:spcBef>
              <a:buFont typeface="Arial" panose="020B0604020202020204" pitchFamily="34" charset="0"/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添加您的标题添加您的标题添加您的标题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702978" y="939313"/>
            <a:ext cx="266308" cy="267093"/>
            <a:chOff x="3491287" y="4451350"/>
            <a:chExt cx="263525" cy="264302"/>
          </a:xfrm>
        </p:grpSpPr>
        <p:grpSp>
          <p:nvGrpSpPr>
            <p:cNvPr id="28" name="组合 27"/>
            <p:cNvGrpSpPr/>
            <p:nvPr/>
          </p:nvGrpSpPr>
          <p:grpSpPr>
            <a:xfrm>
              <a:off x="3491287" y="4451350"/>
              <a:ext cx="263525" cy="263525"/>
              <a:chOff x="2366083" y="3784622"/>
              <a:chExt cx="330552" cy="330552"/>
            </a:xfrm>
            <a:effectLst>
              <a:outerShdw blurRad="152400" dist="152400" dir="2700000" sx="90000" sy="9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35" name="Oval 1556"/>
              <p:cNvSpPr>
                <a:spLocks noChangeArrowheads="1"/>
              </p:cNvSpPr>
              <p:nvPr/>
            </p:nvSpPr>
            <p:spPr bwMode="auto">
              <a:xfrm>
                <a:off x="2366083" y="3784622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85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6" name="Oval 1556_1"/>
              <p:cNvSpPr>
                <a:spLocks noChangeArrowheads="1"/>
              </p:cNvSpPr>
              <p:nvPr/>
            </p:nvSpPr>
            <p:spPr bwMode="auto">
              <a:xfrm>
                <a:off x="2378359" y="3796898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90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3518712" y="4478775"/>
              <a:ext cx="208670" cy="208670"/>
              <a:chOff x="1691680" y="3890524"/>
              <a:chExt cx="330552" cy="330552"/>
            </a:xfrm>
          </p:grpSpPr>
          <p:sp>
            <p:nvSpPr>
              <p:cNvPr id="33" name="Oval 1556"/>
              <p:cNvSpPr>
                <a:spLocks noChangeArrowheads="1"/>
              </p:cNvSpPr>
              <p:nvPr/>
            </p:nvSpPr>
            <p:spPr bwMode="auto">
              <a:xfrm>
                <a:off x="1691680" y="3890524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9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4" name="Oval 1556_1"/>
              <p:cNvSpPr>
                <a:spLocks noChangeArrowheads="1"/>
              </p:cNvSpPr>
              <p:nvPr/>
            </p:nvSpPr>
            <p:spPr bwMode="auto">
              <a:xfrm>
                <a:off x="1703956" y="3902800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90000"/>
                    </a:schemeClr>
                  </a:gs>
                  <a:gs pos="100000">
                    <a:schemeClr val="accent3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31" name="Freeform 1613"/>
            <p:cNvSpPr>
              <a:spLocks/>
            </p:cNvSpPr>
            <p:nvPr/>
          </p:nvSpPr>
          <p:spPr bwMode="auto">
            <a:xfrm>
              <a:off x="3609545" y="4528319"/>
              <a:ext cx="134612" cy="187333"/>
            </a:xfrm>
            <a:custGeom>
              <a:avLst/>
              <a:gdLst>
                <a:gd name="T0" fmla="*/ 78 w 719"/>
                <a:gd name="T1" fmla="*/ 0 h 978"/>
                <a:gd name="T2" fmla="*/ 78 w 719"/>
                <a:gd name="T3" fmla="*/ 0 h 978"/>
                <a:gd name="T4" fmla="*/ 5 w 719"/>
                <a:gd name="T5" fmla="*/ 593 h 978"/>
                <a:gd name="T6" fmla="*/ 0 w 719"/>
                <a:gd name="T7" fmla="*/ 596 h 978"/>
                <a:gd name="T8" fmla="*/ 381 w 719"/>
                <a:gd name="T9" fmla="*/ 978 h 978"/>
                <a:gd name="T10" fmla="*/ 719 w 719"/>
                <a:gd name="T11" fmla="*/ 641 h 978"/>
                <a:gd name="T12" fmla="*/ 78 w 719"/>
                <a:gd name="T13" fmla="*/ 0 h 978"/>
                <a:gd name="connsiteX0" fmla="*/ 1015 w 9930"/>
                <a:gd name="connsiteY0" fmla="*/ 0 h 10000"/>
                <a:gd name="connsiteX1" fmla="*/ 1015 w 9930"/>
                <a:gd name="connsiteY1" fmla="*/ 0 h 10000"/>
                <a:gd name="connsiteX2" fmla="*/ 0 w 9930"/>
                <a:gd name="connsiteY2" fmla="*/ 6063 h 10000"/>
                <a:gd name="connsiteX3" fmla="*/ 5229 w 9930"/>
                <a:gd name="connsiteY3" fmla="*/ 10000 h 10000"/>
                <a:gd name="connsiteX4" fmla="*/ 9930 w 9930"/>
                <a:gd name="connsiteY4" fmla="*/ 6554 h 10000"/>
                <a:gd name="connsiteX5" fmla="*/ 1015 w 9930"/>
                <a:gd name="connsiteY5" fmla="*/ 0 h 10000"/>
                <a:gd name="connsiteX0" fmla="*/ 865 w 9843"/>
                <a:gd name="connsiteY0" fmla="*/ 0 h 10000"/>
                <a:gd name="connsiteX1" fmla="*/ 865 w 9843"/>
                <a:gd name="connsiteY1" fmla="*/ 0 h 10000"/>
                <a:gd name="connsiteX2" fmla="*/ 0 w 9843"/>
                <a:gd name="connsiteY2" fmla="*/ 6120 h 10000"/>
                <a:gd name="connsiteX3" fmla="*/ 5109 w 9843"/>
                <a:gd name="connsiteY3" fmla="*/ 10000 h 10000"/>
                <a:gd name="connsiteX4" fmla="*/ 9843 w 9843"/>
                <a:gd name="connsiteY4" fmla="*/ 6554 h 10000"/>
                <a:gd name="connsiteX5" fmla="*/ 865 w 9843"/>
                <a:gd name="connsiteY5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43" h="10000">
                  <a:moveTo>
                    <a:pt x="865" y="0"/>
                  </a:moveTo>
                  <a:lnTo>
                    <a:pt x="865" y="0"/>
                  </a:lnTo>
                  <a:lnTo>
                    <a:pt x="0" y="6120"/>
                  </a:lnTo>
                  <a:lnTo>
                    <a:pt x="5109" y="10000"/>
                  </a:lnTo>
                  <a:lnTo>
                    <a:pt x="9843" y="6554"/>
                  </a:lnTo>
                  <a:lnTo>
                    <a:pt x="865" y="0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50000"/>
                    <a:alpha val="75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32" name="Freeform 1609"/>
            <p:cNvSpPr>
              <a:spLocks/>
            </p:cNvSpPr>
            <p:nvPr/>
          </p:nvSpPr>
          <p:spPr bwMode="auto">
            <a:xfrm>
              <a:off x="3584788" y="4528319"/>
              <a:ext cx="36586" cy="113587"/>
            </a:xfrm>
            <a:custGeom>
              <a:avLst/>
              <a:gdLst>
                <a:gd name="T0" fmla="*/ 118 w 191"/>
                <a:gd name="T1" fmla="*/ 593 h 593"/>
                <a:gd name="T2" fmla="*/ 118 w 191"/>
                <a:gd name="T3" fmla="*/ 64 h 593"/>
                <a:gd name="T4" fmla="*/ 0 w 191"/>
                <a:gd name="T5" fmla="*/ 64 h 593"/>
                <a:gd name="T6" fmla="*/ 0 w 191"/>
                <a:gd name="T7" fmla="*/ 0 h 593"/>
                <a:gd name="T8" fmla="*/ 191 w 191"/>
                <a:gd name="T9" fmla="*/ 0 h 593"/>
                <a:gd name="T10" fmla="*/ 191 w 191"/>
                <a:gd name="T11" fmla="*/ 593 h 593"/>
                <a:gd name="T12" fmla="*/ 118 w 191"/>
                <a:gd name="T13" fmla="*/ 593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1" h="593">
                  <a:moveTo>
                    <a:pt x="118" y="593"/>
                  </a:moveTo>
                  <a:lnTo>
                    <a:pt x="118" y="64"/>
                  </a:lnTo>
                  <a:lnTo>
                    <a:pt x="0" y="64"/>
                  </a:lnTo>
                  <a:lnTo>
                    <a:pt x="0" y="0"/>
                  </a:lnTo>
                  <a:lnTo>
                    <a:pt x="191" y="0"/>
                  </a:lnTo>
                  <a:lnTo>
                    <a:pt x="191" y="593"/>
                  </a:lnTo>
                  <a:lnTo>
                    <a:pt x="118" y="593"/>
                  </a:lnTo>
                  <a:close/>
                </a:path>
              </a:pathLst>
            </a:custGeom>
            <a:solidFill>
              <a:srgbClr val="F6F6F0"/>
            </a:solidFill>
            <a:ln w="7938" cap="flat">
              <a:noFill/>
              <a:prstDash val="solid"/>
              <a:miter lim="800000"/>
              <a:headEnd/>
              <a:tailEnd/>
            </a:ln>
            <a:effectLst>
              <a:outerShdw blurRad="25400" algn="ctr" rotWithShape="0">
                <a:prstClr val="black">
                  <a:alpha val="50000"/>
                </a:prstClr>
              </a:outerShdw>
            </a:effectLst>
            <a:scene3d>
              <a:camera prst="orthographicFront"/>
              <a:lightRig rig="threePt" dir="t"/>
            </a:scene3d>
            <a:sp3d extrusionH="50800"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702978" y="3051009"/>
            <a:ext cx="266308" cy="266308"/>
            <a:chOff x="2123135" y="4446029"/>
            <a:chExt cx="263525" cy="263525"/>
          </a:xfrm>
        </p:grpSpPr>
        <p:grpSp>
          <p:nvGrpSpPr>
            <p:cNvPr id="38" name="组合 37"/>
            <p:cNvGrpSpPr/>
            <p:nvPr/>
          </p:nvGrpSpPr>
          <p:grpSpPr>
            <a:xfrm>
              <a:off x="2123135" y="4446029"/>
              <a:ext cx="263525" cy="263525"/>
              <a:chOff x="2366083" y="3784622"/>
              <a:chExt cx="330552" cy="330552"/>
            </a:xfrm>
            <a:effectLst>
              <a:outerShdw blurRad="152400" dist="152400" dir="2700000" sx="90000" sy="9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44" name="Oval 1556"/>
              <p:cNvSpPr>
                <a:spLocks noChangeArrowheads="1"/>
              </p:cNvSpPr>
              <p:nvPr/>
            </p:nvSpPr>
            <p:spPr bwMode="auto">
              <a:xfrm>
                <a:off x="2366083" y="3784622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85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5" name="Oval 1556_1"/>
              <p:cNvSpPr>
                <a:spLocks noChangeArrowheads="1"/>
              </p:cNvSpPr>
              <p:nvPr/>
            </p:nvSpPr>
            <p:spPr bwMode="auto">
              <a:xfrm>
                <a:off x="2378359" y="3796898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90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2150560" y="4473454"/>
              <a:ext cx="208670" cy="208670"/>
              <a:chOff x="1691680" y="3890524"/>
              <a:chExt cx="330552" cy="330552"/>
            </a:xfrm>
          </p:grpSpPr>
          <p:sp>
            <p:nvSpPr>
              <p:cNvPr id="42" name="Oval 1556"/>
              <p:cNvSpPr>
                <a:spLocks noChangeArrowheads="1"/>
              </p:cNvSpPr>
              <p:nvPr/>
            </p:nvSpPr>
            <p:spPr bwMode="auto">
              <a:xfrm>
                <a:off x="1691680" y="3890524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/>
                  </a:gs>
                  <a:gs pos="100000">
                    <a:schemeClr val="accent2">
                      <a:lumMod val="9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3" name="Oval 1556_1"/>
              <p:cNvSpPr>
                <a:spLocks noChangeArrowheads="1"/>
              </p:cNvSpPr>
              <p:nvPr/>
            </p:nvSpPr>
            <p:spPr bwMode="auto">
              <a:xfrm>
                <a:off x="1703956" y="3902800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90000"/>
                    </a:schemeClr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0" name="Freeform 1615"/>
            <p:cNvSpPr>
              <a:spLocks/>
            </p:cNvSpPr>
            <p:nvPr/>
          </p:nvSpPr>
          <p:spPr bwMode="auto">
            <a:xfrm>
              <a:off x="2213110" y="4521692"/>
              <a:ext cx="163390" cy="175266"/>
            </a:xfrm>
            <a:custGeom>
              <a:avLst/>
              <a:gdLst>
                <a:gd name="T0" fmla="*/ 385 w 853"/>
                <a:gd name="T1" fmla="*/ 0 h 915"/>
                <a:gd name="T2" fmla="*/ 367 w 853"/>
                <a:gd name="T3" fmla="*/ 17 h 915"/>
                <a:gd name="T4" fmla="*/ 367 w 853"/>
                <a:gd name="T5" fmla="*/ 189 h 915"/>
                <a:gd name="T6" fmla="*/ 329 w 853"/>
                <a:gd name="T7" fmla="*/ 244 h 915"/>
                <a:gd name="T8" fmla="*/ 383 w 853"/>
                <a:gd name="T9" fmla="*/ 369 h 915"/>
                <a:gd name="T10" fmla="*/ 362 w 853"/>
                <a:gd name="T11" fmla="*/ 482 h 915"/>
                <a:gd name="T12" fmla="*/ 206 w 853"/>
                <a:gd name="T13" fmla="*/ 513 h 915"/>
                <a:gd name="T14" fmla="*/ 15 w 853"/>
                <a:gd name="T15" fmla="*/ 492 h 915"/>
                <a:gd name="T16" fmla="*/ 0 w 853"/>
                <a:gd name="T17" fmla="*/ 508 h 915"/>
                <a:gd name="T18" fmla="*/ 407 w 853"/>
                <a:gd name="T19" fmla="*/ 915 h 915"/>
                <a:gd name="T20" fmla="*/ 853 w 853"/>
                <a:gd name="T21" fmla="*/ 468 h 915"/>
                <a:gd name="T22" fmla="*/ 385 w 853"/>
                <a:gd name="T23" fmla="*/ 0 h 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3" h="915">
                  <a:moveTo>
                    <a:pt x="385" y="0"/>
                  </a:moveTo>
                  <a:lnTo>
                    <a:pt x="367" y="17"/>
                  </a:lnTo>
                  <a:lnTo>
                    <a:pt x="367" y="189"/>
                  </a:lnTo>
                  <a:lnTo>
                    <a:pt x="329" y="244"/>
                  </a:lnTo>
                  <a:lnTo>
                    <a:pt x="383" y="369"/>
                  </a:lnTo>
                  <a:lnTo>
                    <a:pt x="362" y="482"/>
                  </a:lnTo>
                  <a:lnTo>
                    <a:pt x="206" y="513"/>
                  </a:lnTo>
                  <a:lnTo>
                    <a:pt x="15" y="492"/>
                  </a:lnTo>
                  <a:lnTo>
                    <a:pt x="0" y="508"/>
                  </a:lnTo>
                  <a:lnTo>
                    <a:pt x="407" y="915"/>
                  </a:lnTo>
                  <a:lnTo>
                    <a:pt x="853" y="468"/>
                  </a:lnTo>
                  <a:lnTo>
                    <a:pt x="385" y="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50000"/>
                    <a:alpha val="75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41" name="Freeform 1611"/>
            <p:cNvSpPr>
              <a:spLocks/>
            </p:cNvSpPr>
            <p:nvPr/>
          </p:nvSpPr>
          <p:spPr bwMode="auto">
            <a:xfrm>
              <a:off x="2207747" y="4513647"/>
              <a:ext cx="87346" cy="113971"/>
            </a:xfrm>
            <a:custGeom>
              <a:avLst/>
              <a:gdLst>
                <a:gd name="T0" fmla="*/ 193 w 193"/>
                <a:gd name="T1" fmla="*/ 164 h 252"/>
                <a:gd name="T2" fmla="*/ 193 w 193"/>
                <a:gd name="T3" fmla="*/ 182 h 252"/>
                <a:gd name="T4" fmla="*/ 191 w 193"/>
                <a:gd name="T5" fmla="*/ 200 h 252"/>
                <a:gd name="T6" fmla="*/ 170 w 193"/>
                <a:gd name="T7" fmla="*/ 238 h 252"/>
                <a:gd name="T8" fmla="*/ 129 w 193"/>
                <a:gd name="T9" fmla="*/ 251 h 252"/>
                <a:gd name="T10" fmla="*/ 96 w 193"/>
                <a:gd name="T11" fmla="*/ 252 h 252"/>
                <a:gd name="T12" fmla="*/ 63 w 193"/>
                <a:gd name="T13" fmla="*/ 251 h 252"/>
                <a:gd name="T14" fmla="*/ 15 w 193"/>
                <a:gd name="T15" fmla="*/ 233 h 252"/>
                <a:gd name="T16" fmla="*/ 0 w 193"/>
                <a:gd name="T17" fmla="*/ 185 h 252"/>
                <a:gd name="T18" fmla="*/ 0 w 193"/>
                <a:gd name="T19" fmla="*/ 160 h 252"/>
                <a:gd name="T20" fmla="*/ 29 w 193"/>
                <a:gd name="T21" fmla="*/ 160 h 252"/>
                <a:gd name="T22" fmla="*/ 29 w 193"/>
                <a:gd name="T23" fmla="*/ 185 h 252"/>
                <a:gd name="T24" fmla="*/ 38 w 193"/>
                <a:gd name="T25" fmla="*/ 214 h 252"/>
                <a:gd name="T26" fmla="*/ 67 w 193"/>
                <a:gd name="T27" fmla="*/ 225 h 252"/>
                <a:gd name="T28" fmla="*/ 96 w 193"/>
                <a:gd name="T29" fmla="*/ 226 h 252"/>
                <a:gd name="T30" fmla="*/ 121 w 193"/>
                <a:gd name="T31" fmla="*/ 225 h 252"/>
                <a:gd name="T32" fmla="*/ 137 w 193"/>
                <a:gd name="T33" fmla="*/ 223 h 252"/>
                <a:gd name="T34" fmla="*/ 148 w 193"/>
                <a:gd name="T35" fmla="*/ 218 h 252"/>
                <a:gd name="T36" fmla="*/ 156 w 193"/>
                <a:gd name="T37" fmla="*/ 209 h 252"/>
                <a:gd name="T38" fmla="*/ 161 w 193"/>
                <a:gd name="T39" fmla="*/ 194 h 252"/>
                <a:gd name="T40" fmla="*/ 163 w 193"/>
                <a:gd name="T41" fmla="*/ 178 h 252"/>
                <a:gd name="T42" fmla="*/ 161 w 193"/>
                <a:gd name="T43" fmla="*/ 162 h 252"/>
                <a:gd name="T44" fmla="*/ 150 w 193"/>
                <a:gd name="T45" fmla="*/ 140 h 252"/>
                <a:gd name="T46" fmla="*/ 125 w 193"/>
                <a:gd name="T47" fmla="*/ 135 h 252"/>
                <a:gd name="T48" fmla="*/ 51 w 193"/>
                <a:gd name="T49" fmla="*/ 135 h 252"/>
                <a:gd name="T50" fmla="*/ 51 w 193"/>
                <a:gd name="T51" fmla="*/ 110 h 252"/>
                <a:gd name="T52" fmla="*/ 127 w 193"/>
                <a:gd name="T53" fmla="*/ 110 h 252"/>
                <a:gd name="T54" fmla="*/ 150 w 193"/>
                <a:gd name="T55" fmla="*/ 102 h 252"/>
                <a:gd name="T56" fmla="*/ 160 w 193"/>
                <a:gd name="T57" fmla="*/ 81 h 252"/>
                <a:gd name="T58" fmla="*/ 161 w 193"/>
                <a:gd name="T59" fmla="*/ 72 h 252"/>
                <a:gd name="T60" fmla="*/ 161 w 193"/>
                <a:gd name="T61" fmla="*/ 62 h 252"/>
                <a:gd name="T62" fmla="*/ 157 w 193"/>
                <a:gd name="T63" fmla="*/ 45 h 252"/>
                <a:gd name="T64" fmla="*/ 148 w 193"/>
                <a:gd name="T65" fmla="*/ 35 h 252"/>
                <a:gd name="T66" fmla="*/ 136 w 193"/>
                <a:gd name="T67" fmla="*/ 29 h 252"/>
                <a:gd name="T68" fmla="*/ 120 w 193"/>
                <a:gd name="T69" fmla="*/ 26 h 252"/>
                <a:gd name="T70" fmla="*/ 108 w 193"/>
                <a:gd name="T71" fmla="*/ 26 h 252"/>
                <a:gd name="T72" fmla="*/ 96 w 193"/>
                <a:gd name="T73" fmla="*/ 26 h 252"/>
                <a:gd name="T74" fmla="*/ 83 w 193"/>
                <a:gd name="T75" fmla="*/ 26 h 252"/>
                <a:gd name="T76" fmla="*/ 72 w 193"/>
                <a:gd name="T77" fmla="*/ 27 h 252"/>
                <a:gd name="T78" fmla="*/ 39 w 193"/>
                <a:gd name="T79" fmla="*/ 39 h 252"/>
                <a:gd name="T80" fmla="*/ 29 w 193"/>
                <a:gd name="T81" fmla="*/ 73 h 252"/>
                <a:gd name="T82" fmla="*/ 29 w 193"/>
                <a:gd name="T83" fmla="*/ 85 h 252"/>
                <a:gd name="T84" fmla="*/ 0 w 193"/>
                <a:gd name="T85" fmla="*/ 85 h 252"/>
                <a:gd name="T86" fmla="*/ 0 w 193"/>
                <a:gd name="T87" fmla="*/ 64 h 252"/>
                <a:gd name="T88" fmla="*/ 5 w 193"/>
                <a:gd name="T89" fmla="*/ 38 h 252"/>
                <a:gd name="T90" fmla="*/ 18 w 193"/>
                <a:gd name="T91" fmla="*/ 19 h 252"/>
                <a:gd name="T92" fmla="*/ 41 w 193"/>
                <a:gd name="T93" fmla="*/ 6 h 252"/>
                <a:gd name="T94" fmla="*/ 69 w 193"/>
                <a:gd name="T95" fmla="*/ 1 h 252"/>
                <a:gd name="T96" fmla="*/ 104 w 193"/>
                <a:gd name="T97" fmla="*/ 0 h 252"/>
                <a:gd name="T98" fmla="*/ 139 w 193"/>
                <a:gd name="T99" fmla="*/ 2 h 252"/>
                <a:gd name="T100" fmla="*/ 174 w 193"/>
                <a:gd name="T101" fmla="*/ 18 h 252"/>
                <a:gd name="T102" fmla="*/ 190 w 193"/>
                <a:gd name="T103" fmla="*/ 52 h 252"/>
                <a:gd name="T104" fmla="*/ 192 w 193"/>
                <a:gd name="T105" fmla="*/ 69 h 252"/>
                <a:gd name="T106" fmla="*/ 190 w 193"/>
                <a:gd name="T107" fmla="*/ 86 h 252"/>
                <a:gd name="T108" fmla="*/ 182 w 193"/>
                <a:gd name="T109" fmla="*/ 107 h 252"/>
                <a:gd name="T110" fmla="*/ 164 w 193"/>
                <a:gd name="T111" fmla="*/ 122 h 252"/>
                <a:gd name="T112" fmla="*/ 184 w 193"/>
                <a:gd name="T113" fmla="*/ 139 h 252"/>
                <a:gd name="T114" fmla="*/ 193 w 193"/>
                <a:gd name="T115" fmla="*/ 164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3" h="252">
                  <a:moveTo>
                    <a:pt x="193" y="164"/>
                  </a:moveTo>
                  <a:cubicBezTo>
                    <a:pt x="193" y="170"/>
                    <a:pt x="193" y="176"/>
                    <a:pt x="193" y="182"/>
                  </a:cubicBezTo>
                  <a:cubicBezTo>
                    <a:pt x="193" y="188"/>
                    <a:pt x="192" y="194"/>
                    <a:pt x="191" y="200"/>
                  </a:cubicBezTo>
                  <a:cubicBezTo>
                    <a:pt x="188" y="218"/>
                    <a:pt x="181" y="231"/>
                    <a:pt x="170" y="238"/>
                  </a:cubicBezTo>
                  <a:cubicBezTo>
                    <a:pt x="160" y="245"/>
                    <a:pt x="146" y="250"/>
                    <a:pt x="129" y="251"/>
                  </a:cubicBezTo>
                  <a:cubicBezTo>
                    <a:pt x="118" y="251"/>
                    <a:pt x="107" y="251"/>
                    <a:pt x="96" y="252"/>
                  </a:cubicBezTo>
                  <a:cubicBezTo>
                    <a:pt x="85" y="252"/>
                    <a:pt x="74" y="252"/>
                    <a:pt x="63" y="251"/>
                  </a:cubicBezTo>
                  <a:cubicBezTo>
                    <a:pt x="41" y="251"/>
                    <a:pt x="25" y="245"/>
                    <a:pt x="15" y="233"/>
                  </a:cubicBezTo>
                  <a:cubicBezTo>
                    <a:pt x="5" y="222"/>
                    <a:pt x="0" y="206"/>
                    <a:pt x="0" y="185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29" y="160"/>
                    <a:pt x="29" y="160"/>
                    <a:pt x="29" y="160"/>
                  </a:cubicBezTo>
                  <a:cubicBezTo>
                    <a:pt x="29" y="185"/>
                    <a:pt x="29" y="185"/>
                    <a:pt x="29" y="185"/>
                  </a:cubicBezTo>
                  <a:cubicBezTo>
                    <a:pt x="29" y="197"/>
                    <a:pt x="32" y="207"/>
                    <a:pt x="38" y="214"/>
                  </a:cubicBezTo>
                  <a:cubicBezTo>
                    <a:pt x="44" y="221"/>
                    <a:pt x="54" y="225"/>
                    <a:pt x="67" y="225"/>
                  </a:cubicBezTo>
                  <a:cubicBezTo>
                    <a:pt x="77" y="226"/>
                    <a:pt x="87" y="226"/>
                    <a:pt x="96" y="226"/>
                  </a:cubicBezTo>
                  <a:cubicBezTo>
                    <a:pt x="105" y="226"/>
                    <a:pt x="113" y="226"/>
                    <a:pt x="121" y="225"/>
                  </a:cubicBezTo>
                  <a:cubicBezTo>
                    <a:pt x="127" y="225"/>
                    <a:pt x="132" y="224"/>
                    <a:pt x="137" y="223"/>
                  </a:cubicBezTo>
                  <a:cubicBezTo>
                    <a:pt x="141" y="222"/>
                    <a:pt x="145" y="220"/>
                    <a:pt x="148" y="218"/>
                  </a:cubicBezTo>
                  <a:cubicBezTo>
                    <a:pt x="152" y="216"/>
                    <a:pt x="154" y="213"/>
                    <a:pt x="156" y="209"/>
                  </a:cubicBezTo>
                  <a:cubicBezTo>
                    <a:pt x="159" y="205"/>
                    <a:pt x="160" y="200"/>
                    <a:pt x="161" y="194"/>
                  </a:cubicBezTo>
                  <a:cubicBezTo>
                    <a:pt x="162" y="189"/>
                    <a:pt x="163" y="184"/>
                    <a:pt x="163" y="178"/>
                  </a:cubicBezTo>
                  <a:cubicBezTo>
                    <a:pt x="163" y="173"/>
                    <a:pt x="162" y="167"/>
                    <a:pt x="161" y="162"/>
                  </a:cubicBezTo>
                  <a:cubicBezTo>
                    <a:pt x="160" y="151"/>
                    <a:pt x="156" y="144"/>
                    <a:pt x="150" y="140"/>
                  </a:cubicBezTo>
                  <a:cubicBezTo>
                    <a:pt x="144" y="137"/>
                    <a:pt x="136" y="135"/>
                    <a:pt x="125" y="135"/>
                  </a:cubicBezTo>
                  <a:cubicBezTo>
                    <a:pt x="51" y="135"/>
                    <a:pt x="51" y="135"/>
                    <a:pt x="51" y="135"/>
                  </a:cubicBezTo>
                  <a:cubicBezTo>
                    <a:pt x="51" y="110"/>
                    <a:pt x="51" y="110"/>
                    <a:pt x="51" y="110"/>
                  </a:cubicBezTo>
                  <a:cubicBezTo>
                    <a:pt x="127" y="110"/>
                    <a:pt x="127" y="110"/>
                    <a:pt x="127" y="110"/>
                  </a:cubicBezTo>
                  <a:cubicBezTo>
                    <a:pt x="136" y="110"/>
                    <a:pt x="144" y="107"/>
                    <a:pt x="150" y="102"/>
                  </a:cubicBezTo>
                  <a:cubicBezTo>
                    <a:pt x="156" y="98"/>
                    <a:pt x="159" y="90"/>
                    <a:pt x="160" y="81"/>
                  </a:cubicBezTo>
                  <a:cubicBezTo>
                    <a:pt x="161" y="78"/>
                    <a:pt x="161" y="75"/>
                    <a:pt x="161" y="72"/>
                  </a:cubicBezTo>
                  <a:cubicBezTo>
                    <a:pt x="161" y="68"/>
                    <a:pt x="161" y="65"/>
                    <a:pt x="161" y="62"/>
                  </a:cubicBezTo>
                  <a:cubicBezTo>
                    <a:pt x="161" y="55"/>
                    <a:pt x="159" y="50"/>
                    <a:pt x="157" y="45"/>
                  </a:cubicBezTo>
                  <a:cubicBezTo>
                    <a:pt x="155" y="41"/>
                    <a:pt x="152" y="37"/>
                    <a:pt x="148" y="35"/>
                  </a:cubicBezTo>
                  <a:cubicBezTo>
                    <a:pt x="145" y="32"/>
                    <a:pt x="140" y="30"/>
                    <a:pt x="136" y="29"/>
                  </a:cubicBezTo>
                  <a:cubicBezTo>
                    <a:pt x="131" y="27"/>
                    <a:pt x="125" y="27"/>
                    <a:pt x="120" y="26"/>
                  </a:cubicBezTo>
                  <a:cubicBezTo>
                    <a:pt x="116" y="26"/>
                    <a:pt x="112" y="26"/>
                    <a:pt x="108" y="26"/>
                  </a:cubicBezTo>
                  <a:cubicBezTo>
                    <a:pt x="104" y="26"/>
                    <a:pt x="100" y="26"/>
                    <a:pt x="96" y="26"/>
                  </a:cubicBezTo>
                  <a:cubicBezTo>
                    <a:pt x="92" y="26"/>
                    <a:pt x="87" y="26"/>
                    <a:pt x="83" y="26"/>
                  </a:cubicBezTo>
                  <a:cubicBezTo>
                    <a:pt x="79" y="27"/>
                    <a:pt x="75" y="27"/>
                    <a:pt x="72" y="27"/>
                  </a:cubicBezTo>
                  <a:cubicBezTo>
                    <a:pt x="57" y="28"/>
                    <a:pt x="46" y="32"/>
                    <a:pt x="39" y="39"/>
                  </a:cubicBezTo>
                  <a:cubicBezTo>
                    <a:pt x="33" y="47"/>
                    <a:pt x="29" y="58"/>
                    <a:pt x="29" y="73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55"/>
                    <a:pt x="1" y="46"/>
                    <a:pt x="5" y="38"/>
                  </a:cubicBezTo>
                  <a:cubicBezTo>
                    <a:pt x="8" y="31"/>
                    <a:pt x="12" y="24"/>
                    <a:pt x="18" y="19"/>
                  </a:cubicBezTo>
                  <a:cubicBezTo>
                    <a:pt x="25" y="13"/>
                    <a:pt x="32" y="9"/>
                    <a:pt x="41" y="6"/>
                  </a:cubicBezTo>
                  <a:cubicBezTo>
                    <a:pt x="50" y="3"/>
                    <a:pt x="60" y="1"/>
                    <a:pt x="69" y="1"/>
                  </a:cubicBezTo>
                  <a:cubicBezTo>
                    <a:pt x="80" y="0"/>
                    <a:pt x="92" y="0"/>
                    <a:pt x="104" y="0"/>
                  </a:cubicBezTo>
                  <a:cubicBezTo>
                    <a:pt x="116" y="1"/>
                    <a:pt x="128" y="1"/>
                    <a:pt x="139" y="2"/>
                  </a:cubicBezTo>
                  <a:cubicBezTo>
                    <a:pt x="153" y="4"/>
                    <a:pt x="164" y="9"/>
                    <a:pt x="174" y="18"/>
                  </a:cubicBezTo>
                  <a:cubicBezTo>
                    <a:pt x="183" y="26"/>
                    <a:pt x="188" y="38"/>
                    <a:pt x="190" y="52"/>
                  </a:cubicBezTo>
                  <a:cubicBezTo>
                    <a:pt x="191" y="58"/>
                    <a:pt x="192" y="63"/>
                    <a:pt x="192" y="69"/>
                  </a:cubicBezTo>
                  <a:cubicBezTo>
                    <a:pt x="191" y="75"/>
                    <a:pt x="191" y="80"/>
                    <a:pt x="190" y="86"/>
                  </a:cubicBezTo>
                  <a:cubicBezTo>
                    <a:pt x="189" y="93"/>
                    <a:pt x="186" y="100"/>
                    <a:pt x="182" y="107"/>
                  </a:cubicBezTo>
                  <a:cubicBezTo>
                    <a:pt x="177" y="114"/>
                    <a:pt x="171" y="118"/>
                    <a:pt x="164" y="122"/>
                  </a:cubicBezTo>
                  <a:cubicBezTo>
                    <a:pt x="172" y="125"/>
                    <a:pt x="179" y="131"/>
                    <a:pt x="184" y="139"/>
                  </a:cubicBezTo>
                  <a:cubicBezTo>
                    <a:pt x="189" y="147"/>
                    <a:pt x="192" y="155"/>
                    <a:pt x="193" y="164"/>
                  </a:cubicBezTo>
                  <a:close/>
                </a:path>
              </a:pathLst>
            </a:custGeom>
            <a:solidFill>
              <a:srgbClr val="F6F6F0"/>
            </a:solidFill>
            <a:ln w="7938" cap="flat">
              <a:noFill/>
              <a:prstDash val="solid"/>
              <a:miter lim="800000"/>
              <a:headEnd/>
              <a:tailEnd/>
            </a:ln>
            <a:effectLst>
              <a:outerShdw blurRad="25400" algn="ctr" rotWithShape="0">
                <a:prstClr val="black">
                  <a:alpha val="50000"/>
                </a:prstClr>
              </a:outerShdw>
            </a:effectLst>
            <a:scene3d>
              <a:camera prst="orthographicFront"/>
              <a:lightRig rig="threePt" dir="t"/>
            </a:scene3d>
            <a:sp3d extrusionH="50800"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643170" y="3051009"/>
            <a:ext cx="266308" cy="266308"/>
            <a:chOff x="6227591" y="4384053"/>
            <a:chExt cx="263525" cy="263525"/>
          </a:xfrm>
        </p:grpSpPr>
        <p:grpSp>
          <p:nvGrpSpPr>
            <p:cNvPr id="47" name="组合 46"/>
            <p:cNvGrpSpPr/>
            <p:nvPr/>
          </p:nvGrpSpPr>
          <p:grpSpPr>
            <a:xfrm>
              <a:off x="6227591" y="4384053"/>
              <a:ext cx="263525" cy="263525"/>
              <a:chOff x="2366083" y="3784622"/>
              <a:chExt cx="330552" cy="330552"/>
            </a:xfrm>
            <a:effectLst>
              <a:outerShdw blurRad="152400" dist="152400" dir="2700000" sx="90000" sy="9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53" name="Oval 1556"/>
              <p:cNvSpPr>
                <a:spLocks noChangeArrowheads="1"/>
              </p:cNvSpPr>
              <p:nvPr/>
            </p:nvSpPr>
            <p:spPr bwMode="auto">
              <a:xfrm>
                <a:off x="2366083" y="3784622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85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4" name="Oval 1556_1"/>
              <p:cNvSpPr>
                <a:spLocks noChangeArrowheads="1"/>
              </p:cNvSpPr>
              <p:nvPr/>
            </p:nvSpPr>
            <p:spPr bwMode="auto">
              <a:xfrm>
                <a:off x="2378359" y="3796898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90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>
              <a:off x="6255016" y="4411478"/>
              <a:ext cx="208670" cy="208670"/>
              <a:chOff x="1691680" y="3890524"/>
              <a:chExt cx="330552" cy="330552"/>
            </a:xfrm>
          </p:grpSpPr>
          <p:sp>
            <p:nvSpPr>
              <p:cNvPr id="51" name="Oval 1556"/>
              <p:cNvSpPr>
                <a:spLocks noChangeArrowheads="1"/>
              </p:cNvSpPr>
              <p:nvPr/>
            </p:nvSpPr>
            <p:spPr bwMode="auto">
              <a:xfrm>
                <a:off x="1691680" y="3890524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/>
                  </a:gs>
                  <a:gs pos="100000">
                    <a:schemeClr val="accent5">
                      <a:lumMod val="9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2" name="Oval 1556_1"/>
              <p:cNvSpPr>
                <a:spLocks noChangeArrowheads="1"/>
              </p:cNvSpPr>
              <p:nvPr/>
            </p:nvSpPr>
            <p:spPr bwMode="auto">
              <a:xfrm>
                <a:off x="1703956" y="3902800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90000"/>
                    </a:schemeClr>
                  </a:gs>
                  <a:gs pos="100000">
                    <a:schemeClr val="accent5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9" name="Freeform 1616"/>
            <p:cNvSpPr>
              <a:spLocks/>
            </p:cNvSpPr>
            <p:nvPr/>
          </p:nvSpPr>
          <p:spPr bwMode="auto">
            <a:xfrm>
              <a:off x="6302360" y="4443940"/>
              <a:ext cx="171625" cy="180054"/>
            </a:xfrm>
            <a:custGeom>
              <a:avLst/>
              <a:gdLst>
                <a:gd name="T0" fmla="*/ 390 w 896"/>
                <a:gd name="T1" fmla="*/ 0 h 940"/>
                <a:gd name="T2" fmla="*/ 343 w 896"/>
                <a:gd name="T3" fmla="*/ 25 h 940"/>
                <a:gd name="T4" fmla="*/ 355 w 896"/>
                <a:gd name="T5" fmla="*/ 77 h 940"/>
                <a:gd name="T6" fmla="*/ 355 w 896"/>
                <a:gd name="T7" fmla="*/ 451 h 940"/>
                <a:gd name="T8" fmla="*/ 31 w 896"/>
                <a:gd name="T9" fmla="*/ 451 h 940"/>
                <a:gd name="T10" fmla="*/ 0 w 896"/>
                <a:gd name="T11" fmla="*/ 481 h 940"/>
                <a:gd name="T12" fmla="*/ 459 w 896"/>
                <a:gd name="T13" fmla="*/ 940 h 940"/>
                <a:gd name="T14" fmla="*/ 896 w 896"/>
                <a:gd name="T15" fmla="*/ 503 h 940"/>
                <a:gd name="T16" fmla="*/ 390 w 896"/>
                <a:gd name="T17" fmla="*/ 0 h 9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6" h="940">
                  <a:moveTo>
                    <a:pt x="390" y="0"/>
                  </a:moveTo>
                  <a:lnTo>
                    <a:pt x="343" y="25"/>
                  </a:lnTo>
                  <a:lnTo>
                    <a:pt x="355" y="77"/>
                  </a:lnTo>
                  <a:lnTo>
                    <a:pt x="355" y="451"/>
                  </a:lnTo>
                  <a:lnTo>
                    <a:pt x="31" y="451"/>
                  </a:lnTo>
                  <a:lnTo>
                    <a:pt x="0" y="481"/>
                  </a:lnTo>
                  <a:lnTo>
                    <a:pt x="459" y="940"/>
                  </a:lnTo>
                  <a:lnTo>
                    <a:pt x="896" y="503"/>
                  </a:lnTo>
                  <a:lnTo>
                    <a:pt x="390" y="0"/>
                  </a:lnTo>
                  <a:close/>
                </a:path>
              </a:pathLst>
            </a:custGeom>
            <a:gradFill>
              <a:gsLst>
                <a:gs pos="0">
                  <a:schemeClr val="accent5">
                    <a:lumMod val="50000"/>
                    <a:alpha val="75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50" name="Freeform 1612"/>
            <p:cNvSpPr>
              <a:spLocks noEditPoints="1"/>
            </p:cNvSpPr>
            <p:nvPr/>
          </p:nvSpPr>
          <p:spPr bwMode="auto">
            <a:xfrm>
              <a:off x="6301977" y="4443940"/>
              <a:ext cx="88303" cy="113013"/>
            </a:xfrm>
            <a:custGeom>
              <a:avLst/>
              <a:gdLst>
                <a:gd name="T0" fmla="*/ 387 w 461"/>
                <a:gd name="T1" fmla="*/ 481 h 590"/>
                <a:gd name="T2" fmla="*/ 387 w 461"/>
                <a:gd name="T3" fmla="*/ 590 h 590"/>
                <a:gd name="T4" fmla="*/ 316 w 461"/>
                <a:gd name="T5" fmla="*/ 590 h 590"/>
                <a:gd name="T6" fmla="*/ 316 w 461"/>
                <a:gd name="T7" fmla="*/ 481 h 590"/>
                <a:gd name="T8" fmla="*/ 0 w 461"/>
                <a:gd name="T9" fmla="*/ 481 h 590"/>
                <a:gd name="T10" fmla="*/ 0 w 461"/>
                <a:gd name="T11" fmla="*/ 418 h 590"/>
                <a:gd name="T12" fmla="*/ 260 w 461"/>
                <a:gd name="T13" fmla="*/ 0 h 590"/>
                <a:gd name="T14" fmla="*/ 387 w 461"/>
                <a:gd name="T15" fmla="*/ 0 h 590"/>
                <a:gd name="T16" fmla="*/ 387 w 461"/>
                <a:gd name="T17" fmla="*/ 420 h 590"/>
                <a:gd name="T18" fmla="*/ 461 w 461"/>
                <a:gd name="T19" fmla="*/ 420 h 590"/>
                <a:gd name="T20" fmla="*/ 461 w 461"/>
                <a:gd name="T21" fmla="*/ 481 h 590"/>
                <a:gd name="T22" fmla="*/ 387 w 461"/>
                <a:gd name="T23" fmla="*/ 481 h 590"/>
                <a:gd name="T24" fmla="*/ 316 w 461"/>
                <a:gd name="T25" fmla="*/ 63 h 590"/>
                <a:gd name="T26" fmla="*/ 298 w 461"/>
                <a:gd name="T27" fmla="*/ 63 h 590"/>
                <a:gd name="T28" fmla="*/ 80 w 461"/>
                <a:gd name="T29" fmla="*/ 420 h 590"/>
                <a:gd name="T30" fmla="*/ 316 w 461"/>
                <a:gd name="T31" fmla="*/ 420 h 590"/>
                <a:gd name="T32" fmla="*/ 316 w 461"/>
                <a:gd name="T33" fmla="*/ 63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1" h="590">
                  <a:moveTo>
                    <a:pt x="387" y="481"/>
                  </a:moveTo>
                  <a:lnTo>
                    <a:pt x="387" y="590"/>
                  </a:lnTo>
                  <a:lnTo>
                    <a:pt x="316" y="590"/>
                  </a:lnTo>
                  <a:lnTo>
                    <a:pt x="316" y="481"/>
                  </a:lnTo>
                  <a:lnTo>
                    <a:pt x="0" y="481"/>
                  </a:lnTo>
                  <a:lnTo>
                    <a:pt x="0" y="418"/>
                  </a:lnTo>
                  <a:lnTo>
                    <a:pt x="260" y="0"/>
                  </a:lnTo>
                  <a:lnTo>
                    <a:pt x="387" y="0"/>
                  </a:lnTo>
                  <a:lnTo>
                    <a:pt x="387" y="420"/>
                  </a:lnTo>
                  <a:lnTo>
                    <a:pt x="461" y="420"/>
                  </a:lnTo>
                  <a:lnTo>
                    <a:pt x="461" y="481"/>
                  </a:lnTo>
                  <a:lnTo>
                    <a:pt x="387" y="481"/>
                  </a:lnTo>
                  <a:close/>
                  <a:moveTo>
                    <a:pt x="316" y="63"/>
                  </a:moveTo>
                  <a:lnTo>
                    <a:pt x="298" y="63"/>
                  </a:lnTo>
                  <a:lnTo>
                    <a:pt x="80" y="420"/>
                  </a:lnTo>
                  <a:lnTo>
                    <a:pt x="316" y="420"/>
                  </a:lnTo>
                  <a:lnTo>
                    <a:pt x="316" y="63"/>
                  </a:lnTo>
                  <a:close/>
                </a:path>
              </a:pathLst>
            </a:custGeom>
            <a:solidFill>
              <a:srgbClr val="F6F6F0"/>
            </a:solidFill>
            <a:ln w="7938" cap="flat">
              <a:noFill/>
              <a:prstDash val="solid"/>
              <a:miter lim="800000"/>
              <a:headEnd/>
              <a:tailEnd/>
            </a:ln>
            <a:effectLst>
              <a:outerShdw blurRad="25400" algn="ctr" rotWithShape="0">
                <a:prstClr val="black">
                  <a:alpha val="50000"/>
                </a:prstClr>
              </a:outerShdw>
            </a:effectLst>
            <a:scene3d>
              <a:camera prst="orthographicFront"/>
              <a:lightRig rig="threePt" dir="t"/>
            </a:scene3d>
            <a:sp3d extrusionH="50800"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636018" y="939313"/>
            <a:ext cx="266308" cy="278448"/>
            <a:chOff x="4859439" y="4393690"/>
            <a:chExt cx="263525" cy="275538"/>
          </a:xfrm>
        </p:grpSpPr>
        <p:grpSp>
          <p:nvGrpSpPr>
            <p:cNvPr id="56" name="组合 55"/>
            <p:cNvGrpSpPr/>
            <p:nvPr/>
          </p:nvGrpSpPr>
          <p:grpSpPr>
            <a:xfrm>
              <a:off x="4859439" y="4393690"/>
              <a:ext cx="263525" cy="263525"/>
              <a:chOff x="2366083" y="3784622"/>
              <a:chExt cx="330552" cy="330552"/>
            </a:xfrm>
            <a:effectLst>
              <a:outerShdw blurRad="152400" dist="152400" dir="2700000" sx="90000" sy="9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62" name="Oval 1556"/>
              <p:cNvSpPr>
                <a:spLocks noChangeArrowheads="1"/>
              </p:cNvSpPr>
              <p:nvPr/>
            </p:nvSpPr>
            <p:spPr bwMode="auto">
              <a:xfrm>
                <a:off x="2366083" y="3784622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85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3" name="Oval 1556_1"/>
              <p:cNvSpPr>
                <a:spLocks noChangeArrowheads="1"/>
              </p:cNvSpPr>
              <p:nvPr/>
            </p:nvSpPr>
            <p:spPr bwMode="auto">
              <a:xfrm>
                <a:off x="2378359" y="3796898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6F6F0">
                      <a:lumMod val="90000"/>
                    </a:srgbClr>
                  </a:gs>
                  <a:gs pos="100000">
                    <a:srgbClr val="F6F6F0">
                      <a:lumMod val="40000"/>
                      <a:lumOff val="60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57" name="组合 56"/>
            <p:cNvGrpSpPr/>
            <p:nvPr/>
          </p:nvGrpSpPr>
          <p:grpSpPr>
            <a:xfrm>
              <a:off x="4886864" y="4421115"/>
              <a:ext cx="208670" cy="208670"/>
              <a:chOff x="1691680" y="3890524"/>
              <a:chExt cx="330552" cy="330552"/>
            </a:xfrm>
          </p:grpSpPr>
          <p:sp>
            <p:nvSpPr>
              <p:cNvPr id="60" name="Oval 1556"/>
              <p:cNvSpPr>
                <a:spLocks noChangeArrowheads="1"/>
              </p:cNvSpPr>
              <p:nvPr/>
            </p:nvSpPr>
            <p:spPr bwMode="auto">
              <a:xfrm>
                <a:off x="1691680" y="3890524"/>
                <a:ext cx="330552" cy="330552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9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1" name="Oval 1556_1"/>
              <p:cNvSpPr>
                <a:spLocks noChangeArrowheads="1"/>
              </p:cNvSpPr>
              <p:nvPr/>
            </p:nvSpPr>
            <p:spPr bwMode="auto">
              <a:xfrm>
                <a:off x="1703956" y="3902800"/>
                <a:ext cx="306000" cy="306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90000"/>
                    </a:schemeClr>
                  </a:gs>
                  <a:gs pos="100000">
                    <a:schemeClr val="accent1"/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2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58" name="Freeform 1614"/>
            <p:cNvSpPr>
              <a:spLocks/>
            </p:cNvSpPr>
            <p:nvPr/>
          </p:nvSpPr>
          <p:spPr bwMode="auto">
            <a:xfrm>
              <a:off x="4945608" y="4486286"/>
              <a:ext cx="170246" cy="182942"/>
            </a:xfrm>
            <a:custGeom>
              <a:avLst/>
              <a:gdLst>
                <a:gd name="T0" fmla="*/ 406 w 952"/>
                <a:gd name="T1" fmla="*/ 0 h 1023"/>
                <a:gd name="T2" fmla="*/ 406 w 952"/>
                <a:gd name="T3" fmla="*/ 0 h 1023"/>
                <a:gd name="T4" fmla="*/ 375 w 952"/>
                <a:gd name="T5" fmla="*/ 215 h 1023"/>
                <a:gd name="T6" fmla="*/ 61 w 952"/>
                <a:gd name="T7" fmla="*/ 357 h 1023"/>
                <a:gd name="T8" fmla="*/ 21 w 952"/>
                <a:gd name="T9" fmla="*/ 525 h 1023"/>
                <a:gd name="T10" fmla="*/ 0 w 952"/>
                <a:gd name="T11" fmla="*/ 551 h 1023"/>
                <a:gd name="T12" fmla="*/ 0 w 952"/>
                <a:gd name="T13" fmla="*/ 551 h 1023"/>
                <a:gd name="T14" fmla="*/ 472 w 952"/>
                <a:gd name="T15" fmla="*/ 1023 h 1023"/>
                <a:gd name="T16" fmla="*/ 952 w 952"/>
                <a:gd name="T17" fmla="*/ 546 h 1023"/>
                <a:gd name="T18" fmla="*/ 406 w 952"/>
                <a:gd name="T19" fmla="*/ 0 h 10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2" h="1023">
                  <a:moveTo>
                    <a:pt x="406" y="0"/>
                  </a:moveTo>
                  <a:lnTo>
                    <a:pt x="406" y="0"/>
                  </a:lnTo>
                  <a:lnTo>
                    <a:pt x="375" y="215"/>
                  </a:lnTo>
                  <a:lnTo>
                    <a:pt x="61" y="357"/>
                  </a:lnTo>
                  <a:lnTo>
                    <a:pt x="21" y="525"/>
                  </a:lnTo>
                  <a:lnTo>
                    <a:pt x="0" y="551"/>
                  </a:lnTo>
                  <a:lnTo>
                    <a:pt x="0" y="551"/>
                  </a:lnTo>
                  <a:lnTo>
                    <a:pt x="472" y="1023"/>
                  </a:lnTo>
                  <a:lnTo>
                    <a:pt x="952" y="546"/>
                  </a:lnTo>
                  <a:lnTo>
                    <a:pt x="406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50000"/>
                    <a:alpha val="75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59" name="Freeform 1610"/>
            <p:cNvSpPr>
              <a:spLocks/>
            </p:cNvSpPr>
            <p:nvPr/>
          </p:nvSpPr>
          <p:spPr bwMode="auto">
            <a:xfrm>
              <a:off x="4945966" y="4478775"/>
              <a:ext cx="80295" cy="106046"/>
            </a:xfrm>
            <a:custGeom>
              <a:avLst/>
              <a:gdLst>
                <a:gd name="T0" fmla="*/ 0 w 190"/>
                <a:gd name="T1" fmla="*/ 251 h 251"/>
                <a:gd name="T2" fmla="*/ 0 w 190"/>
                <a:gd name="T3" fmla="*/ 196 h 251"/>
                <a:gd name="T4" fmla="*/ 6 w 190"/>
                <a:gd name="T5" fmla="*/ 169 h 251"/>
                <a:gd name="T6" fmla="*/ 26 w 190"/>
                <a:gd name="T7" fmla="*/ 151 h 251"/>
                <a:gd name="T8" fmla="*/ 51 w 190"/>
                <a:gd name="T9" fmla="*/ 141 h 251"/>
                <a:gd name="T10" fmla="*/ 79 w 190"/>
                <a:gd name="T11" fmla="*/ 130 h 251"/>
                <a:gd name="T12" fmla="*/ 106 w 190"/>
                <a:gd name="T13" fmla="*/ 120 h 251"/>
                <a:gd name="T14" fmla="*/ 130 w 190"/>
                <a:gd name="T15" fmla="*/ 111 h 251"/>
                <a:gd name="T16" fmla="*/ 148 w 190"/>
                <a:gd name="T17" fmla="*/ 100 h 251"/>
                <a:gd name="T18" fmla="*/ 156 w 190"/>
                <a:gd name="T19" fmla="*/ 80 h 251"/>
                <a:gd name="T20" fmla="*/ 156 w 190"/>
                <a:gd name="T21" fmla="*/ 71 h 251"/>
                <a:gd name="T22" fmla="*/ 156 w 190"/>
                <a:gd name="T23" fmla="*/ 60 h 251"/>
                <a:gd name="T24" fmla="*/ 145 w 190"/>
                <a:gd name="T25" fmla="*/ 37 h 251"/>
                <a:gd name="T26" fmla="*/ 121 w 190"/>
                <a:gd name="T27" fmla="*/ 27 h 251"/>
                <a:gd name="T28" fmla="*/ 99 w 190"/>
                <a:gd name="T29" fmla="*/ 26 h 251"/>
                <a:gd name="T30" fmla="*/ 76 w 190"/>
                <a:gd name="T31" fmla="*/ 27 h 251"/>
                <a:gd name="T32" fmla="*/ 43 w 190"/>
                <a:gd name="T33" fmla="*/ 40 h 251"/>
                <a:gd name="T34" fmla="*/ 33 w 190"/>
                <a:gd name="T35" fmla="*/ 76 h 251"/>
                <a:gd name="T36" fmla="*/ 33 w 190"/>
                <a:gd name="T37" fmla="*/ 107 h 251"/>
                <a:gd name="T38" fmla="*/ 2 w 190"/>
                <a:gd name="T39" fmla="*/ 107 h 251"/>
                <a:gd name="T40" fmla="*/ 2 w 190"/>
                <a:gd name="T41" fmla="*/ 70 h 251"/>
                <a:gd name="T42" fmla="*/ 19 w 190"/>
                <a:gd name="T43" fmla="*/ 19 h 251"/>
                <a:gd name="T44" fmla="*/ 69 w 190"/>
                <a:gd name="T45" fmla="*/ 0 h 251"/>
                <a:gd name="T46" fmla="*/ 99 w 190"/>
                <a:gd name="T47" fmla="*/ 0 h 251"/>
                <a:gd name="T48" fmla="*/ 130 w 190"/>
                <a:gd name="T49" fmla="*/ 2 h 251"/>
                <a:gd name="T50" fmla="*/ 168 w 190"/>
                <a:gd name="T51" fmla="*/ 17 h 251"/>
                <a:gd name="T52" fmla="*/ 186 w 190"/>
                <a:gd name="T53" fmla="*/ 55 h 251"/>
                <a:gd name="T54" fmla="*/ 186 w 190"/>
                <a:gd name="T55" fmla="*/ 83 h 251"/>
                <a:gd name="T56" fmla="*/ 178 w 190"/>
                <a:gd name="T57" fmla="*/ 110 h 251"/>
                <a:gd name="T58" fmla="*/ 148 w 190"/>
                <a:gd name="T59" fmla="*/ 135 h 251"/>
                <a:gd name="T60" fmla="*/ 123 w 190"/>
                <a:gd name="T61" fmla="*/ 144 h 251"/>
                <a:gd name="T62" fmla="*/ 96 w 190"/>
                <a:gd name="T63" fmla="*/ 154 h 251"/>
                <a:gd name="T64" fmla="*/ 68 w 190"/>
                <a:gd name="T65" fmla="*/ 165 h 251"/>
                <a:gd name="T66" fmla="*/ 44 w 190"/>
                <a:gd name="T67" fmla="*/ 174 h 251"/>
                <a:gd name="T68" fmla="*/ 33 w 190"/>
                <a:gd name="T69" fmla="*/ 183 h 251"/>
                <a:gd name="T70" fmla="*/ 30 w 190"/>
                <a:gd name="T71" fmla="*/ 197 h 251"/>
                <a:gd name="T72" fmla="*/ 30 w 190"/>
                <a:gd name="T73" fmla="*/ 226 h 251"/>
                <a:gd name="T74" fmla="*/ 190 w 190"/>
                <a:gd name="T75" fmla="*/ 226 h 251"/>
                <a:gd name="T76" fmla="*/ 190 w 190"/>
                <a:gd name="T77" fmla="*/ 251 h 251"/>
                <a:gd name="T78" fmla="*/ 0 w 190"/>
                <a:gd name="T79" fmla="*/ 251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0" h="251">
                  <a:moveTo>
                    <a:pt x="0" y="251"/>
                  </a:moveTo>
                  <a:cubicBezTo>
                    <a:pt x="0" y="196"/>
                    <a:pt x="0" y="196"/>
                    <a:pt x="0" y="196"/>
                  </a:cubicBezTo>
                  <a:cubicBezTo>
                    <a:pt x="0" y="186"/>
                    <a:pt x="2" y="177"/>
                    <a:pt x="6" y="169"/>
                  </a:cubicBezTo>
                  <a:cubicBezTo>
                    <a:pt x="9" y="161"/>
                    <a:pt x="16" y="155"/>
                    <a:pt x="26" y="151"/>
                  </a:cubicBezTo>
                  <a:cubicBezTo>
                    <a:pt x="34" y="148"/>
                    <a:pt x="42" y="144"/>
                    <a:pt x="51" y="141"/>
                  </a:cubicBezTo>
                  <a:cubicBezTo>
                    <a:pt x="60" y="137"/>
                    <a:pt x="70" y="134"/>
                    <a:pt x="79" y="130"/>
                  </a:cubicBezTo>
                  <a:cubicBezTo>
                    <a:pt x="88" y="127"/>
                    <a:pt x="97" y="123"/>
                    <a:pt x="106" y="120"/>
                  </a:cubicBezTo>
                  <a:cubicBezTo>
                    <a:pt x="114" y="117"/>
                    <a:pt x="122" y="114"/>
                    <a:pt x="130" y="111"/>
                  </a:cubicBezTo>
                  <a:cubicBezTo>
                    <a:pt x="138" y="109"/>
                    <a:pt x="144" y="105"/>
                    <a:pt x="148" y="100"/>
                  </a:cubicBezTo>
                  <a:cubicBezTo>
                    <a:pt x="152" y="96"/>
                    <a:pt x="154" y="89"/>
                    <a:pt x="156" y="80"/>
                  </a:cubicBezTo>
                  <a:cubicBezTo>
                    <a:pt x="156" y="78"/>
                    <a:pt x="156" y="75"/>
                    <a:pt x="156" y="71"/>
                  </a:cubicBezTo>
                  <a:cubicBezTo>
                    <a:pt x="156" y="68"/>
                    <a:pt x="156" y="64"/>
                    <a:pt x="156" y="60"/>
                  </a:cubicBezTo>
                  <a:cubicBezTo>
                    <a:pt x="155" y="50"/>
                    <a:pt x="151" y="42"/>
                    <a:pt x="145" y="37"/>
                  </a:cubicBezTo>
                  <a:cubicBezTo>
                    <a:pt x="139" y="31"/>
                    <a:pt x="131" y="28"/>
                    <a:pt x="121" y="27"/>
                  </a:cubicBezTo>
                  <a:cubicBezTo>
                    <a:pt x="113" y="27"/>
                    <a:pt x="105" y="26"/>
                    <a:pt x="99" y="26"/>
                  </a:cubicBezTo>
                  <a:cubicBezTo>
                    <a:pt x="92" y="26"/>
                    <a:pt x="85" y="26"/>
                    <a:pt x="76" y="27"/>
                  </a:cubicBezTo>
                  <a:cubicBezTo>
                    <a:pt x="60" y="27"/>
                    <a:pt x="49" y="32"/>
                    <a:pt x="43" y="40"/>
                  </a:cubicBezTo>
                  <a:cubicBezTo>
                    <a:pt x="36" y="47"/>
                    <a:pt x="33" y="59"/>
                    <a:pt x="33" y="76"/>
                  </a:cubicBezTo>
                  <a:cubicBezTo>
                    <a:pt x="33" y="107"/>
                    <a:pt x="33" y="107"/>
                    <a:pt x="33" y="107"/>
                  </a:cubicBezTo>
                  <a:cubicBezTo>
                    <a:pt x="2" y="107"/>
                    <a:pt x="2" y="107"/>
                    <a:pt x="2" y="107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2" y="49"/>
                    <a:pt x="8" y="32"/>
                    <a:pt x="19" y="19"/>
                  </a:cubicBezTo>
                  <a:cubicBezTo>
                    <a:pt x="31" y="7"/>
                    <a:pt x="47" y="1"/>
                    <a:pt x="69" y="0"/>
                  </a:cubicBezTo>
                  <a:cubicBezTo>
                    <a:pt x="78" y="0"/>
                    <a:pt x="88" y="0"/>
                    <a:pt x="99" y="0"/>
                  </a:cubicBezTo>
                  <a:cubicBezTo>
                    <a:pt x="109" y="0"/>
                    <a:pt x="119" y="0"/>
                    <a:pt x="130" y="2"/>
                  </a:cubicBezTo>
                  <a:cubicBezTo>
                    <a:pt x="146" y="3"/>
                    <a:pt x="159" y="9"/>
                    <a:pt x="168" y="17"/>
                  </a:cubicBezTo>
                  <a:cubicBezTo>
                    <a:pt x="178" y="26"/>
                    <a:pt x="183" y="38"/>
                    <a:pt x="186" y="55"/>
                  </a:cubicBezTo>
                  <a:cubicBezTo>
                    <a:pt x="187" y="64"/>
                    <a:pt x="187" y="73"/>
                    <a:pt x="186" y="83"/>
                  </a:cubicBezTo>
                  <a:cubicBezTo>
                    <a:pt x="185" y="93"/>
                    <a:pt x="182" y="102"/>
                    <a:pt x="178" y="110"/>
                  </a:cubicBezTo>
                  <a:cubicBezTo>
                    <a:pt x="171" y="121"/>
                    <a:pt x="161" y="130"/>
                    <a:pt x="148" y="135"/>
                  </a:cubicBezTo>
                  <a:cubicBezTo>
                    <a:pt x="140" y="137"/>
                    <a:pt x="132" y="140"/>
                    <a:pt x="123" y="144"/>
                  </a:cubicBezTo>
                  <a:cubicBezTo>
                    <a:pt x="114" y="147"/>
                    <a:pt x="105" y="151"/>
                    <a:pt x="96" y="154"/>
                  </a:cubicBezTo>
                  <a:cubicBezTo>
                    <a:pt x="87" y="158"/>
                    <a:pt x="77" y="161"/>
                    <a:pt x="68" y="165"/>
                  </a:cubicBezTo>
                  <a:cubicBezTo>
                    <a:pt x="59" y="168"/>
                    <a:pt x="51" y="171"/>
                    <a:pt x="44" y="174"/>
                  </a:cubicBezTo>
                  <a:cubicBezTo>
                    <a:pt x="39" y="176"/>
                    <a:pt x="35" y="179"/>
                    <a:pt x="33" y="183"/>
                  </a:cubicBezTo>
                  <a:cubicBezTo>
                    <a:pt x="31" y="187"/>
                    <a:pt x="30" y="192"/>
                    <a:pt x="30" y="197"/>
                  </a:cubicBezTo>
                  <a:cubicBezTo>
                    <a:pt x="30" y="226"/>
                    <a:pt x="30" y="226"/>
                    <a:pt x="30" y="226"/>
                  </a:cubicBezTo>
                  <a:cubicBezTo>
                    <a:pt x="190" y="226"/>
                    <a:pt x="190" y="226"/>
                    <a:pt x="190" y="226"/>
                  </a:cubicBezTo>
                  <a:cubicBezTo>
                    <a:pt x="190" y="251"/>
                    <a:pt x="190" y="251"/>
                    <a:pt x="190" y="251"/>
                  </a:cubicBezTo>
                  <a:lnTo>
                    <a:pt x="0" y="251"/>
                  </a:lnTo>
                  <a:close/>
                </a:path>
              </a:pathLst>
            </a:custGeom>
            <a:solidFill>
              <a:srgbClr val="F6F6F0"/>
            </a:solidFill>
            <a:ln w="7938" cap="flat">
              <a:noFill/>
              <a:prstDash val="solid"/>
              <a:miter lim="800000"/>
              <a:headEnd/>
              <a:tailEnd/>
            </a:ln>
            <a:effectLst>
              <a:outerShdw blurRad="25400" algn="ctr" rotWithShape="0">
                <a:prstClr val="black">
                  <a:alpha val="50000"/>
                </a:prstClr>
              </a:outerShdw>
            </a:effectLst>
            <a:scene3d>
              <a:camera prst="orthographicFront"/>
              <a:lightRig rig="threePt" dir="t"/>
            </a:scene3d>
            <a:sp3d extrusionH="50800"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4" name="文本框 63"/>
          <p:cNvSpPr txBox="1"/>
          <p:nvPr/>
        </p:nvSpPr>
        <p:spPr>
          <a:xfrm>
            <a:off x="2627784" y="155416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单击添加您的文本</a:t>
            </a:r>
            <a:endParaRPr lang="zh-CN" altLang="en-US" sz="2000" i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7133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39"/>
          <p:cNvSpPr>
            <a:spLocks/>
          </p:cNvSpPr>
          <p:nvPr/>
        </p:nvSpPr>
        <p:spPr bwMode="auto">
          <a:xfrm>
            <a:off x="2951163" y="2196306"/>
            <a:ext cx="1793875" cy="781050"/>
          </a:xfrm>
          <a:custGeom>
            <a:avLst/>
            <a:gdLst>
              <a:gd name="T0" fmla="*/ 800 w 1023"/>
              <a:gd name="T1" fmla="*/ 0 h 446"/>
              <a:gd name="T2" fmla="*/ 678 w 1023"/>
              <a:gd name="T3" fmla="*/ 37 h 446"/>
              <a:gd name="T4" fmla="*/ 678 w 1023"/>
              <a:gd name="T5" fmla="*/ 37 h 446"/>
              <a:gd name="T6" fmla="*/ 676 w 1023"/>
              <a:gd name="T7" fmla="*/ 38 h 446"/>
              <a:gd name="T8" fmla="*/ 675 w 1023"/>
              <a:gd name="T9" fmla="*/ 39 h 446"/>
              <a:gd name="T10" fmla="*/ 345 w 1023"/>
              <a:gd name="T11" fmla="*/ 37 h 446"/>
              <a:gd name="T12" fmla="*/ 345 w 1023"/>
              <a:gd name="T13" fmla="*/ 37 h 446"/>
              <a:gd name="T14" fmla="*/ 223 w 1023"/>
              <a:gd name="T15" fmla="*/ 0 h 446"/>
              <a:gd name="T16" fmla="*/ 0 w 1023"/>
              <a:gd name="T17" fmla="*/ 223 h 446"/>
              <a:gd name="T18" fmla="*/ 223 w 1023"/>
              <a:gd name="T19" fmla="*/ 446 h 446"/>
              <a:gd name="T20" fmla="*/ 345 w 1023"/>
              <a:gd name="T21" fmla="*/ 410 h 446"/>
              <a:gd name="T22" fmla="*/ 345 w 1023"/>
              <a:gd name="T23" fmla="*/ 410 h 446"/>
              <a:gd name="T24" fmla="*/ 675 w 1023"/>
              <a:gd name="T25" fmla="*/ 408 h 446"/>
              <a:gd name="T26" fmla="*/ 676 w 1023"/>
              <a:gd name="T27" fmla="*/ 409 h 446"/>
              <a:gd name="T28" fmla="*/ 678 w 1023"/>
              <a:gd name="T29" fmla="*/ 410 h 446"/>
              <a:gd name="T30" fmla="*/ 678 w 1023"/>
              <a:gd name="T31" fmla="*/ 410 h 446"/>
              <a:gd name="T32" fmla="*/ 800 w 1023"/>
              <a:gd name="T33" fmla="*/ 446 h 446"/>
              <a:gd name="T34" fmla="*/ 1023 w 1023"/>
              <a:gd name="T35" fmla="*/ 223 h 446"/>
              <a:gd name="T36" fmla="*/ 800 w 1023"/>
              <a:gd name="T37" fmla="*/ 0 h 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023" h="446">
                <a:moveTo>
                  <a:pt x="800" y="0"/>
                </a:moveTo>
                <a:cubicBezTo>
                  <a:pt x="755" y="0"/>
                  <a:pt x="713" y="14"/>
                  <a:pt x="678" y="37"/>
                </a:cubicBezTo>
                <a:cubicBezTo>
                  <a:pt x="678" y="37"/>
                  <a:pt x="678" y="37"/>
                  <a:pt x="678" y="37"/>
                </a:cubicBezTo>
                <a:cubicBezTo>
                  <a:pt x="677" y="37"/>
                  <a:pt x="677" y="37"/>
                  <a:pt x="676" y="38"/>
                </a:cubicBezTo>
                <a:cubicBezTo>
                  <a:pt x="676" y="38"/>
                  <a:pt x="675" y="38"/>
                  <a:pt x="675" y="39"/>
                </a:cubicBezTo>
                <a:cubicBezTo>
                  <a:pt x="525" y="138"/>
                  <a:pt x="345" y="37"/>
                  <a:pt x="345" y="37"/>
                </a:cubicBezTo>
                <a:cubicBezTo>
                  <a:pt x="345" y="37"/>
                  <a:pt x="345" y="37"/>
                  <a:pt x="345" y="37"/>
                </a:cubicBezTo>
                <a:cubicBezTo>
                  <a:pt x="310" y="14"/>
                  <a:pt x="268" y="0"/>
                  <a:pt x="223" y="0"/>
                </a:cubicBezTo>
                <a:cubicBezTo>
                  <a:pt x="100" y="0"/>
                  <a:pt x="0" y="100"/>
                  <a:pt x="0" y="223"/>
                </a:cubicBezTo>
                <a:cubicBezTo>
                  <a:pt x="0" y="346"/>
                  <a:pt x="100" y="446"/>
                  <a:pt x="223" y="446"/>
                </a:cubicBezTo>
                <a:cubicBezTo>
                  <a:pt x="268" y="446"/>
                  <a:pt x="310" y="433"/>
                  <a:pt x="345" y="410"/>
                </a:cubicBezTo>
                <a:cubicBezTo>
                  <a:pt x="345" y="410"/>
                  <a:pt x="345" y="410"/>
                  <a:pt x="345" y="410"/>
                </a:cubicBezTo>
                <a:cubicBezTo>
                  <a:pt x="345" y="410"/>
                  <a:pt x="525" y="309"/>
                  <a:pt x="675" y="408"/>
                </a:cubicBezTo>
                <a:cubicBezTo>
                  <a:pt x="675" y="408"/>
                  <a:pt x="676" y="409"/>
                  <a:pt x="676" y="409"/>
                </a:cubicBezTo>
                <a:cubicBezTo>
                  <a:pt x="677" y="409"/>
                  <a:pt x="677" y="410"/>
                  <a:pt x="678" y="410"/>
                </a:cubicBezTo>
                <a:cubicBezTo>
                  <a:pt x="678" y="410"/>
                  <a:pt x="678" y="410"/>
                  <a:pt x="678" y="410"/>
                </a:cubicBezTo>
                <a:cubicBezTo>
                  <a:pt x="713" y="433"/>
                  <a:pt x="755" y="446"/>
                  <a:pt x="800" y="446"/>
                </a:cubicBezTo>
                <a:cubicBezTo>
                  <a:pt x="923" y="446"/>
                  <a:pt x="1023" y="346"/>
                  <a:pt x="1023" y="223"/>
                </a:cubicBezTo>
                <a:cubicBezTo>
                  <a:pt x="1023" y="100"/>
                  <a:pt x="923" y="0"/>
                  <a:pt x="800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7" name="Oval 40"/>
          <p:cNvSpPr>
            <a:spLocks noChangeArrowheads="1"/>
          </p:cNvSpPr>
          <p:nvPr/>
        </p:nvSpPr>
        <p:spPr bwMode="auto">
          <a:xfrm>
            <a:off x="3058318" y="2291556"/>
            <a:ext cx="593725" cy="593725"/>
          </a:xfrm>
          <a:prstGeom prst="ellipse">
            <a:avLst/>
          </a:pr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" name="Oval 41"/>
          <p:cNvSpPr>
            <a:spLocks noChangeArrowheads="1"/>
          </p:cNvSpPr>
          <p:nvPr/>
        </p:nvSpPr>
        <p:spPr bwMode="auto">
          <a:xfrm>
            <a:off x="4056063" y="2291556"/>
            <a:ext cx="595313" cy="593725"/>
          </a:xfrm>
          <a:prstGeom prst="ellipse">
            <a:avLst/>
          </a:prstGeom>
          <a:gradFill flip="none" rotWithShape="0"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  <a:tileRect/>
          </a:gradFill>
          <a:ln w="6350"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9" name="Freeform 42"/>
          <p:cNvSpPr>
            <a:spLocks/>
          </p:cNvSpPr>
          <p:nvPr/>
        </p:nvSpPr>
        <p:spPr bwMode="auto">
          <a:xfrm>
            <a:off x="3182142" y="2442368"/>
            <a:ext cx="361950" cy="304801"/>
          </a:xfrm>
          <a:custGeom>
            <a:avLst/>
            <a:gdLst/>
            <a:ahLst/>
            <a:cxnLst/>
            <a:rect l="l" t="t" r="r" b="b"/>
            <a:pathLst>
              <a:path w="361950" h="304801">
                <a:moveTo>
                  <a:pt x="181769" y="258763"/>
                </a:moveTo>
                <a:cubicBezTo>
                  <a:pt x="193606" y="258763"/>
                  <a:pt x="203201" y="269069"/>
                  <a:pt x="203201" y="281782"/>
                </a:cubicBezTo>
                <a:cubicBezTo>
                  <a:pt x="203201" y="294495"/>
                  <a:pt x="193606" y="304801"/>
                  <a:pt x="181769" y="304801"/>
                </a:cubicBezTo>
                <a:cubicBezTo>
                  <a:pt x="169932" y="304801"/>
                  <a:pt x="160337" y="294495"/>
                  <a:pt x="160337" y="281782"/>
                </a:cubicBezTo>
                <a:cubicBezTo>
                  <a:pt x="160337" y="269069"/>
                  <a:pt x="169932" y="258763"/>
                  <a:pt x="181769" y="258763"/>
                </a:cubicBezTo>
                <a:close/>
                <a:moveTo>
                  <a:pt x="61119" y="258763"/>
                </a:moveTo>
                <a:cubicBezTo>
                  <a:pt x="73832" y="258763"/>
                  <a:pt x="84138" y="269069"/>
                  <a:pt x="84138" y="281782"/>
                </a:cubicBezTo>
                <a:cubicBezTo>
                  <a:pt x="84138" y="294495"/>
                  <a:pt x="73832" y="304801"/>
                  <a:pt x="61119" y="304801"/>
                </a:cubicBezTo>
                <a:cubicBezTo>
                  <a:pt x="48406" y="304801"/>
                  <a:pt x="38100" y="294495"/>
                  <a:pt x="38100" y="281782"/>
                </a:cubicBezTo>
                <a:cubicBezTo>
                  <a:pt x="38100" y="269069"/>
                  <a:pt x="48406" y="258763"/>
                  <a:pt x="61119" y="258763"/>
                </a:cubicBezTo>
                <a:close/>
                <a:moveTo>
                  <a:pt x="238125" y="49213"/>
                </a:moveTo>
                <a:lnTo>
                  <a:pt x="182563" y="209551"/>
                </a:lnTo>
                <a:lnTo>
                  <a:pt x="23813" y="209551"/>
                </a:lnTo>
                <a:lnTo>
                  <a:pt x="0" y="80963"/>
                </a:lnTo>
                <a:close/>
                <a:moveTo>
                  <a:pt x="283032" y="0"/>
                </a:moveTo>
                <a:cubicBezTo>
                  <a:pt x="286540" y="0"/>
                  <a:pt x="286540" y="0"/>
                  <a:pt x="351428" y="0"/>
                </a:cubicBezTo>
                <a:cubicBezTo>
                  <a:pt x="356689" y="0"/>
                  <a:pt x="361950" y="3492"/>
                  <a:pt x="361950" y="10477"/>
                </a:cubicBezTo>
                <a:cubicBezTo>
                  <a:pt x="361950" y="15716"/>
                  <a:pt x="356689" y="19209"/>
                  <a:pt x="351428" y="19209"/>
                </a:cubicBezTo>
                <a:cubicBezTo>
                  <a:pt x="351419" y="19209"/>
                  <a:pt x="350700" y="19209"/>
                  <a:pt x="293555" y="19209"/>
                </a:cubicBezTo>
                <a:cubicBezTo>
                  <a:pt x="293550" y="19220"/>
                  <a:pt x="292983" y="20768"/>
                  <a:pt x="212883" y="239236"/>
                </a:cubicBezTo>
                <a:cubicBezTo>
                  <a:pt x="211129" y="240983"/>
                  <a:pt x="211129" y="240983"/>
                  <a:pt x="211129" y="242729"/>
                </a:cubicBezTo>
                <a:cubicBezTo>
                  <a:pt x="202360" y="244475"/>
                  <a:pt x="202360" y="244475"/>
                  <a:pt x="37510" y="244475"/>
                </a:cubicBezTo>
                <a:cubicBezTo>
                  <a:pt x="32248" y="244475"/>
                  <a:pt x="26987" y="240983"/>
                  <a:pt x="26987" y="235744"/>
                </a:cubicBezTo>
                <a:cubicBezTo>
                  <a:pt x="26987" y="230505"/>
                  <a:pt x="32248" y="225266"/>
                  <a:pt x="37510" y="225266"/>
                </a:cubicBezTo>
                <a:cubicBezTo>
                  <a:pt x="37524" y="225266"/>
                  <a:pt x="39000" y="225266"/>
                  <a:pt x="195346" y="225266"/>
                </a:cubicBezTo>
                <a:cubicBezTo>
                  <a:pt x="195350" y="225255"/>
                  <a:pt x="195929" y="223722"/>
                  <a:pt x="277771" y="6985"/>
                </a:cubicBezTo>
                <a:cubicBezTo>
                  <a:pt x="277771" y="5239"/>
                  <a:pt x="277771" y="5239"/>
                  <a:pt x="277771" y="3492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1963" name="Freeform 75"/>
          <p:cNvSpPr>
            <a:spLocks/>
          </p:cNvSpPr>
          <p:nvPr/>
        </p:nvSpPr>
        <p:spPr bwMode="auto">
          <a:xfrm>
            <a:off x="5248275" y="1002506"/>
            <a:ext cx="781050" cy="1793875"/>
          </a:xfrm>
          <a:custGeom>
            <a:avLst/>
            <a:gdLst>
              <a:gd name="T0" fmla="*/ 410 w 446"/>
              <a:gd name="T1" fmla="*/ 678 h 1023"/>
              <a:gd name="T2" fmla="*/ 408 w 446"/>
              <a:gd name="T3" fmla="*/ 348 h 1023"/>
              <a:gd name="T4" fmla="*/ 408 w 446"/>
              <a:gd name="T5" fmla="*/ 347 h 1023"/>
              <a:gd name="T6" fmla="*/ 410 w 446"/>
              <a:gd name="T7" fmla="*/ 345 h 1023"/>
              <a:gd name="T8" fmla="*/ 410 w 446"/>
              <a:gd name="T9" fmla="*/ 345 h 1023"/>
              <a:gd name="T10" fmla="*/ 446 w 446"/>
              <a:gd name="T11" fmla="*/ 223 h 1023"/>
              <a:gd name="T12" fmla="*/ 223 w 446"/>
              <a:gd name="T13" fmla="*/ 0 h 1023"/>
              <a:gd name="T14" fmla="*/ 0 w 446"/>
              <a:gd name="T15" fmla="*/ 223 h 1023"/>
              <a:gd name="T16" fmla="*/ 36 w 446"/>
              <a:gd name="T17" fmla="*/ 345 h 1023"/>
              <a:gd name="T18" fmla="*/ 36 w 446"/>
              <a:gd name="T19" fmla="*/ 345 h 1023"/>
              <a:gd name="T20" fmla="*/ 37 w 446"/>
              <a:gd name="T21" fmla="*/ 347 h 1023"/>
              <a:gd name="T22" fmla="*/ 38 w 446"/>
              <a:gd name="T23" fmla="*/ 349 h 1023"/>
              <a:gd name="T24" fmla="*/ 36 w 446"/>
              <a:gd name="T25" fmla="*/ 678 h 1023"/>
              <a:gd name="T26" fmla="*/ 36 w 446"/>
              <a:gd name="T27" fmla="*/ 678 h 1023"/>
              <a:gd name="T28" fmla="*/ 0 w 446"/>
              <a:gd name="T29" fmla="*/ 800 h 1023"/>
              <a:gd name="T30" fmla="*/ 223 w 446"/>
              <a:gd name="T31" fmla="*/ 1023 h 1023"/>
              <a:gd name="T32" fmla="*/ 446 w 446"/>
              <a:gd name="T33" fmla="*/ 800 h 1023"/>
              <a:gd name="T34" fmla="*/ 409 w 446"/>
              <a:gd name="T35" fmla="*/ 678 h 1023"/>
              <a:gd name="T36" fmla="*/ 410 w 446"/>
              <a:gd name="T37" fmla="*/ 678 h 10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46" h="1023">
                <a:moveTo>
                  <a:pt x="410" y="678"/>
                </a:moveTo>
                <a:cubicBezTo>
                  <a:pt x="410" y="678"/>
                  <a:pt x="308" y="498"/>
                  <a:pt x="408" y="348"/>
                </a:cubicBezTo>
                <a:cubicBezTo>
                  <a:pt x="408" y="348"/>
                  <a:pt x="408" y="348"/>
                  <a:pt x="408" y="347"/>
                </a:cubicBezTo>
                <a:cubicBezTo>
                  <a:pt x="409" y="347"/>
                  <a:pt x="409" y="346"/>
                  <a:pt x="410" y="345"/>
                </a:cubicBezTo>
                <a:cubicBezTo>
                  <a:pt x="410" y="345"/>
                  <a:pt x="410" y="345"/>
                  <a:pt x="410" y="345"/>
                </a:cubicBezTo>
                <a:cubicBezTo>
                  <a:pt x="432" y="310"/>
                  <a:pt x="446" y="268"/>
                  <a:pt x="446" y="223"/>
                </a:cubicBezTo>
                <a:cubicBezTo>
                  <a:pt x="446" y="100"/>
                  <a:pt x="346" y="0"/>
                  <a:pt x="223" y="0"/>
                </a:cubicBezTo>
                <a:cubicBezTo>
                  <a:pt x="100" y="0"/>
                  <a:pt x="0" y="100"/>
                  <a:pt x="0" y="223"/>
                </a:cubicBezTo>
                <a:cubicBezTo>
                  <a:pt x="0" y="268"/>
                  <a:pt x="13" y="310"/>
                  <a:pt x="36" y="345"/>
                </a:cubicBezTo>
                <a:cubicBezTo>
                  <a:pt x="36" y="345"/>
                  <a:pt x="36" y="345"/>
                  <a:pt x="36" y="345"/>
                </a:cubicBezTo>
                <a:cubicBezTo>
                  <a:pt x="36" y="346"/>
                  <a:pt x="37" y="347"/>
                  <a:pt x="37" y="347"/>
                </a:cubicBezTo>
                <a:cubicBezTo>
                  <a:pt x="37" y="348"/>
                  <a:pt x="38" y="348"/>
                  <a:pt x="38" y="349"/>
                </a:cubicBezTo>
                <a:cubicBezTo>
                  <a:pt x="137" y="498"/>
                  <a:pt x="36" y="678"/>
                  <a:pt x="36" y="678"/>
                </a:cubicBezTo>
                <a:cubicBezTo>
                  <a:pt x="36" y="678"/>
                  <a:pt x="36" y="678"/>
                  <a:pt x="36" y="678"/>
                </a:cubicBezTo>
                <a:cubicBezTo>
                  <a:pt x="13" y="713"/>
                  <a:pt x="0" y="755"/>
                  <a:pt x="0" y="800"/>
                </a:cubicBezTo>
                <a:cubicBezTo>
                  <a:pt x="0" y="923"/>
                  <a:pt x="100" y="1023"/>
                  <a:pt x="223" y="1023"/>
                </a:cubicBezTo>
                <a:cubicBezTo>
                  <a:pt x="346" y="1023"/>
                  <a:pt x="446" y="923"/>
                  <a:pt x="446" y="800"/>
                </a:cubicBezTo>
                <a:cubicBezTo>
                  <a:pt x="446" y="755"/>
                  <a:pt x="432" y="713"/>
                  <a:pt x="409" y="678"/>
                </a:cubicBezTo>
                <a:lnTo>
                  <a:pt x="410" y="678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1964" name="Oval 76"/>
          <p:cNvSpPr>
            <a:spLocks noChangeArrowheads="1"/>
          </p:cNvSpPr>
          <p:nvPr/>
        </p:nvSpPr>
        <p:spPr bwMode="auto">
          <a:xfrm>
            <a:off x="5340350" y="2108993"/>
            <a:ext cx="595313" cy="593725"/>
          </a:xfrm>
          <a:prstGeom prst="ellipse">
            <a:avLst/>
          </a:prstGeom>
          <a:gradFill flip="none" rotWithShape="0"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1965" name="Oval 77"/>
          <p:cNvSpPr>
            <a:spLocks noChangeArrowheads="1"/>
          </p:cNvSpPr>
          <p:nvPr/>
        </p:nvSpPr>
        <p:spPr bwMode="auto">
          <a:xfrm>
            <a:off x="5340350" y="1097756"/>
            <a:ext cx="595313" cy="593725"/>
          </a:xfrm>
          <a:prstGeom prst="ellipse">
            <a:avLst/>
          </a:prstGeom>
          <a:gradFill flip="none" rotWithShape="0"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1966" name="Freeform 78"/>
          <p:cNvSpPr>
            <a:spLocks/>
          </p:cNvSpPr>
          <p:nvPr/>
        </p:nvSpPr>
        <p:spPr bwMode="auto">
          <a:xfrm>
            <a:off x="5481638" y="1223168"/>
            <a:ext cx="304800" cy="285750"/>
          </a:xfrm>
          <a:custGeom>
            <a:avLst/>
            <a:gdLst>
              <a:gd name="T0" fmla="*/ 3 w 174"/>
              <a:gd name="T1" fmla="*/ 163 h 163"/>
              <a:gd name="T2" fmla="*/ 6 w 174"/>
              <a:gd name="T3" fmla="*/ 123 h 163"/>
              <a:gd name="T4" fmla="*/ 32 w 174"/>
              <a:gd name="T5" fmla="*/ 103 h 163"/>
              <a:gd name="T6" fmla="*/ 61 w 174"/>
              <a:gd name="T7" fmla="*/ 92 h 163"/>
              <a:gd name="T8" fmla="*/ 70 w 174"/>
              <a:gd name="T9" fmla="*/ 86 h 163"/>
              <a:gd name="T10" fmla="*/ 60 w 174"/>
              <a:gd name="T11" fmla="*/ 59 h 163"/>
              <a:gd name="T12" fmla="*/ 57 w 174"/>
              <a:gd name="T13" fmla="*/ 55 h 163"/>
              <a:gd name="T14" fmla="*/ 57 w 174"/>
              <a:gd name="T15" fmla="*/ 38 h 163"/>
              <a:gd name="T16" fmla="*/ 58 w 174"/>
              <a:gd name="T17" fmla="*/ 35 h 163"/>
              <a:gd name="T18" fmla="*/ 68 w 174"/>
              <a:gd name="T19" fmla="*/ 11 h 163"/>
              <a:gd name="T20" fmla="*/ 63 w 174"/>
              <a:gd name="T21" fmla="*/ 4 h 163"/>
              <a:gd name="T22" fmla="*/ 72 w 174"/>
              <a:gd name="T23" fmla="*/ 5 h 163"/>
              <a:gd name="T24" fmla="*/ 74 w 174"/>
              <a:gd name="T25" fmla="*/ 0 h 163"/>
              <a:gd name="T26" fmla="*/ 78 w 174"/>
              <a:gd name="T27" fmla="*/ 4 h 163"/>
              <a:gd name="T28" fmla="*/ 98 w 174"/>
              <a:gd name="T29" fmla="*/ 2 h 163"/>
              <a:gd name="T30" fmla="*/ 112 w 174"/>
              <a:gd name="T31" fmla="*/ 8 h 163"/>
              <a:gd name="T32" fmla="*/ 122 w 174"/>
              <a:gd name="T33" fmla="*/ 21 h 163"/>
              <a:gd name="T34" fmla="*/ 123 w 174"/>
              <a:gd name="T35" fmla="*/ 40 h 163"/>
              <a:gd name="T36" fmla="*/ 125 w 174"/>
              <a:gd name="T37" fmla="*/ 47 h 163"/>
              <a:gd name="T38" fmla="*/ 120 w 174"/>
              <a:gd name="T39" fmla="*/ 59 h 163"/>
              <a:gd name="T40" fmla="*/ 117 w 174"/>
              <a:gd name="T41" fmla="*/ 61 h 163"/>
              <a:gd name="T42" fmla="*/ 113 w 174"/>
              <a:gd name="T43" fmla="*/ 78 h 163"/>
              <a:gd name="T44" fmla="*/ 116 w 174"/>
              <a:gd name="T45" fmla="*/ 88 h 163"/>
              <a:gd name="T46" fmla="*/ 127 w 174"/>
              <a:gd name="T47" fmla="*/ 98 h 163"/>
              <a:gd name="T48" fmla="*/ 152 w 174"/>
              <a:gd name="T49" fmla="*/ 107 h 163"/>
              <a:gd name="T50" fmla="*/ 166 w 174"/>
              <a:gd name="T51" fmla="*/ 124 h 163"/>
              <a:gd name="T52" fmla="*/ 174 w 174"/>
              <a:gd name="T53" fmla="*/ 163 h 163"/>
              <a:gd name="T54" fmla="*/ 3 w 174"/>
              <a:gd name="T55" fmla="*/ 163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74" h="163">
                <a:moveTo>
                  <a:pt x="3" y="163"/>
                </a:moveTo>
                <a:cubicBezTo>
                  <a:pt x="3" y="163"/>
                  <a:pt x="0" y="138"/>
                  <a:pt x="6" y="123"/>
                </a:cubicBezTo>
                <a:cubicBezTo>
                  <a:pt x="11" y="109"/>
                  <a:pt x="15" y="105"/>
                  <a:pt x="32" y="103"/>
                </a:cubicBezTo>
                <a:cubicBezTo>
                  <a:pt x="49" y="100"/>
                  <a:pt x="59" y="94"/>
                  <a:pt x="61" y="92"/>
                </a:cubicBezTo>
                <a:cubicBezTo>
                  <a:pt x="63" y="89"/>
                  <a:pt x="67" y="87"/>
                  <a:pt x="70" y="86"/>
                </a:cubicBezTo>
                <a:cubicBezTo>
                  <a:pt x="70" y="86"/>
                  <a:pt x="69" y="69"/>
                  <a:pt x="60" y="59"/>
                </a:cubicBezTo>
                <a:cubicBezTo>
                  <a:pt x="60" y="59"/>
                  <a:pt x="57" y="57"/>
                  <a:pt x="57" y="55"/>
                </a:cubicBezTo>
                <a:cubicBezTo>
                  <a:pt x="56" y="53"/>
                  <a:pt x="54" y="43"/>
                  <a:pt x="57" y="38"/>
                </a:cubicBezTo>
                <a:cubicBezTo>
                  <a:pt x="57" y="38"/>
                  <a:pt x="58" y="36"/>
                  <a:pt x="58" y="35"/>
                </a:cubicBezTo>
                <a:cubicBezTo>
                  <a:pt x="58" y="34"/>
                  <a:pt x="56" y="21"/>
                  <a:pt x="68" y="11"/>
                </a:cubicBezTo>
                <a:cubicBezTo>
                  <a:pt x="68" y="11"/>
                  <a:pt x="71" y="5"/>
                  <a:pt x="63" y="4"/>
                </a:cubicBezTo>
                <a:cubicBezTo>
                  <a:pt x="63" y="4"/>
                  <a:pt x="67" y="2"/>
                  <a:pt x="72" y="5"/>
                </a:cubicBezTo>
                <a:cubicBezTo>
                  <a:pt x="72" y="5"/>
                  <a:pt x="70" y="2"/>
                  <a:pt x="74" y="0"/>
                </a:cubicBezTo>
                <a:cubicBezTo>
                  <a:pt x="74" y="0"/>
                  <a:pt x="72" y="5"/>
                  <a:pt x="78" y="4"/>
                </a:cubicBezTo>
                <a:cubicBezTo>
                  <a:pt x="84" y="2"/>
                  <a:pt x="92" y="0"/>
                  <a:pt x="98" y="2"/>
                </a:cubicBezTo>
                <a:cubicBezTo>
                  <a:pt x="104" y="4"/>
                  <a:pt x="105" y="7"/>
                  <a:pt x="112" y="8"/>
                </a:cubicBezTo>
                <a:cubicBezTo>
                  <a:pt x="119" y="8"/>
                  <a:pt x="122" y="17"/>
                  <a:pt x="122" y="21"/>
                </a:cubicBezTo>
                <a:cubicBezTo>
                  <a:pt x="122" y="24"/>
                  <a:pt x="122" y="38"/>
                  <a:pt x="123" y="40"/>
                </a:cubicBezTo>
                <a:cubicBezTo>
                  <a:pt x="125" y="42"/>
                  <a:pt x="125" y="43"/>
                  <a:pt x="125" y="47"/>
                </a:cubicBezTo>
                <a:cubicBezTo>
                  <a:pt x="124" y="50"/>
                  <a:pt x="122" y="59"/>
                  <a:pt x="120" y="59"/>
                </a:cubicBezTo>
                <a:cubicBezTo>
                  <a:pt x="119" y="59"/>
                  <a:pt x="117" y="60"/>
                  <a:pt x="117" y="61"/>
                </a:cubicBezTo>
                <a:cubicBezTo>
                  <a:pt x="117" y="62"/>
                  <a:pt x="113" y="74"/>
                  <a:pt x="113" y="78"/>
                </a:cubicBezTo>
                <a:cubicBezTo>
                  <a:pt x="113" y="82"/>
                  <a:pt x="113" y="87"/>
                  <a:pt x="116" y="88"/>
                </a:cubicBezTo>
                <a:cubicBezTo>
                  <a:pt x="120" y="89"/>
                  <a:pt x="124" y="95"/>
                  <a:pt x="127" y="98"/>
                </a:cubicBezTo>
                <a:cubicBezTo>
                  <a:pt x="129" y="100"/>
                  <a:pt x="145" y="104"/>
                  <a:pt x="152" y="107"/>
                </a:cubicBezTo>
                <a:cubicBezTo>
                  <a:pt x="159" y="111"/>
                  <a:pt x="162" y="110"/>
                  <a:pt x="166" y="124"/>
                </a:cubicBezTo>
                <a:cubicBezTo>
                  <a:pt x="171" y="138"/>
                  <a:pt x="174" y="152"/>
                  <a:pt x="174" y="163"/>
                </a:cubicBezTo>
                <a:lnTo>
                  <a:pt x="3" y="163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1975" name="Freeform 87"/>
          <p:cNvSpPr>
            <a:spLocks/>
          </p:cNvSpPr>
          <p:nvPr/>
        </p:nvSpPr>
        <p:spPr bwMode="auto">
          <a:xfrm>
            <a:off x="3494088" y="1477168"/>
            <a:ext cx="1793875" cy="784225"/>
          </a:xfrm>
          <a:custGeom>
            <a:avLst/>
            <a:gdLst>
              <a:gd name="T0" fmla="*/ 800 w 1023"/>
              <a:gd name="T1" fmla="*/ 0 h 447"/>
              <a:gd name="T2" fmla="*/ 678 w 1023"/>
              <a:gd name="T3" fmla="*/ 37 h 447"/>
              <a:gd name="T4" fmla="*/ 678 w 1023"/>
              <a:gd name="T5" fmla="*/ 37 h 447"/>
              <a:gd name="T6" fmla="*/ 676 w 1023"/>
              <a:gd name="T7" fmla="*/ 38 h 447"/>
              <a:gd name="T8" fmla="*/ 675 w 1023"/>
              <a:gd name="T9" fmla="*/ 39 h 447"/>
              <a:gd name="T10" fmla="*/ 345 w 1023"/>
              <a:gd name="T11" fmla="*/ 37 h 447"/>
              <a:gd name="T12" fmla="*/ 345 w 1023"/>
              <a:gd name="T13" fmla="*/ 37 h 447"/>
              <a:gd name="T14" fmla="*/ 223 w 1023"/>
              <a:gd name="T15" fmla="*/ 0 h 447"/>
              <a:gd name="T16" fmla="*/ 0 w 1023"/>
              <a:gd name="T17" fmla="*/ 223 h 447"/>
              <a:gd name="T18" fmla="*/ 223 w 1023"/>
              <a:gd name="T19" fmla="*/ 447 h 447"/>
              <a:gd name="T20" fmla="*/ 345 w 1023"/>
              <a:gd name="T21" fmla="*/ 410 h 447"/>
              <a:gd name="T22" fmla="*/ 345 w 1023"/>
              <a:gd name="T23" fmla="*/ 410 h 447"/>
              <a:gd name="T24" fmla="*/ 675 w 1023"/>
              <a:gd name="T25" fmla="*/ 408 h 447"/>
              <a:gd name="T26" fmla="*/ 676 w 1023"/>
              <a:gd name="T27" fmla="*/ 409 h 447"/>
              <a:gd name="T28" fmla="*/ 678 w 1023"/>
              <a:gd name="T29" fmla="*/ 410 h 447"/>
              <a:gd name="T30" fmla="*/ 678 w 1023"/>
              <a:gd name="T31" fmla="*/ 410 h 447"/>
              <a:gd name="T32" fmla="*/ 800 w 1023"/>
              <a:gd name="T33" fmla="*/ 447 h 447"/>
              <a:gd name="T34" fmla="*/ 1023 w 1023"/>
              <a:gd name="T35" fmla="*/ 223 h 447"/>
              <a:gd name="T36" fmla="*/ 800 w 1023"/>
              <a:gd name="T37" fmla="*/ 0 h 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023" h="447">
                <a:moveTo>
                  <a:pt x="800" y="0"/>
                </a:moveTo>
                <a:cubicBezTo>
                  <a:pt x="755" y="0"/>
                  <a:pt x="713" y="14"/>
                  <a:pt x="678" y="37"/>
                </a:cubicBezTo>
                <a:cubicBezTo>
                  <a:pt x="678" y="37"/>
                  <a:pt x="678" y="37"/>
                  <a:pt x="678" y="37"/>
                </a:cubicBezTo>
                <a:cubicBezTo>
                  <a:pt x="677" y="37"/>
                  <a:pt x="677" y="37"/>
                  <a:pt x="676" y="38"/>
                </a:cubicBezTo>
                <a:cubicBezTo>
                  <a:pt x="676" y="38"/>
                  <a:pt x="675" y="38"/>
                  <a:pt x="675" y="39"/>
                </a:cubicBezTo>
                <a:cubicBezTo>
                  <a:pt x="525" y="138"/>
                  <a:pt x="345" y="37"/>
                  <a:pt x="345" y="37"/>
                </a:cubicBezTo>
                <a:cubicBezTo>
                  <a:pt x="345" y="37"/>
                  <a:pt x="345" y="37"/>
                  <a:pt x="345" y="37"/>
                </a:cubicBezTo>
                <a:cubicBezTo>
                  <a:pt x="310" y="14"/>
                  <a:pt x="268" y="0"/>
                  <a:pt x="223" y="0"/>
                </a:cubicBezTo>
                <a:cubicBezTo>
                  <a:pt x="100" y="0"/>
                  <a:pt x="0" y="100"/>
                  <a:pt x="0" y="223"/>
                </a:cubicBezTo>
                <a:cubicBezTo>
                  <a:pt x="0" y="347"/>
                  <a:pt x="100" y="447"/>
                  <a:pt x="223" y="447"/>
                </a:cubicBezTo>
                <a:cubicBezTo>
                  <a:pt x="268" y="447"/>
                  <a:pt x="310" y="433"/>
                  <a:pt x="345" y="410"/>
                </a:cubicBezTo>
                <a:cubicBezTo>
                  <a:pt x="345" y="410"/>
                  <a:pt x="345" y="410"/>
                  <a:pt x="345" y="410"/>
                </a:cubicBezTo>
                <a:cubicBezTo>
                  <a:pt x="345" y="410"/>
                  <a:pt x="525" y="309"/>
                  <a:pt x="675" y="408"/>
                </a:cubicBezTo>
                <a:cubicBezTo>
                  <a:pt x="675" y="408"/>
                  <a:pt x="676" y="409"/>
                  <a:pt x="676" y="409"/>
                </a:cubicBezTo>
                <a:cubicBezTo>
                  <a:pt x="676" y="409"/>
                  <a:pt x="677" y="410"/>
                  <a:pt x="678" y="410"/>
                </a:cubicBezTo>
                <a:cubicBezTo>
                  <a:pt x="678" y="410"/>
                  <a:pt x="678" y="410"/>
                  <a:pt x="678" y="410"/>
                </a:cubicBezTo>
                <a:cubicBezTo>
                  <a:pt x="713" y="433"/>
                  <a:pt x="755" y="447"/>
                  <a:pt x="800" y="447"/>
                </a:cubicBezTo>
                <a:cubicBezTo>
                  <a:pt x="923" y="447"/>
                  <a:pt x="1023" y="347"/>
                  <a:pt x="1023" y="223"/>
                </a:cubicBezTo>
                <a:cubicBezTo>
                  <a:pt x="1023" y="100"/>
                  <a:pt x="923" y="0"/>
                  <a:pt x="800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1976" name="Oval 88"/>
          <p:cNvSpPr>
            <a:spLocks noChangeArrowheads="1"/>
          </p:cNvSpPr>
          <p:nvPr/>
        </p:nvSpPr>
        <p:spPr bwMode="auto">
          <a:xfrm>
            <a:off x="3587750" y="1572418"/>
            <a:ext cx="595313" cy="593725"/>
          </a:xfrm>
          <a:prstGeom prst="ellipse">
            <a:avLst/>
          </a:pr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1977" name="Oval 89"/>
          <p:cNvSpPr>
            <a:spLocks noChangeArrowheads="1"/>
          </p:cNvSpPr>
          <p:nvPr/>
        </p:nvSpPr>
        <p:spPr bwMode="auto">
          <a:xfrm>
            <a:off x="4598988" y="1572418"/>
            <a:ext cx="595313" cy="593725"/>
          </a:xfrm>
          <a:prstGeom prst="ellipse">
            <a:avLst/>
          </a:prstGeom>
          <a:gradFill flip="none" rotWithShape="0"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1978" name="Freeform 90"/>
          <p:cNvSpPr>
            <a:spLocks/>
          </p:cNvSpPr>
          <p:nvPr/>
        </p:nvSpPr>
        <p:spPr bwMode="auto">
          <a:xfrm>
            <a:off x="3776663" y="1707356"/>
            <a:ext cx="204788" cy="322263"/>
          </a:xfrm>
          <a:custGeom>
            <a:avLst/>
            <a:gdLst>
              <a:gd name="T0" fmla="*/ 67 w 117"/>
              <a:gd name="T1" fmla="*/ 184 h 184"/>
              <a:gd name="T2" fmla="*/ 49 w 117"/>
              <a:gd name="T3" fmla="*/ 184 h 184"/>
              <a:gd name="T4" fmla="*/ 49 w 117"/>
              <a:gd name="T5" fmla="*/ 163 h 184"/>
              <a:gd name="T6" fmla="*/ 17 w 117"/>
              <a:gd name="T7" fmla="*/ 152 h 184"/>
              <a:gd name="T8" fmla="*/ 0 w 117"/>
              <a:gd name="T9" fmla="*/ 124 h 184"/>
              <a:gd name="T10" fmla="*/ 31 w 117"/>
              <a:gd name="T11" fmla="*/ 118 h 184"/>
              <a:gd name="T12" fmla="*/ 60 w 117"/>
              <a:gd name="T13" fmla="*/ 137 h 184"/>
              <a:gd name="T14" fmla="*/ 76 w 117"/>
              <a:gd name="T15" fmla="*/ 134 h 184"/>
              <a:gd name="T16" fmla="*/ 83 w 117"/>
              <a:gd name="T17" fmla="*/ 122 h 184"/>
              <a:gd name="T18" fmla="*/ 76 w 117"/>
              <a:gd name="T19" fmla="*/ 112 h 184"/>
              <a:gd name="T20" fmla="*/ 58 w 117"/>
              <a:gd name="T21" fmla="*/ 106 h 184"/>
              <a:gd name="T22" fmla="*/ 32 w 117"/>
              <a:gd name="T23" fmla="*/ 99 h 184"/>
              <a:gd name="T24" fmla="*/ 15 w 117"/>
              <a:gd name="T25" fmla="*/ 86 h 184"/>
              <a:gd name="T26" fmla="*/ 8 w 117"/>
              <a:gd name="T27" fmla="*/ 63 h 184"/>
              <a:gd name="T28" fmla="*/ 19 w 117"/>
              <a:gd name="T29" fmla="*/ 33 h 184"/>
              <a:gd name="T30" fmla="*/ 49 w 117"/>
              <a:gd name="T31" fmla="*/ 18 h 184"/>
              <a:gd name="T32" fmla="*/ 49 w 117"/>
              <a:gd name="T33" fmla="*/ 0 h 184"/>
              <a:gd name="T34" fmla="*/ 67 w 117"/>
              <a:gd name="T35" fmla="*/ 0 h 184"/>
              <a:gd name="T36" fmla="*/ 67 w 117"/>
              <a:gd name="T37" fmla="*/ 18 h 184"/>
              <a:gd name="T38" fmla="*/ 82 w 117"/>
              <a:gd name="T39" fmla="*/ 21 h 184"/>
              <a:gd name="T40" fmla="*/ 95 w 117"/>
              <a:gd name="T41" fmla="*/ 28 h 184"/>
              <a:gd name="T42" fmla="*/ 112 w 117"/>
              <a:gd name="T43" fmla="*/ 51 h 184"/>
              <a:gd name="T44" fmla="*/ 84 w 117"/>
              <a:gd name="T45" fmla="*/ 60 h 184"/>
              <a:gd name="T46" fmla="*/ 60 w 117"/>
              <a:gd name="T47" fmla="*/ 44 h 184"/>
              <a:gd name="T48" fmla="*/ 40 w 117"/>
              <a:gd name="T49" fmla="*/ 57 h 184"/>
              <a:gd name="T50" fmla="*/ 46 w 117"/>
              <a:gd name="T51" fmla="*/ 66 h 184"/>
              <a:gd name="T52" fmla="*/ 61 w 117"/>
              <a:gd name="T53" fmla="*/ 71 h 184"/>
              <a:gd name="T54" fmla="*/ 97 w 117"/>
              <a:gd name="T55" fmla="*/ 82 h 184"/>
              <a:gd name="T56" fmla="*/ 117 w 117"/>
              <a:gd name="T57" fmla="*/ 117 h 184"/>
              <a:gd name="T58" fmla="*/ 110 w 117"/>
              <a:gd name="T59" fmla="*/ 140 h 184"/>
              <a:gd name="T60" fmla="*/ 92 w 117"/>
              <a:gd name="T61" fmla="*/ 156 h 184"/>
              <a:gd name="T62" fmla="*/ 80 w 117"/>
              <a:gd name="T63" fmla="*/ 161 h 184"/>
              <a:gd name="T64" fmla="*/ 67 w 117"/>
              <a:gd name="T65" fmla="*/ 163 h 184"/>
              <a:gd name="T66" fmla="*/ 67 w 117"/>
              <a:gd name="T67" fmla="*/ 184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7" h="184">
                <a:moveTo>
                  <a:pt x="67" y="184"/>
                </a:moveTo>
                <a:cubicBezTo>
                  <a:pt x="49" y="184"/>
                  <a:pt x="49" y="184"/>
                  <a:pt x="49" y="184"/>
                </a:cubicBezTo>
                <a:cubicBezTo>
                  <a:pt x="49" y="163"/>
                  <a:pt x="49" y="163"/>
                  <a:pt x="49" y="163"/>
                </a:cubicBezTo>
                <a:cubicBezTo>
                  <a:pt x="37" y="162"/>
                  <a:pt x="26" y="158"/>
                  <a:pt x="17" y="152"/>
                </a:cubicBezTo>
                <a:cubicBezTo>
                  <a:pt x="9" y="145"/>
                  <a:pt x="3" y="136"/>
                  <a:pt x="0" y="124"/>
                </a:cubicBezTo>
                <a:cubicBezTo>
                  <a:pt x="31" y="118"/>
                  <a:pt x="31" y="118"/>
                  <a:pt x="31" y="118"/>
                </a:cubicBezTo>
                <a:cubicBezTo>
                  <a:pt x="35" y="131"/>
                  <a:pt x="44" y="137"/>
                  <a:pt x="60" y="137"/>
                </a:cubicBezTo>
                <a:cubicBezTo>
                  <a:pt x="66" y="137"/>
                  <a:pt x="71" y="136"/>
                  <a:pt x="76" y="134"/>
                </a:cubicBezTo>
                <a:cubicBezTo>
                  <a:pt x="80" y="131"/>
                  <a:pt x="83" y="127"/>
                  <a:pt x="83" y="122"/>
                </a:cubicBezTo>
                <a:cubicBezTo>
                  <a:pt x="83" y="117"/>
                  <a:pt x="81" y="114"/>
                  <a:pt x="76" y="112"/>
                </a:cubicBezTo>
                <a:cubicBezTo>
                  <a:pt x="72" y="110"/>
                  <a:pt x="66" y="108"/>
                  <a:pt x="58" y="106"/>
                </a:cubicBezTo>
                <a:cubicBezTo>
                  <a:pt x="48" y="104"/>
                  <a:pt x="39" y="102"/>
                  <a:pt x="32" y="99"/>
                </a:cubicBezTo>
                <a:cubicBezTo>
                  <a:pt x="25" y="96"/>
                  <a:pt x="19" y="92"/>
                  <a:pt x="15" y="86"/>
                </a:cubicBezTo>
                <a:cubicBezTo>
                  <a:pt x="10" y="80"/>
                  <a:pt x="8" y="72"/>
                  <a:pt x="8" y="63"/>
                </a:cubicBezTo>
                <a:cubicBezTo>
                  <a:pt x="8" y="51"/>
                  <a:pt x="12" y="41"/>
                  <a:pt x="19" y="33"/>
                </a:cubicBezTo>
                <a:cubicBezTo>
                  <a:pt x="27" y="25"/>
                  <a:pt x="37" y="20"/>
                  <a:pt x="49" y="18"/>
                </a:cubicBezTo>
                <a:cubicBezTo>
                  <a:pt x="49" y="0"/>
                  <a:pt x="49" y="0"/>
                  <a:pt x="49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7" y="18"/>
                  <a:pt x="67" y="18"/>
                  <a:pt x="67" y="18"/>
                </a:cubicBezTo>
                <a:cubicBezTo>
                  <a:pt x="73" y="18"/>
                  <a:pt x="78" y="19"/>
                  <a:pt x="82" y="21"/>
                </a:cubicBezTo>
                <a:cubicBezTo>
                  <a:pt x="87" y="22"/>
                  <a:pt x="91" y="25"/>
                  <a:pt x="95" y="28"/>
                </a:cubicBezTo>
                <a:cubicBezTo>
                  <a:pt x="103" y="33"/>
                  <a:pt x="109" y="41"/>
                  <a:pt x="112" y="51"/>
                </a:cubicBezTo>
                <a:cubicBezTo>
                  <a:pt x="84" y="60"/>
                  <a:pt x="84" y="60"/>
                  <a:pt x="84" y="60"/>
                </a:cubicBezTo>
                <a:cubicBezTo>
                  <a:pt x="81" y="49"/>
                  <a:pt x="73" y="44"/>
                  <a:pt x="60" y="44"/>
                </a:cubicBezTo>
                <a:cubicBezTo>
                  <a:pt x="47" y="44"/>
                  <a:pt x="40" y="48"/>
                  <a:pt x="40" y="57"/>
                </a:cubicBezTo>
                <a:cubicBezTo>
                  <a:pt x="40" y="61"/>
                  <a:pt x="42" y="65"/>
                  <a:pt x="46" y="66"/>
                </a:cubicBezTo>
                <a:cubicBezTo>
                  <a:pt x="49" y="68"/>
                  <a:pt x="54" y="69"/>
                  <a:pt x="61" y="71"/>
                </a:cubicBezTo>
                <a:cubicBezTo>
                  <a:pt x="78" y="75"/>
                  <a:pt x="90" y="78"/>
                  <a:pt x="97" y="82"/>
                </a:cubicBezTo>
                <a:cubicBezTo>
                  <a:pt x="110" y="91"/>
                  <a:pt x="117" y="102"/>
                  <a:pt x="117" y="117"/>
                </a:cubicBezTo>
                <a:cubicBezTo>
                  <a:pt x="117" y="126"/>
                  <a:pt x="114" y="133"/>
                  <a:pt x="110" y="140"/>
                </a:cubicBezTo>
                <a:cubicBezTo>
                  <a:pt x="105" y="147"/>
                  <a:pt x="99" y="152"/>
                  <a:pt x="92" y="156"/>
                </a:cubicBezTo>
                <a:cubicBezTo>
                  <a:pt x="88" y="158"/>
                  <a:pt x="84" y="160"/>
                  <a:pt x="80" y="161"/>
                </a:cubicBezTo>
                <a:cubicBezTo>
                  <a:pt x="76" y="163"/>
                  <a:pt x="72" y="163"/>
                  <a:pt x="67" y="163"/>
                </a:cubicBezTo>
                <a:lnTo>
                  <a:pt x="67" y="184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1981" name="Freeform 93"/>
          <p:cNvSpPr>
            <a:spLocks/>
          </p:cNvSpPr>
          <p:nvPr/>
        </p:nvSpPr>
        <p:spPr bwMode="auto">
          <a:xfrm>
            <a:off x="4554538" y="3047206"/>
            <a:ext cx="1573213" cy="1571625"/>
          </a:xfrm>
          <a:custGeom>
            <a:avLst/>
            <a:gdLst>
              <a:gd name="T0" fmla="*/ 811 w 898"/>
              <a:gd name="T1" fmla="*/ 87 h 897"/>
              <a:gd name="T2" fmla="*/ 495 w 898"/>
              <a:gd name="T3" fmla="*/ 87 h 897"/>
              <a:gd name="T4" fmla="*/ 435 w 898"/>
              <a:gd name="T5" fmla="*/ 199 h 897"/>
              <a:gd name="T6" fmla="*/ 435 w 898"/>
              <a:gd name="T7" fmla="*/ 199 h 897"/>
              <a:gd name="T8" fmla="*/ 434 w 898"/>
              <a:gd name="T9" fmla="*/ 201 h 897"/>
              <a:gd name="T10" fmla="*/ 434 w 898"/>
              <a:gd name="T11" fmla="*/ 202 h 897"/>
              <a:gd name="T12" fmla="*/ 200 w 898"/>
              <a:gd name="T13" fmla="*/ 434 h 897"/>
              <a:gd name="T14" fmla="*/ 200 w 898"/>
              <a:gd name="T15" fmla="*/ 434 h 897"/>
              <a:gd name="T16" fmla="*/ 87 w 898"/>
              <a:gd name="T17" fmla="*/ 495 h 897"/>
              <a:gd name="T18" fmla="*/ 87 w 898"/>
              <a:gd name="T19" fmla="*/ 810 h 897"/>
              <a:gd name="T20" fmla="*/ 403 w 898"/>
              <a:gd name="T21" fmla="*/ 810 h 897"/>
              <a:gd name="T22" fmla="*/ 464 w 898"/>
              <a:gd name="T23" fmla="*/ 698 h 897"/>
              <a:gd name="T24" fmla="*/ 464 w 898"/>
              <a:gd name="T25" fmla="*/ 698 h 897"/>
              <a:gd name="T26" fmla="*/ 696 w 898"/>
              <a:gd name="T27" fmla="*/ 463 h 897"/>
              <a:gd name="T28" fmla="*/ 696 w 898"/>
              <a:gd name="T29" fmla="*/ 463 h 897"/>
              <a:gd name="T30" fmla="*/ 699 w 898"/>
              <a:gd name="T31" fmla="*/ 463 h 897"/>
              <a:gd name="T32" fmla="*/ 699 w 898"/>
              <a:gd name="T33" fmla="*/ 463 h 897"/>
              <a:gd name="T34" fmla="*/ 811 w 898"/>
              <a:gd name="T35" fmla="*/ 402 h 897"/>
              <a:gd name="T36" fmla="*/ 811 w 898"/>
              <a:gd name="T37" fmla="*/ 87 h 8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98" h="897">
                <a:moveTo>
                  <a:pt x="811" y="87"/>
                </a:moveTo>
                <a:cubicBezTo>
                  <a:pt x="724" y="0"/>
                  <a:pt x="583" y="0"/>
                  <a:pt x="495" y="87"/>
                </a:cubicBezTo>
                <a:cubicBezTo>
                  <a:pt x="464" y="119"/>
                  <a:pt x="443" y="158"/>
                  <a:pt x="435" y="199"/>
                </a:cubicBezTo>
                <a:cubicBezTo>
                  <a:pt x="435" y="199"/>
                  <a:pt x="435" y="199"/>
                  <a:pt x="435" y="199"/>
                </a:cubicBezTo>
                <a:cubicBezTo>
                  <a:pt x="435" y="199"/>
                  <a:pt x="435" y="200"/>
                  <a:pt x="434" y="201"/>
                </a:cubicBezTo>
                <a:cubicBezTo>
                  <a:pt x="434" y="201"/>
                  <a:pt x="434" y="202"/>
                  <a:pt x="434" y="202"/>
                </a:cubicBezTo>
                <a:cubicBezTo>
                  <a:pt x="399" y="378"/>
                  <a:pt x="200" y="434"/>
                  <a:pt x="200" y="434"/>
                </a:cubicBezTo>
                <a:cubicBezTo>
                  <a:pt x="200" y="434"/>
                  <a:pt x="200" y="434"/>
                  <a:pt x="200" y="434"/>
                </a:cubicBezTo>
                <a:cubicBezTo>
                  <a:pt x="159" y="442"/>
                  <a:pt x="119" y="463"/>
                  <a:pt x="87" y="495"/>
                </a:cubicBezTo>
                <a:cubicBezTo>
                  <a:pt x="0" y="582"/>
                  <a:pt x="0" y="723"/>
                  <a:pt x="87" y="810"/>
                </a:cubicBezTo>
                <a:cubicBezTo>
                  <a:pt x="175" y="897"/>
                  <a:pt x="316" y="897"/>
                  <a:pt x="403" y="810"/>
                </a:cubicBezTo>
                <a:cubicBezTo>
                  <a:pt x="435" y="778"/>
                  <a:pt x="455" y="739"/>
                  <a:pt x="464" y="698"/>
                </a:cubicBezTo>
                <a:cubicBezTo>
                  <a:pt x="464" y="698"/>
                  <a:pt x="464" y="698"/>
                  <a:pt x="464" y="698"/>
                </a:cubicBezTo>
                <a:cubicBezTo>
                  <a:pt x="464" y="698"/>
                  <a:pt x="519" y="499"/>
                  <a:pt x="696" y="463"/>
                </a:cubicBezTo>
                <a:cubicBezTo>
                  <a:pt x="696" y="463"/>
                  <a:pt x="696" y="463"/>
                  <a:pt x="696" y="463"/>
                </a:cubicBezTo>
                <a:cubicBezTo>
                  <a:pt x="697" y="463"/>
                  <a:pt x="698" y="463"/>
                  <a:pt x="699" y="463"/>
                </a:cubicBezTo>
                <a:cubicBezTo>
                  <a:pt x="699" y="463"/>
                  <a:pt x="699" y="463"/>
                  <a:pt x="699" y="463"/>
                </a:cubicBezTo>
                <a:cubicBezTo>
                  <a:pt x="740" y="454"/>
                  <a:pt x="779" y="434"/>
                  <a:pt x="811" y="402"/>
                </a:cubicBezTo>
                <a:cubicBezTo>
                  <a:pt x="898" y="315"/>
                  <a:pt x="898" y="174"/>
                  <a:pt x="811" y="87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1982" name="Freeform 94"/>
          <p:cNvSpPr>
            <a:spLocks/>
          </p:cNvSpPr>
          <p:nvPr/>
        </p:nvSpPr>
        <p:spPr bwMode="auto">
          <a:xfrm>
            <a:off x="4657725" y="3863181"/>
            <a:ext cx="652463" cy="652463"/>
          </a:xfrm>
          <a:custGeom>
            <a:avLst/>
            <a:gdLst>
              <a:gd name="T0" fmla="*/ 66 w 372"/>
              <a:gd name="T1" fmla="*/ 66 h 372"/>
              <a:gd name="T2" fmla="*/ 306 w 372"/>
              <a:gd name="T3" fmla="*/ 66 h 372"/>
              <a:gd name="T4" fmla="*/ 306 w 372"/>
              <a:gd name="T5" fmla="*/ 306 h 372"/>
              <a:gd name="T6" fmla="*/ 66 w 372"/>
              <a:gd name="T7" fmla="*/ 306 h 372"/>
              <a:gd name="T8" fmla="*/ 66 w 372"/>
              <a:gd name="T9" fmla="*/ 66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2" h="372">
                <a:moveTo>
                  <a:pt x="66" y="66"/>
                </a:moveTo>
                <a:cubicBezTo>
                  <a:pt x="133" y="0"/>
                  <a:pt x="240" y="0"/>
                  <a:pt x="306" y="66"/>
                </a:cubicBezTo>
                <a:cubicBezTo>
                  <a:pt x="372" y="133"/>
                  <a:pt x="372" y="240"/>
                  <a:pt x="306" y="306"/>
                </a:cubicBezTo>
                <a:cubicBezTo>
                  <a:pt x="240" y="372"/>
                  <a:pt x="133" y="372"/>
                  <a:pt x="66" y="306"/>
                </a:cubicBezTo>
                <a:cubicBezTo>
                  <a:pt x="0" y="240"/>
                  <a:pt x="0" y="133"/>
                  <a:pt x="66" y="66"/>
                </a:cubicBezTo>
                <a:close/>
              </a:path>
            </a:pathLst>
          </a:custGeom>
          <a:gradFill flip="none" rotWithShape="0"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1983" name="Freeform 95"/>
          <p:cNvSpPr>
            <a:spLocks/>
          </p:cNvSpPr>
          <p:nvPr/>
        </p:nvSpPr>
        <p:spPr bwMode="auto">
          <a:xfrm>
            <a:off x="5372100" y="3148806"/>
            <a:ext cx="652463" cy="652463"/>
          </a:xfrm>
          <a:custGeom>
            <a:avLst/>
            <a:gdLst>
              <a:gd name="T0" fmla="*/ 66 w 372"/>
              <a:gd name="T1" fmla="*/ 66 h 373"/>
              <a:gd name="T2" fmla="*/ 306 w 372"/>
              <a:gd name="T3" fmla="*/ 66 h 373"/>
              <a:gd name="T4" fmla="*/ 306 w 372"/>
              <a:gd name="T5" fmla="*/ 306 h 373"/>
              <a:gd name="T6" fmla="*/ 66 w 372"/>
              <a:gd name="T7" fmla="*/ 306 h 373"/>
              <a:gd name="T8" fmla="*/ 66 w 372"/>
              <a:gd name="T9" fmla="*/ 66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2" h="373">
                <a:moveTo>
                  <a:pt x="66" y="66"/>
                </a:moveTo>
                <a:cubicBezTo>
                  <a:pt x="132" y="0"/>
                  <a:pt x="240" y="0"/>
                  <a:pt x="306" y="66"/>
                </a:cubicBezTo>
                <a:cubicBezTo>
                  <a:pt x="372" y="133"/>
                  <a:pt x="372" y="240"/>
                  <a:pt x="306" y="306"/>
                </a:cubicBezTo>
                <a:cubicBezTo>
                  <a:pt x="240" y="373"/>
                  <a:pt x="132" y="373"/>
                  <a:pt x="66" y="306"/>
                </a:cubicBezTo>
                <a:cubicBezTo>
                  <a:pt x="0" y="240"/>
                  <a:pt x="0" y="133"/>
                  <a:pt x="66" y="66"/>
                </a:cubicBezTo>
                <a:close/>
              </a:path>
            </a:pathLst>
          </a:custGeom>
          <a:gradFill flip="none" rotWithShape="0"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1985" name="Rectangle 97"/>
          <p:cNvSpPr>
            <a:spLocks noChangeArrowheads="1"/>
          </p:cNvSpPr>
          <p:nvPr/>
        </p:nvSpPr>
        <p:spPr bwMode="auto">
          <a:xfrm>
            <a:off x="4859337" y="4108690"/>
            <a:ext cx="252413" cy="204787"/>
          </a:xfrm>
          <a:custGeom>
            <a:avLst/>
            <a:gdLst/>
            <a:ahLst/>
            <a:cxnLst/>
            <a:rect l="l" t="t" r="r" b="b"/>
            <a:pathLst>
              <a:path w="252413" h="204787">
                <a:moveTo>
                  <a:pt x="36513" y="65087"/>
                </a:moveTo>
                <a:lnTo>
                  <a:pt x="252413" y="65087"/>
                </a:lnTo>
                <a:lnTo>
                  <a:pt x="252413" y="204787"/>
                </a:lnTo>
                <a:lnTo>
                  <a:pt x="36513" y="204787"/>
                </a:lnTo>
                <a:close/>
                <a:moveTo>
                  <a:pt x="158751" y="0"/>
                </a:moveTo>
                <a:lnTo>
                  <a:pt x="217488" y="0"/>
                </a:lnTo>
                <a:lnTo>
                  <a:pt x="217488" y="31750"/>
                </a:lnTo>
                <a:lnTo>
                  <a:pt x="217488" y="38100"/>
                </a:lnTo>
                <a:lnTo>
                  <a:pt x="217488" y="52388"/>
                </a:lnTo>
                <a:lnTo>
                  <a:pt x="23812" y="52388"/>
                </a:lnTo>
                <a:lnTo>
                  <a:pt x="23812" y="173038"/>
                </a:lnTo>
                <a:lnTo>
                  <a:pt x="0" y="173038"/>
                </a:lnTo>
                <a:lnTo>
                  <a:pt x="0" y="31750"/>
                </a:lnTo>
                <a:lnTo>
                  <a:pt x="134938" y="31750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1987" name="Freeform 99"/>
          <p:cNvSpPr>
            <a:spLocks/>
          </p:cNvSpPr>
          <p:nvPr/>
        </p:nvSpPr>
        <p:spPr bwMode="auto">
          <a:xfrm>
            <a:off x="3454400" y="2915443"/>
            <a:ext cx="1793875" cy="781050"/>
          </a:xfrm>
          <a:custGeom>
            <a:avLst/>
            <a:gdLst>
              <a:gd name="T0" fmla="*/ 800 w 1023"/>
              <a:gd name="T1" fmla="*/ 0 h 446"/>
              <a:gd name="T2" fmla="*/ 678 w 1023"/>
              <a:gd name="T3" fmla="*/ 36 h 446"/>
              <a:gd name="T4" fmla="*/ 678 w 1023"/>
              <a:gd name="T5" fmla="*/ 36 h 446"/>
              <a:gd name="T6" fmla="*/ 676 w 1023"/>
              <a:gd name="T7" fmla="*/ 37 h 446"/>
              <a:gd name="T8" fmla="*/ 674 w 1023"/>
              <a:gd name="T9" fmla="*/ 38 h 446"/>
              <a:gd name="T10" fmla="*/ 345 w 1023"/>
              <a:gd name="T11" fmla="*/ 36 h 446"/>
              <a:gd name="T12" fmla="*/ 345 w 1023"/>
              <a:gd name="T13" fmla="*/ 36 h 446"/>
              <a:gd name="T14" fmla="*/ 223 w 1023"/>
              <a:gd name="T15" fmla="*/ 0 h 446"/>
              <a:gd name="T16" fmla="*/ 0 w 1023"/>
              <a:gd name="T17" fmla="*/ 223 h 446"/>
              <a:gd name="T18" fmla="*/ 223 w 1023"/>
              <a:gd name="T19" fmla="*/ 446 h 446"/>
              <a:gd name="T20" fmla="*/ 345 w 1023"/>
              <a:gd name="T21" fmla="*/ 409 h 446"/>
              <a:gd name="T22" fmla="*/ 345 w 1023"/>
              <a:gd name="T23" fmla="*/ 410 h 446"/>
              <a:gd name="T24" fmla="*/ 675 w 1023"/>
              <a:gd name="T25" fmla="*/ 408 h 446"/>
              <a:gd name="T26" fmla="*/ 676 w 1023"/>
              <a:gd name="T27" fmla="*/ 408 h 446"/>
              <a:gd name="T28" fmla="*/ 678 w 1023"/>
              <a:gd name="T29" fmla="*/ 410 h 446"/>
              <a:gd name="T30" fmla="*/ 678 w 1023"/>
              <a:gd name="T31" fmla="*/ 409 h 446"/>
              <a:gd name="T32" fmla="*/ 800 w 1023"/>
              <a:gd name="T33" fmla="*/ 446 h 446"/>
              <a:gd name="T34" fmla="*/ 1023 w 1023"/>
              <a:gd name="T35" fmla="*/ 223 h 446"/>
              <a:gd name="T36" fmla="*/ 800 w 1023"/>
              <a:gd name="T37" fmla="*/ 0 h 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023" h="446">
                <a:moveTo>
                  <a:pt x="800" y="0"/>
                </a:moveTo>
                <a:cubicBezTo>
                  <a:pt x="755" y="0"/>
                  <a:pt x="713" y="13"/>
                  <a:pt x="678" y="36"/>
                </a:cubicBezTo>
                <a:cubicBezTo>
                  <a:pt x="678" y="36"/>
                  <a:pt x="678" y="36"/>
                  <a:pt x="678" y="36"/>
                </a:cubicBezTo>
                <a:cubicBezTo>
                  <a:pt x="677" y="36"/>
                  <a:pt x="677" y="37"/>
                  <a:pt x="676" y="37"/>
                </a:cubicBezTo>
                <a:cubicBezTo>
                  <a:pt x="675" y="37"/>
                  <a:pt x="675" y="38"/>
                  <a:pt x="674" y="38"/>
                </a:cubicBezTo>
                <a:cubicBezTo>
                  <a:pt x="525" y="137"/>
                  <a:pt x="345" y="36"/>
                  <a:pt x="345" y="36"/>
                </a:cubicBezTo>
                <a:cubicBezTo>
                  <a:pt x="345" y="36"/>
                  <a:pt x="345" y="36"/>
                  <a:pt x="345" y="36"/>
                </a:cubicBezTo>
                <a:cubicBezTo>
                  <a:pt x="310" y="13"/>
                  <a:pt x="268" y="0"/>
                  <a:pt x="223" y="0"/>
                </a:cubicBezTo>
                <a:cubicBezTo>
                  <a:pt x="100" y="0"/>
                  <a:pt x="0" y="100"/>
                  <a:pt x="0" y="223"/>
                </a:cubicBezTo>
                <a:cubicBezTo>
                  <a:pt x="0" y="346"/>
                  <a:pt x="100" y="446"/>
                  <a:pt x="223" y="446"/>
                </a:cubicBezTo>
                <a:cubicBezTo>
                  <a:pt x="268" y="446"/>
                  <a:pt x="310" y="432"/>
                  <a:pt x="345" y="409"/>
                </a:cubicBezTo>
                <a:cubicBezTo>
                  <a:pt x="345" y="410"/>
                  <a:pt x="345" y="410"/>
                  <a:pt x="345" y="410"/>
                </a:cubicBezTo>
                <a:cubicBezTo>
                  <a:pt x="345" y="410"/>
                  <a:pt x="525" y="308"/>
                  <a:pt x="675" y="408"/>
                </a:cubicBezTo>
                <a:cubicBezTo>
                  <a:pt x="675" y="408"/>
                  <a:pt x="675" y="408"/>
                  <a:pt x="676" y="408"/>
                </a:cubicBezTo>
                <a:cubicBezTo>
                  <a:pt x="676" y="409"/>
                  <a:pt x="677" y="409"/>
                  <a:pt x="678" y="410"/>
                </a:cubicBezTo>
                <a:cubicBezTo>
                  <a:pt x="678" y="409"/>
                  <a:pt x="678" y="409"/>
                  <a:pt x="678" y="409"/>
                </a:cubicBezTo>
                <a:cubicBezTo>
                  <a:pt x="713" y="432"/>
                  <a:pt x="755" y="446"/>
                  <a:pt x="800" y="446"/>
                </a:cubicBezTo>
                <a:cubicBezTo>
                  <a:pt x="923" y="446"/>
                  <a:pt x="1023" y="346"/>
                  <a:pt x="1023" y="223"/>
                </a:cubicBezTo>
                <a:cubicBezTo>
                  <a:pt x="1023" y="100"/>
                  <a:pt x="923" y="0"/>
                  <a:pt x="800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1988" name="Oval 100"/>
          <p:cNvSpPr>
            <a:spLocks noChangeArrowheads="1"/>
          </p:cNvSpPr>
          <p:nvPr/>
        </p:nvSpPr>
        <p:spPr bwMode="auto">
          <a:xfrm>
            <a:off x="3548063" y="3007518"/>
            <a:ext cx="593725" cy="595313"/>
          </a:xfrm>
          <a:prstGeom prst="ellipse">
            <a:avLst/>
          </a:pr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1989" name="Oval 101"/>
          <p:cNvSpPr>
            <a:spLocks noChangeArrowheads="1"/>
          </p:cNvSpPr>
          <p:nvPr/>
        </p:nvSpPr>
        <p:spPr bwMode="auto">
          <a:xfrm>
            <a:off x="4559300" y="3007518"/>
            <a:ext cx="593725" cy="595313"/>
          </a:xfrm>
          <a:prstGeom prst="ellipse">
            <a:avLst/>
          </a:pr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1991" name="Freeform 103"/>
          <p:cNvSpPr>
            <a:spLocks/>
          </p:cNvSpPr>
          <p:nvPr/>
        </p:nvSpPr>
        <p:spPr bwMode="auto">
          <a:xfrm>
            <a:off x="3736975" y="3182143"/>
            <a:ext cx="215900" cy="276225"/>
          </a:xfrm>
          <a:custGeom>
            <a:avLst/>
            <a:gdLst/>
            <a:ahLst/>
            <a:cxnLst/>
            <a:rect l="l" t="t" r="r" b="b"/>
            <a:pathLst>
              <a:path w="215900" h="276225">
                <a:moveTo>
                  <a:pt x="27781" y="168275"/>
                </a:moveTo>
                <a:cubicBezTo>
                  <a:pt x="43408" y="168275"/>
                  <a:pt x="55563" y="180463"/>
                  <a:pt x="55563" y="196133"/>
                </a:cubicBezTo>
                <a:lnTo>
                  <a:pt x="55563" y="248367"/>
                </a:lnTo>
                <a:cubicBezTo>
                  <a:pt x="55563" y="264037"/>
                  <a:pt x="43408" y="276225"/>
                  <a:pt x="27781" y="276225"/>
                </a:cubicBezTo>
                <a:cubicBezTo>
                  <a:pt x="12154" y="276225"/>
                  <a:pt x="0" y="264037"/>
                  <a:pt x="0" y="248367"/>
                </a:cubicBezTo>
                <a:cubicBezTo>
                  <a:pt x="0" y="196133"/>
                  <a:pt x="0" y="196133"/>
                  <a:pt x="0" y="196133"/>
                </a:cubicBezTo>
                <a:cubicBezTo>
                  <a:pt x="0" y="180463"/>
                  <a:pt x="12154" y="168275"/>
                  <a:pt x="27781" y="168275"/>
                </a:cubicBezTo>
                <a:close/>
                <a:moveTo>
                  <a:pt x="189783" y="88900"/>
                </a:moveTo>
                <a:cubicBezTo>
                  <a:pt x="203712" y="88900"/>
                  <a:pt x="215900" y="101155"/>
                  <a:pt x="215900" y="115161"/>
                </a:cubicBezTo>
                <a:lnTo>
                  <a:pt x="215900" y="248214"/>
                </a:lnTo>
                <a:cubicBezTo>
                  <a:pt x="215900" y="263970"/>
                  <a:pt x="203712" y="276225"/>
                  <a:pt x="189783" y="276225"/>
                </a:cubicBezTo>
                <a:cubicBezTo>
                  <a:pt x="174113" y="276225"/>
                  <a:pt x="161925" y="263970"/>
                  <a:pt x="161925" y="248214"/>
                </a:cubicBezTo>
                <a:cubicBezTo>
                  <a:pt x="161925" y="115161"/>
                  <a:pt x="161925" y="115161"/>
                  <a:pt x="161925" y="115161"/>
                </a:cubicBezTo>
                <a:cubicBezTo>
                  <a:pt x="161925" y="101155"/>
                  <a:pt x="174113" y="88900"/>
                  <a:pt x="189783" y="88900"/>
                </a:cubicBezTo>
                <a:close/>
                <a:moveTo>
                  <a:pt x="108820" y="0"/>
                </a:moveTo>
                <a:cubicBezTo>
                  <a:pt x="122749" y="0"/>
                  <a:pt x="134937" y="12238"/>
                  <a:pt x="134937" y="27972"/>
                </a:cubicBezTo>
                <a:lnTo>
                  <a:pt x="134937" y="248253"/>
                </a:lnTo>
                <a:cubicBezTo>
                  <a:pt x="134937" y="263987"/>
                  <a:pt x="122749" y="276225"/>
                  <a:pt x="108820" y="276225"/>
                </a:cubicBezTo>
                <a:cubicBezTo>
                  <a:pt x="93150" y="276225"/>
                  <a:pt x="80962" y="263987"/>
                  <a:pt x="80962" y="248253"/>
                </a:cubicBezTo>
                <a:cubicBezTo>
                  <a:pt x="80962" y="27972"/>
                  <a:pt x="80962" y="27972"/>
                  <a:pt x="80962" y="27972"/>
                </a:cubicBezTo>
                <a:cubicBezTo>
                  <a:pt x="80962" y="12238"/>
                  <a:pt x="93150" y="0"/>
                  <a:pt x="108820" y="0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5" name="Freeform 48"/>
          <p:cNvSpPr>
            <a:spLocks/>
          </p:cNvSpPr>
          <p:nvPr/>
        </p:nvSpPr>
        <p:spPr bwMode="auto">
          <a:xfrm>
            <a:off x="6089650" y="1304131"/>
            <a:ext cx="61913" cy="141288"/>
          </a:xfrm>
          <a:custGeom>
            <a:avLst/>
            <a:gdLst>
              <a:gd name="T0" fmla="*/ 0 w 39"/>
              <a:gd name="T1" fmla="*/ 44 h 89"/>
              <a:gd name="T2" fmla="*/ 0 w 39"/>
              <a:gd name="T3" fmla="*/ 0 h 89"/>
              <a:gd name="T4" fmla="*/ 20 w 39"/>
              <a:gd name="T5" fmla="*/ 22 h 89"/>
              <a:gd name="T6" fmla="*/ 39 w 39"/>
              <a:gd name="T7" fmla="*/ 44 h 89"/>
              <a:gd name="T8" fmla="*/ 20 w 39"/>
              <a:gd name="T9" fmla="*/ 67 h 89"/>
              <a:gd name="T10" fmla="*/ 0 w 39"/>
              <a:gd name="T11" fmla="*/ 89 h 89"/>
              <a:gd name="T12" fmla="*/ 0 w 39"/>
              <a:gd name="T13" fmla="*/ 44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" h="89">
                <a:moveTo>
                  <a:pt x="0" y="44"/>
                </a:moveTo>
                <a:lnTo>
                  <a:pt x="0" y="0"/>
                </a:lnTo>
                <a:lnTo>
                  <a:pt x="20" y="22"/>
                </a:lnTo>
                <a:lnTo>
                  <a:pt x="39" y="44"/>
                </a:lnTo>
                <a:lnTo>
                  <a:pt x="20" y="67"/>
                </a:lnTo>
                <a:lnTo>
                  <a:pt x="0" y="89"/>
                </a:lnTo>
                <a:lnTo>
                  <a:pt x="0" y="44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6" name="Freeform 49"/>
          <p:cNvSpPr>
            <a:spLocks/>
          </p:cNvSpPr>
          <p:nvPr/>
        </p:nvSpPr>
        <p:spPr bwMode="auto">
          <a:xfrm flipH="1">
            <a:off x="2789301" y="2506313"/>
            <a:ext cx="61913" cy="142875"/>
          </a:xfrm>
          <a:custGeom>
            <a:avLst/>
            <a:gdLst>
              <a:gd name="T0" fmla="*/ 0 w 39"/>
              <a:gd name="T1" fmla="*/ 44 h 90"/>
              <a:gd name="T2" fmla="*/ 0 w 39"/>
              <a:gd name="T3" fmla="*/ 0 h 90"/>
              <a:gd name="T4" fmla="*/ 19 w 39"/>
              <a:gd name="T5" fmla="*/ 22 h 90"/>
              <a:gd name="T6" fmla="*/ 39 w 39"/>
              <a:gd name="T7" fmla="*/ 44 h 90"/>
              <a:gd name="T8" fmla="*/ 19 w 39"/>
              <a:gd name="T9" fmla="*/ 68 h 90"/>
              <a:gd name="T10" fmla="*/ 0 w 39"/>
              <a:gd name="T11" fmla="*/ 90 h 90"/>
              <a:gd name="T12" fmla="*/ 0 w 39"/>
              <a:gd name="T13" fmla="*/ 44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" h="90">
                <a:moveTo>
                  <a:pt x="0" y="44"/>
                </a:moveTo>
                <a:lnTo>
                  <a:pt x="0" y="0"/>
                </a:lnTo>
                <a:lnTo>
                  <a:pt x="19" y="22"/>
                </a:lnTo>
                <a:lnTo>
                  <a:pt x="39" y="44"/>
                </a:lnTo>
                <a:lnTo>
                  <a:pt x="19" y="68"/>
                </a:lnTo>
                <a:lnTo>
                  <a:pt x="0" y="90"/>
                </a:lnTo>
                <a:lnTo>
                  <a:pt x="0" y="44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7" name="Freeform 50"/>
          <p:cNvSpPr>
            <a:spLocks/>
          </p:cNvSpPr>
          <p:nvPr/>
        </p:nvSpPr>
        <p:spPr bwMode="auto">
          <a:xfrm flipH="1">
            <a:off x="3324225" y="3320256"/>
            <a:ext cx="61913" cy="141288"/>
          </a:xfrm>
          <a:custGeom>
            <a:avLst/>
            <a:gdLst>
              <a:gd name="T0" fmla="*/ 0 w 39"/>
              <a:gd name="T1" fmla="*/ 44 h 89"/>
              <a:gd name="T2" fmla="*/ 0 w 39"/>
              <a:gd name="T3" fmla="*/ 0 h 89"/>
              <a:gd name="T4" fmla="*/ 19 w 39"/>
              <a:gd name="T5" fmla="*/ 22 h 89"/>
              <a:gd name="T6" fmla="*/ 39 w 39"/>
              <a:gd name="T7" fmla="*/ 44 h 89"/>
              <a:gd name="T8" fmla="*/ 19 w 39"/>
              <a:gd name="T9" fmla="*/ 67 h 89"/>
              <a:gd name="T10" fmla="*/ 0 w 39"/>
              <a:gd name="T11" fmla="*/ 89 h 89"/>
              <a:gd name="T12" fmla="*/ 0 w 39"/>
              <a:gd name="T13" fmla="*/ 44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" h="89">
                <a:moveTo>
                  <a:pt x="0" y="44"/>
                </a:moveTo>
                <a:lnTo>
                  <a:pt x="0" y="0"/>
                </a:lnTo>
                <a:lnTo>
                  <a:pt x="19" y="22"/>
                </a:lnTo>
                <a:lnTo>
                  <a:pt x="39" y="44"/>
                </a:lnTo>
                <a:lnTo>
                  <a:pt x="19" y="67"/>
                </a:lnTo>
                <a:lnTo>
                  <a:pt x="0" y="89"/>
                </a:lnTo>
                <a:lnTo>
                  <a:pt x="0" y="44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18" name="Freeform 51"/>
          <p:cNvSpPr>
            <a:spLocks/>
          </p:cNvSpPr>
          <p:nvPr/>
        </p:nvSpPr>
        <p:spPr bwMode="auto">
          <a:xfrm flipH="1">
            <a:off x="3314700" y="1780381"/>
            <a:ext cx="60325" cy="142875"/>
          </a:xfrm>
          <a:custGeom>
            <a:avLst/>
            <a:gdLst>
              <a:gd name="T0" fmla="*/ 0 w 38"/>
              <a:gd name="T1" fmla="*/ 46 h 90"/>
              <a:gd name="T2" fmla="*/ 0 w 38"/>
              <a:gd name="T3" fmla="*/ 0 h 90"/>
              <a:gd name="T4" fmla="*/ 18 w 38"/>
              <a:gd name="T5" fmla="*/ 24 h 90"/>
              <a:gd name="T6" fmla="*/ 38 w 38"/>
              <a:gd name="T7" fmla="*/ 46 h 90"/>
              <a:gd name="T8" fmla="*/ 18 w 38"/>
              <a:gd name="T9" fmla="*/ 68 h 90"/>
              <a:gd name="T10" fmla="*/ 0 w 38"/>
              <a:gd name="T11" fmla="*/ 90 h 90"/>
              <a:gd name="T12" fmla="*/ 0 w 38"/>
              <a:gd name="T13" fmla="*/ 46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8" h="90">
                <a:moveTo>
                  <a:pt x="0" y="46"/>
                </a:moveTo>
                <a:lnTo>
                  <a:pt x="0" y="0"/>
                </a:lnTo>
                <a:lnTo>
                  <a:pt x="18" y="24"/>
                </a:lnTo>
                <a:lnTo>
                  <a:pt x="38" y="46"/>
                </a:lnTo>
                <a:lnTo>
                  <a:pt x="18" y="68"/>
                </a:lnTo>
                <a:lnTo>
                  <a:pt x="0" y="90"/>
                </a:lnTo>
                <a:lnTo>
                  <a:pt x="0" y="46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81962" name="Freeform 74"/>
          <p:cNvSpPr>
            <a:spLocks/>
          </p:cNvSpPr>
          <p:nvPr/>
        </p:nvSpPr>
        <p:spPr bwMode="auto">
          <a:xfrm flipH="1">
            <a:off x="4433314" y="4211083"/>
            <a:ext cx="61913" cy="141288"/>
          </a:xfrm>
          <a:custGeom>
            <a:avLst/>
            <a:gdLst>
              <a:gd name="T0" fmla="*/ 0 w 39"/>
              <a:gd name="T1" fmla="*/ 45 h 89"/>
              <a:gd name="T2" fmla="*/ 0 w 39"/>
              <a:gd name="T3" fmla="*/ 0 h 89"/>
              <a:gd name="T4" fmla="*/ 19 w 39"/>
              <a:gd name="T5" fmla="*/ 23 h 89"/>
              <a:gd name="T6" fmla="*/ 39 w 39"/>
              <a:gd name="T7" fmla="*/ 45 h 89"/>
              <a:gd name="T8" fmla="*/ 19 w 39"/>
              <a:gd name="T9" fmla="*/ 67 h 89"/>
              <a:gd name="T10" fmla="*/ 0 w 39"/>
              <a:gd name="T11" fmla="*/ 89 h 89"/>
              <a:gd name="T12" fmla="*/ 0 w 39"/>
              <a:gd name="T13" fmla="*/ 45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" h="89">
                <a:moveTo>
                  <a:pt x="0" y="45"/>
                </a:moveTo>
                <a:lnTo>
                  <a:pt x="0" y="0"/>
                </a:lnTo>
                <a:lnTo>
                  <a:pt x="19" y="23"/>
                </a:lnTo>
                <a:lnTo>
                  <a:pt x="39" y="45"/>
                </a:lnTo>
                <a:lnTo>
                  <a:pt x="19" y="67"/>
                </a:lnTo>
                <a:lnTo>
                  <a:pt x="0" y="89"/>
                </a:lnTo>
                <a:lnTo>
                  <a:pt x="0" y="45"/>
                </a:ln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  <a:cs typeface="+mn-ea"/>
              <a:sym typeface="+mn-lt"/>
            </a:endParaRPr>
          </a:p>
        </p:txBody>
      </p:sp>
      <p:grpSp>
        <p:nvGrpSpPr>
          <p:cNvPr id="107" name="组合 106"/>
          <p:cNvGrpSpPr/>
          <p:nvPr/>
        </p:nvGrpSpPr>
        <p:grpSpPr>
          <a:xfrm>
            <a:off x="4844710" y="1719202"/>
            <a:ext cx="311758" cy="422082"/>
            <a:chOff x="2996620" y="1090520"/>
            <a:chExt cx="457982" cy="620052"/>
          </a:xfrm>
        </p:grpSpPr>
        <p:sp>
          <p:nvSpPr>
            <p:cNvPr id="108" name="Freeform 1613"/>
            <p:cNvSpPr>
              <a:spLocks/>
            </p:cNvSpPr>
            <p:nvPr/>
          </p:nvSpPr>
          <p:spPr bwMode="auto">
            <a:xfrm>
              <a:off x="3093848" y="1090520"/>
              <a:ext cx="360754" cy="620052"/>
            </a:xfrm>
            <a:custGeom>
              <a:avLst/>
              <a:gdLst>
                <a:gd name="T0" fmla="*/ 78 w 719"/>
                <a:gd name="T1" fmla="*/ 0 h 978"/>
                <a:gd name="T2" fmla="*/ 78 w 719"/>
                <a:gd name="T3" fmla="*/ 0 h 978"/>
                <a:gd name="T4" fmla="*/ 5 w 719"/>
                <a:gd name="T5" fmla="*/ 593 h 978"/>
                <a:gd name="T6" fmla="*/ 0 w 719"/>
                <a:gd name="T7" fmla="*/ 596 h 978"/>
                <a:gd name="T8" fmla="*/ 381 w 719"/>
                <a:gd name="T9" fmla="*/ 978 h 978"/>
                <a:gd name="T10" fmla="*/ 719 w 719"/>
                <a:gd name="T11" fmla="*/ 641 h 978"/>
                <a:gd name="T12" fmla="*/ 78 w 719"/>
                <a:gd name="T13" fmla="*/ 0 h 978"/>
                <a:gd name="connsiteX0" fmla="*/ 1015 w 9930"/>
                <a:gd name="connsiteY0" fmla="*/ 0 h 10000"/>
                <a:gd name="connsiteX1" fmla="*/ 1015 w 9930"/>
                <a:gd name="connsiteY1" fmla="*/ 0 h 10000"/>
                <a:gd name="connsiteX2" fmla="*/ 0 w 9930"/>
                <a:gd name="connsiteY2" fmla="*/ 6063 h 10000"/>
                <a:gd name="connsiteX3" fmla="*/ 5229 w 9930"/>
                <a:gd name="connsiteY3" fmla="*/ 10000 h 10000"/>
                <a:gd name="connsiteX4" fmla="*/ 9930 w 9930"/>
                <a:gd name="connsiteY4" fmla="*/ 6554 h 10000"/>
                <a:gd name="connsiteX5" fmla="*/ 1015 w 9930"/>
                <a:gd name="connsiteY5" fmla="*/ 0 h 10000"/>
                <a:gd name="connsiteX0" fmla="*/ 865 w 9843"/>
                <a:gd name="connsiteY0" fmla="*/ 0 h 10000"/>
                <a:gd name="connsiteX1" fmla="*/ 865 w 9843"/>
                <a:gd name="connsiteY1" fmla="*/ 0 h 10000"/>
                <a:gd name="connsiteX2" fmla="*/ 0 w 9843"/>
                <a:gd name="connsiteY2" fmla="*/ 6120 h 10000"/>
                <a:gd name="connsiteX3" fmla="*/ 5109 w 9843"/>
                <a:gd name="connsiteY3" fmla="*/ 10000 h 10000"/>
                <a:gd name="connsiteX4" fmla="*/ 9843 w 9843"/>
                <a:gd name="connsiteY4" fmla="*/ 6554 h 10000"/>
                <a:gd name="connsiteX5" fmla="*/ 865 w 9843"/>
                <a:gd name="connsiteY5" fmla="*/ 0 h 10000"/>
                <a:gd name="connsiteX0" fmla="*/ 879 w 6824"/>
                <a:gd name="connsiteY0" fmla="*/ 0 h 10000"/>
                <a:gd name="connsiteX1" fmla="*/ 879 w 6824"/>
                <a:gd name="connsiteY1" fmla="*/ 0 h 10000"/>
                <a:gd name="connsiteX2" fmla="*/ 0 w 6824"/>
                <a:gd name="connsiteY2" fmla="*/ 6120 h 10000"/>
                <a:gd name="connsiteX3" fmla="*/ 5190 w 6824"/>
                <a:gd name="connsiteY3" fmla="*/ 10000 h 10000"/>
                <a:gd name="connsiteX4" fmla="*/ 6824 w 6824"/>
                <a:gd name="connsiteY4" fmla="*/ 4627 h 10000"/>
                <a:gd name="connsiteX5" fmla="*/ 879 w 6824"/>
                <a:gd name="connsiteY5" fmla="*/ 0 h 10000"/>
                <a:gd name="connsiteX0" fmla="*/ 1288 w 10000"/>
                <a:gd name="connsiteY0" fmla="*/ 0 h 8428"/>
                <a:gd name="connsiteX1" fmla="*/ 1288 w 10000"/>
                <a:gd name="connsiteY1" fmla="*/ 0 h 8428"/>
                <a:gd name="connsiteX2" fmla="*/ 0 w 10000"/>
                <a:gd name="connsiteY2" fmla="*/ 6120 h 8428"/>
                <a:gd name="connsiteX3" fmla="*/ 5227 w 10000"/>
                <a:gd name="connsiteY3" fmla="*/ 8428 h 8428"/>
                <a:gd name="connsiteX4" fmla="*/ 10000 w 10000"/>
                <a:gd name="connsiteY4" fmla="*/ 4627 h 8428"/>
                <a:gd name="connsiteX5" fmla="*/ 1288 w 10000"/>
                <a:gd name="connsiteY5" fmla="*/ 0 h 8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8428">
                  <a:moveTo>
                    <a:pt x="1288" y="0"/>
                  </a:moveTo>
                  <a:lnTo>
                    <a:pt x="1288" y="0"/>
                  </a:lnTo>
                  <a:lnTo>
                    <a:pt x="0" y="6120"/>
                  </a:lnTo>
                  <a:lnTo>
                    <a:pt x="5227" y="8428"/>
                  </a:lnTo>
                  <a:lnTo>
                    <a:pt x="10000" y="4627"/>
                  </a:lnTo>
                  <a:lnTo>
                    <a:pt x="1288" y="0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75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09" name="Freeform 1609"/>
            <p:cNvSpPr>
              <a:spLocks/>
            </p:cNvSpPr>
            <p:nvPr/>
          </p:nvSpPr>
          <p:spPr bwMode="auto">
            <a:xfrm>
              <a:off x="2996620" y="1090520"/>
              <a:ext cx="143682" cy="446083"/>
            </a:xfrm>
            <a:custGeom>
              <a:avLst/>
              <a:gdLst>
                <a:gd name="T0" fmla="*/ 118 w 191"/>
                <a:gd name="T1" fmla="*/ 593 h 593"/>
                <a:gd name="T2" fmla="*/ 118 w 191"/>
                <a:gd name="T3" fmla="*/ 64 h 593"/>
                <a:gd name="T4" fmla="*/ 0 w 191"/>
                <a:gd name="T5" fmla="*/ 64 h 593"/>
                <a:gd name="T6" fmla="*/ 0 w 191"/>
                <a:gd name="T7" fmla="*/ 0 h 593"/>
                <a:gd name="T8" fmla="*/ 191 w 191"/>
                <a:gd name="T9" fmla="*/ 0 h 593"/>
                <a:gd name="T10" fmla="*/ 191 w 191"/>
                <a:gd name="T11" fmla="*/ 593 h 593"/>
                <a:gd name="T12" fmla="*/ 118 w 191"/>
                <a:gd name="T13" fmla="*/ 593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1" h="593">
                  <a:moveTo>
                    <a:pt x="118" y="593"/>
                  </a:moveTo>
                  <a:lnTo>
                    <a:pt x="118" y="64"/>
                  </a:lnTo>
                  <a:lnTo>
                    <a:pt x="0" y="64"/>
                  </a:lnTo>
                  <a:lnTo>
                    <a:pt x="0" y="0"/>
                  </a:lnTo>
                  <a:lnTo>
                    <a:pt x="191" y="0"/>
                  </a:lnTo>
                  <a:lnTo>
                    <a:pt x="191" y="593"/>
                  </a:lnTo>
                  <a:lnTo>
                    <a:pt x="118" y="5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0" name="组合 109"/>
          <p:cNvGrpSpPr/>
          <p:nvPr/>
        </p:nvGrpSpPr>
        <p:grpSpPr>
          <a:xfrm>
            <a:off x="4742100" y="3156147"/>
            <a:ext cx="402870" cy="421460"/>
            <a:chOff x="6203612" y="1055324"/>
            <a:chExt cx="591829" cy="619136"/>
          </a:xfrm>
        </p:grpSpPr>
        <p:sp>
          <p:nvSpPr>
            <p:cNvPr id="111" name="Freeform 1615"/>
            <p:cNvSpPr>
              <a:spLocks/>
            </p:cNvSpPr>
            <p:nvPr/>
          </p:nvSpPr>
          <p:spPr bwMode="auto">
            <a:xfrm>
              <a:off x="6224674" y="1086918"/>
              <a:ext cx="570767" cy="587542"/>
            </a:xfrm>
            <a:custGeom>
              <a:avLst/>
              <a:gdLst>
                <a:gd name="T0" fmla="*/ 385 w 853"/>
                <a:gd name="T1" fmla="*/ 0 h 915"/>
                <a:gd name="T2" fmla="*/ 367 w 853"/>
                <a:gd name="T3" fmla="*/ 17 h 915"/>
                <a:gd name="T4" fmla="*/ 367 w 853"/>
                <a:gd name="T5" fmla="*/ 189 h 915"/>
                <a:gd name="T6" fmla="*/ 329 w 853"/>
                <a:gd name="T7" fmla="*/ 244 h 915"/>
                <a:gd name="T8" fmla="*/ 383 w 853"/>
                <a:gd name="T9" fmla="*/ 369 h 915"/>
                <a:gd name="T10" fmla="*/ 362 w 853"/>
                <a:gd name="T11" fmla="*/ 482 h 915"/>
                <a:gd name="T12" fmla="*/ 206 w 853"/>
                <a:gd name="T13" fmla="*/ 513 h 915"/>
                <a:gd name="T14" fmla="*/ 15 w 853"/>
                <a:gd name="T15" fmla="*/ 492 h 915"/>
                <a:gd name="T16" fmla="*/ 0 w 853"/>
                <a:gd name="T17" fmla="*/ 508 h 915"/>
                <a:gd name="T18" fmla="*/ 407 w 853"/>
                <a:gd name="T19" fmla="*/ 915 h 915"/>
                <a:gd name="T20" fmla="*/ 853 w 853"/>
                <a:gd name="T21" fmla="*/ 468 h 915"/>
                <a:gd name="T22" fmla="*/ 385 w 853"/>
                <a:gd name="T23" fmla="*/ 0 h 915"/>
                <a:gd name="connsiteX0" fmla="*/ 4513 w 8895"/>
                <a:gd name="connsiteY0" fmla="*/ 0 h 10000"/>
                <a:gd name="connsiteX1" fmla="*/ 4302 w 8895"/>
                <a:gd name="connsiteY1" fmla="*/ 186 h 10000"/>
                <a:gd name="connsiteX2" fmla="*/ 4302 w 8895"/>
                <a:gd name="connsiteY2" fmla="*/ 2066 h 10000"/>
                <a:gd name="connsiteX3" fmla="*/ 3857 w 8895"/>
                <a:gd name="connsiteY3" fmla="*/ 2667 h 10000"/>
                <a:gd name="connsiteX4" fmla="*/ 4490 w 8895"/>
                <a:gd name="connsiteY4" fmla="*/ 4033 h 10000"/>
                <a:gd name="connsiteX5" fmla="*/ 4244 w 8895"/>
                <a:gd name="connsiteY5" fmla="*/ 5268 h 10000"/>
                <a:gd name="connsiteX6" fmla="*/ 2415 w 8895"/>
                <a:gd name="connsiteY6" fmla="*/ 5607 h 10000"/>
                <a:gd name="connsiteX7" fmla="*/ 176 w 8895"/>
                <a:gd name="connsiteY7" fmla="*/ 5377 h 10000"/>
                <a:gd name="connsiteX8" fmla="*/ 0 w 8895"/>
                <a:gd name="connsiteY8" fmla="*/ 5552 h 10000"/>
                <a:gd name="connsiteX9" fmla="*/ 4771 w 8895"/>
                <a:gd name="connsiteY9" fmla="*/ 10000 h 10000"/>
                <a:gd name="connsiteX10" fmla="*/ 8895 w 8895"/>
                <a:gd name="connsiteY10" fmla="*/ 4356 h 10000"/>
                <a:gd name="connsiteX11" fmla="*/ 4513 w 8895"/>
                <a:gd name="connsiteY11" fmla="*/ 0 h 10000"/>
                <a:gd name="connsiteX0" fmla="*/ 5074 w 10000"/>
                <a:gd name="connsiteY0" fmla="*/ 0 h 8536"/>
                <a:gd name="connsiteX1" fmla="*/ 4836 w 10000"/>
                <a:gd name="connsiteY1" fmla="*/ 186 h 8536"/>
                <a:gd name="connsiteX2" fmla="*/ 4836 w 10000"/>
                <a:gd name="connsiteY2" fmla="*/ 2066 h 8536"/>
                <a:gd name="connsiteX3" fmla="*/ 4336 w 10000"/>
                <a:gd name="connsiteY3" fmla="*/ 2667 h 8536"/>
                <a:gd name="connsiteX4" fmla="*/ 5048 w 10000"/>
                <a:gd name="connsiteY4" fmla="*/ 4033 h 8536"/>
                <a:gd name="connsiteX5" fmla="*/ 4771 w 10000"/>
                <a:gd name="connsiteY5" fmla="*/ 5268 h 8536"/>
                <a:gd name="connsiteX6" fmla="*/ 2715 w 10000"/>
                <a:gd name="connsiteY6" fmla="*/ 5607 h 8536"/>
                <a:gd name="connsiteX7" fmla="*/ 198 w 10000"/>
                <a:gd name="connsiteY7" fmla="*/ 5377 h 8536"/>
                <a:gd name="connsiteX8" fmla="*/ 0 w 10000"/>
                <a:gd name="connsiteY8" fmla="*/ 5552 h 8536"/>
                <a:gd name="connsiteX9" fmla="*/ 4580 w 10000"/>
                <a:gd name="connsiteY9" fmla="*/ 8536 h 8536"/>
                <a:gd name="connsiteX10" fmla="*/ 10000 w 10000"/>
                <a:gd name="connsiteY10" fmla="*/ 4356 h 8536"/>
                <a:gd name="connsiteX11" fmla="*/ 5074 w 10000"/>
                <a:gd name="connsiteY11" fmla="*/ 0 h 8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000" h="8536">
                  <a:moveTo>
                    <a:pt x="5074" y="0"/>
                  </a:moveTo>
                  <a:lnTo>
                    <a:pt x="4836" y="186"/>
                  </a:lnTo>
                  <a:lnTo>
                    <a:pt x="4836" y="2066"/>
                  </a:lnTo>
                  <a:lnTo>
                    <a:pt x="4336" y="2667"/>
                  </a:lnTo>
                  <a:lnTo>
                    <a:pt x="5048" y="4033"/>
                  </a:lnTo>
                  <a:cubicBezTo>
                    <a:pt x="4956" y="4445"/>
                    <a:pt x="4863" y="4856"/>
                    <a:pt x="4771" y="5268"/>
                  </a:cubicBezTo>
                  <a:lnTo>
                    <a:pt x="2715" y="5607"/>
                  </a:lnTo>
                  <a:lnTo>
                    <a:pt x="198" y="5377"/>
                  </a:lnTo>
                  <a:lnTo>
                    <a:pt x="0" y="5552"/>
                  </a:lnTo>
                  <a:lnTo>
                    <a:pt x="4580" y="8536"/>
                  </a:lnTo>
                  <a:lnTo>
                    <a:pt x="10000" y="4356"/>
                  </a:lnTo>
                  <a:lnTo>
                    <a:pt x="5074" y="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lumMod val="75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12" name="Freeform 1611"/>
            <p:cNvSpPr>
              <a:spLocks/>
            </p:cNvSpPr>
            <p:nvPr/>
          </p:nvSpPr>
          <p:spPr bwMode="auto">
            <a:xfrm>
              <a:off x="6203612" y="1055324"/>
              <a:ext cx="343029" cy="447594"/>
            </a:xfrm>
            <a:custGeom>
              <a:avLst/>
              <a:gdLst>
                <a:gd name="T0" fmla="*/ 193 w 193"/>
                <a:gd name="T1" fmla="*/ 164 h 252"/>
                <a:gd name="T2" fmla="*/ 193 w 193"/>
                <a:gd name="T3" fmla="*/ 182 h 252"/>
                <a:gd name="T4" fmla="*/ 191 w 193"/>
                <a:gd name="T5" fmla="*/ 200 h 252"/>
                <a:gd name="T6" fmla="*/ 170 w 193"/>
                <a:gd name="T7" fmla="*/ 238 h 252"/>
                <a:gd name="T8" fmla="*/ 129 w 193"/>
                <a:gd name="T9" fmla="*/ 251 h 252"/>
                <a:gd name="T10" fmla="*/ 96 w 193"/>
                <a:gd name="T11" fmla="*/ 252 h 252"/>
                <a:gd name="T12" fmla="*/ 63 w 193"/>
                <a:gd name="T13" fmla="*/ 251 h 252"/>
                <a:gd name="T14" fmla="*/ 15 w 193"/>
                <a:gd name="T15" fmla="*/ 233 h 252"/>
                <a:gd name="T16" fmla="*/ 0 w 193"/>
                <a:gd name="T17" fmla="*/ 185 h 252"/>
                <a:gd name="T18" fmla="*/ 0 w 193"/>
                <a:gd name="T19" fmla="*/ 160 h 252"/>
                <a:gd name="T20" fmla="*/ 29 w 193"/>
                <a:gd name="T21" fmla="*/ 160 h 252"/>
                <a:gd name="T22" fmla="*/ 29 w 193"/>
                <a:gd name="T23" fmla="*/ 185 h 252"/>
                <a:gd name="T24" fmla="*/ 38 w 193"/>
                <a:gd name="T25" fmla="*/ 214 h 252"/>
                <a:gd name="T26" fmla="*/ 67 w 193"/>
                <a:gd name="T27" fmla="*/ 225 h 252"/>
                <a:gd name="T28" fmla="*/ 96 w 193"/>
                <a:gd name="T29" fmla="*/ 226 h 252"/>
                <a:gd name="T30" fmla="*/ 121 w 193"/>
                <a:gd name="T31" fmla="*/ 225 h 252"/>
                <a:gd name="T32" fmla="*/ 137 w 193"/>
                <a:gd name="T33" fmla="*/ 223 h 252"/>
                <a:gd name="T34" fmla="*/ 148 w 193"/>
                <a:gd name="T35" fmla="*/ 218 h 252"/>
                <a:gd name="T36" fmla="*/ 156 w 193"/>
                <a:gd name="T37" fmla="*/ 209 h 252"/>
                <a:gd name="T38" fmla="*/ 161 w 193"/>
                <a:gd name="T39" fmla="*/ 194 h 252"/>
                <a:gd name="T40" fmla="*/ 163 w 193"/>
                <a:gd name="T41" fmla="*/ 178 h 252"/>
                <a:gd name="T42" fmla="*/ 161 w 193"/>
                <a:gd name="T43" fmla="*/ 162 h 252"/>
                <a:gd name="T44" fmla="*/ 150 w 193"/>
                <a:gd name="T45" fmla="*/ 140 h 252"/>
                <a:gd name="T46" fmla="*/ 125 w 193"/>
                <a:gd name="T47" fmla="*/ 135 h 252"/>
                <a:gd name="T48" fmla="*/ 51 w 193"/>
                <a:gd name="T49" fmla="*/ 135 h 252"/>
                <a:gd name="T50" fmla="*/ 51 w 193"/>
                <a:gd name="T51" fmla="*/ 110 h 252"/>
                <a:gd name="T52" fmla="*/ 127 w 193"/>
                <a:gd name="T53" fmla="*/ 110 h 252"/>
                <a:gd name="T54" fmla="*/ 150 w 193"/>
                <a:gd name="T55" fmla="*/ 102 h 252"/>
                <a:gd name="T56" fmla="*/ 160 w 193"/>
                <a:gd name="T57" fmla="*/ 81 h 252"/>
                <a:gd name="T58" fmla="*/ 161 w 193"/>
                <a:gd name="T59" fmla="*/ 72 h 252"/>
                <a:gd name="T60" fmla="*/ 161 w 193"/>
                <a:gd name="T61" fmla="*/ 62 h 252"/>
                <a:gd name="T62" fmla="*/ 157 w 193"/>
                <a:gd name="T63" fmla="*/ 45 h 252"/>
                <a:gd name="T64" fmla="*/ 148 w 193"/>
                <a:gd name="T65" fmla="*/ 35 h 252"/>
                <a:gd name="T66" fmla="*/ 136 w 193"/>
                <a:gd name="T67" fmla="*/ 29 h 252"/>
                <a:gd name="T68" fmla="*/ 120 w 193"/>
                <a:gd name="T69" fmla="*/ 26 h 252"/>
                <a:gd name="T70" fmla="*/ 108 w 193"/>
                <a:gd name="T71" fmla="*/ 26 h 252"/>
                <a:gd name="T72" fmla="*/ 96 w 193"/>
                <a:gd name="T73" fmla="*/ 26 h 252"/>
                <a:gd name="T74" fmla="*/ 83 w 193"/>
                <a:gd name="T75" fmla="*/ 26 h 252"/>
                <a:gd name="T76" fmla="*/ 72 w 193"/>
                <a:gd name="T77" fmla="*/ 27 h 252"/>
                <a:gd name="T78" fmla="*/ 39 w 193"/>
                <a:gd name="T79" fmla="*/ 39 h 252"/>
                <a:gd name="T80" fmla="*/ 29 w 193"/>
                <a:gd name="T81" fmla="*/ 73 h 252"/>
                <a:gd name="T82" fmla="*/ 29 w 193"/>
                <a:gd name="T83" fmla="*/ 85 h 252"/>
                <a:gd name="T84" fmla="*/ 0 w 193"/>
                <a:gd name="T85" fmla="*/ 85 h 252"/>
                <a:gd name="T86" fmla="*/ 0 w 193"/>
                <a:gd name="T87" fmla="*/ 64 h 252"/>
                <a:gd name="T88" fmla="*/ 5 w 193"/>
                <a:gd name="T89" fmla="*/ 38 h 252"/>
                <a:gd name="T90" fmla="*/ 18 w 193"/>
                <a:gd name="T91" fmla="*/ 19 h 252"/>
                <a:gd name="T92" fmla="*/ 41 w 193"/>
                <a:gd name="T93" fmla="*/ 6 h 252"/>
                <a:gd name="T94" fmla="*/ 69 w 193"/>
                <a:gd name="T95" fmla="*/ 1 h 252"/>
                <a:gd name="T96" fmla="*/ 104 w 193"/>
                <a:gd name="T97" fmla="*/ 0 h 252"/>
                <a:gd name="T98" fmla="*/ 139 w 193"/>
                <a:gd name="T99" fmla="*/ 2 h 252"/>
                <a:gd name="T100" fmla="*/ 174 w 193"/>
                <a:gd name="T101" fmla="*/ 18 h 252"/>
                <a:gd name="T102" fmla="*/ 190 w 193"/>
                <a:gd name="T103" fmla="*/ 52 h 252"/>
                <a:gd name="T104" fmla="*/ 192 w 193"/>
                <a:gd name="T105" fmla="*/ 69 h 252"/>
                <a:gd name="T106" fmla="*/ 190 w 193"/>
                <a:gd name="T107" fmla="*/ 86 h 252"/>
                <a:gd name="T108" fmla="*/ 182 w 193"/>
                <a:gd name="T109" fmla="*/ 107 h 252"/>
                <a:gd name="T110" fmla="*/ 164 w 193"/>
                <a:gd name="T111" fmla="*/ 122 h 252"/>
                <a:gd name="T112" fmla="*/ 184 w 193"/>
                <a:gd name="T113" fmla="*/ 139 h 252"/>
                <a:gd name="T114" fmla="*/ 193 w 193"/>
                <a:gd name="T115" fmla="*/ 164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3" h="252">
                  <a:moveTo>
                    <a:pt x="193" y="164"/>
                  </a:moveTo>
                  <a:cubicBezTo>
                    <a:pt x="193" y="170"/>
                    <a:pt x="193" y="176"/>
                    <a:pt x="193" y="182"/>
                  </a:cubicBezTo>
                  <a:cubicBezTo>
                    <a:pt x="193" y="188"/>
                    <a:pt x="192" y="194"/>
                    <a:pt x="191" y="200"/>
                  </a:cubicBezTo>
                  <a:cubicBezTo>
                    <a:pt x="188" y="218"/>
                    <a:pt x="181" y="231"/>
                    <a:pt x="170" y="238"/>
                  </a:cubicBezTo>
                  <a:cubicBezTo>
                    <a:pt x="160" y="245"/>
                    <a:pt x="146" y="250"/>
                    <a:pt x="129" y="251"/>
                  </a:cubicBezTo>
                  <a:cubicBezTo>
                    <a:pt x="118" y="251"/>
                    <a:pt x="107" y="251"/>
                    <a:pt x="96" y="252"/>
                  </a:cubicBezTo>
                  <a:cubicBezTo>
                    <a:pt x="85" y="252"/>
                    <a:pt x="74" y="252"/>
                    <a:pt x="63" y="251"/>
                  </a:cubicBezTo>
                  <a:cubicBezTo>
                    <a:pt x="41" y="251"/>
                    <a:pt x="25" y="245"/>
                    <a:pt x="15" y="233"/>
                  </a:cubicBezTo>
                  <a:cubicBezTo>
                    <a:pt x="5" y="222"/>
                    <a:pt x="0" y="206"/>
                    <a:pt x="0" y="185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29" y="160"/>
                    <a:pt x="29" y="160"/>
                    <a:pt x="29" y="160"/>
                  </a:cubicBezTo>
                  <a:cubicBezTo>
                    <a:pt x="29" y="185"/>
                    <a:pt x="29" y="185"/>
                    <a:pt x="29" y="185"/>
                  </a:cubicBezTo>
                  <a:cubicBezTo>
                    <a:pt x="29" y="197"/>
                    <a:pt x="32" y="207"/>
                    <a:pt x="38" y="214"/>
                  </a:cubicBezTo>
                  <a:cubicBezTo>
                    <a:pt x="44" y="221"/>
                    <a:pt x="54" y="225"/>
                    <a:pt x="67" y="225"/>
                  </a:cubicBezTo>
                  <a:cubicBezTo>
                    <a:pt x="77" y="226"/>
                    <a:pt x="87" y="226"/>
                    <a:pt x="96" y="226"/>
                  </a:cubicBezTo>
                  <a:cubicBezTo>
                    <a:pt x="105" y="226"/>
                    <a:pt x="113" y="226"/>
                    <a:pt x="121" y="225"/>
                  </a:cubicBezTo>
                  <a:cubicBezTo>
                    <a:pt x="127" y="225"/>
                    <a:pt x="132" y="224"/>
                    <a:pt x="137" y="223"/>
                  </a:cubicBezTo>
                  <a:cubicBezTo>
                    <a:pt x="141" y="222"/>
                    <a:pt x="145" y="220"/>
                    <a:pt x="148" y="218"/>
                  </a:cubicBezTo>
                  <a:cubicBezTo>
                    <a:pt x="152" y="216"/>
                    <a:pt x="154" y="213"/>
                    <a:pt x="156" y="209"/>
                  </a:cubicBezTo>
                  <a:cubicBezTo>
                    <a:pt x="159" y="205"/>
                    <a:pt x="160" y="200"/>
                    <a:pt x="161" y="194"/>
                  </a:cubicBezTo>
                  <a:cubicBezTo>
                    <a:pt x="162" y="189"/>
                    <a:pt x="163" y="184"/>
                    <a:pt x="163" y="178"/>
                  </a:cubicBezTo>
                  <a:cubicBezTo>
                    <a:pt x="163" y="173"/>
                    <a:pt x="162" y="167"/>
                    <a:pt x="161" y="162"/>
                  </a:cubicBezTo>
                  <a:cubicBezTo>
                    <a:pt x="160" y="151"/>
                    <a:pt x="156" y="144"/>
                    <a:pt x="150" y="140"/>
                  </a:cubicBezTo>
                  <a:cubicBezTo>
                    <a:pt x="144" y="137"/>
                    <a:pt x="136" y="135"/>
                    <a:pt x="125" y="135"/>
                  </a:cubicBezTo>
                  <a:cubicBezTo>
                    <a:pt x="51" y="135"/>
                    <a:pt x="51" y="135"/>
                    <a:pt x="51" y="135"/>
                  </a:cubicBezTo>
                  <a:cubicBezTo>
                    <a:pt x="51" y="110"/>
                    <a:pt x="51" y="110"/>
                    <a:pt x="51" y="110"/>
                  </a:cubicBezTo>
                  <a:cubicBezTo>
                    <a:pt x="127" y="110"/>
                    <a:pt x="127" y="110"/>
                    <a:pt x="127" y="110"/>
                  </a:cubicBezTo>
                  <a:cubicBezTo>
                    <a:pt x="136" y="110"/>
                    <a:pt x="144" y="107"/>
                    <a:pt x="150" y="102"/>
                  </a:cubicBezTo>
                  <a:cubicBezTo>
                    <a:pt x="156" y="98"/>
                    <a:pt x="159" y="90"/>
                    <a:pt x="160" y="81"/>
                  </a:cubicBezTo>
                  <a:cubicBezTo>
                    <a:pt x="161" y="78"/>
                    <a:pt x="161" y="75"/>
                    <a:pt x="161" y="72"/>
                  </a:cubicBezTo>
                  <a:cubicBezTo>
                    <a:pt x="161" y="68"/>
                    <a:pt x="161" y="65"/>
                    <a:pt x="161" y="62"/>
                  </a:cubicBezTo>
                  <a:cubicBezTo>
                    <a:pt x="161" y="55"/>
                    <a:pt x="159" y="50"/>
                    <a:pt x="157" y="45"/>
                  </a:cubicBezTo>
                  <a:cubicBezTo>
                    <a:pt x="155" y="41"/>
                    <a:pt x="152" y="37"/>
                    <a:pt x="148" y="35"/>
                  </a:cubicBezTo>
                  <a:cubicBezTo>
                    <a:pt x="145" y="32"/>
                    <a:pt x="140" y="30"/>
                    <a:pt x="136" y="29"/>
                  </a:cubicBezTo>
                  <a:cubicBezTo>
                    <a:pt x="131" y="27"/>
                    <a:pt x="125" y="27"/>
                    <a:pt x="120" y="26"/>
                  </a:cubicBezTo>
                  <a:cubicBezTo>
                    <a:pt x="116" y="26"/>
                    <a:pt x="112" y="26"/>
                    <a:pt x="108" y="26"/>
                  </a:cubicBezTo>
                  <a:cubicBezTo>
                    <a:pt x="104" y="26"/>
                    <a:pt x="100" y="26"/>
                    <a:pt x="96" y="26"/>
                  </a:cubicBezTo>
                  <a:cubicBezTo>
                    <a:pt x="92" y="26"/>
                    <a:pt x="87" y="26"/>
                    <a:pt x="83" y="26"/>
                  </a:cubicBezTo>
                  <a:cubicBezTo>
                    <a:pt x="79" y="27"/>
                    <a:pt x="75" y="27"/>
                    <a:pt x="72" y="27"/>
                  </a:cubicBezTo>
                  <a:cubicBezTo>
                    <a:pt x="57" y="28"/>
                    <a:pt x="46" y="32"/>
                    <a:pt x="39" y="39"/>
                  </a:cubicBezTo>
                  <a:cubicBezTo>
                    <a:pt x="33" y="47"/>
                    <a:pt x="29" y="58"/>
                    <a:pt x="29" y="73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55"/>
                    <a:pt x="1" y="46"/>
                    <a:pt x="5" y="38"/>
                  </a:cubicBezTo>
                  <a:cubicBezTo>
                    <a:pt x="8" y="31"/>
                    <a:pt x="12" y="24"/>
                    <a:pt x="18" y="19"/>
                  </a:cubicBezTo>
                  <a:cubicBezTo>
                    <a:pt x="25" y="13"/>
                    <a:pt x="32" y="9"/>
                    <a:pt x="41" y="6"/>
                  </a:cubicBezTo>
                  <a:cubicBezTo>
                    <a:pt x="50" y="3"/>
                    <a:pt x="60" y="1"/>
                    <a:pt x="69" y="1"/>
                  </a:cubicBezTo>
                  <a:cubicBezTo>
                    <a:pt x="80" y="0"/>
                    <a:pt x="92" y="0"/>
                    <a:pt x="104" y="0"/>
                  </a:cubicBezTo>
                  <a:cubicBezTo>
                    <a:pt x="116" y="1"/>
                    <a:pt x="128" y="1"/>
                    <a:pt x="139" y="2"/>
                  </a:cubicBezTo>
                  <a:cubicBezTo>
                    <a:pt x="153" y="4"/>
                    <a:pt x="164" y="9"/>
                    <a:pt x="174" y="18"/>
                  </a:cubicBezTo>
                  <a:cubicBezTo>
                    <a:pt x="183" y="26"/>
                    <a:pt x="188" y="38"/>
                    <a:pt x="190" y="52"/>
                  </a:cubicBezTo>
                  <a:cubicBezTo>
                    <a:pt x="191" y="58"/>
                    <a:pt x="192" y="63"/>
                    <a:pt x="192" y="69"/>
                  </a:cubicBezTo>
                  <a:cubicBezTo>
                    <a:pt x="191" y="75"/>
                    <a:pt x="191" y="80"/>
                    <a:pt x="190" y="86"/>
                  </a:cubicBezTo>
                  <a:cubicBezTo>
                    <a:pt x="189" y="93"/>
                    <a:pt x="186" y="100"/>
                    <a:pt x="182" y="107"/>
                  </a:cubicBezTo>
                  <a:cubicBezTo>
                    <a:pt x="177" y="114"/>
                    <a:pt x="171" y="118"/>
                    <a:pt x="164" y="122"/>
                  </a:cubicBezTo>
                  <a:cubicBezTo>
                    <a:pt x="172" y="125"/>
                    <a:pt x="179" y="131"/>
                    <a:pt x="184" y="139"/>
                  </a:cubicBezTo>
                  <a:cubicBezTo>
                    <a:pt x="189" y="147"/>
                    <a:pt x="192" y="155"/>
                    <a:pt x="193" y="1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5566793" y="3323886"/>
            <a:ext cx="409048" cy="415310"/>
            <a:chOff x="7784404" y="1024963"/>
            <a:chExt cx="600903" cy="610102"/>
          </a:xfrm>
        </p:grpSpPr>
        <p:sp>
          <p:nvSpPr>
            <p:cNvPr id="114" name="Freeform 1616"/>
            <p:cNvSpPr>
              <a:spLocks/>
            </p:cNvSpPr>
            <p:nvPr/>
          </p:nvSpPr>
          <p:spPr bwMode="auto">
            <a:xfrm>
              <a:off x="7785907" y="1024963"/>
              <a:ext cx="599400" cy="610102"/>
            </a:xfrm>
            <a:custGeom>
              <a:avLst/>
              <a:gdLst>
                <a:gd name="T0" fmla="*/ 390 w 896"/>
                <a:gd name="T1" fmla="*/ 0 h 940"/>
                <a:gd name="T2" fmla="*/ 343 w 896"/>
                <a:gd name="T3" fmla="*/ 25 h 940"/>
                <a:gd name="T4" fmla="*/ 355 w 896"/>
                <a:gd name="T5" fmla="*/ 77 h 940"/>
                <a:gd name="T6" fmla="*/ 355 w 896"/>
                <a:gd name="T7" fmla="*/ 451 h 940"/>
                <a:gd name="T8" fmla="*/ 31 w 896"/>
                <a:gd name="T9" fmla="*/ 451 h 940"/>
                <a:gd name="T10" fmla="*/ 0 w 896"/>
                <a:gd name="T11" fmla="*/ 481 h 940"/>
                <a:gd name="T12" fmla="*/ 459 w 896"/>
                <a:gd name="T13" fmla="*/ 940 h 940"/>
                <a:gd name="T14" fmla="*/ 896 w 896"/>
                <a:gd name="T15" fmla="*/ 503 h 940"/>
                <a:gd name="T16" fmla="*/ 390 w 896"/>
                <a:gd name="T17" fmla="*/ 0 h 940"/>
                <a:gd name="connsiteX0" fmla="*/ 4353 w 8893"/>
                <a:gd name="connsiteY0" fmla="*/ 0 h 10000"/>
                <a:gd name="connsiteX1" fmla="*/ 3828 w 8893"/>
                <a:gd name="connsiteY1" fmla="*/ 266 h 10000"/>
                <a:gd name="connsiteX2" fmla="*/ 3962 w 8893"/>
                <a:gd name="connsiteY2" fmla="*/ 819 h 10000"/>
                <a:gd name="connsiteX3" fmla="*/ 3962 w 8893"/>
                <a:gd name="connsiteY3" fmla="*/ 4798 h 10000"/>
                <a:gd name="connsiteX4" fmla="*/ 346 w 8893"/>
                <a:gd name="connsiteY4" fmla="*/ 4798 h 10000"/>
                <a:gd name="connsiteX5" fmla="*/ 0 w 8893"/>
                <a:gd name="connsiteY5" fmla="*/ 5117 h 10000"/>
                <a:gd name="connsiteX6" fmla="*/ 5123 w 8893"/>
                <a:gd name="connsiteY6" fmla="*/ 10000 h 10000"/>
                <a:gd name="connsiteX7" fmla="*/ 8893 w 8893"/>
                <a:gd name="connsiteY7" fmla="*/ 4665 h 10000"/>
                <a:gd name="connsiteX8" fmla="*/ 4353 w 8893"/>
                <a:gd name="connsiteY8" fmla="*/ 0 h 10000"/>
                <a:gd name="connsiteX0" fmla="*/ 4895 w 10000"/>
                <a:gd name="connsiteY0" fmla="*/ 0 h 8628"/>
                <a:gd name="connsiteX1" fmla="*/ 4305 w 10000"/>
                <a:gd name="connsiteY1" fmla="*/ 266 h 8628"/>
                <a:gd name="connsiteX2" fmla="*/ 4455 w 10000"/>
                <a:gd name="connsiteY2" fmla="*/ 819 h 8628"/>
                <a:gd name="connsiteX3" fmla="*/ 4455 w 10000"/>
                <a:gd name="connsiteY3" fmla="*/ 4798 h 8628"/>
                <a:gd name="connsiteX4" fmla="*/ 389 w 10000"/>
                <a:gd name="connsiteY4" fmla="*/ 4798 h 8628"/>
                <a:gd name="connsiteX5" fmla="*/ 0 w 10000"/>
                <a:gd name="connsiteY5" fmla="*/ 5117 h 8628"/>
                <a:gd name="connsiteX6" fmla="*/ 4952 w 10000"/>
                <a:gd name="connsiteY6" fmla="*/ 8628 h 8628"/>
                <a:gd name="connsiteX7" fmla="*/ 10000 w 10000"/>
                <a:gd name="connsiteY7" fmla="*/ 4665 h 8628"/>
                <a:gd name="connsiteX8" fmla="*/ 4895 w 10000"/>
                <a:gd name="connsiteY8" fmla="*/ 0 h 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00" h="8628">
                  <a:moveTo>
                    <a:pt x="4895" y="0"/>
                  </a:moveTo>
                  <a:lnTo>
                    <a:pt x="4305" y="266"/>
                  </a:lnTo>
                  <a:lnTo>
                    <a:pt x="4455" y="819"/>
                  </a:lnTo>
                  <a:lnTo>
                    <a:pt x="4455" y="4798"/>
                  </a:lnTo>
                  <a:lnTo>
                    <a:pt x="389" y="4798"/>
                  </a:lnTo>
                  <a:lnTo>
                    <a:pt x="0" y="5117"/>
                  </a:lnTo>
                  <a:lnTo>
                    <a:pt x="4952" y="8628"/>
                  </a:lnTo>
                  <a:lnTo>
                    <a:pt x="10000" y="4665"/>
                  </a:lnTo>
                  <a:lnTo>
                    <a:pt x="4895" y="0"/>
                  </a:lnTo>
                  <a:close/>
                </a:path>
              </a:pathLst>
            </a:custGeom>
            <a:gradFill>
              <a:gsLst>
                <a:gs pos="0">
                  <a:schemeClr val="accent5">
                    <a:lumMod val="75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15" name="Freeform 1612"/>
            <p:cNvSpPr>
              <a:spLocks noEditPoints="1"/>
            </p:cNvSpPr>
            <p:nvPr/>
          </p:nvSpPr>
          <p:spPr bwMode="auto">
            <a:xfrm>
              <a:off x="7784404" y="1024963"/>
              <a:ext cx="346789" cy="443831"/>
            </a:xfrm>
            <a:custGeom>
              <a:avLst/>
              <a:gdLst>
                <a:gd name="T0" fmla="*/ 387 w 461"/>
                <a:gd name="T1" fmla="*/ 481 h 590"/>
                <a:gd name="T2" fmla="*/ 387 w 461"/>
                <a:gd name="T3" fmla="*/ 590 h 590"/>
                <a:gd name="T4" fmla="*/ 316 w 461"/>
                <a:gd name="T5" fmla="*/ 590 h 590"/>
                <a:gd name="T6" fmla="*/ 316 w 461"/>
                <a:gd name="T7" fmla="*/ 481 h 590"/>
                <a:gd name="T8" fmla="*/ 0 w 461"/>
                <a:gd name="T9" fmla="*/ 481 h 590"/>
                <a:gd name="T10" fmla="*/ 0 w 461"/>
                <a:gd name="T11" fmla="*/ 418 h 590"/>
                <a:gd name="T12" fmla="*/ 260 w 461"/>
                <a:gd name="T13" fmla="*/ 0 h 590"/>
                <a:gd name="T14" fmla="*/ 387 w 461"/>
                <a:gd name="T15" fmla="*/ 0 h 590"/>
                <a:gd name="T16" fmla="*/ 387 w 461"/>
                <a:gd name="T17" fmla="*/ 420 h 590"/>
                <a:gd name="T18" fmla="*/ 461 w 461"/>
                <a:gd name="T19" fmla="*/ 420 h 590"/>
                <a:gd name="T20" fmla="*/ 461 w 461"/>
                <a:gd name="T21" fmla="*/ 481 h 590"/>
                <a:gd name="T22" fmla="*/ 387 w 461"/>
                <a:gd name="T23" fmla="*/ 481 h 590"/>
                <a:gd name="T24" fmla="*/ 316 w 461"/>
                <a:gd name="T25" fmla="*/ 63 h 590"/>
                <a:gd name="T26" fmla="*/ 298 w 461"/>
                <a:gd name="T27" fmla="*/ 63 h 590"/>
                <a:gd name="T28" fmla="*/ 80 w 461"/>
                <a:gd name="T29" fmla="*/ 420 h 590"/>
                <a:gd name="T30" fmla="*/ 316 w 461"/>
                <a:gd name="T31" fmla="*/ 420 h 590"/>
                <a:gd name="T32" fmla="*/ 316 w 461"/>
                <a:gd name="T33" fmla="*/ 63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1" h="590">
                  <a:moveTo>
                    <a:pt x="387" y="481"/>
                  </a:moveTo>
                  <a:lnTo>
                    <a:pt x="387" y="590"/>
                  </a:lnTo>
                  <a:lnTo>
                    <a:pt x="316" y="590"/>
                  </a:lnTo>
                  <a:lnTo>
                    <a:pt x="316" y="481"/>
                  </a:lnTo>
                  <a:lnTo>
                    <a:pt x="0" y="481"/>
                  </a:lnTo>
                  <a:lnTo>
                    <a:pt x="0" y="418"/>
                  </a:lnTo>
                  <a:lnTo>
                    <a:pt x="260" y="0"/>
                  </a:lnTo>
                  <a:lnTo>
                    <a:pt x="387" y="0"/>
                  </a:lnTo>
                  <a:lnTo>
                    <a:pt x="387" y="420"/>
                  </a:lnTo>
                  <a:lnTo>
                    <a:pt x="461" y="420"/>
                  </a:lnTo>
                  <a:lnTo>
                    <a:pt x="461" y="481"/>
                  </a:lnTo>
                  <a:lnTo>
                    <a:pt x="387" y="481"/>
                  </a:lnTo>
                  <a:close/>
                  <a:moveTo>
                    <a:pt x="316" y="63"/>
                  </a:moveTo>
                  <a:lnTo>
                    <a:pt x="298" y="63"/>
                  </a:lnTo>
                  <a:lnTo>
                    <a:pt x="80" y="420"/>
                  </a:lnTo>
                  <a:lnTo>
                    <a:pt x="316" y="420"/>
                  </a:lnTo>
                  <a:lnTo>
                    <a:pt x="316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6" name="组合 115"/>
          <p:cNvGrpSpPr/>
          <p:nvPr/>
        </p:nvGrpSpPr>
        <p:grpSpPr>
          <a:xfrm>
            <a:off x="4233418" y="2435340"/>
            <a:ext cx="406886" cy="453246"/>
            <a:chOff x="4588776" y="1100333"/>
            <a:chExt cx="597727" cy="665837"/>
          </a:xfrm>
        </p:grpSpPr>
        <p:sp>
          <p:nvSpPr>
            <p:cNvPr id="117" name="Freeform 1614"/>
            <p:cNvSpPr>
              <a:spLocks/>
            </p:cNvSpPr>
            <p:nvPr/>
          </p:nvSpPr>
          <p:spPr bwMode="auto">
            <a:xfrm>
              <a:off x="4588776" y="1129830"/>
              <a:ext cx="597727" cy="636340"/>
            </a:xfrm>
            <a:custGeom>
              <a:avLst/>
              <a:gdLst>
                <a:gd name="T0" fmla="*/ 406 w 952"/>
                <a:gd name="T1" fmla="*/ 0 h 1023"/>
                <a:gd name="T2" fmla="*/ 406 w 952"/>
                <a:gd name="T3" fmla="*/ 0 h 1023"/>
                <a:gd name="T4" fmla="*/ 375 w 952"/>
                <a:gd name="T5" fmla="*/ 215 h 1023"/>
                <a:gd name="T6" fmla="*/ 61 w 952"/>
                <a:gd name="T7" fmla="*/ 357 h 1023"/>
                <a:gd name="T8" fmla="*/ 21 w 952"/>
                <a:gd name="T9" fmla="*/ 525 h 1023"/>
                <a:gd name="T10" fmla="*/ 0 w 952"/>
                <a:gd name="T11" fmla="*/ 551 h 1023"/>
                <a:gd name="T12" fmla="*/ 0 w 952"/>
                <a:gd name="T13" fmla="*/ 551 h 1023"/>
                <a:gd name="T14" fmla="*/ 472 w 952"/>
                <a:gd name="T15" fmla="*/ 1023 h 1023"/>
                <a:gd name="T16" fmla="*/ 952 w 952"/>
                <a:gd name="T17" fmla="*/ 546 h 1023"/>
                <a:gd name="T18" fmla="*/ 406 w 952"/>
                <a:gd name="T19" fmla="*/ 0 h 1023"/>
                <a:gd name="connsiteX0" fmla="*/ 4265 w 8940"/>
                <a:gd name="connsiteY0" fmla="*/ 0 h 10000"/>
                <a:gd name="connsiteX1" fmla="*/ 4265 w 8940"/>
                <a:gd name="connsiteY1" fmla="*/ 0 h 10000"/>
                <a:gd name="connsiteX2" fmla="*/ 3939 w 8940"/>
                <a:gd name="connsiteY2" fmla="*/ 2102 h 10000"/>
                <a:gd name="connsiteX3" fmla="*/ 641 w 8940"/>
                <a:gd name="connsiteY3" fmla="*/ 3490 h 10000"/>
                <a:gd name="connsiteX4" fmla="*/ 221 w 8940"/>
                <a:gd name="connsiteY4" fmla="*/ 5132 h 10000"/>
                <a:gd name="connsiteX5" fmla="*/ 0 w 8940"/>
                <a:gd name="connsiteY5" fmla="*/ 5386 h 10000"/>
                <a:gd name="connsiteX6" fmla="*/ 0 w 8940"/>
                <a:gd name="connsiteY6" fmla="*/ 5386 h 10000"/>
                <a:gd name="connsiteX7" fmla="*/ 4958 w 8940"/>
                <a:gd name="connsiteY7" fmla="*/ 10000 h 10000"/>
                <a:gd name="connsiteX8" fmla="*/ 8940 w 8940"/>
                <a:gd name="connsiteY8" fmla="*/ 4610 h 10000"/>
                <a:gd name="connsiteX9" fmla="*/ 4265 w 8940"/>
                <a:gd name="connsiteY9" fmla="*/ 0 h 10000"/>
                <a:gd name="connsiteX0" fmla="*/ 4771 w 10000"/>
                <a:gd name="connsiteY0" fmla="*/ 0 h 8857"/>
                <a:gd name="connsiteX1" fmla="*/ 4771 w 10000"/>
                <a:gd name="connsiteY1" fmla="*/ 0 h 8857"/>
                <a:gd name="connsiteX2" fmla="*/ 4406 w 10000"/>
                <a:gd name="connsiteY2" fmla="*/ 2102 h 8857"/>
                <a:gd name="connsiteX3" fmla="*/ 717 w 10000"/>
                <a:gd name="connsiteY3" fmla="*/ 3490 h 8857"/>
                <a:gd name="connsiteX4" fmla="*/ 247 w 10000"/>
                <a:gd name="connsiteY4" fmla="*/ 5132 h 8857"/>
                <a:gd name="connsiteX5" fmla="*/ 0 w 10000"/>
                <a:gd name="connsiteY5" fmla="*/ 5386 h 8857"/>
                <a:gd name="connsiteX6" fmla="*/ 0 w 10000"/>
                <a:gd name="connsiteY6" fmla="*/ 5386 h 8857"/>
                <a:gd name="connsiteX7" fmla="*/ 4734 w 10000"/>
                <a:gd name="connsiteY7" fmla="*/ 8857 h 8857"/>
                <a:gd name="connsiteX8" fmla="*/ 10000 w 10000"/>
                <a:gd name="connsiteY8" fmla="*/ 4610 h 8857"/>
                <a:gd name="connsiteX9" fmla="*/ 4771 w 10000"/>
                <a:gd name="connsiteY9" fmla="*/ 0 h 8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00" h="8857">
                  <a:moveTo>
                    <a:pt x="4771" y="0"/>
                  </a:moveTo>
                  <a:lnTo>
                    <a:pt x="4771" y="0"/>
                  </a:lnTo>
                  <a:cubicBezTo>
                    <a:pt x="4649" y="701"/>
                    <a:pt x="4528" y="1401"/>
                    <a:pt x="4406" y="2102"/>
                  </a:cubicBezTo>
                  <a:lnTo>
                    <a:pt x="717" y="3490"/>
                  </a:lnTo>
                  <a:lnTo>
                    <a:pt x="247" y="5132"/>
                  </a:lnTo>
                  <a:lnTo>
                    <a:pt x="0" y="5386"/>
                  </a:lnTo>
                  <a:lnTo>
                    <a:pt x="0" y="5386"/>
                  </a:lnTo>
                  <a:lnTo>
                    <a:pt x="4734" y="8857"/>
                  </a:lnTo>
                  <a:lnTo>
                    <a:pt x="10000" y="4610"/>
                  </a:lnTo>
                  <a:lnTo>
                    <a:pt x="4771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18" name="Freeform 1610"/>
            <p:cNvSpPr>
              <a:spLocks/>
            </p:cNvSpPr>
            <p:nvPr/>
          </p:nvSpPr>
          <p:spPr bwMode="auto">
            <a:xfrm>
              <a:off x="4590182" y="1100333"/>
              <a:ext cx="315338" cy="416468"/>
            </a:xfrm>
            <a:custGeom>
              <a:avLst/>
              <a:gdLst>
                <a:gd name="T0" fmla="*/ 0 w 190"/>
                <a:gd name="T1" fmla="*/ 251 h 251"/>
                <a:gd name="T2" fmla="*/ 0 w 190"/>
                <a:gd name="T3" fmla="*/ 196 h 251"/>
                <a:gd name="T4" fmla="*/ 6 w 190"/>
                <a:gd name="T5" fmla="*/ 169 h 251"/>
                <a:gd name="T6" fmla="*/ 26 w 190"/>
                <a:gd name="T7" fmla="*/ 151 h 251"/>
                <a:gd name="T8" fmla="*/ 51 w 190"/>
                <a:gd name="T9" fmla="*/ 141 h 251"/>
                <a:gd name="T10" fmla="*/ 79 w 190"/>
                <a:gd name="T11" fmla="*/ 130 h 251"/>
                <a:gd name="T12" fmla="*/ 106 w 190"/>
                <a:gd name="T13" fmla="*/ 120 h 251"/>
                <a:gd name="T14" fmla="*/ 130 w 190"/>
                <a:gd name="T15" fmla="*/ 111 h 251"/>
                <a:gd name="T16" fmla="*/ 148 w 190"/>
                <a:gd name="T17" fmla="*/ 100 h 251"/>
                <a:gd name="T18" fmla="*/ 156 w 190"/>
                <a:gd name="T19" fmla="*/ 80 h 251"/>
                <a:gd name="T20" fmla="*/ 156 w 190"/>
                <a:gd name="T21" fmla="*/ 71 h 251"/>
                <a:gd name="T22" fmla="*/ 156 w 190"/>
                <a:gd name="T23" fmla="*/ 60 h 251"/>
                <a:gd name="T24" fmla="*/ 145 w 190"/>
                <a:gd name="T25" fmla="*/ 37 h 251"/>
                <a:gd name="T26" fmla="*/ 121 w 190"/>
                <a:gd name="T27" fmla="*/ 27 h 251"/>
                <a:gd name="T28" fmla="*/ 99 w 190"/>
                <a:gd name="T29" fmla="*/ 26 h 251"/>
                <a:gd name="T30" fmla="*/ 76 w 190"/>
                <a:gd name="T31" fmla="*/ 27 h 251"/>
                <a:gd name="T32" fmla="*/ 43 w 190"/>
                <a:gd name="T33" fmla="*/ 40 h 251"/>
                <a:gd name="T34" fmla="*/ 33 w 190"/>
                <a:gd name="T35" fmla="*/ 76 h 251"/>
                <a:gd name="T36" fmla="*/ 33 w 190"/>
                <a:gd name="T37" fmla="*/ 107 h 251"/>
                <a:gd name="T38" fmla="*/ 2 w 190"/>
                <a:gd name="T39" fmla="*/ 107 h 251"/>
                <a:gd name="T40" fmla="*/ 2 w 190"/>
                <a:gd name="T41" fmla="*/ 70 h 251"/>
                <a:gd name="T42" fmla="*/ 19 w 190"/>
                <a:gd name="T43" fmla="*/ 19 h 251"/>
                <a:gd name="T44" fmla="*/ 69 w 190"/>
                <a:gd name="T45" fmla="*/ 0 h 251"/>
                <a:gd name="T46" fmla="*/ 99 w 190"/>
                <a:gd name="T47" fmla="*/ 0 h 251"/>
                <a:gd name="T48" fmla="*/ 130 w 190"/>
                <a:gd name="T49" fmla="*/ 2 h 251"/>
                <a:gd name="T50" fmla="*/ 168 w 190"/>
                <a:gd name="T51" fmla="*/ 17 h 251"/>
                <a:gd name="T52" fmla="*/ 186 w 190"/>
                <a:gd name="T53" fmla="*/ 55 h 251"/>
                <a:gd name="T54" fmla="*/ 186 w 190"/>
                <a:gd name="T55" fmla="*/ 83 h 251"/>
                <a:gd name="T56" fmla="*/ 178 w 190"/>
                <a:gd name="T57" fmla="*/ 110 h 251"/>
                <a:gd name="T58" fmla="*/ 148 w 190"/>
                <a:gd name="T59" fmla="*/ 135 h 251"/>
                <a:gd name="T60" fmla="*/ 123 w 190"/>
                <a:gd name="T61" fmla="*/ 144 h 251"/>
                <a:gd name="T62" fmla="*/ 96 w 190"/>
                <a:gd name="T63" fmla="*/ 154 h 251"/>
                <a:gd name="T64" fmla="*/ 68 w 190"/>
                <a:gd name="T65" fmla="*/ 165 h 251"/>
                <a:gd name="T66" fmla="*/ 44 w 190"/>
                <a:gd name="T67" fmla="*/ 174 h 251"/>
                <a:gd name="T68" fmla="*/ 33 w 190"/>
                <a:gd name="T69" fmla="*/ 183 h 251"/>
                <a:gd name="T70" fmla="*/ 30 w 190"/>
                <a:gd name="T71" fmla="*/ 197 h 251"/>
                <a:gd name="T72" fmla="*/ 30 w 190"/>
                <a:gd name="T73" fmla="*/ 226 h 251"/>
                <a:gd name="T74" fmla="*/ 190 w 190"/>
                <a:gd name="T75" fmla="*/ 226 h 251"/>
                <a:gd name="T76" fmla="*/ 190 w 190"/>
                <a:gd name="T77" fmla="*/ 251 h 251"/>
                <a:gd name="T78" fmla="*/ 0 w 190"/>
                <a:gd name="T79" fmla="*/ 251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0" h="251">
                  <a:moveTo>
                    <a:pt x="0" y="251"/>
                  </a:moveTo>
                  <a:cubicBezTo>
                    <a:pt x="0" y="196"/>
                    <a:pt x="0" y="196"/>
                    <a:pt x="0" y="196"/>
                  </a:cubicBezTo>
                  <a:cubicBezTo>
                    <a:pt x="0" y="186"/>
                    <a:pt x="2" y="177"/>
                    <a:pt x="6" y="169"/>
                  </a:cubicBezTo>
                  <a:cubicBezTo>
                    <a:pt x="9" y="161"/>
                    <a:pt x="16" y="155"/>
                    <a:pt x="26" y="151"/>
                  </a:cubicBezTo>
                  <a:cubicBezTo>
                    <a:pt x="34" y="148"/>
                    <a:pt x="42" y="144"/>
                    <a:pt x="51" y="141"/>
                  </a:cubicBezTo>
                  <a:cubicBezTo>
                    <a:pt x="60" y="137"/>
                    <a:pt x="70" y="134"/>
                    <a:pt x="79" y="130"/>
                  </a:cubicBezTo>
                  <a:cubicBezTo>
                    <a:pt x="88" y="127"/>
                    <a:pt x="97" y="123"/>
                    <a:pt x="106" y="120"/>
                  </a:cubicBezTo>
                  <a:cubicBezTo>
                    <a:pt x="114" y="117"/>
                    <a:pt x="122" y="114"/>
                    <a:pt x="130" y="111"/>
                  </a:cubicBezTo>
                  <a:cubicBezTo>
                    <a:pt x="138" y="109"/>
                    <a:pt x="144" y="105"/>
                    <a:pt x="148" y="100"/>
                  </a:cubicBezTo>
                  <a:cubicBezTo>
                    <a:pt x="152" y="96"/>
                    <a:pt x="154" y="89"/>
                    <a:pt x="156" y="80"/>
                  </a:cubicBezTo>
                  <a:cubicBezTo>
                    <a:pt x="156" y="78"/>
                    <a:pt x="156" y="75"/>
                    <a:pt x="156" y="71"/>
                  </a:cubicBezTo>
                  <a:cubicBezTo>
                    <a:pt x="156" y="68"/>
                    <a:pt x="156" y="64"/>
                    <a:pt x="156" y="60"/>
                  </a:cubicBezTo>
                  <a:cubicBezTo>
                    <a:pt x="155" y="50"/>
                    <a:pt x="151" y="42"/>
                    <a:pt x="145" y="37"/>
                  </a:cubicBezTo>
                  <a:cubicBezTo>
                    <a:pt x="139" y="31"/>
                    <a:pt x="131" y="28"/>
                    <a:pt x="121" y="27"/>
                  </a:cubicBezTo>
                  <a:cubicBezTo>
                    <a:pt x="113" y="27"/>
                    <a:pt x="105" y="26"/>
                    <a:pt x="99" y="26"/>
                  </a:cubicBezTo>
                  <a:cubicBezTo>
                    <a:pt x="92" y="26"/>
                    <a:pt x="85" y="26"/>
                    <a:pt x="76" y="27"/>
                  </a:cubicBezTo>
                  <a:cubicBezTo>
                    <a:pt x="60" y="27"/>
                    <a:pt x="49" y="32"/>
                    <a:pt x="43" y="40"/>
                  </a:cubicBezTo>
                  <a:cubicBezTo>
                    <a:pt x="36" y="47"/>
                    <a:pt x="33" y="59"/>
                    <a:pt x="33" y="76"/>
                  </a:cubicBezTo>
                  <a:cubicBezTo>
                    <a:pt x="33" y="107"/>
                    <a:pt x="33" y="107"/>
                    <a:pt x="33" y="107"/>
                  </a:cubicBezTo>
                  <a:cubicBezTo>
                    <a:pt x="2" y="107"/>
                    <a:pt x="2" y="107"/>
                    <a:pt x="2" y="107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2" y="49"/>
                    <a:pt x="8" y="32"/>
                    <a:pt x="19" y="19"/>
                  </a:cubicBezTo>
                  <a:cubicBezTo>
                    <a:pt x="31" y="7"/>
                    <a:pt x="47" y="1"/>
                    <a:pt x="69" y="0"/>
                  </a:cubicBezTo>
                  <a:cubicBezTo>
                    <a:pt x="78" y="0"/>
                    <a:pt x="88" y="0"/>
                    <a:pt x="99" y="0"/>
                  </a:cubicBezTo>
                  <a:cubicBezTo>
                    <a:pt x="109" y="0"/>
                    <a:pt x="119" y="0"/>
                    <a:pt x="130" y="2"/>
                  </a:cubicBezTo>
                  <a:cubicBezTo>
                    <a:pt x="146" y="3"/>
                    <a:pt x="159" y="9"/>
                    <a:pt x="168" y="17"/>
                  </a:cubicBezTo>
                  <a:cubicBezTo>
                    <a:pt x="178" y="26"/>
                    <a:pt x="183" y="38"/>
                    <a:pt x="186" y="55"/>
                  </a:cubicBezTo>
                  <a:cubicBezTo>
                    <a:pt x="187" y="64"/>
                    <a:pt x="187" y="73"/>
                    <a:pt x="186" y="83"/>
                  </a:cubicBezTo>
                  <a:cubicBezTo>
                    <a:pt x="185" y="93"/>
                    <a:pt x="182" y="102"/>
                    <a:pt x="178" y="110"/>
                  </a:cubicBezTo>
                  <a:cubicBezTo>
                    <a:pt x="171" y="121"/>
                    <a:pt x="161" y="130"/>
                    <a:pt x="148" y="135"/>
                  </a:cubicBezTo>
                  <a:cubicBezTo>
                    <a:pt x="140" y="137"/>
                    <a:pt x="132" y="140"/>
                    <a:pt x="123" y="144"/>
                  </a:cubicBezTo>
                  <a:cubicBezTo>
                    <a:pt x="114" y="147"/>
                    <a:pt x="105" y="151"/>
                    <a:pt x="96" y="154"/>
                  </a:cubicBezTo>
                  <a:cubicBezTo>
                    <a:pt x="87" y="158"/>
                    <a:pt x="77" y="161"/>
                    <a:pt x="68" y="165"/>
                  </a:cubicBezTo>
                  <a:cubicBezTo>
                    <a:pt x="59" y="168"/>
                    <a:pt x="51" y="171"/>
                    <a:pt x="44" y="174"/>
                  </a:cubicBezTo>
                  <a:cubicBezTo>
                    <a:pt x="39" y="176"/>
                    <a:pt x="35" y="179"/>
                    <a:pt x="33" y="183"/>
                  </a:cubicBezTo>
                  <a:cubicBezTo>
                    <a:pt x="31" y="187"/>
                    <a:pt x="30" y="192"/>
                    <a:pt x="30" y="197"/>
                  </a:cubicBezTo>
                  <a:cubicBezTo>
                    <a:pt x="30" y="226"/>
                    <a:pt x="30" y="226"/>
                    <a:pt x="30" y="226"/>
                  </a:cubicBezTo>
                  <a:cubicBezTo>
                    <a:pt x="190" y="226"/>
                    <a:pt x="190" y="226"/>
                    <a:pt x="190" y="226"/>
                  </a:cubicBezTo>
                  <a:cubicBezTo>
                    <a:pt x="190" y="251"/>
                    <a:pt x="190" y="251"/>
                    <a:pt x="190" y="251"/>
                  </a:cubicBezTo>
                  <a:lnTo>
                    <a:pt x="0" y="25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9" name="组合 118"/>
          <p:cNvGrpSpPr/>
          <p:nvPr/>
        </p:nvGrpSpPr>
        <p:grpSpPr>
          <a:xfrm>
            <a:off x="5525697" y="2228629"/>
            <a:ext cx="408590" cy="447341"/>
            <a:chOff x="8498432" y="1024963"/>
            <a:chExt cx="600231" cy="657158"/>
          </a:xfrm>
        </p:grpSpPr>
        <p:sp>
          <p:nvSpPr>
            <p:cNvPr id="120" name="Freeform 12"/>
            <p:cNvSpPr>
              <a:spLocks/>
            </p:cNvSpPr>
            <p:nvPr/>
          </p:nvSpPr>
          <p:spPr bwMode="auto">
            <a:xfrm>
              <a:off x="8519527" y="1024963"/>
              <a:ext cx="579136" cy="657158"/>
            </a:xfrm>
            <a:custGeom>
              <a:avLst/>
              <a:gdLst>
                <a:gd name="connsiteX0" fmla="*/ 671490 w 1220952"/>
                <a:gd name="connsiteY0" fmla="*/ 0 h 1511300"/>
                <a:gd name="connsiteX1" fmla="*/ 1220952 w 1220952"/>
                <a:gd name="connsiteY1" fmla="*/ 612395 h 1511300"/>
                <a:gd name="connsiteX2" fmla="*/ 652440 w 1220952"/>
                <a:gd name="connsiteY2" fmla="*/ 1511300 h 1511300"/>
                <a:gd name="connsiteX3" fmla="*/ 30140 w 1220952"/>
                <a:gd name="connsiteY3" fmla="*/ 887413 h 1511300"/>
                <a:gd name="connsiteX4" fmla="*/ 71415 w 1220952"/>
                <a:gd name="connsiteY4" fmla="*/ 846138 h 1511300"/>
                <a:gd name="connsiteX5" fmla="*/ 323827 w 1220952"/>
                <a:gd name="connsiteY5" fmla="*/ 906463 h 1511300"/>
                <a:gd name="connsiteX6" fmla="*/ 442094 w 1220952"/>
                <a:gd name="connsiteY6" fmla="*/ 879552 h 1511300"/>
                <a:gd name="connsiteX7" fmla="*/ 0 w 1220952"/>
                <a:gd name="connsiteY7" fmla="*/ 437458 h 1511300"/>
                <a:gd name="connsiteX8" fmla="*/ 35043 w 1220952"/>
                <a:gd name="connsiteY8" fmla="*/ 402415 h 1511300"/>
                <a:gd name="connsiteX9" fmla="*/ 19027 w 1220952"/>
                <a:gd name="connsiteY9" fmla="*/ 355600 h 1511300"/>
                <a:gd name="connsiteX10" fmla="*/ 19027 w 1220952"/>
                <a:gd name="connsiteY10" fmla="*/ 163513 h 1511300"/>
                <a:gd name="connsiteX11" fmla="*/ 41252 w 1220952"/>
                <a:gd name="connsiteY11" fmla="*/ 74613 h 1511300"/>
                <a:gd name="connsiteX12" fmla="*/ 323827 w 1220952"/>
                <a:gd name="connsiteY12" fmla="*/ 36513 h 1511300"/>
                <a:gd name="connsiteX13" fmla="*/ 611165 w 1220952"/>
                <a:gd name="connsiteY13" fmla="*/ 36513 h 1511300"/>
                <a:gd name="connsiteX14" fmla="*/ 663552 w 1220952"/>
                <a:gd name="connsiteY14" fmla="*/ 6350 h 1511300"/>
                <a:gd name="connsiteX15" fmla="*/ 671490 w 1220952"/>
                <a:gd name="connsiteY15" fmla="*/ 0 h 1511300"/>
                <a:gd name="connsiteX0" fmla="*/ 671490 w 1220952"/>
                <a:gd name="connsiteY0" fmla="*/ 0 h 1385436"/>
                <a:gd name="connsiteX1" fmla="*/ 1220952 w 1220952"/>
                <a:gd name="connsiteY1" fmla="*/ 612395 h 1385436"/>
                <a:gd name="connsiteX2" fmla="*/ 581642 w 1220952"/>
                <a:gd name="connsiteY2" fmla="*/ 1385436 h 1385436"/>
                <a:gd name="connsiteX3" fmla="*/ 30140 w 1220952"/>
                <a:gd name="connsiteY3" fmla="*/ 887413 h 1385436"/>
                <a:gd name="connsiteX4" fmla="*/ 71415 w 1220952"/>
                <a:gd name="connsiteY4" fmla="*/ 846138 h 1385436"/>
                <a:gd name="connsiteX5" fmla="*/ 323827 w 1220952"/>
                <a:gd name="connsiteY5" fmla="*/ 906463 h 1385436"/>
                <a:gd name="connsiteX6" fmla="*/ 442094 w 1220952"/>
                <a:gd name="connsiteY6" fmla="*/ 879552 h 1385436"/>
                <a:gd name="connsiteX7" fmla="*/ 0 w 1220952"/>
                <a:gd name="connsiteY7" fmla="*/ 437458 h 1385436"/>
                <a:gd name="connsiteX8" fmla="*/ 35043 w 1220952"/>
                <a:gd name="connsiteY8" fmla="*/ 402415 h 1385436"/>
                <a:gd name="connsiteX9" fmla="*/ 19027 w 1220952"/>
                <a:gd name="connsiteY9" fmla="*/ 355600 h 1385436"/>
                <a:gd name="connsiteX10" fmla="*/ 19027 w 1220952"/>
                <a:gd name="connsiteY10" fmla="*/ 163513 h 1385436"/>
                <a:gd name="connsiteX11" fmla="*/ 41252 w 1220952"/>
                <a:gd name="connsiteY11" fmla="*/ 74613 h 1385436"/>
                <a:gd name="connsiteX12" fmla="*/ 323827 w 1220952"/>
                <a:gd name="connsiteY12" fmla="*/ 36513 h 1385436"/>
                <a:gd name="connsiteX13" fmla="*/ 611165 w 1220952"/>
                <a:gd name="connsiteY13" fmla="*/ 36513 h 1385436"/>
                <a:gd name="connsiteX14" fmla="*/ 663552 w 1220952"/>
                <a:gd name="connsiteY14" fmla="*/ 6350 h 1385436"/>
                <a:gd name="connsiteX15" fmla="*/ 671490 w 1220952"/>
                <a:gd name="connsiteY15" fmla="*/ 0 h 1385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20952" h="1385436">
                  <a:moveTo>
                    <a:pt x="671490" y="0"/>
                  </a:moveTo>
                  <a:lnTo>
                    <a:pt x="1220952" y="612395"/>
                  </a:lnTo>
                  <a:lnTo>
                    <a:pt x="581642" y="1385436"/>
                  </a:lnTo>
                  <a:lnTo>
                    <a:pt x="30140" y="887413"/>
                  </a:lnTo>
                  <a:lnTo>
                    <a:pt x="71415" y="846138"/>
                  </a:lnTo>
                  <a:lnTo>
                    <a:pt x="323827" y="906463"/>
                  </a:lnTo>
                  <a:lnTo>
                    <a:pt x="442094" y="879552"/>
                  </a:lnTo>
                  <a:lnTo>
                    <a:pt x="0" y="437458"/>
                  </a:lnTo>
                  <a:lnTo>
                    <a:pt x="35043" y="402415"/>
                  </a:lnTo>
                  <a:lnTo>
                    <a:pt x="19027" y="355600"/>
                  </a:lnTo>
                  <a:lnTo>
                    <a:pt x="19027" y="163513"/>
                  </a:lnTo>
                  <a:lnTo>
                    <a:pt x="41252" y="74613"/>
                  </a:lnTo>
                  <a:lnTo>
                    <a:pt x="323827" y="36513"/>
                  </a:lnTo>
                  <a:lnTo>
                    <a:pt x="611165" y="36513"/>
                  </a:lnTo>
                  <a:lnTo>
                    <a:pt x="663552" y="6350"/>
                  </a:lnTo>
                  <a:lnTo>
                    <a:pt x="671490" y="0"/>
                  </a:lnTo>
                  <a:close/>
                </a:path>
              </a:pathLst>
            </a:custGeom>
            <a:gradFill>
              <a:gsLst>
                <a:gs pos="0">
                  <a:schemeClr val="accent4">
                    <a:lumMod val="75000"/>
                  </a:schemeClr>
                </a:gs>
                <a:gs pos="76000">
                  <a:schemeClr val="bg1">
                    <a:alpha val="0"/>
                  </a:schemeClr>
                </a:gs>
              </a:gsLst>
              <a:lin ang="36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21" name="Freeform 6"/>
            <p:cNvSpPr>
              <a:spLocks/>
            </p:cNvSpPr>
            <p:nvPr/>
          </p:nvSpPr>
          <p:spPr bwMode="auto">
            <a:xfrm>
              <a:off x="8498432" y="1027975"/>
              <a:ext cx="348640" cy="446531"/>
            </a:xfrm>
            <a:custGeom>
              <a:avLst/>
              <a:gdLst>
                <a:gd name="T0" fmla="*/ 195 w 196"/>
                <a:gd name="T1" fmla="*/ 152 h 251"/>
                <a:gd name="T2" fmla="*/ 195 w 196"/>
                <a:gd name="T3" fmla="*/ 175 h 251"/>
                <a:gd name="T4" fmla="*/ 194 w 196"/>
                <a:gd name="T5" fmla="*/ 198 h 251"/>
                <a:gd name="T6" fmla="*/ 186 w 196"/>
                <a:gd name="T7" fmla="*/ 222 h 251"/>
                <a:gd name="T8" fmla="*/ 170 w 196"/>
                <a:gd name="T9" fmla="*/ 239 h 251"/>
                <a:gd name="T10" fmla="*/ 148 w 196"/>
                <a:gd name="T11" fmla="*/ 248 h 251"/>
                <a:gd name="T12" fmla="*/ 123 w 196"/>
                <a:gd name="T13" fmla="*/ 251 h 251"/>
                <a:gd name="T14" fmla="*/ 110 w 196"/>
                <a:gd name="T15" fmla="*/ 251 h 251"/>
                <a:gd name="T16" fmla="*/ 93 w 196"/>
                <a:gd name="T17" fmla="*/ 250 h 251"/>
                <a:gd name="T18" fmla="*/ 77 w 196"/>
                <a:gd name="T19" fmla="*/ 250 h 251"/>
                <a:gd name="T20" fmla="*/ 64 w 196"/>
                <a:gd name="T21" fmla="*/ 250 h 251"/>
                <a:gd name="T22" fmla="*/ 17 w 196"/>
                <a:gd name="T23" fmla="*/ 233 h 251"/>
                <a:gd name="T24" fmla="*/ 0 w 196"/>
                <a:gd name="T25" fmla="*/ 187 h 251"/>
                <a:gd name="T26" fmla="*/ 0 w 196"/>
                <a:gd name="T27" fmla="*/ 166 h 251"/>
                <a:gd name="T28" fmla="*/ 29 w 196"/>
                <a:gd name="T29" fmla="*/ 166 h 251"/>
                <a:gd name="T30" fmla="*/ 29 w 196"/>
                <a:gd name="T31" fmla="*/ 187 h 251"/>
                <a:gd name="T32" fmla="*/ 39 w 196"/>
                <a:gd name="T33" fmla="*/ 215 h 251"/>
                <a:gd name="T34" fmla="*/ 68 w 196"/>
                <a:gd name="T35" fmla="*/ 224 h 251"/>
                <a:gd name="T36" fmla="*/ 81 w 196"/>
                <a:gd name="T37" fmla="*/ 225 h 251"/>
                <a:gd name="T38" fmla="*/ 95 w 196"/>
                <a:gd name="T39" fmla="*/ 225 h 251"/>
                <a:gd name="T40" fmla="*/ 110 w 196"/>
                <a:gd name="T41" fmla="*/ 225 h 251"/>
                <a:gd name="T42" fmla="*/ 123 w 196"/>
                <a:gd name="T43" fmla="*/ 224 h 251"/>
                <a:gd name="T44" fmla="*/ 136 w 196"/>
                <a:gd name="T45" fmla="*/ 222 h 251"/>
                <a:gd name="T46" fmla="*/ 148 w 196"/>
                <a:gd name="T47" fmla="*/ 218 h 251"/>
                <a:gd name="T48" fmla="*/ 158 w 196"/>
                <a:gd name="T49" fmla="*/ 209 h 251"/>
                <a:gd name="T50" fmla="*/ 163 w 196"/>
                <a:gd name="T51" fmla="*/ 196 h 251"/>
                <a:gd name="T52" fmla="*/ 165 w 196"/>
                <a:gd name="T53" fmla="*/ 152 h 251"/>
                <a:gd name="T54" fmla="*/ 154 w 196"/>
                <a:gd name="T55" fmla="*/ 125 h 251"/>
                <a:gd name="T56" fmla="*/ 126 w 196"/>
                <a:gd name="T57" fmla="*/ 114 h 251"/>
                <a:gd name="T58" fmla="*/ 105 w 196"/>
                <a:gd name="T59" fmla="*/ 113 h 251"/>
                <a:gd name="T60" fmla="*/ 84 w 196"/>
                <a:gd name="T61" fmla="*/ 114 h 251"/>
                <a:gd name="T62" fmla="*/ 56 w 196"/>
                <a:gd name="T63" fmla="*/ 120 h 251"/>
                <a:gd name="T64" fmla="*/ 35 w 196"/>
                <a:gd name="T65" fmla="*/ 138 h 251"/>
                <a:gd name="T66" fmla="*/ 3 w 196"/>
                <a:gd name="T67" fmla="*/ 138 h 251"/>
                <a:gd name="T68" fmla="*/ 3 w 196"/>
                <a:gd name="T69" fmla="*/ 0 h 251"/>
                <a:gd name="T70" fmla="*/ 189 w 196"/>
                <a:gd name="T71" fmla="*/ 0 h 251"/>
                <a:gd name="T72" fmla="*/ 189 w 196"/>
                <a:gd name="T73" fmla="*/ 27 h 251"/>
                <a:gd name="T74" fmla="*/ 32 w 196"/>
                <a:gd name="T75" fmla="*/ 27 h 251"/>
                <a:gd name="T76" fmla="*/ 32 w 196"/>
                <a:gd name="T77" fmla="*/ 104 h 251"/>
                <a:gd name="T78" fmla="*/ 53 w 196"/>
                <a:gd name="T79" fmla="*/ 92 h 251"/>
                <a:gd name="T80" fmla="*/ 78 w 196"/>
                <a:gd name="T81" fmla="*/ 88 h 251"/>
                <a:gd name="T82" fmla="*/ 90 w 196"/>
                <a:gd name="T83" fmla="*/ 88 h 251"/>
                <a:gd name="T84" fmla="*/ 105 w 196"/>
                <a:gd name="T85" fmla="*/ 87 h 251"/>
                <a:gd name="T86" fmla="*/ 121 w 196"/>
                <a:gd name="T87" fmla="*/ 88 h 251"/>
                <a:gd name="T88" fmla="*/ 136 w 196"/>
                <a:gd name="T89" fmla="*/ 88 h 251"/>
                <a:gd name="T90" fmla="*/ 179 w 196"/>
                <a:gd name="T91" fmla="*/ 107 h 251"/>
                <a:gd name="T92" fmla="*/ 195 w 196"/>
                <a:gd name="T93" fmla="*/ 152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6" h="251">
                  <a:moveTo>
                    <a:pt x="195" y="152"/>
                  </a:moveTo>
                  <a:cubicBezTo>
                    <a:pt x="196" y="159"/>
                    <a:pt x="196" y="166"/>
                    <a:pt x="195" y="175"/>
                  </a:cubicBezTo>
                  <a:cubicBezTo>
                    <a:pt x="195" y="183"/>
                    <a:pt x="194" y="191"/>
                    <a:pt x="194" y="198"/>
                  </a:cubicBezTo>
                  <a:cubicBezTo>
                    <a:pt x="193" y="208"/>
                    <a:pt x="190" y="216"/>
                    <a:pt x="186" y="222"/>
                  </a:cubicBezTo>
                  <a:cubicBezTo>
                    <a:pt x="182" y="229"/>
                    <a:pt x="176" y="234"/>
                    <a:pt x="170" y="239"/>
                  </a:cubicBezTo>
                  <a:cubicBezTo>
                    <a:pt x="163" y="243"/>
                    <a:pt x="156" y="246"/>
                    <a:pt x="148" y="248"/>
                  </a:cubicBezTo>
                  <a:cubicBezTo>
                    <a:pt x="140" y="250"/>
                    <a:pt x="131" y="251"/>
                    <a:pt x="123" y="251"/>
                  </a:cubicBezTo>
                  <a:cubicBezTo>
                    <a:pt x="119" y="251"/>
                    <a:pt x="115" y="251"/>
                    <a:pt x="110" y="251"/>
                  </a:cubicBezTo>
                  <a:cubicBezTo>
                    <a:pt x="104" y="251"/>
                    <a:pt x="99" y="251"/>
                    <a:pt x="93" y="250"/>
                  </a:cubicBezTo>
                  <a:cubicBezTo>
                    <a:pt x="87" y="250"/>
                    <a:pt x="82" y="250"/>
                    <a:pt x="77" y="250"/>
                  </a:cubicBezTo>
                  <a:cubicBezTo>
                    <a:pt x="71" y="250"/>
                    <a:pt x="67" y="250"/>
                    <a:pt x="64" y="250"/>
                  </a:cubicBezTo>
                  <a:cubicBezTo>
                    <a:pt x="44" y="249"/>
                    <a:pt x="28" y="244"/>
                    <a:pt x="17" y="233"/>
                  </a:cubicBezTo>
                  <a:cubicBezTo>
                    <a:pt x="5" y="222"/>
                    <a:pt x="0" y="207"/>
                    <a:pt x="0" y="187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29" y="166"/>
                    <a:pt x="29" y="166"/>
                    <a:pt x="29" y="166"/>
                  </a:cubicBezTo>
                  <a:cubicBezTo>
                    <a:pt x="29" y="187"/>
                    <a:pt x="29" y="187"/>
                    <a:pt x="29" y="187"/>
                  </a:cubicBezTo>
                  <a:cubicBezTo>
                    <a:pt x="29" y="200"/>
                    <a:pt x="33" y="209"/>
                    <a:pt x="39" y="215"/>
                  </a:cubicBezTo>
                  <a:cubicBezTo>
                    <a:pt x="46" y="220"/>
                    <a:pt x="55" y="224"/>
                    <a:pt x="68" y="224"/>
                  </a:cubicBezTo>
                  <a:cubicBezTo>
                    <a:pt x="72" y="225"/>
                    <a:pt x="76" y="225"/>
                    <a:pt x="81" y="225"/>
                  </a:cubicBezTo>
                  <a:cubicBezTo>
                    <a:pt x="85" y="225"/>
                    <a:pt x="90" y="225"/>
                    <a:pt x="95" y="225"/>
                  </a:cubicBezTo>
                  <a:cubicBezTo>
                    <a:pt x="100" y="225"/>
                    <a:pt x="105" y="225"/>
                    <a:pt x="110" y="225"/>
                  </a:cubicBezTo>
                  <a:cubicBezTo>
                    <a:pt x="115" y="225"/>
                    <a:pt x="119" y="225"/>
                    <a:pt x="123" y="224"/>
                  </a:cubicBezTo>
                  <a:cubicBezTo>
                    <a:pt x="127" y="224"/>
                    <a:pt x="132" y="223"/>
                    <a:pt x="136" y="222"/>
                  </a:cubicBezTo>
                  <a:cubicBezTo>
                    <a:pt x="141" y="221"/>
                    <a:pt x="145" y="220"/>
                    <a:pt x="148" y="218"/>
                  </a:cubicBezTo>
                  <a:cubicBezTo>
                    <a:pt x="152" y="215"/>
                    <a:pt x="156" y="213"/>
                    <a:pt x="158" y="209"/>
                  </a:cubicBezTo>
                  <a:cubicBezTo>
                    <a:pt x="161" y="206"/>
                    <a:pt x="162" y="201"/>
                    <a:pt x="163" y="196"/>
                  </a:cubicBezTo>
                  <a:cubicBezTo>
                    <a:pt x="166" y="182"/>
                    <a:pt x="166" y="167"/>
                    <a:pt x="165" y="152"/>
                  </a:cubicBezTo>
                  <a:cubicBezTo>
                    <a:pt x="164" y="140"/>
                    <a:pt x="161" y="131"/>
                    <a:pt x="154" y="125"/>
                  </a:cubicBezTo>
                  <a:cubicBezTo>
                    <a:pt x="148" y="119"/>
                    <a:pt x="138" y="116"/>
                    <a:pt x="126" y="114"/>
                  </a:cubicBezTo>
                  <a:cubicBezTo>
                    <a:pt x="119" y="114"/>
                    <a:pt x="112" y="113"/>
                    <a:pt x="105" y="113"/>
                  </a:cubicBezTo>
                  <a:cubicBezTo>
                    <a:pt x="97" y="113"/>
                    <a:pt x="90" y="114"/>
                    <a:pt x="84" y="114"/>
                  </a:cubicBezTo>
                  <a:cubicBezTo>
                    <a:pt x="74" y="114"/>
                    <a:pt x="65" y="116"/>
                    <a:pt x="56" y="120"/>
                  </a:cubicBezTo>
                  <a:cubicBezTo>
                    <a:pt x="47" y="123"/>
                    <a:pt x="40" y="129"/>
                    <a:pt x="35" y="138"/>
                  </a:cubicBezTo>
                  <a:cubicBezTo>
                    <a:pt x="3" y="138"/>
                    <a:pt x="3" y="138"/>
                    <a:pt x="3" y="138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89" y="27"/>
                    <a:pt x="189" y="27"/>
                    <a:pt x="189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104"/>
                    <a:pt x="32" y="104"/>
                    <a:pt x="32" y="104"/>
                  </a:cubicBezTo>
                  <a:cubicBezTo>
                    <a:pt x="38" y="98"/>
                    <a:pt x="45" y="94"/>
                    <a:pt x="53" y="92"/>
                  </a:cubicBezTo>
                  <a:cubicBezTo>
                    <a:pt x="62" y="89"/>
                    <a:pt x="70" y="88"/>
                    <a:pt x="78" y="88"/>
                  </a:cubicBezTo>
                  <a:cubicBezTo>
                    <a:pt x="81" y="88"/>
                    <a:pt x="85" y="88"/>
                    <a:pt x="90" y="88"/>
                  </a:cubicBezTo>
                  <a:cubicBezTo>
                    <a:pt x="95" y="87"/>
                    <a:pt x="100" y="87"/>
                    <a:pt x="105" y="87"/>
                  </a:cubicBezTo>
                  <a:cubicBezTo>
                    <a:pt x="111" y="87"/>
                    <a:pt x="116" y="87"/>
                    <a:pt x="121" y="88"/>
                  </a:cubicBezTo>
                  <a:cubicBezTo>
                    <a:pt x="127" y="88"/>
                    <a:pt x="131" y="88"/>
                    <a:pt x="136" y="88"/>
                  </a:cubicBezTo>
                  <a:cubicBezTo>
                    <a:pt x="155" y="90"/>
                    <a:pt x="170" y="96"/>
                    <a:pt x="179" y="107"/>
                  </a:cubicBezTo>
                  <a:cubicBezTo>
                    <a:pt x="189" y="117"/>
                    <a:pt x="194" y="132"/>
                    <a:pt x="195" y="152"/>
                  </a:cubicBezTo>
                  <a:close/>
                </a:path>
              </a:pathLst>
            </a:custGeom>
            <a:solidFill>
              <a:srgbClr val="F6F6F0"/>
            </a:solidFill>
            <a:ln w="793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2" name="标题 1"/>
          <p:cNvSpPr txBox="1">
            <a:spLocks/>
          </p:cNvSpPr>
          <p:nvPr/>
        </p:nvSpPr>
        <p:spPr>
          <a:xfrm>
            <a:off x="1426153" y="1563234"/>
            <a:ext cx="1755989" cy="4765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spc="6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2000" spc="6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3" name="标题 1"/>
          <p:cNvSpPr txBox="1">
            <a:spLocks/>
          </p:cNvSpPr>
          <p:nvPr/>
        </p:nvSpPr>
        <p:spPr>
          <a:xfrm>
            <a:off x="907993" y="2338815"/>
            <a:ext cx="1755989" cy="4765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spc="6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2000" spc="6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" name="标题 1"/>
          <p:cNvSpPr txBox="1">
            <a:spLocks/>
          </p:cNvSpPr>
          <p:nvPr/>
        </p:nvSpPr>
        <p:spPr>
          <a:xfrm>
            <a:off x="1361116" y="3139357"/>
            <a:ext cx="1755989" cy="4765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spc="6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2000" spc="6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5" name="标题 1"/>
          <p:cNvSpPr txBox="1">
            <a:spLocks/>
          </p:cNvSpPr>
          <p:nvPr/>
        </p:nvSpPr>
        <p:spPr>
          <a:xfrm>
            <a:off x="2478386" y="4030226"/>
            <a:ext cx="1755989" cy="4765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spc="6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2000" spc="6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" name="标题 1"/>
          <p:cNvSpPr txBox="1">
            <a:spLocks/>
          </p:cNvSpPr>
          <p:nvPr/>
        </p:nvSpPr>
        <p:spPr>
          <a:xfrm>
            <a:off x="6329026" y="1134127"/>
            <a:ext cx="1755989" cy="4765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spc="6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输入标题</a:t>
            </a:r>
            <a:endParaRPr lang="zh-CN" altLang="en-US" sz="2000" spc="6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2627784" y="155416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单击添加您的文本</a:t>
            </a:r>
            <a:endParaRPr lang="zh-CN" altLang="en-US" sz="2000" i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351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图表 10"/>
          <p:cNvGraphicFramePr/>
          <p:nvPr>
            <p:extLst/>
          </p:nvPr>
        </p:nvGraphicFramePr>
        <p:xfrm>
          <a:off x="1822609" y="399485"/>
          <a:ext cx="5561648" cy="34581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同侧圆角矩形 1"/>
          <p:cNvSpPr/>
          <p:nvPr/>
        </p:nvSpPr>
        <p:spPr>
          <a:xfrm rot="10800000">
            <a:off x="2142790" y="3565752"/>
            <a:ext cx="720000" cy="1135597"/>
          </a:xfrm>
          <a:custGeom>
            <a:avLst/>
            <a:gdLst/>
            <a:ahLst/>
            <a:cxnLst/>
            <a:rect l="l" t="t" r="r" b="b"/>
            <a:pathLst>
              <a:path w="720000" h="1135597">
                <a:moveTo>
                  <a:pt x="720000" y="1135597"/>
                </a:moveTo>
                <a:lnTo>
                  <a:pt x="523996" y="1135597"/>
                </a:lnTo>
                <a:cubicBezTo>
                  <a:pt x="523996" y="1045025"/>
                  <a:pt x="450572" y="971601"/>
                  <a:pt x="360000" y="971601"/>
                </a:cubicBezTo>
                <a:cubicBezTo>
                  <a:pt x="269428" y="971601"/>
                  <a:pt x="196004" y="1045025"/>
                  <a:pt x="196004" y="1135597"/>
                </a:cubicBezTo>
                <a:lnTo>
                  <a:pt x="0" y="1135597"/>
                </a:lnTo>
                <a:lnTo>
                  <a:pt x="0" y="161143"/>
                </a:lnTo>
                <a:cubicBezTo>
                  <a:pt x="0" y="72146"/>
                  <a:pt x="72146" y="0"/>
                  <a:pt x="161143" y="0"/>
                </a:cubicBezTo>
                <a:lnTo>
                  <a:pt x="558857" y="0"/>
                </a:lnTo>
                <a:cubicBezTo>
                  <a:pt x="647854" y="0"/>
                  <a:pt x="720000" y="72146"/>
                  <a:pt x="720000" y="161143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同侧圆角矩形 1"/>
          <p:cNvSpPr/>
          <p:nvPr/>
        </p:nvSpPr>
        <p:spPr>
          <a:xfrm rot="10800000">
            <a:off x="3196781" y="3565752"/>
            <a:ext cx="720000" cy="1135597"/>
          </a:xfrm>
          <a:custGeom>
            <a:avLst/>
            <a:gdLst/>
            <a:ahLst/>
            <a:cxnLst/>
            <a:rect l="l" t="t" r="r" b="b"/>
            <a:pathLst>
              <a:path w="720000" h="1135597">
                <a:moveTo>
                  <a:pt x="720000" y="1135597"/>
                </a:moveTo>
                <a:lnTo>
                  <a:pt x="523996" y="1135597"/>
                </a:lnTo>
                <a:cubicBezTo>
                  <a:pt x="523996" y="1045025"/>
                  <a:pt x="450572" y="971601"/>
                  <a:pt x="360000" y="971601"/>
                </a:cubicBezTo>
                <a:cubicBezTo>
                  <a:pt x="269428" y="971601"/>
                  <a:pt x="196004" y="1045025"/>
                  <a:pt x="196004" y="1135597"/>
                </a:cubicBezTo>
                <a:lnTo>
                  <a:pt x="0" y="1135597"/>
                </a:lnTo>
                <a:lnTo>
                  <a:pt x="0" y="161143"/>
                </a:lnTo>
                <a:cubicBezTo>
                  <a:pt x="0" y="72146"/>
                  <a:pt x="72146" y="0"/>
                  <a:pt x="161143" y="0"/>
                </a:cubicBezTo>
                <a:lnTo>
                  <a:pt x="558857" y="0"/>
                </a:lnTo>
                <a:cubicBezTo>
                  <a:pt x="647854" y="0"/>
                  <a:pt x="720000" y="72146"/>
                  <a:pt x="720000" y="161143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同侧圆角矩形 1"/>
          <p:cNvSpPr/>
          <p:nvPr/>
        </p:nvSpPr>
        <p:spPr>
          <a:xfrm rot="10800000">
            <a:off x="4263753" y="3565752"/>
            <a:ext cx="720000" cy="1135597"/>
          </a:xfrm>
          <a:custGeom>
            <a:avLst/>
            <a:gdLst/>
            <a:ahLst/>
            <a:cxnLst/>
            <a:rect l="l" t="t" r="r" b="b"/>
            <a:pathLst>
              <a:path w="720000" h="1135597">
                <a:moveTo>
                  <a:pt x="720000" y="1135597"/>
                </a:moveTo>
                <a:lnTo>
                  <a:pt x="523996" y="1135597"/>
                </a:lnTo>
                <a:cubicBezTo>
                  <a:pt x="523996" y="1045025"/>
                  <a:pt x="450572" y="971601"/>
                  <a:pt x="360000" y="971601"/>
                </a:cubicBezTo>
                <a:cubicBezTo>
                  <a:pt x="269428" y="971601"/>
                  <a:pt x="196004" y="1045025"/>
                  <a:pt x="196004" y="1135597"/>
                </a:cubicBezTo>
                <a:lnTo>
                  <a:pt x="0" y="1135597"/>
                </a:lnTo>
                <a:lnTo>
                  <a:pt x="0" y="161143"/>
                </a:lnTo>
                <a:cubicBezTo>
                  <a:pt x="0" y="72146"/>
                  <a:pt x="72146" y="0"/>
                  <a:pt x="161143" y="0"/>
                </a:cubicBezTo>
                <a:lnTo>
                  <a:pt x="558857" y="0"/>
                </a:lnTo>
                <a:cubicBezTo>
                  <a:pt x="647854" y="0"/>
                  <a:pt x="720000" y="72146"/>
                  <a:pt x="720000" y="161143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同侧圆角矩形 1"/>
          <p:cNvSpPr/>
          <p:nvPr/>
        </p:nvSpPr>
        <p:spPr>
          <a:xfrm rot="10800000">
            <a:off x="5330553" y="3565752"/>
            <a:ext cx="720000" cy="1135597"/>
          </a:xfrm>
          <a:custGeom>
            <a:avLst/>
            <a:gdLst/>
            <a:ahLst/>
            <a:cxnLst/>
            <a:rect l="l" t="t" r="r" b="b"/>
            <a:pathLst>
              <a:path w="720000" h="1135597">
                <a:moveTo>
                  <a:pt x="720000" y="1135597"/>
                </a:moveTo>
                <a:lnTo>
                  <a:pt x="523996" y="1135597"/>
                </a:lnTo>
                <a:cubicBezTo>
                  <a:pt x="523996" y="1045025"/>
                  <a:pt x="450572" y="971601"/>
                  <a:pt x="360000" y="971601"/>
                </a:cubicBezTo>
                <a:cubicBezTo>
                  <a:pt x="269428" y="971601"/>
                  <a:pt x="196004" y="1045025"/>
                  <a:pt x="196004" y="1135597"/>
                </a:cubicBezTo>
                <a:lnTo>
                  <a:pt x="0" y="1135597"/>
                </a:lnTo>
                <a:lnTo>
                  <a:pt x="0" y="161143"/>
                </a:lnTo>
                <a:cubicBezTo>
                  <a:pt x="0" y="72146"/>
                  <a:pt x="72146" y="0"/>
                  <a:pt x="161143" y="0"/>
                </a:cubicBezTo>
                <a:lnTo>
                  <a:pt x="558857" y="0"/>
                </a:lnTo>
                <a:cubicBezTo>
                  <a:pt x="647854" y="0"/>
                  <a:pt x="720000" y="72146"/>
                  <a:pt x="720000" y="161143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同侧圆角矩形 1"/>
          <p:cNvSpPr/>
          <p:nvPr/>
        </p:nvSpPr>
        <p:spPr>
          <a:xfrm rot="10800000">
            <a:off x="6387193" y="3565752"/>
            <a:ext cx="720000" cy="1135597"/>
          </a:xfrm>
          <a:custGeom>
            <a:avLst/>
            <a:gdLst/>
            <a:ahLst/>
            <a:cxnLst/>
            <a:rect l="l" t="t" r="r" b="b"/>
            <a:pathLst>
              <a:path w="720000" h="1135597">
                <a:moveTo>
                  <a:pt x="720000" y="1135597"/>
                </a:moveTo>
                <a:lnTo>
                  <a:pt x="523996" y="1135597"/>
                </a:lnTo>
                <a:cubicBezTo>
                  <a:pt x="523996" y="1045025"/>
                  <a:pt x="450572" y="971601"/>
                  <a:pt x="360000" y="971601"/>
                </a:cubicBezTo>
                <a:cubicBezTo>
                  <a:pt x="269428" y="971601"/>
                  <a:pt x="196004" y="1045025"/>
                  <a:pt x="196004" y="1135597"/>
                </a:cubicBezTo>
                <a:lnTo>
                  <a:pt x="0" y="1135597"/>
                </a:lnTo>
                <a:lnTo>
                  <a:pt x="0" y="161143"/>
                </a:lnTo>
                <a:cubicBezTo>
                  <a:pt x="0" y="72146"/>
                  <a:pt x="72146" y="0"/>
                  <a:pt x="161143" y="0"/>
                </a:cubicBezTo>
                <a:lnTo>
                  <a:pt x="558857" y="0"/>
                </a:lnTo>
                <a:cubicBezTo>
                  <a:pt x="647854" y="0"/>
                  <a:pt x="720000" y="72146"/>
                  <a:pt x="720000" y="161143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Freeform 24"/>
          <p:cNvSpPr>
            <a:spLocks/>
          </p:cNvSpPr>
          <p:nvPr/>
        </p:nvSpPr>
        <p:spPr bwMode="auto">
          <a:xfrm rot="4170276">
            <a:off x="6546714" y="3757101"/>
            <a:ext cx="400956" cy="392680"/>
          </a:xfrm>
          <a:custGeom>
            <a:avLst/>
            <a:gdLst/>
            <a:ahLst/>
            <a:cxnLst/>
            <a:rect l="l" t="t" r="r" b="b"/>
            <a:pathLst>
              <a:path w="409364" h="400917">
                <a:moveTo>
                  <a:pt x="56633" y="249639"/>
                </a:moveTo>
                <a:cubicBezTo>
                  <a:pt x="53953" y="257770"/>
                  <a:pt x="53953" y="263191"/>
                  <a:pt x="59313" y="268612"/>
                </a:cubicBezTo>
                <a:cubicBezTo>
                  <a:pt x="64673" y="276743"/>
                  <a:pt x="78073" y="282164"/>
                  <a:pt x="94153" y="287584"/>
                </a:cubicBezTo>
                <a:cubicBezTo>
                  <a:pt x="244231" y="339081"/>
                  <a:pt x="244231" y="339081"/>
                  <a:pt x="244231" y="339081"/>
                </a:cubicBezTo>
                <a:cubicBezTo>
                  <a:pt x="262991" y="344503"/>
                  <a:pt x="276391" y="344503"/>
                  <a:pt x="284430" y="344502"/>
                </a:cubicBezTo>
                <a:cubicBezTo>
                  <a:pt x="292470" y="341792"/>
                  <a:pt x="297830" y="336371"/>
                  <a:pt x="300510" y="330951"/>
                </a:cubicBezTo>
                <a:cubicBezTo>
                  <a:pt x="303190" y="322819"/>
                  <a:pt x="300510" y="314688"/>
                  <a:pt x="295150" y="306557"/>
                </a:cubicBezTo>
                <a:cubicBezTo>
                  <a:pt x="289790" y="301137"/>
                  <a:pt x="279071" y="295715"/>
                  <a:pt x="260311" y="290295"/>
                </a:cubicBezTo>
                <a:cubicBezTo>
                  <a:pt x="110233" y="238798"/>
                  <a:pt x="110233" y="238798"/>
                  <a:pt x="110233" y="238798"/>
                </a:cubicBezTo>
                <a:cubicBezTo>
                  <a:pt x="94153" y="233377"/>
                  <a:pt x="80753" y="233377"/>
                  <a:pt x="72713" y="233377"/>
                </a:cubicBezTo>
                <a:cubicBezTo>
                  <a:pt x="64673" y="236087"/>
                  <a:pt x="56633" y="241508"/>
                  <a:pt x="56633" y="249639"/>
                </a:cubicBezTo>
                <a:close/>
                <a:moveTo>
                  <a:pt x="95765" y="0"/>
                </a:moveTo>
                <a:cubicBezTo>
                  <a:pt x="144011" y="16053"/>
                  <a:pt x="144011" y="16053"/>
                  <a:pt x="144011" y="16053"/>
                </a:cubicBezTo>
                <a:cubicBezTo>
                  <a:pt x="114527" y="115049"/>
                  <a:pt x="114527" y="115049"/>
                  <a:pt x="114527" y="115049"/>
                </a:cubicBezTo>
                <a:cubicBezTo>
                  <a:pt x="184216" y="141805"/>
                  <a:pt x="184216" y="141805"/>
                  <a:pt x="184216" y="141805"/>
                </a:cubicBezTo>
                <a:lnTo>
                  <a:pt x="176175" y="117725"/>
                </a:lnTo>
                <a:cubicBezTo>
                  <a:pt x="173495" y="109698"/>
                  <a:pt x="176175" y="101671"/>
                  <a:pt x="178855" y="90969"/>
                </a:cubicBezTo>
                <a:cubicBezTo>
                  <a:pt x="186896" y="64213"/>
                  <a:pt x="205659" y="48160"/>
                  <a:pt x="235142" y="45485"/>
                </a:cubicBezTo>
                <a:cubicBezTo>
                  <a:pt x="256585" y="42809"/>
                  <a:pt x="283389" y="45485"/>
                  <a:pt x="318233" y="56187"/>
                </a:cubicBezTo>
                <a:cubicBezTo>
                  <a:pt x="358438" y="69565"/>
                  <a:pt x="385241" y="85618"/>
                  <a:pt x="401324" y="101671"/>
                </a:cubicBezTo>
                <a:cubicBezTo>
                  <a:pt x="417406" y="123076"/>
                  <a:pt x="420086" y="147156"/>
                  <a:pt x="409364" y="176587"/>
                </a:cubicBezTo>
                <a:cubicBezTo>
                  <a:pt x="401324" y="208694"/>
                  <a:pt x="385242" y="227423"/>
                  <a:pt x="361119" y="232774"/>
                </a:cubicBezTo>
                <a:cubicBezTo>
                  <a:pt x="342356" y="238125"/>
                  <a:pt x="312872" y="235449"/>
                  <a:pt x="269987" y="222072"/>
                </a:cubicBezTo>
                <a:cubicBezTo>
                  <a:pt x="288749" y="171236"/>
                  <a:pt x="288749" y="171236"/>
                  <a:pt x="288749" y="171236"/>
                </a:cubicBezTo>
                <a:cubicBezTo>
                  <a:pt x="307512" y="179263"/>
                  <a:pt x="320913" y="181938"/>
                  <a:pt x="328954" y="181938"/>
                </a:cubicBezTo>
                <a:cubicBezTo>
                  <a:pt x="345036" y="184614"/>
                  <a:pt x="355758" y="179263"/>
                  <a:pt x="361118" y="165885"/>
                </a:cubicBezTo>
                <a:cubicBezTo>
                  <a:pt x="366479" y="147156"/>
                  <a:pt x="358438" y="133778"/>
                  <a:pt x="336995" y="125751"/>
                </a:cubicBezTo>
                <a:cubicBezTo>
                  <a:pt x="328954" y="120400"/>
                  <a:pt x="315553" y="117725"/>
                  <a:pt x="299471" y="109698"/>
                </a:cubicBezTo>
                <a:cubicBezTo>
                  <a:pt x="275348" y="101671"/>
                  <a:pt x="256585" y="98996"/>
                  <a:pt x="245864" y="101671"/>
                </a:cubicBezTo>
                <a:cubicBezTo>
                  <a:pt x="235142" y="104347"/>
                  <a:pt x="227102" y="109698"/>
                  <a:pt x="224421" y="120400"/>
                </a:cubicBezTo>
                <a:cubicBezTo>
                  <a:pt x="221741" y="128427"/>
                  <a:pt x="221741" y="133778"/>
                  <a:pt x="224421" y="141805"/>
                </a:cubicBezTo>
                <a:lnTo>
                  <a:pt x="237823" y="155182"/>
                </a:lnTo>
                <a:cubicBezTo>
                  <a:pt x="224421" y="203343"/>
                  <a:pt x="224421" y="203343"/>
                  <a:pt x="224421" y="203343"/>
                </a:cubicBezTo>
                <a:cubicBezTo>
                  <a:pt x="50199" y="139129"/>
                  <a:pt x="50199" y="139129"/>
                  <a:pt x="50199" y="139129"/>
                </a:cubicBezTo>
                <a:cubicBezTo>
                  <a:pt x="95765" y="0"/>
                  <a:pt x="95765" y="0"/>
                  <a:pt x="95765" y="0"/>
                </a:cubicBezTo>
                <a:close/>
                <a:moveTo>
                  <a:pt x="4871" y="233450"/>
                </a:moveTo>
                <a:cubicBezTo>
                  <a:pt x="12939" y="206501"/>
                  <a:pt x="26385" y="190329"/>
                  <a:pt x="45210" y="182244"/>
                </a:cubicBezTo>
                <a:lnTo>
                  <a:pt x="81851" y="175507"/>
                </a:lnTo>
                <a:cubicBezTo>
                  <a:pt x="95634" y="176180"/>
                  <a:pt x="111097" y="179549"/>
                  <a:pt x="128577" y="184939"/>
                </a:cubicBezTo>
                <a:cubicBezTo>
                  <a:pt x="279176" y="233450"/>
                  <a:pt x="279176" y="233450"/>
                  <a:pt x="279176" y="233450"/>
                </a:cubicBezTo>
                <a:cubicBezTo>
                  <a:pt x="311448" y="244231"/>
                  <a:pt x="335651" y="260401"/>
                  <a:pt x="346408" y="279266"/>
                </a:cubicBezTo>
                <a:cubicBezTo>
                  <a:pt x="357165" y="298132"/>
                  <a:pt x="357165" y="319693"/>
                  <a:pt x="349097" y="343949"/>
                </a:cubicBezTo>
                <a:cubicBezTo>
                  <a:pt x="341030" y="370898"/>
                  <a:pt x="327583" y="387069"/>
                  <a:pt x="308758" y="395154"/>
                </a:cubicBezTo>
                <a:cubicBezTo>
                  <a:pt x="289934" y="403239"/>
                  <a:pt x="263041" y="403240"/>
                  <a:pt x="228080" y="392459"/>
                </a:cubicBezTo>
                <a:cubicBezTo>
                  <a:pt x="77481" y="343949"/>
                  <a:pt x="77481" y="343949"/>
                  <a:pt x="77481" y="343949"/>
                </a:cubicBezTo>
                <a:cubicBezTo>
                  <a:pt x="42521" y="330473"/>
                  <a:pt x="18317" y="316997"/>
                  <a:pt x="7560" y="298132"/>
                </a:cubicBezTo>
                <a:cubicBezTo>
                  <a:pt x="-507" y="279266"/>
                  <a:pt x="-3197" y="257706"/>
                  <a:pt x="4871" y="233450"/>
                </a:cubicBezTo>
                <a:close/>
              </a:path>
            </a:pathLst>
          </a:custGeom>
          <a:gradFill flip="none" rotWithShape="0">
            <a:gsLst>
              <a:gs pos="0">
                <a:schemeClr val="accent4"/>
              </a:gs>
              <a:gs pos="100000">
                <a:schemeClr val="accent4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Freeform 27"/>
          <p:cNvSpPr>
            <a:spLocks/>
          </p:cNvSpPr>
          <p:nvPr/>
        </p:nvSpPr>
        <p:spPr bwMode="auto">
          <a:xfrm rot="17345238">
            <a:off x="3347260" y="3748675"/>
            <a:ext cx="398720" cy="405548"/>
          </a:xfrm>
          <a:custGeom>
            <a:avLst/>
            <a:gdLst/>
            <a:ahLst/>
            <a:cxnLst/>
            <a:rect l="l" t="t" r="r" b="b"/>
            <a:pathLst>
              <a:path w="407086" h="414055">
                <a:moveTo>
                  <a:pt x="300508" y="72271"/>
                </a:moveTo>
                <a:cubicBezTo>
                  <a:pt x="297811" y="64220"/>
                  <a:pt x="292417" y="58853"/>
                  <a:pt x="284326" y="58853"/>
                </a:cubicBezTo>
                <a:lnTo>
                  <a:pt x="268481" y="58517"/>
                </a:lnTo>
                <a:cubicBezTo>
                  <a:pt x="262075" y="59524"/>
                  <a:pt x="254658" y="61537"/>
                  <a:pt x="246567" y="64220"/>
                </a:cubicBezTo>
                <a:cubicBezTo>
                  <a:pt x="92836" y="112526"/>
                  <a:pt x="92836" y="112526"/>
                  <a:pt x="92836" y="112526"/>
                </a:cubicBezTo>
                <a:cubicBezTo>
                  <a:pt x="76654" y="117892"/>
                  <a:pt x="65865" y="123260"/>
                  <a:pt x="57774" y="131311"/>
                </a:cubicBezTo>
                <a:cubicBezTo>
                  <a:pt x="52380" y="136678"/>
                  <a:pt x="52380" y="144729"/>
                  <a:pt x="55077" y="152780"/>
                </a:cubicBezTo>
                <a:cubicBezTo>
                  <a:pt x="57774" y="160831"/>
                  <a:pt x="63168" y="163515"/>
                  <a:pt x="71260" y="166198"/>
                </a:cubicBezTo>
                <a:cubicBezTo>
                  <a:pt x="79351" y="168882"/>
                  <a:pt x="92836" y="166198"/>
                  <a:pt x="109018" y="160831"/>
                </a:cubicBezTo>
                <a:cubicBezTo>
                  <a:pt x="260053" y="112526"/>
                  <a:pt x="260053" y="112526"/>
                  <a:pt x="260053" y="112526"/>
                </a:cubicBezTo>
                <a:cubicBezTo>
                  <a:pt x="278932" y="107158"/>
                  <a:pt x="289720" y="99107"/>
                  <a:pt x="295114" y="93740"/>
                </a:cubicBezTo>
                <a:cubicBezTo>
                  <a:pt x="300508" y="88373"/>
                  <a:pt x="303205" y="80322"/>
                  <a:pt x="300508" y="72271"/>
                </a:cubicBezTo>
                <a:close/>
                <a:moveTo>
                  <a:pt x="403565" y="231009"/>
                </a:moveTo>
                <a:cubicBezTo>
                  <a:pt x="408926" y="255236"/>
                  <a:pt x="408926" y="276770"/>
                  <a:pt x="398205" y="295613"/>
                </a:cubicBezTo>
                <a:cubicBezTo>
                  <a:pt x="387483" y="314456"/>
                  <a:pt x="368721" y="327916"/>
                  <a:pt x="341917" y="335991"/>
                </a:cubicBezTo>
                <a:cubicBezTo>
                  <a:pt x="323155" y="344066"/>
                  <a:pt x="304393" y="346758"/>
                  <a:pt x="288311" y="344067"/>
                </a:cubicBezTo>
                <a:cubicBezTo>
                  <a:pt x="272229" y="344067"/>
                  <a:pt x="256146" y="338683"/>
                  <a:pt x="237384" y="333299"/>
                </a:cubicBezTo>
                <a:cubicBezTo>
                  <a:pt x="173056" y="306381"/>
                  <a:pt x="173056" y="306381"/>
                  <a:pt x="173056" y="306381"/>
                </a:cubicBezTo>
                <a:cubicBezTo>
                  <a:pt x="162335" y="300997"/>
                  <a:pt x="151613" y="298305"/>
                  <a:pt x="143572" y="295614"/>
                </a:cubicBezTo>
                <a:cubicBezTo>
                  <a:pt x="127490" y="292922"/>
                  <a:pt x="116769" y="292922"/>
                  <a:pt x="106047" y="295613"/>
                </a:cubicBezTo>
                <a:cubicBezTo>
                  <a:pt x="138211" y="397903"/>
                  <a:pt x="138211" y="397903"/>
                  <a:pt x="138211" y="397903"/>
                </a:cubicBezTo>
                <a:lnTo>
                  <a:pt x="89965" y="414055"/>
                </a:lnTo>
                <a:cubicBezTo>
                  <a:pt x="39039" y="255235"/>
                  <a:pt x="39039" y="255235"/>
                  <a:pt x="39039" y="255235"/>
                </a:cubicBezTo>
                <a:cubicBezTo>
                  <a:pt x="55121" y="249852"/>
                  <a:pt x="73883" y="244468"/>
                  <a:pt x="98007" y="241777"/>
                </a:cubicBezTo>
                <a:cubicBezTo>
                  <a:pt x="108728" y="239085"/>
                  <a:pt x="124810" y="239085"/>
                  <a:pt x="140892" y="241776"/>
                </a:cubicBezTo>
                <a:cubicBezTo>
                  <a:pt x="162335" y="244468"/>
                  <a:pt x="183777" y="252544"/>
                  <a:pt x="207900" y="260619"/>
                </a:cubicBezTo>
                <a:cubicBezTo>
                  <a:pt x="248106" y="276770"/>
                  <a:pt x="248106" y="276770"/>
                  <a:pt x="248106" y="276770"/>
                </a:cubicBezTo>
                <a:cubicBezTo>
                  <a:pt x="264188" y="284846"/>
                  <a:pt x="274909" y="287538"/>
                  <a:pt x="282950" y="287538"/>
                </a:cubicBezTo>
                <a:cubicBezTo>
                  <a:pt x="293671" y="290229"/>
                  <a:pt x="307073" y="287538"/>
                  <a:pt x="320475" y="284846"/>
                </a:cubicBezTo>
                <a:cubicBezTo>
                  <a:pt x="336557" y="279462"/>
                  <a:pt x="344598" y="274079"/>
                  <a:pt x="349959" y="266003"/>
                </a:cubicBezTo>
                <a:cubicBezTo>
                  <a:pt x="355319" y="260619"/>
                  <a:pt x="355319" y="252544"/>
                  <a:pt x="352639" y="244468"/>
                </a:cubicBezTo>
                <a:cubicBezTo>
                  <a:pt x="349958" y="239085"/>
                  <a:pt x="347278" y="233701"/>
                  <a:pt x="344598" y="228317"/>
                </a:cubicBezTo>
                <a:cubicBezTo>
                  <a:pt x="339237" y="225625"/>
                  <a:pt x="333877" y="222934"/>
                  <a:pt x="328516" y="222934"/>
                </a:cubicBezTo>
                <a:cubicBezTo>
                  <a:pt x="323155" y="222934"/>
                  <a:pt x="317794" y="225625"/>
                  <a:pt x="309753" y="225625"/>
                </a:cubicBezTo>
                <a:cubicBezTo>
                  <a:pt x="304393" y="228317"/>
                  <a:pt x="299032" y="228317"/>
                  <a:pt x="290991" y="231009"/>
                </a:cubicBezTo>
                <a:lnTo>
                  <a:pt x="281610" y="235720"/>
                </a:lnTo>
                <a:cubicBezTo>
                  <a:pt x="280270" y="236393"/>
                  <a:pt x="280270" y="236393"/>
                  <a:pt x="280270" y="236393"/>
                </a:cubicBezTo>
                <a:cubicBezTo>
                  <a:pt x="261507" y="185248"/>
                  <a:pt x="261507" y="185248"/>
                  <a:pt x="261507" y="185248"/>
                </a:cubicBezTo>
                <a:lnTo>
                  <a:pt x="270888" y="182892"/>
                </a:lnTo>
                <a:cubicBezTo>
                  <a:pt x="272229" y="182556"/>
                  <a:pt x="272229" y="182556"/>
                  <a:pt x="272229" y="182556"/>
                </a:cubicBezTo>
                <a:cubicBezTo>
                  <a:pt x="307073" y="169097"/>
                  <a:pt x="336557" y="166405"/>
                  <a:pt x="355319" y="174480"/>
                </a:cubicBezTo>
                <a:cubicBezTo>
                  <a:pt x="376762" y="185247"/>
                  <a:pt x="392844" y="201399"/>
                  <a:pt x="403565" y="231009"/>
                </a:cubicBezTo>
                <a:close/>
                <a:moveTo>
                  <a:pt x="347560" y="56723"/>
                </a:moveTo>
                <a:cubicBezTo>
                  <a:pt x="355592" y="83674"/>
                  <a:pt x="355592" y="105233"/>
                  <a:pt x="344883" y="121404"/>
                </a:cubicBezTo>
                <a:cubicBezTo>
                  <a:pt x="334173" y="140270"/>
                  <a:pt x="312753" y="156440"/>
                  <a:pt x="277947" y="167220"/>
                </a:cubicBezTo>
                <a:cubicBezTo>
                  <a:pt x="128011" y="215732"/>
                  <a:pt x="128011" y="215732"/>
                  <a:pt x="128011" y="215732"/>
                </a:cubicBezTo>
                <a:cubicBezTo>
                  <a:pt x="93205" y="226512"/>
                  <a:pt x="66430" y="229207"/>
                  <a:pt x="45011" y="221122"/>
                </a:cubicBezTo>
                <a:cubicBezTo>
                  <a:pt x="26269" y="213037"/>
                  <a:pt x="12882" y="194171"/>
                  <a:pt x="4850" y="169916"/>
                </a:cubicBezTo>
                <a:cubicBezTo>
                  <a:pt x="-3183" y="142965"/>
                  <a:pt x="-505" y="121405"/>
                  <a:pt x="7527" y="105234"/>
                </a:cubicBezTo>
                <a:cubicBezTo>
                  <a:pt x="20914" y="86369"/>
                  <a:pt x="42333" y="70199"/>
                  <a:pt x="77140" y="59418"/>
                </a:cubicBezTo>
                <a:cubicBezTo>
                  <a:pt x="227076" y="10907"/>
                  <a:pt x="227076" y="10907"/>
                  <a:pt x="227076" y="10907"/>
                </a:cubicBezTo>
                <a:cubicBezTo>
                  <a:pt x="244479" y="4169"/>
                  <a:pt x="259874" y="800"/>
                  <a:pt x="273261" y="127"/>
                </a:cubicBezTo>
                <a:cubicBezTo>
                  <a:pt x="286649" y="-547"/>
                  <a:pt x="298028" y="1475"/>
                  <a:pt x="307399" y="5517"/>
                </a:cubicBezTo>
                <a:cubicBezTo>
                  <a:pt x="326141" y="13602"/>
                  <a:pt x="339528" y="32467"/>
                  <a:pt x="347560" y="56723"/>
                </a:cubicBezTo>
                <a:close/>
              </a:path>
            </a:pathLst>
          </a:custGeom>
          <a:gradFill flip="none" rotWithShape="0">
            <a:gsLst>
              <a:gs pos="0">
                <a:srgbClr val="9E8F66"/>
              </a:gs>
              <a:gs pos="100000">
                <a:schemeClr val="accent1">
                  <a:lumMod val="80000"/>
                </a:schemeClr>
              </a:gs>
            </a:gsLst>
            <a:lin ang="13500000" scaled="1"/>
            <a:tileRect/>
          </a:gradFill>
          <a:ln w="3175">
            <a:gradFill>
              <a:gsLst>
                <a:gs pos="0">
                  <a:srgbClr val="9E8F66"/>
                </a:gs>
                <a:gs pos="100000">
                  <a:schemeClr val="accent1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Freeform 30"/>
          <p:cNvSpPr>
            <a:spLocks/>
          </p:cNvSpPr>
          <p:nvPr/>
        </p:nvSpPr>
        <p:spPr bwMode="auto">
          <a:xfrm rot="19492186">
            <a:off x="5467586" y="3735169"/>
            <a:ext cx="445930" cy="436540"/>
          </a:xfrm>
          <a:custGeom>
            <a:avLst/>
            <a:gdLst/>
            <a:ahLst/>
            <a:cxnLst/>
            <a:rect l="l" t="t" r="r" b="b"/>
            <a:pathLst>
              <a:path w="455283" h="445695">
                <a:moveTo>
                  <a:pt x="361620" y="199632"/>
                </a:moveTo>
                <a:lnTo>
                  <a:pt x="229858" y="280595"/>
                </a:lnTo>
                <a:lnTo>
                  <a:pt x="279070" y="313932"/>
                </a:lnTo>
                <a:close/>
                <a:moveTo>
                  <a:pt x="218674" y="57594"/>
                </a:moveTo>
                <a:lnTo>
                  <a:pt x="208873" y="54230"/>
                </a:lnTo>
                <a:cubicBezTo>
                  <a:pt x="205157" y="53558"/>
                  <a:pt x="201100" y="53557"/>
                  <a:pt x="197045" y="54902"/>
                </a:cubicBezTo>
                <a:cubicBezTo>
                  <a:pt x="188934" y="60284"/>
                  <a:pt x="180822" y="68358"/>
                  <a:pt x="170008" y="84504"/>
                </a:cubicBezTo>
                <a:cubicBezTo>
                  <a:pt x="75378" y="213673"/>
                  <a:pt x="75378" y="213673"/>
                  <a:pt x="75378" y="213673"/>
                </a:cubicBezTo>
                <a:cubicBezTo>
                  <a:pt x="64563" y="227128"/>
                  <a:pt x="59156" y="237892"/>
                  <a:pt x="59156" y="248656"/>
                </a:cubicBezTo>
                <a:cubicBezTo>
                  <a:pt x="56452" y="256729"/>
                  <a:pt x="59156" y="262111"/>
                  <a:pt x="67267" y="267493"/>
                </a:cubicBezTo>
                <a:cubicBezTo>
                  <a:pt x="72674" y="272875"/>
                  <a:pt x="80785" y="272874"/>
                  <a:pt x="88897" y="270184"/>
                </a:cubicBezTo>
                <a:cubicBezTo>
                  <a:pt x="97008" y="267493"/>
                  <a:pt x="105119" y="256729"/>
                  <a:pt x="115934" y="243274"/>
                </a:cubicBezTo>
                <a:cubicBezTo>
                  <a:pt x="210563" y="114105"/>
                  <a:pt x="210563" y="114105"/>
                  <a:pt x="210563" y="114105"/>
                </a:cubicBezTo>
                <a:cubicBezTo>
                  <a:pt x="221378" y="100650"/>
                  <a:pt x="226785" y="87194"/>
                  <a:pt x="226785" y="79122"/>
                </a:cubicBezTo>
                <a:cubicBezTo>
                  <a:pt x="229489" y="71049"/>
                  <a:pt x="226785" y="62976"/>
                  <a:pt x="218674" y="57594"/>
                </a:cubicBezTo>
                <a:close/>
                <a:moveTo>
                  <a:pt x="401308" y="129782"/>
                </a:moveTo>
                <a:lnTo>
                  <a:pt x="455283" y="167882"/>
                </a:lnTo>
                <a:lnTo>
                  <a:pt x="323521" y="347270"/>
                </a:lnTo>
                <a:lnTo>
                  <a:pt x="345746" y="363145"/>
                </a:lnTo>
                <a:lnTo>
                  <a:pt x="312408" y="406008"/>
                </a:lnTo>
                <a:lnTo>
                  <a:pt x="291771" y="390133"/>
                </a:lnTo>
                <a:lnTo>
                  <a:pt x="252083" y="445695"/>
                </a:lnTo>
                <a:lnTo>
                  <a:pt x="202871" y="413945"/>
                </a:lnTo>
                <a:lnTo>
                  <a:pt x="245733" y="355207"/>
                </a:lnTo>
                <a:lnTo>
                  <a:pt x="166358" y="298057"/>
                </a:lnTo>
                <a:lnTo>
                  <a:pt x="198108" y="255195"/>
                </a:lnTo>
                <a:close/>
                <a:moveTo>
                  <a:pt x="250568" y="18087"/>
                </a:moveTo>
                <a:cubicBezTo>
                  <a:pt x="272088" y="34166"/>
                  <a:pt x="282848" y="52924"/>
                  <a:pt x="285538" y="71682"/>
                </a:cubicBezTo>
                <a:cubicBezTo>
                  <a:pt x="288227" y="93119"/>
                  <a:pt x="277467" y="119917"/>
                  <a:pt x="255948" y="149393"/>
                </a:cubicBezTo>
                <a:cubicBezTo>
                  <a:pt x="164491" y="275339"/>
                  <a:pt x="164491" y="275339"/>
                  <a:pt x="164491" y="275339"/>
                </a:cubicBezTo>
                <a:cubicBezTo>
                  <a:pt x="142971" y="304815"/>
                  <a:pt x="121452" y="320894"/>
                  <a:pt x="99932" y="326254"/>
                </a:cubicBezTo>
                <a:cubicBezTo>
                  <a:pt x="78413" y="331613"/>
                  <a:pt x="59584" y="326254"/>
                  <a:pt x="35374" y="310175"/>
                </a:cubicBezTo>
                <a:cubicBezTo>
                  <a:pt x="13855" y="294097"/>
                  <a:pt x="3095" y="275339"/>
                  <a:pt x="405" y="256581"/>
                </a:cubicBezTo>
                <a:cubicBezTo>
                  <a:pt x="-2284" y="235144"/>
                  <a:pt x="8475" y="208347"/>
                  <a:pt x="29994" y="178870"/>
                </a:cubicBezTo>
                <a:cubicBezTo>
                  <a:pt x="121452" y="50244"/>
                  <a:pt x="121452" y="50244"/>
                  <a:pt x="121452" y="50244"/>
                </a:cubicBezTo>
                <a:cubicBezTo>
                  <a:pt x="142971" y="20767"/>
                  <a:pt x="164491" y="4689"/>
                  <a:pt x="186010" y="2009"/>
                </a:cubicBezTo>
                <a:cubicBezTo>
                  <a:pt x="196770" y="-670"/>
                  <a:pt x="206857" y="-671"/>
                  <a:pt x="217280" y="2010"/>
                </a:cubicBezTo>
                <a:cubicBezTo>
                  <a:pt x="227704" y="4688"/>
                  <a:pt x="238464" y="10049"/>
                  <a:pt x="250568" y="18087"/>
                </a:cubicBezTo>
                <a:close/>
              </a:path>
            </a:pathLst>
          </a:custGeom>
          <a:gradFill flip="none" rotWithShape="0"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Freeform 34"/>
          <p:cNvSpPr>
            <a:spLocks/>
          </p:cNvSpPr>
          <p:nvPr/>
        </p:nvSpPr>
        <p:spPr bwMode="auto">
          <a:xfrm rot="2091374">
            <a:off x="4401856" y="3734197"/>
            <a:ext cx="423474" cy="422636"/>
          </a:xfrm>
          <a:custGeom>
            <a:avLst/>
            <a:gdLst/>
            <a:ahLst/>
            <a:cxnLst/>
            <a:rect l="l" t="t" r="r" b="b"/>
            <a:pathLst>
              <a:path w="432357" h="431502">
                <a:moveTo>
                  <a:pt x="68757" y="162681"/>
                </a:moveTo>
                <a:cubicBezTo>
                  <a:pt x="60720" y="168063"/>
                  <a:pt x="58041" y="173445"/>
                  <a:pt x="60720" y="181518"/>
                </a:cubicBezTo>
                <a:cubicBezTo>
                  <a:pt x="60720" y="189591"/>
                  <a:pt x="66078" y="203046"/>
                  <a:pt x="76793" y="216501"/>
                </a:cubicBezTo>
                <a:cubicBezTo>
                  <a:pt x="170555" y="345670"/>
                  <a:pt x="170555" y="345670"/>
                  <a:pt x="170555" y="345670"/>
                </a:cubicBezTo>
                <a:cubicBezTo>
                  <a:pt x="181271" y="361816"/>
                  <a:pt x="189308" y="369889"/>
                  <a:pt x="197344" y="372580"/>
                </a:cubicBezTo>
                <a:cubicBezTo>
                  <a:pt x="205381" y="377962"/>
                  <a:pt x="213418" y="375271"/>
                  <a:pt x="218776" y="372580"/>
                </a:cubicBezTo>
                <a:cubicBezTo>
                  <a:pt x="226812" y="367198"/>
                  <a:pt x="229491" y="359125"/>
                  <a:pt x="229491" y="351052"/>
                </a:cubicBezTo>
                <a:cubicBezTo>
                  <a:pt x="226812" y="342979"/>
                  <a:pt x="221454" y="332215"/>
                  <a:pt x="210739" y="316069"/>
                </a:cubicBezTo>
                <a:cubicBezTo>
                  <a:pt x="116977" y="186900"/>
                  <a:pt x="116977" y="186900"/>
                  <a:pt x="116977" y="186900"/>
                </a:cubicBezTo>
                <a:cubicBezTo>
                  <a:pt x="106261" y="173445"/>
                  <a:pt x="98225" y="162681"/>
                  <a:pt x="90188" y="159990"/>
                </a:cubicBezTo>
                <a:cubicBezTo>
                  <a:pt x="86170" y="158645"/>
                  <a:pt x="82151" y="157972"/>
                  <a:pt x="78468" y="158308"/>
                </a:cubicBezTo>
                <a:cubicBezTo>
                  <a:pt x="74784" y="158645"/>
                  <a:pt x="71436" y="159990"/>
                  <a:pt x="68757" y="162681"/>
                </a:cubicBezTo>
                <a:close/>
                <a:moveTo>
                  <a:pt x="183045" y="20472"/>
                </a:moveTo>
                <a:cubicBezTo>
                  <a:pt x="207172" y="4347"/>
                  <a:pt x="228618" y="-3716"/>
                  <a:pt x="247383" y="1659"/>
                </a:cubicBezTo>
                <a:cubicBezTo>
                  <a:pt x="268830" y="7034"/>
                  <a:pt x="287595" y="20472"/>
                  <a:pt x="303680" y="44659"/>
                </a:cubicBezTo>
                <a:cubicBezTo>
                  <a:pt x="314403" y="58097"/>
                  <a:pt x="319765" y="71534"/>
                  <a:pt x="322445" y="84972"/>
                </a:cubicBezTo>
                <a:cubicBezTo>
                  <a:pt x="327807" y="103784"/>
                  <a:pt x="325126" y="117222"/>
                  <a:pt x="314403" y="127972"/>
                </a:cubicBezTo>
                <a:cubicBezTo>
                  <a:pt x="327807" y="119909"/>
                  <a:pt x="341211" y="119909"/>
                  <a:pt x="357295" y="127972"/>
                </a:cubicBezTo>
                <a:cubicBezTo>
                  <a:pt x="370699" y="133347"/>
                  <a:pt x="386784" y="149472"/>
                  <a:pt x="402868" y="170972"/>
                </a:cubicBezTo>
                <a:cubicBezTo>
                  <a:pt x="424315" y="197847"/>
                  <a:pt x="432357" y="224722"/>
                  <a:pt x="432357" y="248909"/>
                </a:cubicBezTo>
                <a:cubicBezTo>
                  <a:pt x="432357" y="273097"/>
                  <a:pt x="421634" y="294597"/>
                  <a:pt x="394826" y="313410"/>
                </a:cubicBezTo>
                <a:cubicBezTo>
                  <a:pt x="368018" y="332222"/>
                  <a:pt x="341211" y="337597"/>
                  <a:pt x="314403" y="324160"/>
                </a:cubicBezTo>
                <a:cubicBezTo>
                  <a:pt x="298318" y="316097"/>
                  <a:pt x="282234" y="299972"/>
                  <a:pt x="266149" y="278472"/>
                </a:cubicBezTo>
                <a:lnTo>
                  <a:pt x="256766" y="264363"/>
                </a:lnTo>
                <a:cubicBezTo>
                  <a:pt x="255426" y="262347"/>
                  <a:pt x="255426" y="262347"/>
                  <a:pt x="255426" y="262347"/>
                </a:cubicBezTo>
                <a:cubicBezTo>
                  <a:pt x="298318" y="230097"/>
                  <a:pt x="298318" y="230097"/>
                  <a:pt x="298318" y="230097"/>
                </a:cubicBezTo>
                <a:lnTo>
                  <a:pt x="305355" y="239503"/>
                </a:lnTo>
                <a:cubicBezTo>
                  <a:pt x="306361" y="240847"/>
                  <a:pt x="306361" y="240847"/>
                  <a:pt x="306361" y="240847"/>
                </a:cubicBezTo>
                <a:cubicBezTo>
                  <a:pt x="317084" y="256972"/>
                  <a:pt x="325126" y="265035"/>
                  <a:pt x="333168" y="270410"/>
                </a:cubicBezTo>
                <a:cubicBezTo>
                  <a:pt x="343891" y="278472"/>
                  <a:pt x="354615" y="278472"/>
                  <a:pt x="365338" y="270410"/>
                </a:cubicBezTo>
                <a:cubicBezTo>
                  <a:pt x="378741" y="259660"/>
                  <a:pt x="381422" y="246222"/>
                  <a:pt x="370699" y="227409"/>
                </a:cubicBezTo>
                <a:cubicBezTo>
                  <a:pt x="368018" y="219347"/>
                  <a:pt x="359976" y="211284"/>
                  <a:pt x="351934" y="197847"/>
                </a:cubicBezTo>
                <a:cubicBezTo>
                  <a:pt x="346572" y="189784"/>
                  <a:pt x="341211" y="184410"/>
                  <a:pt x="338530" y="179034"/>
                </a:cubicBezTo>
                <a:cubicBezTo>
                  <a:pt x="333168" y="176347"/>
                  <a:pt x="330487" y="173659"/>
                  <a:pt x="325126" y="170972"/>
                </a:cubicBezTo>
                <a:cubicBezTo>
                  <a:pt x="317084" y="168284"/>
                  <a:pt x="309041" y="168284"/>
                  <a:pt x="300999" y="173659"/>
                </a:cubicBezTo>
                <a:cubicBezTo>
                  <a:pt x="292957" y="176347"/>
                  <a:pt x="284914" y="181722"/>
                  <a:pt x="274191" y="189784"/>
                </a:cubicBezTo>
                <a:cubicBezTo>
                  <a:pt x="244703" y="146784"/>
                  <a:pt x="244703" y="146784"/>
                  <a:pt x="244703" y="146784"/>
                </a:cubicBezTo>
                <a:cubicBezTo>
                  <a:pt x="255426" y="141409"/>
                  <a:pt x="258107" y="136034"/>
                  <a:pt x="263468" y="133347"/>
                </a:cubicBezTo>
                <a:cubicBezTo>
                  <a:pt x="266149" y="130659"/>
                  <a:pt x="268830" y="127972"/>
                  <a:pt x="271511" y="122597"/>
                </a:cubicBezTo>
                <a:cubicBezTo>
                  <a:pt x="274191" y="114534"/>
                  <a:pt x="274191" y="106472"/>
                  <a:pt x="271511" y="98409"/>
                </a:cubicBezTo>
                <a:cubicBezTo>
                  <a:pt x="268830" y="93034"/>
                  <a:pt x="266149" y="84972"/>
                  <a:pt x="258107" y="76909"/>
                </a:cubicBezTo>
                <a:cubicBezTo>
                  <a:pt x="244703" y="55409"/>
                  <a:pt x="228618" y="50034"/>
                  <a:pt x="212534" y="60784"/>
                </a:cubicBezTo>
                <a:cubicBezTo>
                  <a:pt x="207172" y="66159"/>
                  <a:pt x="204491" y="71534"/>
                  <a:pt x="201810" y="76909"/>
                </a:cubicBezTo>
                <a:cubicBezTo>
                  <a:pt x="199130" y="84972"/>
                  <a:pt x="201810" y="93034"/>
                  <a:pt x="207172" y="101097"/>
                </a:cubicBezTo>
                <a:cubicBezTo>
                  <a:pt x="223257" y="119909"/>
                  <a:pt x="223257" y="119909"/>
                  <a:pt x="223257" y="119909"/>
                </a:cubicBezTo>
                <a:cubicBezTo>
                  <a:pt x="180364" y="152159"/>
                  <a:pt x="180364" y="152159"/>
                  <a:pt x="180364" y="152159"/>
                </a:cubicBezTo>
                <a:cubicBezTo>
                  <a:pt x="158918" y="125284"/>
                  <a:pt x="148195" y="101097"/>
                  <a:pt x="148195" y="79597"/>
                </a:cubicBezTo>
                <a:cubicBezTo>
                  <a:pt x="148195" y="55409"/>
                  <a:pt x="158918" y="36597"/>
                  <a:pt x="183045" y="20472"/>
                </a:cubicBezTo>
                <a:close/>
                <a:moveTo>
                  <a:pt x="38065" y="119999"/>
                </a:moveTo>
                <a:lnTo>
                  <a:pt x="70008" y="103921"/>
                </a:lnTo>
                <a:cubicBezTo>
                  <a:pt x="80431" y="101241"/>
                  <a:pt x="90519" y="101241"/>
                  <a:pt x="99933" y="103921"/>
                </a:cubicBezTo>
                <a:cubicBezTo>
                  <a:pt x="121453" y="106600"/>
                  <a:pt x="142972" y="125358"/>
                  <a:pt x="164492" y="154835"/>
                </a:cubicBezTo>
                <a:cubicBezTo>
                  <a:pt x="255949" y="280781"/>
                  <a:pt x="255949" y="280781"/>
                  <a:pt x="255949" y="280781"/>
                </a:cubicBezTo>
                <a:cubicBezTo>
                  <a:pt x="277468" y="310258"/>
                  <a:pt x="288228" y="337055"/>
                  <a:pt x="285538" y="358493"/>
                </a:cubicBezTo>
                <a:cubicBezTo>
                  <a:pt x="282848" y="379930"/>
                  <a:pt x="272089" y="396008"/>
                  <a:pt x="250569" y="412087"/>
                </a:cubicBezTo>
                <a:cubicBezTo>
                  <a:pt x="229050" y="428165"/>
                  <a:pt x="207530" y="433524"/>
                  <a:pt x="186011" y="430845"/>
                </a:cubicBezTo>
                <a:cubicBezTo>
                  <a:pt x="164492" y="425485"/>
                  <a:pt x="142972" y="409407"/>
                  <a:pt x="124143" y="379930"/>
                </a:cubicBezTo>
                <a:cubicBezTo>
                  <a:pt x="29995" y="251304"/>
                  <a:pt x="29995" y="251304"/>
                  <a:pt x="29995" y="251304"/>
                </a:cubicBezTo>
                <a:cubicBezTo>
                  <a:pt x="8476" y="221828"/>
                  <a:pt x="-2284" y="197710"/>
                  <a:pt x="406" y="173593"/>
                </a:cubicBezTo>
                <a:cubicBezTo>
                  <a:pt x="3096" y="154835"/>
                  <a:pt x="13856" y="136077"/>
                  <a:pt x="38065" y="119999"/>
                </a:cubicBezTo>
                <a:close/>
              </a:path>
            </a:pathLst>
          </a:custGeom>
          <a:gradFill flip="none" rotWithShape="0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135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98000">
                  <a:schemeClr val="accent2"/>
                </a:gs>
              </a:gsLst>
              <a:lin ang="13500000" scaled="1"/>
              <a:tileRect/>
            </a:gradFill>
          </a:ln>
          <a:effectLst>
            <a:innerShdw blurRad="190500">
              <a:prstClr val="black">
                <a:alpha val="3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350472" y="3771946"/>
            <a:ext cx="263994" cy="354514"/>
            <a:chOff x="1445463" y="903790"/>
            <a:chExt cx="368254" cy="494525"/>
          </a:xfrm>
        </p:grpSpPr>
        <p:sp>
          <p:nvSpPr>
            <p:cNvPr id="27" name="Freeform 35"/>
            <p:cNvSpPr>
              <a:spLocks/>
            </p:cNvSpPr>
            <p:nvPr/>
          </p:nvSpPr>
          <p:spPr bwMode="auto">
            <a:xfrm>
              <a:off x="1445463" y="903790"/>
              <a:ext cx="227741" cy="494525"/>
            </a:xfrm>
            <a:custGeom>
              <a:avLst/>
              <a:gdLst/>
              <a:ahLst/>
              <a:cxnLst/>
              <a:rect l="l" t="t" r="r" b="b"/>
              <a:pathLst>
                <a:path w="166687" h="361950">
                  <a:moveTo>
                    <a:pt x="84388" y="50800"/>
                  </a:moveTo>
                  <a:cubicBezTo>
                    <a:pt x="76367" y="53484"/>
                    <a:pt x="71020" y="56168"/>
                    <a:pt x="65673" y="61536"/>
                  </a:cubicBezTo>
                  <a:cubicBezTo>
                    <a:pt x="60325" y="69588"/>
                    <a:pt x="60325" y="83008"/>
                    <a:pt x="60325" y="101796"/>
                  </a:cubicBezTo>
                  <a:cubicBezTo>
                    <a:pt x="60325" y="260154"/>
                    <a:pt x="60325" y="260154"/>
                    <a:pt x="60325" y="260154"/>
                  </a:cubicBezTo>
                  <a:cubicBezTo>
                    <a:pt x="60325" y="278942"/>
                    <a:pt x="60325" y="292362"/>
                    <a:pt x="65673" y="297730"/>
                  </a:cubicBezTo>
                  <a:cubicBezTo>
                    <a:pt x="71020" y="305782"/>
                    <a:pt x="76367" y="311150"/>
                    <a:pt x="84388" y="311150"/>
                  </a:cubicBezTo>
                  <a:cubicBezTo>
                    <a:pt x="92409" y="311150"/>
                    <a:pt x="97757" y="305782"/>
                    <a:pt x="103104" y="300414"/>
                  </a:cubicBezTo>
                  <a:cubicBezTo>
                    <a:pt x="108452" y="292362"/>
                    <a:pt x="111125" y="278942"/>
                    <a:pt x="111125" y="260154"/>
                  </a:cubicBezTo>
                  <a:cubicBezTo>
                    <a:pt x="111125" y="101796"/>
                    <a:pt x="111125" y="101796"/>
                    <a:pt x="111125" y="101796"/>
                  </a:cubicBezTo>
                  <a:cubicBezTo>
                    <a:pt x="111125" y="83008"/>
                    <a:pt x="108452" y="69588"/>
                    <a:pt x="103104" y="64220"/>
                  </a:cubicBezTo>
                  <a:cubicBezTo>
                    <a:pt x="97757" y="56168"/>
                    <a:pt x="92409" y="50800"/>
                    <a:pt x="84388" y="50800"/>
                  </a:cubicBezTo>
                  <a:close/>
                  <a:moveTo>
                    <a:pt x="83344" y="0"/>
                  </a:moveTo>
                  <a:cubicBezTo>
                    <a:pt x="110229" y="0"/>
                    <a:pt x="131737" y="8043"/>
                    <a:pt x="145179" y="21449"/>
                  </a:cubicBezTo>
                  <a:cubicBezTo>
                    <a:pt x="158622" y="40217"/>
                    <a:pt x="166687" y="64347"/>
                    <a:pt x="166687" y="101882"/>
                  </a:cubicBezTo>
                  <a:cubicBezTo>
                    <a:pt x="166687" y="260068"/>
                    <a:pt x="166687" y="260068"/>
                    <a:pt x="166687" y="260068"/>
                  </a:cubicBezTo>
                  <a:cubicBezTo>
                    <a:pt x="166687" y="294922"/>
                    <a:pt x="158622" y="321733"/>
                    <a:pt x="145179" y="337820"/>
                  </a:cubicBezTo>
                  <a:cubicBezTo>
                    <a:pt x="131737" y="353907"/>
                    <a:pt x="110229" y="361950"/>
                    <a:pt x="83344" y="361950"/>
                  </a:cubicBezTo>
                  <a:cubicBezTo>
                    <a:pt x="56459" y="361950"/>
                    <a:pt x="34951" y="353907"/>
                    <a:pt x="21508" y="337820"/>
                  </a:cubicBezTo>
                  <a:cubicBezTo>
                    <a:pt x="8066" y="321733"/>
                    <a:pt x="0" y="294922"/>
                    <a:pt x="0" y="260068"/>
                  </a:cubicBezTo>
                  <a:cubicBezTo>
                    <a:pt x="0" y="101882"/>
                    <a:pt x="0" y="101882"/>
                    <a:pt x="0" y="101882"/>
                  </a:cubicBezTo>
                  <a:cubicBezTo>
                    <a:pt x="0" y="64347"/>
                    <a:pt x="8066" y="40217"/>
                    <a:pt x="21508" y="24130"/>
                  </a:cubicBezTo>
                  <a:cubicBezTo>
                    <a:pt x="34951" y="8043"/>
                    <a:pt x="56459" y="0"/>
                    <a:pt x="83344" y="0"/>
                  </a:cubicBezTo>
                  <a:close/>
                </a:path>
              </a:pathLst>
            </a:custGeom>
            <a:gradFill flip="none" rotWithShape="0"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13500000" scaled="1"/>
              <a:tileRect/>
            </a:gradFill>
            <a:ln w="6350">
              <a:gradFill>
                <a:gsLst>
                  <a:gs pos="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 scaled="0"/>
              </a:gradFill>
            </a:ln>
            <a:effectLst>
              <a:innerShdw blurRad="190500">
                <a:prstClr val="black">
                  <a:alpha val="30000"/>
                </a:prstClr>
              </a:inn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Freeform 37"/>
            <p:cNvSpPr>
              <a:spLocks/>
            </p:cNvSpPr>
            <p:nvPr/>
          </p:nvSpPr>
          <p:spPr bwMode="auto">
            <a:xfrm>
              <a:off x="1640199" y="908128"/>
              <a:ext cx="173518" cy="479343"/>
            </a:xfrm>
            <a:custGeom>
              <a:avLst/>
              <a:gdLst>
                <a:gd name="T0" fmla="*/ 26 w 47"/>
                <a:gd name="T1" fmla="*/ 131 h 131"/>
                <a:gd name="T2" fmla="*/ 26 w 47"/>
                <a:gd name="T3" fmla="*/ 40 h 131"/>
                <a:gd name="T4" fmla="*/ 0 w 47"/>
                <a:gd name="T5" fmla="*/ 40 h 131"/>
                <a:gd name="T6" fmla="*/ 0 w 47"/>
                <a:gd name="T7" fmla="*/ 23 h 131"/>
                <a:gd name="T8" fmla="*/ 20 w 47"/>
                <a:gd name="T9" fmla="*/ 18 h 131"/>
                <a:gd name="T10" fmla="*/ 32 w 47"/>
                <a:gd name="T11" fmla="*/ 0 h 131"/>
                <a:gd name="T12" fmla="*/ 47 w 47"/>
                <a:gd name="T13" fmla="*/ 0 h 131"/>
                <a:gd name="T14" fmla="*/ 47 w 47"/>
                <a:gd name="T15" fmla="*/ 131 h 131"/>
                <a:gd name="T16" fmla="*/ 26 w 47"/>
                <a:gd name="T17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31">
                  <a:moveTo>
                    <a:pt x="26" y="131"/>
                  </a:moveTo>
                  <a:cubicBezTo>
                    <a:pt x="26" y="40"/>
                    <a:pt x="26" y="40"/>
                    <a:pt x="26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8" y="23"/>
                    <a:pt x="15" y="21"/>
                    <a:pt x="20" y="18"/>
                  </a:cubicBezTo>
                  <a:cubicBezTo>
                    <a:pt x="26" y="14"/>
                    <a:pt x="30" y="8"/>
                    <a:pt x="32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131"/>
                    <a:pt x="47" y="131"/>
                    <a:pt x="47" y="131"/>
                  </a:cubicBezTo>
                  <a:lnTo>
                    <a:pt x="26" y="131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13500000" scaled="1"/>
              <a:tileRect/>
            </a:gradFill>
            <a:ln w="6350">
              <a:gradFill>
                <a:gsLst>
                  <a:gs pos="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 scaled="0"/>
              </a:gradFill>
            </a:ln>
            <a:effectLst>
              <a:innerShdw blurRad="190500">
                <a:prstClr val="black">
                  <a:alpha val="30000"/>
                </a:prstClr>
              </a:inn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9" name="同侧圆角矩形 1"/>
          <p:cNvSpPr/>
          <p:nvPr/>
        </p:nvSpPr>
        <p:spPr>
          <a:xfrm rot="10800000" flipV="1">
            <a:off x="2152315" y="2857200"/>
            <a:ext cx="720000" cy="213118"/>
          </a:xfrm>
          <a:custGeom>
            <a:avLst/>
            <a:gdLst/>
            <a:ahLst/>
            <a:cxnLst/>
            <a:rect l="l" t="t" r="r" b="b"/>
            <a:pathLst>
              <a:path w="720000" h="213118">
                <a:moveTo>
                  <a:pt x="720000" y="213118"/>
                </a:moveTo>
                <a:lnTo>
                  <a:pt x="0" y="213118"/>
                </a:lnTo>
                <a:lnTo>
                  <a:pt x="0" y="161143"/>
                </a:lnTo>
                <a:cubicBezTo>
                  <a:pt x="0" y="72146"/>
                  <a:pt x="72146" y="0"/>
                  <a:pt x="161143" y="0"/>
                </a:cubicBezTo>
                <a:lnTo>
                  <a:pt x="558857" y="0"/>
                </a:lnTo>
                <a:cubicBezTo>
                  <a:pt x="647854" y="0"/>
                  <a:pt x="720000" y="72146"/>
                  <a:pt x="720000" y="161143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同侧圆角矩形 1"/>
          <p:cNvSpPr/>
          <p:nvPr/>
        </p:nvSpPr>
        <p:spPr>
          <a:xfrm rot="10800000" flipV="1">
            <a:off x="3188525" y="2182015"/>
            <a:ext cx="720000" cy="213118"/>
          </a:xfrm>
          <a:custGeom>
            <a:avLst/>
            <a:gdLst/>
            <a:ahLst/>
            <a:cxnLst/>
            <a:rect l="l" t="t" r="r" b="b"/>
            <a:pathLst>
              <a:path w="720000" h="213118">
                <a:moveTo>
                  <a:pt x="720000" y="213118"/>
                </a:moveTo>
                <a:lnTo>
                  <a:pt x="0" y="213118"/>
                </a:lnTo>
                <a:lnTo>
                  <a:pt x="0" y="161143"/>
                </a:lnTo>
                <a:cubicBezTo>
                  <a:pt x="0" y="72146"/>
                  <a:pt x="72146" y="0"/>
                  <a:pt x="161143" y="0"/>
                </a:cubicBezTo>
                <a:lnTo>
                  <a:pt x="558857" y="0"/>
                </a:lnTo>
                <a:cubicBezTo>
                  <a:pt x="647854" y="0"/>
                  <a:pt x="720000" y="72146"/>
                  <a:pt x="720000" y="161143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同侧圆角矩形 1"/>
          <p:cNvSpPr/>
          <p:nvPr/>
        </p:nvSpPr>
        <p:spPr>
          <a:xfrm rot="10800000" flipV="1">
            <a:off x="4264506" y="1514848"/>
            <a:ext cx="720000" cy="213118"/>
          </a:xfrm>
          <a:custGeom>
            <a:avLst/>
            <a:gdLst/>
            <a:ahLst/>
            <a:cxnLst/>
            <a:rect l="l" t="t" r="r" b="b"/>
            <a:pathLst>
              <a:path w="720000" h="213118">
                <a:moveTo>
                  <a:pt x="720000" y="213118"/>
                </a:moveTo>
                <a:lnTo>
                  <a:pt x="0" y="213118"/>
                </a:lnTo>
                <a:lnTo>
                  <a:pt x="0" y="161143"/>
                </a:lnTo>
                <a:cubicBezTo>
                  <a:pt x="0" y="72146"/>
                  <a:pt x="72146" y="0"/>
                  <a:pt x="161143" y="0"/>
                </a:cubicBezTo>
                <a:lnTo>
                  <a:pt x="558857" y="0"/>
                </a:lnTo>
                <a:cubicBezTo>
                  <a:pt x="647854" y="0"/>
                  <a:pt x="720000" y="72146"/>
                  <a:pt x="720000" y="161143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2" name="同侧圆角矩形 1"/>
          <p:cNvSpPr/>
          <p:nvPr/>
        </p:nvSpPr>
        <p:spPr>
          <a:xfrm rot="10800000" flipV="1">
            <a:off x="5330553" y="840119"/>
            <a:ext cx="720000" cy="213118"/>
          </a:xfrm>
          <a:custGeom>
            <a:avLst/>
            <a:gdLst/>
            <a:ahLst/>
            <a:cxnLst/>
            <a:rect l="l" t="t" r="r" b="b"/>
            <a:pathLst>
              <a:path w="720000" h="213118">
                <a:moveTo>
                  <a:pt x="720000" y="213118"/>
                </a:moveTo>
                <a:lnTo>
                  <a:pt x="0" y="213118"/>
                </a:lnTo>
                <a:lnTo>
                  <a:pt x="0" y="161143"/>
                </a:lnTo>
                <a:cubicBezTo>
                  <a:pt x="0" y="72146"/>
                  <a:pt x="72146" y="0"/>
                  <a:pt x="161143" y="0"/>
                </a:cubicBezTo>
                <a:lnTo>
                  <a:pt x="558857" y="0"/>
                </a:lnTo>
                <a:cubicBezTo>
                  <a:pt x="647854" y="0"/>
                  <a:pt x="720000" y="72146"/>
                  <a:pt x="720000" y="161143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3" name="同侧圆角矩形 1"/>
          <p:cNvSpPr/>
          <p:nvPr/>
        </p:nvSpPr>
        <p:spPr>
          <a:xfrm rot="10800000" flipV="1">
            <a:off x="6387193" y="1915254"/>
            <a:ext cx="720000" cy="213118"/>
          </a:xfrm>
          <a:custGeom>
            <a:avLst/>
            <a:gdLst/>
            <a:ahLst/>
            <a:cxnLst/>
            <a:rect l="l" t="t" r="r" b="b"/>
            <a:pathLst>
              <a:path w="720000" h="213118">
                <a:moveTo>
                  <a:pt x="720000" y="213118"/>
                </a:moveTo>
                <a:lnTo>
                  <a:pt x="0" y="213118"/>
                </a:lnTo>
                <a:lnTo>
                  <a:pt x="0" y="161143"/>
                </a:lnTo>
                <a:cubicBezTo>
                  <a:pt x="0" y="72146"/>
                  <a:pt x="72146" y="0"/>
                  <a:pt x="161143" y="0"/>
                </a:cubicBezTo>
                <a:lnTo>
                  <a:pt x="558857" y="0"/>
                </a:lnTo>
                <a:cubicBezTo>
                  <a:pt x="647854" y="0"/>
                  <a:pt x="720000" y="72146"/>
                  <a:pt x="720000" y="161143"/>
                </a:cubicBezTo>
                <a:close/>
              </a:path>
            </a:pathLst>
          </a:custGeom>
          <a:gradFill flip="none" rotWithShape="0">
            <a:gsLst>
              <a:gs pos="0">
                <a:schemeClr val="tx1"/>
              </a:gs>
              <a:gs pos="100000">
                <a:schemeClr val="bg2"/>
              </a:gs>
            </a:gsLst>
            <a:lin ang="3600000" scaled="0"/>
            <a:tileRect/>
          </a:gradFill>
          <a:ln w="6350">
            <a:gradFill>
              <a:gsLst>
                <a:gs pos="0">
                  <a:schemeClr val="tx1"/>
                </a:gs>
                <a:gs pos="100000">
                  <a:schemeClr val="bg2"/>
                </a:gs>
              </a:gsLst>
              <a:lin ang="15000000" scaled="0"/>
            </a:gradFill>
          </a:ln>
          <a:effectLst>
            <a:outerShdw blurRad="190500" dist="101600" dir="2700000" algn="tl" rotWithShape="0">
              <a:srgbClr val="32522C">
                <a:alpha val="20000"/>
              </a:srgb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标题 1"/>
          <p:cNvSpPr txBox="1">
            <a:spLocks/>
          </p:cNvSpPr>
          <p:nvPr/>
        </p:nvSpPr>
        <p:spPr>
          <a:xfrm>
            <a:off x="2159290" y="4250807"/>
            <a:ext cx="688318" cy="330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8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标题</a:t>
            </a:r>
            <a:endParaRPr lang="zh-CN" altLang="en-US" sz="18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" name="标题 1"/>
          <p:cNvSpPr txBox="1">
            <a:spLocks/>
          </p:cNvSpPr>
          <p:nvPr/>
        </p:nvSpPr>
        <p:spPr>
          <a:xfrm>
            <a:off x="3221163" y="4250807"/>
            <a:ext cx="688318" cy="330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8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标题</a:t>
            </a:r>
            <a:endParaRPr lang="zh-CN" altLang="en-US" sz="18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标题 1"/>
          <p:cNvSpPr txBox="1">
            <a:spLocks/>
          </p:cNvSpPr>
          <p:nvPr/>
        </p:nvSpPr>
        <p:spPr>
          <a:xfrm>
            <a:off x="4283036" y="4250807"/>
            <a:ext cx="688318" cy="330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8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标题</a:t>
            </a:r>
            <a:endParaRPr lang="zh-CN" altLang="en-US" sz="18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标题 1"/>
          <p:cNvSpPr txBox="1">
            <a:spLocks/>
          </p:cNvSpPr>
          <p:nvPr/>
        </p:nvSpPr>
        <p:spPr>
          <a:xfrm>
            <a:off x="5344909" y="4250807"/>
            <a:ext cx="688318" cy="330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8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标题</a:t>
            </a:r>
            <a:endParaRPr lang="zh-CN" altLang="en-US" sz="18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标题 1"/>
          <p:cNvSpPr txBox="1">
            <a:spLocks/>
          </p:cNvSpPr>
          <p:nvPr/>
        </p:nvSpPr>
        <p:spPr>
          <a:xfrm>
            <a:off x="6406782" y="4250807"/>
            <a:ext cx="688318" cy="3309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80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标题</a:t>
            </a:r>
            <a:endParaRPr lang="zh-CN" altLang="en-US" sz="180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2627784" y="155416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单击添加您的文本</a:t>
            </a:r>
            <a:endParaRPr lang="zh-CN" altLang="en-US" sz="2000" i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7684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148" y="-19918"/>
            <a:ext cx="9201779" cy="5163418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3828598" y="1596737"/>
            <a:ext cx="5688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谢谢观赏！</a:t>
            </a:r>
            <a:endParaRPr lang="zh-CN" altLang="en-US" sz="4800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时尚中黑简体" panose="01010104010101010101" pitchFamily="2" charset="-122"/>
              <a:ea typeface="时尚中黑简体" panose="01010104010101010101" pitchFamily="2" charset="-122"/>
            </a:endParaRPr>
          </a:p>
        </p:txBody>
      </p:sp>
      <p:sp>
        <p:nvSpPr>
          <p:cNvPr id="15" name="矩形 259"/>
          <p:cNvSpPr>
            <a:spLocks noChangeArrowheads="1"/>
          </p:cNvSpPr>
          <p:nvPr/>
        </p:nvSpPr>
        <p:spPr bwMode="auto">
          <a:xfrm>
            <a:off x="3565326" y="2575089"/>
            <a:ext cx="6191250" cy="284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en-US" altLang="zh-CN" sz="14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The grand opening of grand opening promotion</a:t>
            </a:r>
            <a:endParaRPr lang="zh-CN" altLang="en-US" sz="1400" dirty="0">
              <a:solidFill>
                <a:schemeClr val="accent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3332540" y="3153782"/>
            <a:ext cx="6191250" cy="325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en-US" altLang="zh-CN" sz="1600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zh-CN" altLang="en-US" sz="1600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学校培训</a:t>
            </a:r>
            <a:r>
              <a:rPr lang="en-US" altLang="zh-CN" sz="1600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zh-CN" altLang="en-US" sz="1600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教学课件</a:t>
            </a:r>
            <a:r>
              <a:rPr lang="en-US" altLang="zh-CN" sz="1600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zh-CN" altLang="en-US" sz="1600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总结计划</a:t>
            </a:r>
            <a:r>
              <a:rPr lang="en-US" altLang="zh-CN" sz="1600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zh-CN" altLang="en-US" sz="1600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精品模板</a:t>
            </a:r>
            <a:r>
              <a:rPr lang="en-US" altLang="zh-CN" sz="1600" dirty="0" smtClean="0">
                <a:solidFill>
                  <a:schemeClr val="accent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endParaRPr lang="zh-CN" altLang="en-US" sz="1600" dirty="0">
              <a:solidFill>
                <a:schemeClr val="accent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1817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00"/>
                            </p:stCondLst>
                            <p:childTnLst>
                              <p:par>
                                <p:cTn id="1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5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5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50"/>
                            </p:stCondLst>
                            <p:childTnLst>
                              <p:par>
                                <p:cTn id="3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15" grpId="1"/>
      <p:bldP spid="16" grpId="0"/>
      <p:bldP spid="16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3|1.7|0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3|1.7|0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3|1.7|0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3|1.7|0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3|1.7|0.9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自定义 448">
      <a:dk1>
        <a:srgbClr val="F8F8F8"/>
      </a:dk1>
      <a:lt1>
        <a:srgbClr val="F8F8F8"/>
      </a:lt1>
      <a:dk2>
        <a:srgbClr val="F8F8F8"/>
      </a:dk2>
      <a:lt2>
        <a:srgbClr val="3E3E3E"/>
      </a:lt2>
      <a:accent1>
        <a:srgbClr val="FF0000"/>
      </a:accent1>
      <a:accent2>
        <a:srgbClr val="FFC000"/>
      </a:accent2>
      <a:accent3>
        <a:srgbClr val="92D050"/>
      </a:accent3>
      <a:accent4>
        <a:srgbClr val="00B050"/>
      </a:accent4>
      <a:accent5>
        <a:srgbClr val="080808"/>
      </a:accent5>
      <a:accent6>
        <a:srgbClr val="080808"/>
      </a:accent6>
      <a:hlink>
        <a:srgbClr val="080808"/>
      </a:hlink>
      <a:folHlink>
        <a:srgbClr val="08080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966</TotalTime>
  <Words>973</Words>
  <Application>Microsoft Office PowerPoint</Application>
  <PresentationFormat>全屏显示(16:9)</PresentationFormat>
  <Paragraphs>197</Paragraphs>
  <Slides>27</Slides>
  <Notes>27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9" baseType="lpstr">
      <vt:lpstr>黑体</vt:lpstr>
      <vt:lpstr>时尚中黑简体</vt:lpstr>
      <vt:lpstr>宋体</vt:lpstr>
      <vt:lpstr>微软雅黑</vt:lpstr>
      <vt:lpstr>Arial</vt:lpstr>
      <vt:lpstr>Book Antiqua</vt:lpstr>
      <vt:lpstr>Calibri</vt:lpstr>
      <vt:lpstr>Lucida Sans</vt:lpstr>
      <vt:lpstr>Wingdings</vt:lpstr>
      <vt:lpstr>Wingdings 2</vt:lpstr>
      <vt:lpstr>Wingdings 3</vt:lpstr>
      <vt:lpstr>Default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ddd</dc:creator>
  <cp:lastModifiedBy>faith123</cp:lastModifiedBy>
  <cp:revision>129</cp:revision>
  <dcterms:created xsi:type="dcterms:W3CDTF">2015-04-12T13:19:40Z</dcterms:created>
  <dcterms:modified xsi:type="dcterms:W3CDTF">2018-11-21T05:38:13Z</dcterms:modified>
</cp:coreProperties>
</file>