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163" r:id="rId3"/>
    <p:sldId id="3164" r:id="rId5"/>
    <p:sldId id="3165" r:id="rId6"/>
    <p:sldId id="3096" r:id="rId7"/>
    <p:sldId id="3092" r:id="rId8"/>
    <p:sldId id="3103" r:id="rId9"/>
    <p:sldId id="3090" r:id="rId10"/>
    <p:sldId id="3166" r:id="rId11"/>
    <p:sldId id="3088" r:id="rId12"/>
    <p:sldId id="3104" r:id="rId13"/>
    <p:sldId id="3095" r:id="rId14"/>
    <p:sldId id="3106" r:id="rId15"/>
    <p:sldId id="3167" r:id="rId16"/>
    <p:sldId id="3091" r:id="rId17"/>
    <p:sldId id="3094" r:id="rId18"/>
    <p:sldId id="3093" r:id="rId19"/>
    <p:sldId id="3105" r:id="rId20"/>
    <p:sldId id="3168" r:id="rId21"/>
    <p:sldId id="3089" r:id="rId22"/>
    <p:sldId id="3097" r:id="rId23"/>
    <p:sldId id="3087" r:id="rId24"/>
    <p:sldId id="3169"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A52"/>
    <a:srgbClr val="0FC7D3"/>
    <a:srgbClr val="6B1686"/>
    <a:srgbClr val="00B369"/>
    <a:srgbClr val="1A8CE1"/>
    <a:srgbClr val="FFFFFF"/>
    <a:srgbClr val="A78357"/>
    <a:srgbClr val="28C7D4"/>
    <a:srgbClr val="F94D4D"/>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1" autoAdjust="0"/>
    <p:restoredTop sz="92986" autoAdjust="0"/>
  </p:normalViewPr>
  <p:slideViewPr>
    <p:cSldViewPr>
      <p:cViewPr varScale="1">
        <p:scale>
          <a:sx n="71" d="100"/>
          <a:sy n="71" d="100"/>
        </p:scale>
        <p:origin x="96" y="672"/>
      </p:cViewPr>
      <p:guideLst>
        <p:guide orient="horz" pos="328"/>
        <p:guide pos="4050"/>
        <p:guide pos="557"/>
        <p:guide orient="horz" pos="4183"/>
        <p:guide pos="7588"/>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719848"/>
          <c:y val="0.0543274"/>
          <c:w val="0.906032"/>
          <c:h val="0.854042"/>
        </c:manualLayout>
      </c:layout>
      <c:lineChart>
        <c:grouping val="standard"/>
        <c:varyColors val="0"/>
        <c:ser>
          <c:idx val="0"/>
          <c:order val="0"/>
          <c:spPr>
            <a:ln w="12700" cap="flat" cmpd="sng" algn="ctr">
              <a:solidFill>
                <a:schemeClr val="accent1"/>
              </a:solidFill>
              <a:prstDash val="solid"/>
              <a:miter lim="400000"/>
            </a:ln>
            <a:effectLst/>
          </c:spPr>
          <c:marker>
            <c:symbol val="circle"/>
            <c:size val="8"/>
            <c:spPr>
              <a:solidFill>
                <a:srgbClr val="FFFFFF"/>
              </a:solidFill>
              <a:ln w="12700" cap="flat" cmpd="sng" algn="ctr">
                <a:solidFill>
                  <a:schemeClr val="accent1"/>
                </a:solidFill>
                <a:prstDash val="solid"/>
                <a:miter lim="400000"/>
              </a:ln>
              <a:effectLst/>
            </c:spPr>
          </c:marker>
          <c:dLbls>
            <c:delete val="1"/>
          </c:dLbls>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cmpd="sng" algn="ctr">
              <a:solidFill>
                <a:schemeClr val="accent2"/>
              </a:solidFill>
              <a:prstDash val="solid"/>
              <a:miter lim="400000"/>
            </a:ln>
            <a:effectLst/>
          </c:spPr>
          <c:marker>
            <c:symbol val="circle"/>
            <c:size val="8"/>
            <c:spPr>
              <a:solidFill>
                <a:srgbClr val="FFFFFF"/>
              </a:solidFill>
              <a:ln w="12700" cap="flat" cmpd="sng" algn="ctr">
                <a:solidFill>
                  <a:schemeClr val="accent2"/>
                </a:solidFill>
                <a:prstDash val="solid"/>
                <a:miter lim="400000"/>
              </a:ln>
              <a:effectLst/>
            </c:spPr>
          </c:marker>
          <c:dLbls>
            <c:delete val="1"/>
          </c:dLbls>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cmpd="sng" algn="ctr">
              <a:solidFill>
                <a:schemeClr val="accent3"/>
              </a:solidFill>
              <a:prstDash val="solid"/>
              <a:miter lim="400000"/>
            </a:ln>
            <a:effectLst/>
          </c:spPr>
          <c:marker>
            <c:symbol val="circle"/>
            <c:size val="8"/>
            <c:spPr>
              <a:solidFill>
                <a:srgbClr val="FFFFFF"/>
              </a:solidFill>
              <a:ln w="12700" cap="flat" cmpd="sng" algn="ctr">
                <a:solidFill>
                  <a:schemeClr val="accent3"/>
                </a:solidFill>
                <a:prstDash val="solid"/>
                <a:miter lim="400000"/>
              </a:ln>
              <a:effectLst/>
            </c:spPr>
          </c:marker>
          <c:dLbls>
            <c:delete val="1"/>
          </c:dLbls>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cmpd="sng" algn="ctr">
              <a:solidFill>
                <a:schemeClr val="accent4"/>
              </a:solidFill>
              <a:prstDash val="solid"/>
              <a:miter lim="400000"/>
            </a:ln>
            <a:effectLst/>
          </c:spPr>
          <c:marker>
            <c:symbol val="circle"/>
            <c:size val="8"/>
            <c:spPr>
              <a:solidFill>
                <a:srgbClr val="FFFFFF"/>
              </a:solidFill>
              <a:ln w="12700" cap="flat" cmpd="sng" algn="ctr">
                <a:solidFill>
                  <a:schemeClr val="accent4"/>
                </a:solidFill>
                <a:prstDash val="solid"/>
                <a:miter lim="400000"/>
              </a:ln>
              <a:effectLst/>
            </c:spPr>
          </c:marker>
          <c:dLbls>
            <c:delete val="1"/>
          </c:dLbls>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822104208"/>
        <c:axId val="822095808"/>
      </c:lineChart>
      <c:catAx>
        <c:axId val="822104208"/>
        <c:scaling>
          <c:orientation val="minMax"/>
        </c:scaling>
        <c:delete val="0"/>
        <c:axPos val="b"/>
        <c:numFmt formatCode="General" sourceLinked="1"/>
        <c:majorTickMark val="none"/>
        <c:minorTickMark val="none"/>
        <c:tickLblPos val="low"/>
        <c:spPr>
          <a:ln w="12700" cap="flat" cmpd="sng" algn="ctr">
            <a:solidFill>
              <a:schemeClr val="bg1">
                <a:lumMod val="6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822095808"/>
        <c:crosses val="autoZero"/>
        <c:auto val="1"/>
        <c:lblAlgn val="ctr"/>
        <c:lblOffset val="100"/>
        <c:noMultiLvlLbl val="1"/>
      </c:catAx>
      <c:valAx>
        <c:axId val="822095808"/>
        <c:scaling>
          <c:orientation val="minMax"/>
        </c:scaling>
        <c:delete val="0"/>
        <c:axPos val="l"/>
        <c:majorGridlines>
          <c:spPr>
            <a:ln w="12700" cap="flat" cmpd="sng" algn="ctr">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822104208"/>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ln>
        </p:spPr>
      </p:sp>
      <p:sp>
        <p:nvSpPr>
          <p:cNvPr id="768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fld id="{CEDA688F-47F3-434D-A3A7-906655BCDF8A}"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 y="688"/>
            <a:ext cx="12855600" cy="723127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2.mp3"/><Relationship Id="rId3" Type="http://schemas.openxmlformats.org/officeDocument/2006/relationships/audio" Target="../media/media2.mp3"/><Relationship Id="rId2" Type="http://schemas.openxmlformats.org/officeDocument/2006/relationships/image" Target="../media/image3.jpe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6" name="Rectangle 6"/>
          <p:cNvSpPr>
            <a:spLocks noChangeArrowheads="1"/>
          </p:cNvSpPr>
          <p:nvPr/>
        </p:nvSpPr>
        <p:spPr bwMode="auto">
          <a:xfrm>
            <a:off x="353" y="199"/>
            <a:ext cx="12858044" cy="723225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128573" tIns="64286" rIns="128573" bIns="64286"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259"/>
          <p:cNvSpPr>
            <a:spLocks noChangeArrowheads="1"/>
          </p:cNvSpPr>
          <p:nvPr/>
        </p:nvSpPr>
        <p:spPr bwMode="auto">
          <a:xfrm>
            <a:off x="896316" y="5449702"/>
            <a:ext cx="47935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PPT film, film and television media</a:t>
            </a:r>
            <a:endParaRPr lang="zh-CN" altLang="en-US" sz="20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sp>
        <p:nvSpPr>
          <p:cNvPr id="10" name="矩形 259"/>
          <p:cNvSpPr>
            <a:spLocks noChangeArrowheads="1"/>
          </p:cNvSpPr>
          <p:nvPr/>
        </p:nvSpPr>
        <p:spPr bwMode="auto">
          <a:xfrm>
            <a:off x="896317" y="5740891"/>
            <a:ext cx="6161657"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影视传媒宣传</a:t>
            </a:r>
            <a:r>
              <a:rPr lang="en-US" altLang="zh-CN"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PPT</a:t>
            </a:r>
            <a:endParaRPr lang="zh-CN" altLang="en-US"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sp>
        <p:nvSpPr>
          <p:cNvPr id="11" name="矩形 259"/>
          <p:cNvSpPr>
            <a:spLocks noChangeArrowheads="1"/>
          </p:cNvSpPr>
          <p:nvPr/>
        </p:nvSpPr>
        <p:spPr bwMode="auto">
          <a:xfrm>
            <a:off x="896315" y="6540863"/>
            <a:ext cx="567746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汇报人：  </a:t>
            </a:r>
            <a:r>
              <a:rPr lang="en-US" altLang="zh-CN"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Report Person</a:t>
            </a: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a:t>
            </a:r>
            <a:endPar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pic>
        <p:nvPicPr>
          <p:cNvPr id="3" name="Position Music - Nox Trigger - 纯音乐版">
            <a:hlinkClick r:id="" action="ppaction://media"/>
          </p:cNvPr>
          <p:cNvPicPr>
            <a:picLocks noChangeAspect="1"/>
          </p:cNvPicPr>
          <p:nvPr>
            <a:audioFile r:link="rId3"/>
            <p:extLst>
              <p:ext uri="{DAA4B4D4-6D71-4841-9C94-3DE7FCFB9230}">
                <p14:media xmlns:p14="http://schemas.microsoft.com/office/powerpoint/2010/main" r:embed="rId4">
                  <p14:fade in="5000.000000" out="5000.000000"/>
                </p14:media>
              </p:ext>
            </p:extLst>
          </p:nvPr>
        </p:nvPicPr>
        <p:blipFill>
          <a:blip r:embed="rId5"/>
          <a:stretch>
            <a:fillRect/>
          </a:stretch>
        </p:blipFill>
        <p:spPr>
          <a:xfrm>
            <a:off x="11829975" y="15994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accel="40000" fill="hold" grpId="0" nodeType="click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37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419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50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5599"/>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705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3"/>
                    </p:tgtEl>
                  </p:cMediaNode>
                </p:audio>
              </p:childTnLst>
            </p:cTn>
          </p:par>
        </p:tnLst>
        <p:bldLst>
          <p:bldP spid="6" grpId="0" animBg="1"/>
          <p:bldP spid="9" grpId="0"/>
          <p:bldP spid="9" grpId="1"/>
          <p:bldP spid="10" grpId="0"/>
          <p:bldP spid="10" grpId="1"/>
          <p:bldP spid="11" grpId="0"/>
          <p:bldP spid="11"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accel="4000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37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419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50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5599"/>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705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3"/>
                    </p:tgtEl>
                  </p:cMediaNode>
                </p:audio>
              </p:childTnLst>
            </p:cTn>
          </p:par>
        </p:tnLst>
        <p:bldLst>
          <p:bldP spid="6" grpId="0" animBg="1"/>
          <p:bldP spid="9" grpId="0"/>
          <p:bldP spid="9" grpId="1"/>
          <p:bldP spid="10" grpId="0"/>
          <p:bldP spid="10" grpId="1"/>
          <p:bldP spid="11" grpId="0"/>
          <p:bldP spid="11"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2" name="矩形 1"/>
          <p:cNvSpPr/>
          <p:nvPr/>
        </p:nvSpPr>
        <p:spPr>
          <a:xfrm>
            <a:off x="794" y="448"/>
            <a:ext cx="12856810" cy="723175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6429375" y="448"/>
            <a:ext cx="6428228" cy="723175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38"/>
          <p:cNvSpPr/>
          <p:nvPr/>
        </p:nvSpPr>
        <p:spPr>
          <a:xfrm>
            <a:off x="6567054" y="1723899"/>
            <a:ext cx="830312" cy="830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01</a:t>
            </a:r>
            <a:endParaRPr lang="zh-CN" altLang="en-US"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0" name="TextBox 23"/>
          <p:cNvSpPr txBox="1"/>
          <p:nvPr/>
        </p:nvSpPr>
        <p:spPr>
          <a:xfrm>
            <a:off x="7830898" y="2125777"/>
            <a:ext cx="2254808" cy="548548"/>
          </a:xfrm>
          <a:prstGeom prst="rect">
            <a:avLst/>
          </a:prstGeom>
          <a:noFill/>
        </p:spPr>
        <p:txBody>
          <a:bodyPr wrap="square" rtlCol="0">
            <a:spAutoFit/>
          </a:bodyPr>
          <a:lstStyle/>
          <a:p>
            <a:pPr>
              <a:lnSpc>
                <a:spcPct val="150000"/>
              </a:lnSpc>
            </a:pPr>
            <a:r>
              <a:rPr lang="en-US"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the written content</a:t>
            </a:r>
            <a:endParaRPr lang="en-GB"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TextBox 24"/>
          <p:cNvSpPr txBox="1"/>
          <p:nvPr/>
        </p:nvSpPr>
        <p:spPr>
          <a:xfrm>
            <a:off x="7830899" y="1875728"/>
            <a:ext cx="1800271" cy="369286"/>
          </a:xfrm>
          <a:prstGeom prst="rect">
            <a:avLst/>
          </a:prstGeom>
          <a:noFill/>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椭圆 41"/>
          <p:cNvSpPr/>
          <p:nvPr/>
        </p:nvSpPr>
        <p:spPr>
          <a:xfrm>
            <a:off x="6567054" y="2916447"/>
            <a:ext cx="830312" cy="830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02</a:t>
            </a:r>
            <a:endParaRPr lang="zh-CN" altLang="en-US"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3" name="TextBox 23"/>
          <p:cNvSpPr txBox="1"/>
          <p:nvPr/>
        </p:nvSpPr>
        <p:spPr>
          <a:xfrm>
            <a:off x="7830898" y="3318325"/>
            <a:ext cx="2254808" cy="548548"/>
          </a:xfrm>
          <a:prstGeom prst="rect">
            <a:avLst/>
          </a:prstGeom>
          <a:noFill/>
        </p:spPr>
        <p:txBody>
          <a:bodyPr wrap="square" rtlCol="0">
            <a:spAutoFit/>
          </a:bodyPr>
          <a:lstStyle/>
          <a:p>
            <a:pPr>
              <a:lnSpc>
                <a:spcPct val="150000"/>
              </a:lnSpc>
            </a:pPr>
            <a:r>
              <a:rPr lang="en-US"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the written content</a:t>
            </a:r>
            <a:endParaRPr lang="en-GB"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TextBox 24"/>
          <p:cNvSpPr txBox="1"/>
          <p:nvPr/>
        </p:nvSpPr>
        <p:spPr>
          <a:xfrm>
            <a:off x="7830899" y="3068276"/>
            <a:ext cx="1800271" cy="369286"/>
          </a:xfrm>
          <a:prstGeom prst="rect">
            <a:avLst/>
          </a:prstGeom>
          <a:noFill/>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4"/>
          <p:cNvSpPr/>
          <p:nvPr/>
        </p:nvSpPr>
        <p:spPr>
          <a:xfrm>
            <a:off x="6567054" y="4099058"/>
            <a:ext cx="830312" cy="830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03</a:t>
            </a:r>
            <a:endParaRPr lang="zh-CN" altLang="en-US"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6" name="TextBox 23"/>
          <p:cNvSpPr txBox="1"/>
          <p:nvPr/>
        </p:nvSpPr>
        <p:spPr>
          <a:xfrm>
            <a:off x="7830898" y="4500936"/>
            <a:ext cx="2254808" cy="548548"/>
          </a:xfrm>
          <a:prstGeom prst="rect">
            <a:avLst/>
          </a:prstGeom>
          <a:noFill/>
        </p:spPr>
        <p:txBody>
          <a:bodyPr wrap="square" rtlCol="0">
            <a:spAutoFit/>
          </a:bodyPr>
          <a:lstStyle/>
          <a:p>
            <a:pPr>
              <a:lnSpc>
                <a:spcPct val="150000"/>
              </a:lnSpc>
            </a:pPr>
            <a:r>
              <a:rPr lang="en-US"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the written content</a:t>
            </a:r>
            <a:endParaRPr lang="en-GB"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24"/>
          <p:cNvSpPr txBox="1"/>
          <p:nvPr/>
        </p:nvSpPr>
        <p:spPr>
          <a:xfrm>
            <a:off x="7830899" y="4250887"/>
            <a:ext cx="1800271" cy="369286"/>
          </a:xfrm>
          <a:prstGeom prst="rect">
            <a:avLst/>
          </a:prstGeom>
          <a:noFill/>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47"/>
          <p:cNvSpPr/>
          <p:nvPr/>
        </p:nvSpPr>
        <p:spPr>
          <a:xfrm>
            <a:off x="6567054" y="5331358"/>
            <a:ext cx="830312" cy="830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04</a:t>
            </a:r>
            <a:endParaRPr lang="zh-CN" altLang="en-US" sz="2800" dirty="0">
              <a:solidFill>
                <a:prstClr val="white"/>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9" name="TextBox 23"/>
          <p:cNvSpPr txBox="1"/>
          <p:nvPr/>
        </p:nvSpPr>
        <p:spPr>
          <a:xfrm>
            <a:off x="7830898" y="5733236"/>
            <a:ext cx="2254808" cy="548548"/>
          </a:xfrm>
          <a:prstGeom prst="rect">
            <a:avLst/>
          </a:prstGeom>
          <a:noFill/>
        </p:spPr>
        <p:txBody>
          <a:bodyPr wrap="square" rtlCol="0">
            <a:spAutoFit/>
          </a:bodyPr>
          <a:lstStyle/>
          <a:p>
            <a:pPr>
              <a:lnSpc>
                <a:spcPct val="150000"/>
              </a:lnSpc>
            </a:pPr>
            <a:r>
              <a:rPr lang="en-US"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the written content</a:t>
            </a:r>
            <a:endParaRPr lang="en-GB" altLang="zh-CN" sz="105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24"/>
          <p:cNvSpPr txBox="1"/>
          <p:nvPr/>
        </p:nvSpPr>
        <p:spPr>
          <a:xfrm>
            <a:off x="7830899" y="5483187"/>
            <a:ext cx="1800271" cy="369286"/>
          </a:xfrm>
          <a:prstGeom prst="rect">
            <a:avLst/>
          </a:prstGeom>
          <a:noFill/>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p:nvPr/>
        </p:nvSpPr>
        <p:spPr>
          <a:xfrm>
            <a:off x="1078162" y="1543390"/>
            <a:ext cx="1313018" cy="769346"/>
          </a:xfrm>
          <a:prstGeom prst="rect">
            <a:avLst/>
          </a:prstGeom>
          <a:effectLst/>
        </p:spPr>
        <p:txBody>
          <a:bodyPr vert="horz" wrap="none">
            <a:spAutoFit/>
          </a:bodyPr>
          <a:lstStyle/>
          <a:p>
            <a:r>
              <a:rPr lang="zh-CN" altLang="en-US" sz="4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4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p:nvPr/>
        </p:nvSpPr>
        <p:spPr>
          <a:xfrm>
            <a:off x="669447" y="923736"/>
            <a:ext cx="3289362" cy="769441"/>
          </a:xfrm>
          <a:prstGeom prst="rect">
            <a:avLst/>
          </a:prstGeom>
          <a:effectLst/>
        </p:spPr>
        <p:txBody>
          <a:bodyPr vert="horz" wrap="none">
            <a:spAutoFit/>
          </a:bodyPr>
          <a:lstStyle/>
          <a:p>
            <a:r>
              <a:rPr lang="en-US" altLang="zh-CN" sz="4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DIRECTORY</a:t>
            </a:r>
            <a:endParaRPr lang="zh-CN" altLang="en-US" sz="4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52"/>
                                        </p:tgtEl>
                                        <p:attrNameLst>
                                          <p:attrName>ppt_y</p:attrName>
                                        </p:attrNameLst>
                                      </p:cBhvr>
                                      <p:tavLst>
                                        <p:tav tm="0">
                                          <p:val>
                                            <p:strVal val="#ppt_y"/>
                                          </p:val>
                                        </p:tav>
                                        <p:tav tm="100000">
                                          <p:val>
                                            <p:strVal val="#ppt_y"/>
                                          </p:val>
                                        </p:tav>
                                      </p:tavLst>
                                    </p:anim>
                                    <p:anim calcmode="lin" valueType="num">
                                      <p:cBhvr>
                                        <p:cTn id="2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52"/>
                                        </p:tgtEl>
                                      </p:cBhvr>
                                    </p:animEffect>
                                  </p:childTnLst>
                                </p:cTn>
                              </p:par>
                            </p:childTnLst>
                          </p:cTn>
                        </p:par>
                        <p:par>
                          <p:cTn id="23" fill="hold">
                            <p:stCondLst>
                              <p:cond delay="1899"/>
                            </p:stCondLst>
                            <p:childTnLst>
                              <p:par>
                                <p:cTn id="24" presetID="23" presetClass="entr" presetSubtype="32"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strVal val="4*#ppt_w"/>
                                          </p:val>
                                        </p:tav>
                                        <p:tav tm="100000">
                                          <p:val>
                                            <p:strVal val="#ppt_w"/>
                                          </p:val>
                                        </p:tav>
                                      </p:tavLst>
                                    </p:anim>
                                    <p:anim calcmode="lin" valueType="num">
                                      <p:cBhvr>
                                        <p:cTn id="27" dur="500" fill="hold"/>
                                        <p:tgtEl>
                                          <p:spTgt spid="51"/>
                                        </p:tgtEl>
                                        <p:attrNameLst>
                                          <p:attrName>ppt_h</p:attrName>
                                        </p:attrNameLst>
                                      </p:cBhvr>
                                      <p:tavLst>
                                        <p:tav tm="0">
                                          <p:val>
                                            <p:strVal val="4*#ppt_h"/>
                                          </p:val>
                                        </p:tav>
                                        <p:tav tm="100000">
                                          <p:val>
                                            <p:strVal val="#ppt_h"/>
                                          </p:val>
                                        </p:tav>
                                      </p:tavLst>
                                    </p:anim>
                                  </p:childTnLst>
                                </p:cTn>
                              </p:par>
                            </p:childTnLst>
                          </p:cTn>
                        </p:par>
                        <p:par>
                          <p:cTn id="28" fill="hold">
                            <p:stCondLst>
                              <p:cond delay="2399"/>
                            </p:stCondLst>
                            <p:childTnLst>
                              <p:par>
                                <p:cTn id="29" presetID="23" presetClass="entr" presetSubtype="16"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childTnLst>
                                </p:cTn>
                              </p:par>
                            </p:childTnLst>
                          </p:cTn>
                        </p:par>
                        <p:par>
                          <p:cTn id="33" fill="hold">
                            <p:stCondLst>
                              <p:cond delay="2899"/>
                            </p:stCondLst>
                            <p:childTnLst>
                              <p:par>
                                <p:cTn id="34" presetID="12" presetClass="entr" presetSubtype="1"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p:tgtEl>
                                          <p:spTgt spid="41"/>
                                        </p:tgtEl>
                                        <p:attrNameLst>
                                          <p:attrName>ppt_y</p:attrName>
                                        </p:attrNameLst>
                                      </p:cBhvr>
                                      <p:tavLst>
                                        <p:tav tm="0">
                                          <p:val>
                                            <p:strVal val="#ppt_y-#ppt_h*1.125000"/>
                                          </p:val>
                                        </p:tav>
                                        <p:tav tm="100000">
                                          <p:val>
                                            <p:strVal val="#ppt_y"/>
                                          </p:val>
                                        </p:tav>
                                      </p:tavLst>
                                    </p:anim>
                                    <p:animEffect transition="in" filter="wipe(down)">
                                      <p:cBhvr>
                                        <p:cTn id="37" dur="500"/>
                                        <p:tgtEl>
                                          <p:spTgt spid="41"/>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p:tgtEl>
                                          <p:spTgt spid="40"/>
                                        </p:tgtEl>
                                        <p:attrNameLst>
                                          <p:attrName>ppt_y</p:attrName>
                                        </p:attrNameLst>
                                      </p:cBhvr>
                                      <p:tavLst>
                                        <p:tav tm="0">
                                          <p:val>
                                            <p:strVal val="#ppt_y+#ppt_h*1.125000"/>
                                          </p:val>
                                        </p:tav>
                                        <p:tav tm="100000">
                                          <p:val>
                                            <p:strVal val="#ppt_y"/>
                                          </p:val>
                                        </p:tav>
                                      </p:tavLst>
                                    </p:anim>
                                    <p:animEffect transition="in" filter="wipe(up)">
                                      <p:cBhvr>
                                        <p:cTn id="41" dur="500"/>
                                        <p:tgtEl>
                                          <p:spTgt spid="40"/>
                                        </p:tgtEl>
                                      </p:cBhvr>
                                    </p:animEffect>
                                  </p:childTnLst>
                                </p:cTn>
                              </p:par>
                            </p:childTnLst>
                          </p:cTn>
                        </p:par>
                        <p:par>
                          <p:cTn id="42" fill="hold">
                            <p:stCondLst>
                              <p:cond delay="3399"/>
                            </p:stCondLst>
                            <p:childTnLst>
                              <p:par>
                                <p:cTn id="43" presetID="23" presetClass="entr" presetSubtype="16"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childTnLst>
                                </p:cTn>
                              </p:par>
                            </p:childTnLst>
                          </p:cTn>
                        </p:par>
                        <p:par>
                          <p:cTn id="47" fill="hold">
                            <p:stCondLst>
                              <p:cond delay="3899"/>
                            </p:stCondLst>
                            <p:childTnLst>
                              <p:par>
                                <p:cTn id="48" presetID="1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p:tgtEl>
                                          <p:spTgt spid="44"/>
                                        </p:tgtEl>
                                        <p:attrNameLst>
                                          <p:attrName>ppt_y</p:attrName>
                                        </p:attrNameLst>
                                      </p:cBhvr>
                                      <p:tavLst>
                                        <p:tav tm="0">
                                          <p:val>
                                            <p:strVal val="#ppt_y-#ppt_h*1.125000"/>
                                          </p:val>
                                        </p:tav>
                                        <p:tav tm="100000">
                                          <p:val>
                                            <p:strVal val="#ppt_y"/>
                                          </p:val>
                                        </p:tav>
                                      </p:tavLst>
                                    </p:anim>
                                    <p:animEffect transition="in" filter="wipe(down)">
                                      <p:cBhvr>
                                        <p:cTn id="51" dur="500"/>
                                        <p:tgtEl>
                                          <p:spTgt spid="44"/>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p:tgtEl>
                                          <p:spTgt spid="43"/>
                                        </p:tgtEl>
                                        <p:attrNameLst>
                                          <p:attrName>ppt_y</p:attrName>
                                        </p:attrNameLst>
                                      </p:cBhvr>
                                      <p:tavLst>
                                        <p:tav tm="0">
                                          <p:val>
                                            <p:strVal val="#ppt_y+#ppt_h*1.125000"/>
                                          </p:val>
                                        </p:tav>
                                        <p:tav tm="100000">
                                          <p:val>
                                            <p:strVal val="#ppt_y"/>
                                          </p:val>
                                        </p:tav>
                                      </p:tavLst>
                                    </p:anim>
                                    <p:animEffect transition="in" filter="wipe(up)">
                                      <p:cBhvr>
                                        <p:cTn id="55" dur="500"/>
                                        <p:tgtEl>
                                          <p:spTgt spid="43"/>
                                        </p:tgtEl>
                                      </p:cBhvr>
                                    </p:animEffect>
                                  </p:childTnLst>
                                </p:cTn>
                              </p:par>
                            </p:childTnLst>
                          </p:cTn>
                        </p:par>
                        <p:par>
                          <p:cTn id="56" fill="hold">
                            <p:stCondLst>
                              <p:cond delay="4399"/>
                            </p:stCondLst>
                            <p:childTnLst>
                              <p:par>
                                <p:cTn id="57" presetID="23" presetClass="entr" presetSubtype="16"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childTnLst>
                                </p:cTn>
                              </p:par>
                            </p:childTnLst>
                          </p:cTn>
                        </p:par>
                        <p:par>
                          <p:cTn id="61" fill="hold">
                            <p:stCondLst>
                              <p:cond delay="4899"/>
                            </p:stCondLst>
                            <p:childTnLst>
                              <p:par>
                                <p:cTn id="62" presetID="12" presetClass="entr" presetSubtype="1"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 calcmode="lin" valueType="num">
                                      <p:cBhvr additive="base">
                                        <p:cTn id="64" dur="500"/>
                                        <p:tgtEl>
                                          <p:spTgt spid="47"/>
                                        </p:tgtEl>
                                        <p:attrNameLst>
                                          <p:attrName>ppt_y</p:attrName>
                                        </p:attrNameLst>
                                      </p:cBhvr>
                                      <p:tavLst>
                                        <p:tav tm="0">
                                          <p:val>
                                            <p:strVal val="#ppt_y-#ppt_h*1.125000"/>
                                          </p:val>
                                        </p:tav>
                                        <p:tav tm="100000">
                                          <p:val>
                                            <p:strVal val="#ppt_y"/>
                                          </p:val>
                                        </p:tav>
                                      </p:tavLst>
                                    </p:anim>
                                    <p:animEffect transition="in" filter="wipe(down)">
                                      <p:cBhvr>
                                        <p:cTn id="65" dur="500"/>
                                        <p:tgtEl>
                                          <p:spTgt spid="47"/>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additive="base">
                                        <p:cTn id="68" dur="500"/>
                                        <p:tgtEl>
                                          <p:spTgt spid="46"/>
                                        </p:tgtEl>
                                        <p:attrNameLst>
                                          <p:attrName>ppt_y</p:attrName>
                                        </p:attrNameLst>
                                      </p:cBhvr>
                                      <p:tavLst>
                                        <p:tav tm="0">
                                          <p:val>
                                            <p:strVal val="#ppt_y+#ppt_h*1.125000"/>
                                          </p:val>
                                        </p:tav>
                                        <p:tav tm="100000">
                                          <p:val>
                                            <p:strVal val="#ppt_y"/>
                                          </p:val>
                                        </p:tav>
                                      </p:tavLst>
                                    </p:anim>
                                    <p:animEffect transition="in" filter="wipe(up)">
                                      <p:cBhvr>
                                        <p:cTn id="69" dur="500"/>
                                        <p:tgtEl>
                                          <p:spTgt spid="46"/>
                                        </p:tgtEl>
                                      </p:cBhvr>
                                    </p:animEffect>
                                  </p:childTnLst>
                                </p:cTn>
                              </p:par>
                            </p:childTnLst>
                          </p:cTn>
                        </p:par>
                        <p:par>
                          <p:cTn id="70" fill="hold">
                            <p:stCondLst>
                              <p:cond delay="5399"/>
                            </p:stCondLst>
                            <p:childTnLst>
                              <p:par>
                                <p:cTn id="71" presetID="23" presetClass="entr" presetSubtype="16"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500" fill="hold"/>
                                        <p:tgtEl>
                                          <p:spTgt spid="48"/>
                                        </p:tgtEl>
                                        <p:attrNameLst>
                                          <p:attrName>ppt_w</p:attrName>
                                        </p:attrNameLst>
                                      </p:cBhvr>
                                      <p:tavLst>
                                        <p:tav tm="0">
                                          <p:val>
                                            <p:fltVal val="0"/>
                                          </p:val>
                                        </p:tav>
                                        <p:tav tm="100000">
                                          <p:val>
                                            <p:strVal val="#ppt_w"/>
                                          </p:val>
                                        </p:tav>
                                      </p:tavLst>
                                    </p:anim>
                                    <p:anim calcmode="lin" valueType="num">
                                      <p:cBhvr>
                                        <p:cTn id="74" dur="500" fill="hold"/>
                                        <p:tgtEl>
                                          <p:spTgt spid="48"/>
                                        </p:tgtEl>
                                        <p:attrNameLst>
                                          <p:attrName>ppt_h</p:attrName>
                                        </p:attrNameLst>
                                      </p:cBhvr>
                                      <p:tavLst>
                                        <p:tav tm="0">
                                          <p:val>
                                            <p:fltVal val="0"/>
                                          </p:val>
                                        </p:tav>
                                        <p:tav tm="100000">
                                          <p:val>
                                            <p:strVal val="#ppt_h"/>
                                          </p:val>
                                        </p:tav>
                                      </p:tavLst>
                                    </p:anim>
                                  </p:childTnLst>
                                </p:cTn>
                              </p:par>
                            </p:childTnLst>
                          </p:cTn>
                        </p:par>
                        <p:par>
                          <p:cTn id="75" fill="hold">
                            <p:stCondLst>
                              <p:cond delay="5899"/>
                            </p:stCondLst>
                            <p:childTnLst>
                              <p:par>
                                <p:cTn id="76" presetID="12" presetClass="entr" presetSubtype="1"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additive="base">
                                        <p:cTn id="78" dur="500"/>
                                        <p:tgtEl>
                                          <p:spTgt spid="50"/>
                                        </p:tgtEl>
                                        <p:attrNameLst>
                                          <p:attrName>ppt_y</p:attrName>
                                        </p:attrNameLst>
                                      </p:cBhvr>
                                      <p:tavLst>
                                        <p:tav tm="0">
                                          <p:val>
                                            <p:strVal val="#ppt_y-#ppt_h*1.125000"/>
                                          </p:val>
                                        </p:tav>
                                        <p:tav tm="100000">
                                          <p:val>
                                            <p:strVal val="#ppt_y"/>
                                          </p:val>
                                        </p:tav>
                                      </p:tavLst>
                                    </p:anim>
                                    <p:animEffect transition="in" filter="wipe(down)">
                                      <p:cBhvr>
                                        <p:cTn id="79" dur="500"/>
                                        <p:tgtEl>
                                          <p:spTgt spid="50"/>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p:tgtEl>
                                          <p:spTgt spid="49"/>
                                        </p:tgtEl>
                                        <p:attrNameLst>
                                          <p:attrName>ppt_y</p:attrName>
                                        </p:attrNameLst>
                                      </p:cBhvr>
                                      <p:tavLst>
                                        <p:tav tm="0">
                                          <p:val>
                                            <p:strVal val="#ppt_y+#ppt_h*1.125000"/>
                                          </p:val>
                                        </p:tav>
                                        <p:tav tm="100000">
                                          <p:val>
                                            <p:strVal val="#ppt_y"/>
                                          </p:val>
                                        </p:tav>
                                      </p:tavLst>
                                    </p:anim>
                                    <p:animEffect transition="in" filter="wipe(up)">
                                      <p:cBhvr>
                                        <p:cTn id="8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9" grpId="0" animBg="1"/>
      <p:bldP spid="40" grpId="0"/>
      <p:bldP spid="41" grpId="0"/>
      <p:bldP spid="42" grpId="0" animBg="1"/>
      <p:bldP spid="43" grpId="0"/>
      <p:bldP spid="44" grpId="0"/>
      <p:bldP spid="45" grpId="0" animBg="1"/>
      <p:bldP spid="46" grpId="0"/>
      <p:bldP spid="47" grpId="0"/>
      <p:bldP spid="48" grpId="0" animBg="1"/>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等腰三角形 1"/>
          <p:cNvSpPr/>
          <p:nvPr/>
        </p:nvSpPr>
        <p:spPr>
          <a:xfrm rot="10800000">
            <a:off x="9669157" y="447"/>
            <a:ext cx="3188446" cy="1221900"/>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等腰三角形 2"/>
          <p:cNvSpPr/>
          <p:nvPr/>
        </p:nvSpPr>
        <p:spPr>
          <a:xfrm rot="5400000">
            <a:off x="-351317" y="5340549"/>
            <a:ext cx="1652834" cy="1039198"/>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等腰三角形 3"/>
          <p:cNvSpPr/>
          <p:nvPr/>
        </p:nvSpPr>
        <p:spPr>
          <a:xfrm rot="5400000">
            <a:off x="-497425" y="6089159"/>
            <a:ext cx="2406341" cy="1512956"/>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等腰三角形 5"/>
          <p:cNvSpPr/>
          <p:nvPr/>
        </p:nvSpPr>
        <p:spPr>
          <a:xfrm rot="16200000">
            <a:off x="11955504" y="6361720"/>
            <a:ext cx="1154513" cy="725885"/>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等腰三角形 6"/>
          <p:cNvSpPr/>
          <p:nvPr/>
        </p:nvSpPr>
        <p:spPr>
          <a:xfrm rot="16200000">
            <a:off x="11423283" y="5074069"/>
            <a:ext cx="1808056" cy="1136794"/>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菱形 46"/>
            <p:cNvSpPr/>
            <p:nvPr/>
          </p:nvSpPr>
          <p:spPr>
            <a:xfrm>
              <a:off x="4785134" y="2559748"/>
              <a:ext cx="2315666" cy="2315666"/>
            </a:xfrm>
            <a:prstGeom prst="diamond">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47"/>
            <p:cNvSpPr txBox="1"/>
            <p:nvPr/>
          </p:nvSpPr>
          <p:spPr>
            <a:xfrm>
              <a:off x="5347665" y="2937360"/>
              <a:ext cx="1081710" cy="1996433"/>
            </a:xfrm>
            <a:prstGeom prst="rect">
              <a:avLst/>
            </a:prstGeom>
            <a:noFill/>
          </p:spPr>
          <p:txBody>
            <a:bodyPr wrap="square" rtlCol="0">
              <a:spAutoFit/>
            </a:bodyPr>
            <a:lstStyle/>
            <a:p>
              <a:pPr algn="ctr"/>
              <a:r>
                <a:rPr lang="en-US" altLang="zh-CN"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6555">
        <p14:doors dir="vert"/>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9218" name="Group 2"/>
          <p:cNvGrpSpPr/>
          <p:nvPr/>
        </p:nvGrpSpPr>
        <p:grpSpPr bwMode="auto">
          <a:xfrm>
            <a:off x="6432639" y="1006207"/>
            <a:ext cx="6426111" cy="5636296"/>
            <a:chOff x="0" y="0"/>
            <a:chExt cx="2449" cy="2148"/>
          </a:xfrm>
        </p:grpSpPr>
        <p:pic>
          <p:nvPicPr>
            <p:cNvPr id="9219" name="Picture 3" descr="iPhone_5S_freebi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4" descr="10111220362419802e801c5ef8副本"/>
            <p:cNvSpPr>
              <a:spLocks noChangeArrowheads="1"/>
            </p:cNvSpPr>
            <p:nvPr/>
          </p:nvSpPr>
          <p:spPr bwMode="auto">
            <a:xfrm>
              <a:off x="825" y="294"/>
              <a:ext cx="807" cy="14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6350" cmpd="sng">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221" name="Oval 5"/>
          <p:cNvSpPr>
            <a:spLocks noChangeArrowheads="1"/>
          </p:cNvSpPr>
          <p:nvPr/>
        </p:nvSpPr>
        <p:spPr bwMode="auto">
          <a:xfrm>
            <a:off x="1973461" y="2298082"/>
            <a:ext cx="767953" cy="763488"/>
          </a:xfrm>
          <a:prstGeom prst="ellipse">
            <a:avLst/>
          </a:prstGeom>
          <a:solidFill>
            <a:schemeClr val="accent1"/>
          </a:solidFill>
          <a:ln>
            <a:noFill/>
          </a:ln>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22" name="Group 6"/>
          <p:cNvGrpSpPr/>
          <p:nvPr/>
        </p:nvGrpSpPr>
        <p:grpSpPr bwMode="auto">
          <a:xfrm>
            <a:off x="2172147" y="2492301"/>
            <a:ext cx="375047" cy="383977"/>
            <a:chOff x="0" y="0"/>
            <a:chExt cx="276" cy="281"/>
          </a:xfrm>
        </p:grpSpPr>
        <p:sp>
          <p:nvSpPr>
            <p:cNvPr id="9223" name="Freeform 7"/>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4" name="Freeform 8"/>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225" name="Oval 9"/>
          <p:cNvSpPr>
            <a:spLocks noChangeArrowheads="1"/>
          </p:cNvSpPr>
          <p:nvPr/>
        </p:nvSpPr>
        <p:spPr bwMode="auto">
          <a:xfrm>
            <a:off x="1975694" y="3615211"/>
            <a:ext cx="767953" cy="763488"/>
          </a:xfrm>
          <a:prstGeom prst="ellipse">
            <a:avLst/>
          </a:prstGeom>
          <a:solidFill>
            <a:schemeClr val="accent2"/>
          </a:solidFill>
          <a:ln>
            <a:noFill/>
          </a:ln>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26" name="Group 10"/>
          <p:cNvGrpSpPr/>
          <p:nvPr/>
        </p:nvGrpSpPr>
        <p:grpSpPr bwMode="auto">
          <a:xfrm>
            <a:off x="2219028" y="3789339"/>
            <a:ext cx="281285" cy="410766"/>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8" name="Freeform 12"/>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9" name="Freeform 13"/>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230" name="Oval 14"/>
          <p:cNvSpPr>
            <a:spLocks noChangeArrowheads="1"/>
          </p:cNvSpPr>
          <p:nvPr/>
        </p:nvSpPr>
        <p:spPr bwMode="auto">
          <a:xfrm>
            <a:off x="1975694" y="4914480"/>
            <a:ext cx="767953" cy="763488"/>
          </a:xfrm>
          <a:prstGeom prst="ellipse">
            <a:avLst/>
          </a:prstGeom>
          <a:solidFill>
            <a:schemeClr val="accent3"/>
          </a:solidFill>
          <a:ln>
            <a:noFill/>
          </a:ln>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31" name="Group 15"/>
          <p:cNvGrpSpPr/>
          <p:nvPr/>
        </p:nvGrpSpPr>
        <p:grpSpPr bwMode="auto">
          <a:xfrm>
            <a:off x="2194472" y="5162278"/>
            <a:ext cx="366117" cy="317004"/>
            <a:chOff x="0" y="0"/>
            <a:chExt cx="346" cy="301"/>
          </a:xfrm>
        </p:grpSpPr>
        <p:sp>
          <p:nvSpPr>
            <p:cNvPr id="9232" name="Freeform 16"/>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3" name="Freeform 17"/>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236" name="Rectangle 20"/>
          <p:cNvSpPr>
            <a:spLocks noChangeArrowheads="1"/>
          </p:cNvSpPr>
          <p:nvPr/>
        </p:nvSpPr>
        <p:spPr bwMode="auto">
          <a:xfrm>
            <a:off x="2966890" y="2342297"/>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237" name="Rectangle 21"/>
          <p:cNvSpPr>
            <a:spLocks noChangeArrowheads="1"/>
          </p:cNvSpPr>
          <p:nvPr/>
        </p:nvSpPr>
        <p:spPr bwMode="auto">
          <a:xfrm>
            <a:off x="2966890" y="3646032"/>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238" name="Rectangle 22"/>
          <p:cNvSpPr>
            <a:spLocks noChangeArrowheads="1"/>
          </p:cNvSpPr>
          <p:nvPr/>
        </p:nvSpPr>
        <p:spPr bwMode="auto">
          <a:xfrm>
            <a:off x="2966890" y="4949766"/>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5000">
        <p14:doors dir="vert"/>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14:presetBounceEnd="30000">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14:bounceEnd="30000">
                                          <p:cBhvr additive="base">
                                            <p:cTn id="21" dur="500" fill="hold"/>
                                            <p:tgtEl>
                                              <p:spTgt spid="9236"/>
                                            </p:tgtEl>
                                            <p:attrNameLst>
                                              <p:attrName>ppt_x</p:attrName>
                                            </p:attrNameLst>
                                          </p:cBhvr>
                                          <p:tavLst>
                                            <p:tav tm="0">
                                              <p:val>
                                                <p:strVal val="1+#ppt_w/2"/>
                                              </p:val>
                                            </p:tav>
                                            <p:tav tm="100000">
                                              <p:val>
                                                <p:strVal val="#ppt_x"/>
                                              </p:val>
                                            </p:tav>
                                          </p:tavLst>
                                        </p:anim>
                                        <p:anim calcmode="lin" valueType="num" p14:bounceEnd="30000">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14:presetBounceEnd="30000">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14:bounceEnd="30000">
                                          <p:cBhvr additive="base">
                                            <p:cTn id="39" dur="500" fill="hold"/>
                                            <p:tgtEl>
                                              <p:spTgt spid="9237"/>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14:presetBounceEnd="30000">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14:bounceEnd="30000">
                                          <p:cBhvr additive="base">
                                            <p:cTn id="57" dur="500" fill="hold"/>
                                            <p:tgtEl>
                                              <p:spTgt spid="9238"/>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14:presetBounceEnd="30000">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14:bounceEnd="30000">
                                          <p:cBhvr additive="base">
                                            <p:cTn id="61" dur="500" fill="hold"/>
                                            <p:tgtEl>
                                              <p:spTgt spid="9218"/>
                                            </p:tgtEl>
                                            <p:attrNameLst>
                                              <p:attrName>ppt_x</p:attrName>
                                            </p:attrNameLst>
                                          </p:cBhvr>
                                          <p:tavLst>
                                            <p:tav tm="0">
                                              <p:val>
                                                <p:strVal val="1+#ppt_w/2"/>
                                              </p:val>
                                            </p:tav>
                                            <p:tav tm="100000">
                                              <p:val>
                                                <p:strVal val="#ppt_x"/>
                                              </p:val>
                                            </p:tav>
                                          </p:tavLst>
                                        </p:anim>
                                        <p:anim calcmode="lin" valueType="num" p14:bounceEnd="30000">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cBhvr additive="base">
                                            <p:cTn id="21" dur="500" fill="hold"/>
                                            <p:tgtEl>
                                              <p:spTgt spid="9236"/>
                                            </p:tgtEl>
                                            <p:attrNameLst>
                                              <p:attrName>ppt_x</p:attrName>
                                            </p:attrNameLst>
                                          </p:cBhvr>
                                          <p:tavLst>
                                            <p:tav tm="0">
                                              <p:val>
                                                <p:strVal val="1+#ppt_w/2"/>
                                              </p:val>
                                            </p:tav>
                                            <p:tav tm="100000">
                                              <p:val>
                                                <p:strVal val="#ppt_x"/>
                                              </p:val>
                                            </p:tav>
                                          </p:tavLst>
                                        </p:anim>
                                        <p:anim calcmode="lin" valueType="num">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cBhvr additive="base">
                                            <p:cTn id="39" dur="500" fill="hold"/>
                                            <p:tgtEl>
                                              <p:spTgt spid="9237"/>
                                            </p:tgtEl>
                                            <p:attrNameLst>
                                              <p:attrName>ppt_x</p:attrName>
                                            </p:attrNameLst>
                                          </p:cBhvr>
                                          <p:tavLst>
                                            <p:tav tm="0">
                                              <p:val>
                                                <p:strVal val="1+#ppt_w/2"/>
                                              </p:val>
                                            </p:tav>
                                            <p:tav tm="100000">
                                              <p:val>
                                                <p:strVal val="#ppt_x"/>
                                              </p:val>
                                            </p:tav>
                                          </p:tavLst>
                                        </p:anim>
                                        <p:anim calcmode="lin" valueType="num">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cBhvr additive="base">
                                            <p:cTn id="57" dur="500" fill="hold"/>
                                            <p:tgtEl>
                                              <p:spTgt spid="9238"/>
                                            </p:tgtEl>
                                            <p:attrNameLst>
                                              <p:attrName>ppt_x</p:attrName>
                                            </p:attrNameLst>
                                          </p:cBhvr>
                                          <p:tavLst>
                                            <p:tav tm="0">
                                              <p:val>
                                                <p:strVal val="1+#ppt_w/2"/>
                                              </p:val>
                                            </p:tav>
                                            <p:tav tm="100000">
                                              <p:val>
                                                <p:strVal val="#ppt_x"/>
                                              </p:val>
                                            </p:tav>
                                          </p:tavLst>
                                        </p:anim>
                                        <p:anim calcmode="lin" valueType="num">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cBhvr additive="base">
                                            <p:cTn id="61" dur="500" fill="hold"/>
                                            <p:tgtEl>
                                              <p:spTgt spid="9218"/>
                                            </p:tgtEl>
                                            <p:attrNameLst>
                                              <p:attrName>ppt_x</p:attrName>
                                            </p:attrNameLst>
                                          </p:cBhvr>
                                          <p:tavLst>
                                            <p:tav tm="0">
                                              <p:val>
                                                <p:strVal val="1+#ppt_w/2"/>
                                              </p:val>
                                            </p:tav>
                                            <p:tav tm="100000">
                                              <p:val>
                                                <p:strVal val="#ppt_x"/>
                                              </p:val>
                                            </p:tav>
                                          </p:tavLst>
                                        </p:anim>
                                        <p:anim calcmode="lin" valueType="num">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814" name="Group 814"/>
          <p:cNvGrpSpPr/>
          <p:nvPr/>
        </p:nvGrpSpPr>
        <p:grpSpPr>
          <a:xfrm>
            <a:off x="1608794" y="4840461"/>
            <a:ext cx="9641163" cy="844733"/>
            <a:chOff x="0" y="264288"/>
            <a:chExt cx="21593823" cy="1891993"/>
          </a:xfrm>
        </p:grpSpPr>
        <p:sp>
          <p:nvSpPr>
            <p:cNvPr id="812" name="Shape 812"/>
            <p:cNvSpPr/>
            <p:nvPr/>
          </p:nvSpPr>
          <p:spPr>
            <a:xfrm>
              <a:off x="0" y="832742"/>
              <a:ext cx="21593823" cy="1323539"/>
            </a:xfrm>
            <a:prstGeom prst="rect">
              <a:avLst/>
            </a:prstGeom>
            <a:noFill/>
            <a:ln w="12700" cap="flat">
              <a:noFill/>
              <a:miter lim="400000"/>
            </a:ln>
            <a:effectLst/>
          </p:spPr>
          <p:txBody>
            <a:bodyPr wrap="square" lIns="0" tIns="0" rIns="0" bIns="0" numCol="1" anchor="ctr">
              <a:spAutoFit/>
            </a:bodyPr>
            <a:lstStyle>
              <a:lvl1pPr algn="l" defTabSz="767715">
                <a:defRPr sz="2230">
                  <a:solidFill>
                    <a:srgbClr val="828589"/>
                  </a:solidFill>
                  <a:latin typeface="STIXGeneral-Regular"/>
                  <a:ea typeface="STIXGeneral-Regular"/>
                  <a:cs typeface="STIXGeneral-Regular"/>
                  <a:sym typeface="STIXGeneral-Regular"/>
                </a:defRPr>
              </a:lvl1pPr>
            </a:lstStyle>
            <a:p>
              <a:pPr>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3" name="Shape 813"/>
            <p:cNvSpPr/>
            <p:nvPr/>
          </p:nvSpPr>
          <p:spPr>
            <a:xfrm>
              <a:off x="31697" y="264288"/>
              <a:ext cx="4748144" cy="529072"/>
            </a:xfrm>
            <a:prstGeom prst="rect">
              <a:avLst/>
            </a:prstGeom>
            <a:noFill/>
            <a:ln w="12700" cap="flat">
              <a:noFill/>
              <a:miter lim="400000"/>
            </a:ln>
            <a:effectLst/>
          </p:spPr>
          <p:txBody>
            <a:bodyPr wrap="square" lIns="0" tIns="0" rIns="0" bIns="0" numCol="1" anchor="ctr">
              <a:spAutoFit/>
            </a:bodyPr>
            <a:lstStyle>
              <a:lvl1pPr algn="l" defTabSz="816610">
                <a:defRPr sz="4950">
                  <a:solidFill>
                    <a:srgbClr val="114A70"/>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19" name="Group 819"/>
          <p:cNvGrpSpPr/>
          <p:nvPr/>
        </p:nvGrpSpPr>
        <p:grpSpPr>
          <a:xfrm>
            <a:off x="9224965" y="2804631"/>
            <a:ext cx="2039606" cy="1427747"/>
            <a:chOff x="0" y="0"/>
            <a:chExt cx="4568212" cy="3197797"/>
          </a:xfrm>
        </p:grpSpPr>
        <p:sp>
          <p:nvSpPr>
            <p:cNvPr id="815" name="Shape 815"/>
            <p:cNvSpPr/>
            <p:nvPr/>
          </p:nvSpPr>
          <p:spPr>
            <a:xfrm>
              <a:off x="874798" y="0"/>
              <a:ext cx="3693414" cy="3197797"/>
            </a:xfrm>
            <a:prstGeom prst="rightArrow">
              <a:avLst>
                <a:gd name="adj1" fmla="val 70636"/>
                <a:gd name="adj2" fmla="val 48674"/>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6" name="Shape 816"/>
            <p:cNvSpPr/>
            <p:nvPr/>
          </p:nvSpPr>
          <p:spPr>
            <a:xfrm>
              <a:off x="0" y="711443"/>
              <a:ext cx="1774909"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77800" cap="flat">
              <a:solidFill>
                <a:schemeClr val="accent4">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7" name="Shape 817"/>
            <p:cNvSpPr/>
            <p:nvPr/>
          </p:nvSpPr>
          <p:spPr>
            <a:xfrm>
              <a:off x="21433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8" name="Shape 818"/>
            <p:cNvSpPr/>
            <p:nvPr/>
          </p:nvSpPr>
          <p:spPr>
            <a:xfrm>
              <a:off x="535484" y="1176176"/>
              <a:ext cx="753970" cy="84545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24" name="Group 824"/>
          <p:cNvGrpSpPr/>
          <p:nvPr/>
        </p:nvGrpSpPr>
        <p:grpSpPr>
          <a:xfrm>
            <a:off x="1633875" y="2804631"/>
            <a:ext cx="2039606" cy="1427747"/>
            <a:chOff x="0" y="0"/>
            <a:chExt cx="4568213" cy="3197797"/>
          </a:xfrm>
        </p:grpSpPr>
        <p:sp>
          <p:nvSpPr>
            <p:cNvPr id="820" name="Shape 820"/>
            <p:cNvSpPr/>
            <p:nvPr/>
          </p:nvSpPr>
          <p:spPr>
            <a:xfrm>
              <a:off x="874798" y="0"/>
              <a:ext cx="3693415" cy="3197797"/>
            </a:xfrm>
            <a:prstGeom prst="rightArrow">
              <a:avLst>
                <a:gd name="adj1" fmla="val 70636"/>
                <a:gd name="adj2" fmla="val 48674"/>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1" name="Shape 82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77800" cap="flat">
              <a:solidFill>
                <a:schemeClr val="accent1">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 name="Shape 822"/>
            <p:cNvSpPr/>
            <p:nvPr/>
          </p:nvSpPr>
          <p:spPr>
            <a:xfrm>
              <a:off x="19489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3" name="Shape 823"/>
            <p:cNvSpPr/>
            <p:nvPr/>
          </p:nvSpPr>
          <p:spPr>
            <a:xfrm>
              <a:off x="535485" y="1176176"/>
              <a:ext cx="753970" cy="84545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29" name="Group 829"/>
          <p:cNvGrpSpPr/>
          <p:nvPr/>
        </p:nvGrpSpPr>
        <p:grpSpPr>
          <a:xfrm>
            <a:off x="4164237" y="2804631"/>
            <a:ext cx="2039606" cy="1427747"/>
            <a:chOff x="0" y="0"/>
            <a:chExt cx="4568213" cy="3197797"/>
          </a:xfrm>
        </p:grpSpPr>
        <p:sp>
          <p:nvSpPr>
            <p:cNvPr id="825" name="Shape 825"/>
            <p:cNvSpPr/>
            <p:nvPr/>
          </p:nvSpPr>
          <p:spPr>
            <a:xfrm>
              <a:off x="874798" y="0"/>
              <a:ext cx="3693415" cy="3197797"/>
            </a:xfrm>
            <a:prstGeom prst="rightArrow">
              <a:avLst>
                <a:gd name="adj1" fmla="val 70636"/>
                <a:gd name="adj2" fmla="val 48674"/>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6" name="Shape 826"/>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77800" cap="flat">
              <a:solidFill>
                <a:schemeClr val="accent2">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7" name="Shape 827"/>
            <p:cNvSpPr/>
            <p:nvPr/>
          </p:nvSpPr>
          <p:spPr>
            <a:xfrm>
              <a:off x="20137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8" name="Shape 828"/>
            <p:cNvSpPr/>
            <p:nvPr/>
          </p:nvSpPr>
          <p:spPr>
            <a:xfrm>
              <a:off x="523773" y="1176176"/>
              <a:ext cx="753970" cy="84545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4" name="Group 834"/>
          <p:cNvGrpSpPr/>
          <p:nvPr/>
        </p:nvGrpSpPr>
        <p:grpSpPr>
          <a:xfrm>
            <a:off x="6694601" y="2804631"/>
            <a:ext cx="2039606" cy="1427747"/>
            <a:chOff x="0" y="0"/>
            <a:chExt cx="4568213" cy="3197797"/>
          </a:xfrm>
        </p:grpSpPr>
        <p:sp>
          <p:nvSpPr>
            <p:cNvPr id="830" name="Shape 830"/>
            <p:cNvSpPr/>
            <p:nvPr/>
          </p:nvSpPr>
          <p:spPr>
            <a:xfrm>
              <a:off x="874798" y="0"/>
              <a:ext cx="3693415" cy="3197797"/>
            </a:xfrm>
            <a:prstGeom prst="rightArrow">
              <a:avLst>
                <a:gd name="adj1" fmla="val 70636"/>
                <a:gd name="adj2" fmla="val 48674"/>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1" name="Shape 83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77800" cap="flat">
              <a:solidFill>
                <a:schemeClr val="accent3">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2" name="Shape 832"/>
            <p:cNvSpPr/>
            <p:nvPr/>
          </p:nvSpPr>
          <p:spPr>
            <a:xfrm>
              <a:off x="20785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3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3" name="Shape 833"/>
            <p:cNvSpPr/>
            <p:nvPr/>
          </p:nvSpPr>
          <p:spPr>
            <a:xfrm>
              <a:off x="490125" y="1176176"/>
              <a:ext cx="753970" cy="84545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22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文本框 2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文本框 2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819"/>
                                        </p:tgtEl>
                                        <p:attrNameLst>
                                          <p:attrName>style.visibility</p:attrName>
                                        </p:attrNameLst>
                                      </p:cBhvr>
                                      <p:to>
                                        <p:strVal val="visible"/>
                                      </p:to>
                                    </p:set>
                                    <p:anim calcmode="lin" valueType="num">
                                      <p:cBhvr>
                                        <p:cTn id="7" dur="1000" fill="hold"/>
                                        <p:tgtEl>
                                          <p:spTgt spid="819"/>
                                        </p:tgtEl>
                                        <p:attrNameLst>
                                          <p:attrName>ppt_x</p:attrName>
                                        </p:attrNameLst>
                                      </p:cBhvr>
                                      <p:tavLst>
                                        <p:tav tm="0">
                                          <p:val>
                                            <p:strVal val="0-#ppt_w/2"/>
                                          </p:val>
                                        </p:tav>
                                        <p:tav tm="100000">
                                          <p:val>
                                            <p:strVal val="#ppt_x"/>
                                          </p:val>
                                        </p:tav>
                                      </p:tavLst>
                                    </p:anim>
                                    <p:anim calcmode="lin" valueType="num">
                                      <p:cBhvr>
                                        <p:cTn id="8" dur="1000" fill="hold"/>
                                        <p:tgtEl>
                                          <p:spTgt spid="8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indefinite" fill="hold"/>
                                        <p:tgtEl>
                                          <p:spTgt spid="834"/>
                                        </p:tgtEl>
                                        <p:attrNameLst>
                                          <p:attrName>style.visibility</p:attrName>
                                        </p:attrNameLst>
                                      </p:cBhvr>
                                      <p:to>
                                        <p:strVal val="visible"/>
                                      </p:to>
                                    </p:set>
                                    <p:anim calcmode="lin" valueType="num">
                                      <p:cBhvr>
                                        <p:cTn id="11" dur="1000" fill="hold"/>
                                        <p:tgtEl>
                                          <p:spTgt spid="834"/>
                                        </p:tgtEl>
                                        <p:attrNameLst>
                                          <p:attrName>ppt_x</p:attrName>
                                        </p:attrNameLst>
                                      </p:cBhvr>
                                      <p:tavLst>
                                        <p:tav tm="0">
                                          <p:val>
                                            <p:strVal val="0-#ppt_w/2"/>
                                          </p:val>
                                        </p:tav>
                                        <p:tav tm="100000">
                                          <p:val>
                                            <p:strVal val="#ppt_x"/>
                                          </p:val>
                                        </p:tav>
                                      </p:tavLst>
                                    </p:anim>
                                    <p:anim calcmode="lin" valueType="num">
                                      <p:cBhvr>
                                        <p:cTn id="12" dur="1000" fill="hold"/>
                                        <p:tgtEl>
                                          <p:spTgt spid="8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indefinite" fill="hold"/>
                                        <p:tgtEl>
                                          <p:spTgt spid="829"/>
                                        </p:tgtEl>
                                        <p:attrNameLst>
                                          <p:attrName>style.visibility</p:attrName>
                                        </p:attrNameLst>
                                      </p:cBhvr>
                                      <p:to>
                                        <p:strVal val="visible"/>
                                      </p:to>
                                    </p:set>
                                    <p:anim calcmode="lin" valueType="num">
                                      <p:cBhvr>
                                        <p:cTn id="15" dur="1000" fill="hold"/>
                                        <p:tgtEl>
                                          <p:spTgt spid="829"/>
                                        </p:tgtEl>
                                        <p:attrNameLst>
                                          <p:attrName>ppt_x</p:attrName>
                                        </p:attrNameLst>
                                      </p:cBhvr>
                                      <p:tavLst>
                                        <p:tav tm="0">
                                          <p:val>
                                            <p:strVal val="0-#ppt_w/2"/>
                                          </p:val>
                                        </p:tav>
                                        <p:tav tm="100000">
                                          <p:val>
                                            <p:strVal val="#ppt_x"/>
                                          </p:val>
                                        </p:tav>
                                      </p:tavLst>
                                    </p:anim>
                                    <p:anim calcmode="lin" valueType="num">
                                      <p:cBhvr>
                                        <p:cTn id="16" dur="1000" fill="hold"/>
                                        <p:tgtEl>
                                          <p:spTgt spid="8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indefinite" fill="hold"/>
                                        <p:tgtEl>
                                          <p:spTgt spid="824"/>
                                        </p:tgtEl>
                                        <p:attrNameLst>
                                          <p:attrName>style.visibility</p:attrName>
                                        </p:attrNameLst>
                                      </p:cBhvr>
                                      <p:to>
                                        <p:strVal val="visible"/>
                                      </p:to>
                                    </p:set>
                                    <p:anim calcmode="lin" valueType="num">
                                      <p:cBhvr>
                                        <p:cTn id="19" dur="1000" fill="hold"/>
                                        <p:tgtEl>
                                          <p:spTgt spid="824"/>
                                        </p:tgtEl>
                                        <p:attrNameLst>
                                          <p:attrName>ppt_x</p:attrName>
                                        </p:attrNameLst>
                                      </p:cBhvr>
                                      <p:tavLst>
                                        <p:tav tm="0">
                                          <p:val>
                                            <p:strVal val="0-#ppt_w/2"/>
                                          </p:val>
                                        </p:tav>
                                        <p:tav tm="100000">
                                          <p:val>
                                            <p:strVal val="#ppt_x"/>
                                          </p:val>
                                        </p:tav>
                                      </p:tavLst>
                                    </p:anim>
                                    <p:anim calcmode="lin" valueType="num">
                                      <p:cBhvr>
                                        <p:cTn id="20" dur="1000" fill="hold"/>
                                        <p:tgtEl>
                                          <p:spTgt spid="8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indefinite" fill="hold"/>
                                        <p:tgtEl>
                                          <p:spTgt spid="814"/>
                                        </p:tgtEl>
                                        <p:attrNameLst>
                                          <p:attrName>style.visibility</p:attrName>
                                        </p:attrNameLst>
                                      </p:cBhvr>
                                      <p:to>
                                        <p:strVal val="visible"/>
                                      </p:to>
                                    </p:set>
                                    <p:animEffect transition="in" filter="fade">
                                      <p:cBhvr>
                                        <p:cTn id="25" dur="1000"/>
                                        <p:tgtEl>
                                          <p:spTgt spid="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 grpId="0" advAuto="0"/>
      <p:bldP spid="819" grpId="0" advAuto="0"/>
      <p:bldP spid="824" grpId="0" advAuto="0"/>
      <p:bldP spid="829" grpId="0" advAuto="0"/>
      <p:bldP spid="834" grpId="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75777" name="任意多边形 17"/>
          <p:cNvSpPr/>
          <p:nvPr/>
        </p:nvSpPr>
        <p:spPr bwMode="auto">
          <a:xfrm>
            <a:off x="3095426" y="0"/>
            <a:ext cx="5997072" cy="6425674"/>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ln>
        </p:spPr>
        <p:txBody>
          <a:bodyPr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778" name="任意多边形 12"/>
          <p:cNvSpPr/>
          <p:nvPr/>
        </p:nvSpPr>
        <p:spPr bwMode="auto">
          <a:xfrm>
            <a:off x="5303928" y="0"/>
            <a:ext cx="7554822" cy="7232650"/>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3175" cmpd="sng">
            <a:noFill/>
            <a:round/>
          </a:ln>
        </p:spPr>
        <p:txBody>
          <a:bodyPr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a:spLocks noChangeArrowheads="1"/>
          </p:cNvSpPr>
          <p:nvPr/>
        </p:nvSpPr>
        <p:spPr bwMode="auto">
          <a:xfrm>
            <a:off x="712458" y="4783108"/>
            <a:ext cx="49882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 name="矩形 5"/>
          <p:cNvSpPr/>
          <p:nvPr/>
        </p:nvSpPr>
        <p:spPr>
          <a:xfrm>
            <a:off x="812800" y="4624437"/>
            <a:ext cx="4752528" cy="82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703967" y="4223797"/>
            <a:ext cx="1691367" cy="338554"/>
          </a:xfrm>
          <a:prstGeom prst="rect">
            <a:avLst/>
          </a:prstGeom>
          <a:noFill/>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文本框 7"/>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1000">
        <p14:doors dir="vert"/>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40000" r="-40000"/>
          </a:stretch>
        </a:blipFill>
        <a:effectLst/>
      </p:bgPr>
    </p:bg>
    <p:spTree>
      <p:nvGrpSpPr>
        <p:cNvPr id="1" name=""/>
        <p:cNvGrpSpPr/>
        <p:nvPr/>
      </p:nvGrpSpPr>
      <p:grpSpPr>
        <a:xfrm>
          <a:off x="0" y="0"/>
          <a:ext cx="0" cy="0"/>
          <a:chOff x="0" y="0"/>
          <a:chExt cx="0" cy="0"/>
        </a:xfrm>
      </p:grpSpPr>
      <p:graphicFrame>
        <p:nvGraphicFramePr>
          <p:cNvPr id="2145" name="Chart 2145"/>
          <p:cNvGraphicFramePr/>
          <p:nvPr/>
        </p:nvGraphicFramePr>
        <p:xfrm>
          <a:off x="1153094" y="2345804"/>
          <a:ext cx="5185101" cy="3548260"/>
        </p:xfrm>
        <a:graphic>
          <a:graphicData uri="http://schemas.openxmlformats.org/drawingml/2006/chart">
            <c:chart xmlns:c="http://schemas.openxmlformats.org/drawingml/2006/chart" xmlns:r="http://schemas.openxmlformats.org/officeDocument/2006/relationships" r:id="rId1"/>
          </a:graphicData>
        </a:graphic>
      </p:graphicFrame>
      <p:grpSp>
        <p:nvGrpSpPr>
          <p:cNvPr id="2150" name="Group 2150"/>
          <p:cNvGrpSpPr/>
          <p:nvPr/>
        </p:nvGrpSpPr>
        <p:grpSpPr>
          <a:xfrm>
            <a:off x="6913325" y="2973999"/>
            <a:ext cx="2153534" cy="914333"/>
            <a:chOff x="-1" y="0"/>
            <a:chExt cx="4823912" cy="2048101"/>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47" name="Shape 2147"/>
            <p:cNvSpPr/>
            <p:nvPr/>
          </p:nvSpPr>
          <p:spPr>
            <a:xfrm>
              <a:off x="1371613" y="0"/>
              <a:ext cx="2815127" cy="52912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48" name="Shape 2148"/>
            <p:cNvSpPr/>
            <p:nvPr/>
          </p:nvSpPr>
          <p:spPr>
            <a:xfrm>
              <a:off x="1431096" y="724419"/>
              <a:ext cx="3392815" cy="1323682"/>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149" name="Shape 2149"/>
            <p:cNvSpPr/>
            <p:nvPr/>
          </p:nvSpPr>
          <p:spPr>
            <a:xfrm>
              <a:off x="400065" y="566224"/>
              <a:ext cx="538608" cy="607982"/>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55" name="Group 2155"/>
          <p:cNvGrpSpPr/>
          <p:nvPr/>
        </p:nvGrpSpPr>
        <p:grpSpPr>
          <a:xfrm>
            <a:off x="6913327" y="4696445"/>
            <a:ext cx="2166811" cy="914333"/>
            <a:chOff x="-1" y="0"/>
            <a:chExt cx="4853654" cy="2048104"/>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2" name="Shape 2152"/>
            <p:cNvSpPr/>
            <p:nvPr/>
          </p:nvSpPr>
          <p:spPr>
            <a:xfrm>
              <a:off x="1401353" y="0"/>
              <a:ext cx="2815127"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3" name="Shape 2153"/>
            <p:cNvSpPr/>
            <p:nvPr/>
          </p:nvSpPr>
          <p:spPr>
            <a:xfrm>
              <a:off x="1460837" y="724420"/>
              <a:ext cx="3392816" cy="132368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154" name="Shape 2154"/>
            <p:cNvSpPr/>
            <p:nvPr/>
          </p:nvSpPr>
          <p:spPr>
            <a:xfrm>
              <a:off x="400065" y="571679"/>
              <a:ext cx="538608" cy="607982"/>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60" name="Group 2160"/>
          <p:cNvGrpSpPr/>
          <p:nvPr/>
        </p:nvGrpSpPr>
        <p:grpSpPr>
          <a:xfrm>
            <a:off x="9453711" y="2974000"/>
            <a:ext cx="2201083" cy="914333"/>
            <a:chOff x="0" y="0"/>
            <a:chExt cx="4930421" cy="2048104"/>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7" name="Shape 2157"/>
            <p:cNvSpPr/>
            <p:nvPr/>
          </p:nvSpPr>
          <p:spPr>
            <a:xfrm>
              <a:off x="1478123" y="0"/>
              <a:ext cx="2815126"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8" name="Shape 2158"/>
            <p:cNvSpPr/>
            <p:nvPr/>
          </p:nvSpPr>
          <p:spPr>
            <a:xfrm>
              <a:off x="1537608" y="724420"/>
              <a:ext cx="3392813" cy="132368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159" name="Shape 2159"/>
            <p:cNvSpPr/>
            <p:nvPr/>
          </p:nvSpPr>
          <p:spPr>
            <a:xfrm>
              <a:off x="400068" y="566224"/>
              <a:ext cx="538607" cy="607982"/>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65" name="Group 2165"/>
          <p:cNvGrpSpPr/>
          <p:nvPr/>
        </p:nvGrpSpPr>
        <p:grpSpPr>
          <a:xfrm>
            <a:off x="9453714" y="4696445"/>
            <a:ext cx="2214360" cy="914333"/>
            <a:chOff x="0" y="0"/>
            <a:chExt cx="4960164" cy="2048104"/>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62" name="Shape 2162"/>
            <p:cNvSpPr/>
            <p:nvPr/>
          </p:nvSpPr>
          <p:spPr>
            <a:xfrm>
              <a:off x="1507864" y="0"/>
              <a:ext cx="2815128"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63" name="Shape 2163"/>
            <p:cNvSpPr/>
            <p:nvPr/>
          </p:nvSpPr>
          <p:spPr>
            <a:xfrm>
              <a:off x="1567350" y="724420"/>
              <a:ext cx="3392814" cy="132368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5975">
                <a:lnSpc>
                  <a:spcPct val="120000"/>
                </a:lnSpc>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164" name="Shape 2164"/>
            <p:cNvSpPr/>
            <p:nvPr/>
          </p:nvSpPr>
          <p:spPr>
            <a:xfrm>
              <a:off x="400066" y="571679"/>
              <a:ext cx="538608" cy="607982"/>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16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indefinite" fill="hold"/>
                                        <p:tgtEl>
                                          <p:spTgt spid="2150"/>
                                        </p:tgtEl>
                                        <p:attrNameLst>
                                          <p:attrName>style.visibility</p:attrName>
                                        </p:attrNameLst>
                                      </p:cBhvr>
                                      <p:to>
                                        <p:strVal val="visible"/>
                                      </p:to>
                                    </p:set>
                                    <p:anim calcmode="lin" valueType="num">
                                      <p:cBhvr>
                                        <p:cTn id="13" dur="750" fill="hold"/>
                                        <p:tgtEl>
                                          <p:spTgt spid="2150"/>
                                        </p:tgtEl>
                                        <p:attrNameLst>
                                          <p:attrName>ppt_w</p:attrName>
                                        </p:attrNameLst>
                                      </p:cBhvr>
                                      <p:tavLst>
                                        <p:tav tm="0">
                                          <p:val>
                                            <p:strVal val="4*#ppt_w"/>
                                          </p:val>
                                        </p:tav>
                                        <p:tav tm="100000">
                                          <p:val>
                                            <p:strVal val="#ppt_w"/>
                                          </p:val>
                                        </p:tav>
                                      </p:tavLst>
                                    </p:anim>
                                    <p:anim calcmode="lin" valueType="num">
                                      <p:cBhvr>
                                        <p:cTn id="14" dur="750" fill="hold"/>
                                        <p:tgtEl>
                                          <p:spTgt spid="2150"/>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indefinite" fill="hold"/>
                                        <p:tgtEl>
                                          <p:spTgt spid="2160"/>
                                        </p:tgtEl>
                                        <p:attrNameLst>
                                          <p:attrName>style.visibility</p:attrName>
                                        </p:attrNameLst>
                                      </p:cBhvr>
                                      <p:to>
                                        <p:strVal val="visible"/>
                                      </p:to>
                                    </p:set>
                                    <p:anim calcmode="lin" valueType="num">
                                      <p:cBhvr>
                                        <p:cTn id="19" dur="750" fill="hold"/>
                                        <p:tgtEl>
                                          <p:spTgt spid="2160"/>
                                        </p:tgtEl>
                                        <p:attrNameLst>
                                          <p:attrName>ppt_w</p:attrName>
                                        </p:attrNameLst>
                                      </p:cBhvr>
                                      <p:tavLst>
                                        <p:tav tm="0">
                                          <p:val>
                                            <p:strVal val="4*#ppt_w"/>
                                          </p:val>
                                        </p:tav>
                                        <p:tav tm="100000">
                                          <p:val>
                                            <p:strVal val="#ppt_w"/>
                                          </p:val>
                                        </p:tav>
                                      </p:tavLst>
                                    </p:anim>
                                    <p:anim calcmode="lin" valueType="num">
                                      <p:cBhvr>
                                        <p:cTn id="20" dur="750" fill="hold"/>
                                        <p:tgtEl>
                                          <p:spTgt spid="2160"/>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indefinite" fill="hold"/>
                                        <p:tgtEl>
                                          <p:spTgt spid="2155"/>
                                        </p:tgtEl>
                                        <p:attrNameLst>
                                          <p:attrName>style.visibility</p:attrName>
                                        </p:attrNameLst>
                                      </p:cBhvr>
                                      <p:to>
                                        <p:strVal val="visible"/>
                                      </p:to>
                                    </p:set>
                                    <p:anim calcmode="lin" valueType="num">
                                      <p:cBhvr>
                                        <p:cTn id="25" dur="750" fill="hold"/>
                                        <p:tgtEl>
                                          <p:spTgt spid="2155"/>
                                        </p:tgtEl>
                                        <p:attrNameLst>
                                          <p:attrName>ppt_w</p:attrName>
                                        </p:attrNameLst>
                                      </p:cBhvr>
                                      <p:tavLst>
                                        <p:tav tm="0">
                                          <p:val>
                                            <p:strVal val="4*#ppt_w"/>
                                          </p:val>
                                        </p:tav>
                                        <p:tav tm="100000">
                                          <p:val>
                                            <p:strVal val="#ppt_w"/>
                                          </p:val>
                                        </p:tav>
                                      </p:tavLst>
                                    </p:anim>
                                    <p:anim calcmode="lin" valueType="num">
                                      <p:cBhvr>
                                        <p:cTn id="26" dur="750" fill="hold"/>
                                        <p:tgtEl>
                                          <p:spTgt spid="2155"/>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indefinite" fill="hold"/>
                                        <p:tgtEl>
                                          <p:spTgt spid="2165"/>
                                        </p:tgtEl>
                                        <p:attrNameLst>
                                          <p:attrName>style.visibility</p:attrName>
                                        </p:attrNameLst>
                                      </p:cBhvr>
                                      <p:to>
                                        <p:strVal val="visible"/>
                                      </p:to>
                                    </p:set>
                                    <p:anim calcmode="lin" valueType="num">
                                      <p:cBhvr>
                                        <p:cTn id="31" dur="750" fill="hold"/>
                                        <p:tgtEl>
                                          <p:spTgt spid="2165"/>
                                        </p:tgtEl>
                                        <p:attrNameLst>
                                          <p:attrName>ppt_w</p:attrName>
                                        </p:attrNameLst>
                                      </p:cBhvr>
                                      <p:tavLst>
                                        <p:tav tm="0">
                                          <p:val>
                                            <p:strVal val="4*#ppt_w"/>
                                          </p:val>
                                        </p:tav>
                                        <p:tav tm="100000">
                                          <p:val>
                                            <p:strVal val="#ppt_w"/>
                                          </p:val>
                                        </p:tav>
                                      </p:tavLst>
                                    </p:anim>
                                    <p:anim calcmode="lin" valueType="num">
                                      <p:cBhvr>
                                        <p:cTn id="32" dur="750" fill="hold"/>
                                        <p:tgtEl>
                                          <p:spTgt spid="216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150" grpId="0" advAuto="0"/>
      <p:bldP spid="2155" grpId="0" advAuto="0"/>
      <p:bldP spid="2160" grpId="0" advAuto="0"/>
      <p:bldP spid="2165" grpId="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等腰三角形 1"/>
          <p:cNvSpPr/>
          <p:nvPr/>
        </p:nvSpPr>
        <p:spPr>
          <a:xfrm rot="10800000">
            <a:off x="9669157" y="447"/>
            <a:ext cx="3188446" cy="1221900"/>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等腰三角形 2"/>
          <p:cNvSpPr/>
          <p:nvPr/>
        </p:nvSpPr>
        <p:spPr>
          <a:xfrm rot="5400000">
            <a:off x="-351317" y="5340549"/>
            <a:ext cx="1652834" cy="1039198"/>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等腰三角形 3"/>
          <p:cNvSpPr/>
          <p:nvPr/>
        </p:nvSpPr>
        <p:spPr>
          <a:xfrm rot="5400000">
            <a:off x="-497425" y="6089159"/>
            <a:ext cx="2406341" cy="1512956"/>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等腰三角形 5"/>
          <p:cNvSpPr/>
          <p:nvPr/>
        </p:nvSpPr>
        <p:spPr>
          <a:xfrm rot="16200000">
            <a:off x="11955504" y="6361720"/>
            <a:ext cx="1154513" cy="725885"/>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等腰三角形 6"/>
          <p:cNvSpPr/>
          <p:nvPr/>
        </p:nvSpPr>
        <p:spPr>
          <a:xfrm rot="16200000">
            <a:off x="11423283" y="5074069"/>
            <a:ext cx="1808056" cy="1136794"/>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菱形 46"/>
            <p:cNvSpPr/>
            <p:nvPr/>
          </p:nvSpPr>
          <p:spPr>
            <a:xfrm>
              <a:off x="4785134" y="2559748"/>
              <a:ext cx="2315666" cy="2315666"/>
            </a:xfrm>
            <a:prstGeom prst="diamond">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47"/>
            <p:cNvSpPr txBox="1"/>
            <p:nvPr/>
          </p:nvSpPr>
          <p:spPr>
            <a:xfrm>
              <a:off x="5347665" y="2937360"/>
              <a:ext cx="1081710" cy="1996433"/>
            </a:xfrm>
            <a:prstGeom prst="rect">
              <a:avLst/>
            </a:prstGeom>
            <a:noFill/>
          </p:spPr>
          <p:txBody>
            <a:bodyPr wrap="square" rtlCol="0">
              <a:spAutoFit/>
            </a:bodyPr>
            <a:lstStyle/>
            <a:p>
              <a:pPr algn="ctr"/>
              <a:r>
                <a:rPr lang="en-US" altLang="zh-CN"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6555">
        <p14:doors dir="vert"/>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87" name="Rectangle 86"/>
          <p:cNvSpPr/>
          <p:nvPr/>
        </p:nvSpPr>
        <p:spPr>
          <a:xfrm rot="5400000">
            <a:off x="5791343" y="-1099772"/>
            <a:ext cx="1276066" cy="1285804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ectangle 10"/>
          <p:cNvSpPr/>
          <p:nvPr/>
        </p:nvSpPr>
        <p:spPr>
          <a:xfrm>
            <a:off x="2915220"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6"/>
          <p:cNvSpPr/>
          <p:nvPr/>
        </p:nvSpPr>
        <p:spPr>
          <a:xfrm>
            <a:off x="815504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7"/>
          <p:cNvSpPr/>
          <p:nvPr/>
        </p:nvSpPr>
        <p:spPr>
          <a:xfrm>
            <a:off x="640838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8"/>
          <p:cNvSpPr/>
          <p:nvPr/>
        </p:nvSpPr>
        <p:spPr>
          <a:xfrm>
            <a:off x="4661728"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5"/>
          <p:cNvGrpSpPr/>
          <p:nvPr/>
        </p:nvGrpSpPr>
        <p:grpSpPr>
          <a:xfrm>
            <a:off x="2485481" y="3154039"/>
            <a:ext cx="848631" cy="848631"/>
            <a:chOff x="817364" y="1776265"/>
            <a:chExt cx="826181" cy="826181"/>
          </a:xfrm>
        </p:grpSpPr>
        <p:sp>
          <p:nvSpPr>
            <p:cNvPr id="37" name="Oval 36"/>
            <p:cNvSpPr/>
            <p:nvPr/>
          </p:nvSpPr>
          <p:spPr>
            <a:xfrm>
              <a:off x="817364" y="1776265"/>
              <a:ext cx="826181" cy="8261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Group 38"/>
          <p:cNvGrpSpPr/>
          <p:nvPr/>
        </p:nvGrpSpPr>
        <p:grpSpPr>
          <a:xfrm>
            <a:off x="4172350" y="3154039"/>
            <a:ext cx="848631" cy="848631"/>
            <a:chOff x="5773542" y="1776265"/>
            <a:chExt cx="826181" cy="826181"/>
          </a:xfrm>
        </p:grpSpPr>
        <p:sp>
          <p:nvSpPr>
            <p:cNvPr id="40" name="Oval 39"/>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41"/>
          <p:cNvGrpSpPr/>
          <p:nvPr/>
        </p:nvGrpSpPr>
        <p:grpSpPr>
          <a:xfrm>
            <a:off x="7724307" y="3154039"/>
            <a:ext cx="848631" cy="848631"/>
            <a:chOff x="4168892" y="2012305"/>
            <a:chExt cx="739552" cy="743795"/>
          </a:xfrm>
        </p:grpSpPr>
        <p:sp>
          <p:nvSpPr>
            <p:cNvPr id="43" name="Oval 42"/>
            <p:cNvSpPr/>
            <p:nvPr/>
          </p:nvSpPr>
          <p:spPr>
            <a:xfrm>
              <a:off x="4168892" y="2012305"/>
              <a:ext cx="739552" cy="74379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4" name="Group 43"/>
            <p:cNvGrpSpPr/>
            <p:nvPr/>
          </p:nvGrpSpPr>
          <p:grpSpPr>
            <a:xfrm>
              <a:off x="4374990" y="2274029"/>
              <a:ext cx="335260" cy="209340"/>
              <a:chOff x="7507288" y="3873501"/>
              <a:chExt cx="338138" cy="211137"/>
            </a:xfrm>
            <a:solidFill>
              <a:schemeClr val="bg1"/>
            </a:solidFill>
          </p:grpSpPr>
          <p:sp>
            <p:nvSpPr>
              <p:cNvPr id="45" name="Freeform 8"/>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9"/>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10"/>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48" name="Group 47"/>
          <p:cNvGrpSpPr/>
          <p:nvPr/>
        </p:nvGrpSpPr>
        <p:grpSpPr>
          <a:xfrm>
            <a:off x="5933331" y="3154039"/>
            <a:ext cx="848631" cy="848631"/>
            <a:chOff x="8173630" y="2776471"/>
            <a:chExt cx="1039365" cy="1045329"/>
          </a:xfrm>
        </p:grpSpPr>
        <p:sp>
          <p:nvSpPr>
            <p:cNvPr id="49" name="Oval 48"/>
            <p:cNvSpPr/>
            <p:nvPr/>
          </p:nvSpPr>
          <p:spPr>
            <a:xfrm>
              <a:off x="8173630" y="2776471"/>
              <a:ext cx="1039365" cy="104532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0" name="Group 49"/>
            <p:cNvGrpSpPr/>
            <p:nvPr/>
          </p:nvGrpSpPr>
          <p:grpSpPr>
            <a:xfrm>
              <a:off x="8473738" y="3091969"/>
              <a:ext cx="429464" cy="359632"/>
              <a:chOff x="5099051" y="3930651"/>
              <a:chExt cx="390525" cy="327025"/>
            </a:xfrm>
            <a:solidFill>
              <a:schemeClr val="bg1"/>
            </a:solidFill>
          </p:grpSpPr>
          <p:sp>
            <p:nvSpPr>
              <p:cNvPr id="51"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3" name="Group 52"/>
          <p:cNvGrpSpPr/>
          <p:nvPr/>
        </p:nvGrpSpPr>
        <p:grpSpPr>
          <a:xfrm>
            <a:off x="9459216" y="3154039"/>
            <a:ext cx="848631" cy="848631"/>
            <a:chOff x="6740410" y="578561"/>
            <a:chExt cx="826181" cy="826181"/>
          </a:xfrm>
        </p:grpSpPr>
        <p:sp>
          <p:nvSpPr>
            <p:cNvPr id="54" name="Oval 53"/>
            <p:cNvSpPr/>
            <p:nvPr/>
          </p:nvSpPr>
          <p:spPr>
            <a:xfrm>
              <a:off x="6740410" y="578561"/>
              <a:ext cx="826181" cy="8261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6" name="TextBox 55"/>
          <p:cNvSpPr txBox="1"/>
          <p:nvPr/>
        </p:nvSpPr>
        <p:spPr>
          <a:xfrm>
            <a:off x="2655196" y="2601359"/>
            <a:ext cx="486030" cy="430374"/>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56"/>
          <p:cNvSpPr txBox="1"/>
          <p:nvPr/>
        </p:nvSpPr>
        <p:spPr>
          <a:xfrm>
            <a:off x="4342066" y="2601359"/>
            <a:ext cx="486030" cy="430374"/>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p:nvPr/>
        </p:nvSpPr>
        <p:spPr>
          <a:xfrm>
            <a:off x="6098379" y="2601359"/>
            <a:ext cx="486030" cy="430374"/>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7900448" y="2601359"/>
            <a:ext cx="486030" cy="430374"/>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p:nvPr/>
        </p:nvSpPr>
        <p:spPr>
          <a:xfrm>
            <a:off x="9618828" y="2601359"/>
            <a:ext cx="529406" cy="427746"/>
          </a:xfrm>
          <a:prstGeom prst="rect">
            <a:avLst/>
          </a:prstGeom>
          <a:noFill/>
        </p:spPr>
        <p:txBody>
          <a:bodyPr wrap="square" rtlCol="0">
            <a:spAutoFit/>
          </a:bodyPr>
          <a:lstStyle/>
          <a:p>
            <a:pPr algn="ctr">
              <a:lnSpc>
                <a:spcPct val="120000"/>
              </a:lnSpc>
            </a:pPr>
            <a:r>
              <a:rPr lang="en-US" altLang="zh-CN"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2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62"/>
          <p:cNvSpPr txBox="1"/>
          <p:nvPr/>
        </p:nvSpPr>
        <p:spPr>
          <a:xfrm>
            <a:off x="2305384" y="5198163"/>
            <a:ext cx="269304" cy="304250"/>
          </a:xfrm>
          <a:prstGeom prst="rect">
            <a:avLst/>
          </a:prstGeom>
          <a:noFill/>
        </p:spPr>
        <p:txBody>
          <a:bodyPr wrap="none" lIns="0" tIns="0" rIns="0" bIns="0" rtlCol="0">
            <a:spAutoFit/>
          </a:bodyPr>
          <a:lstStyle/>
          <a:p>
            <a:pPr>
              <a:lnSpc>
                <a:spcPct val="120000"/>
              </a:lnSpc>
            </a:pP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Rectangle 63"/>
          <p:cNvSpPr/>
          <p:nvPr/>
        </p:nvSpPr>
        <p:spPr>
          <a:xfrm>
            <a:off x="2642059" y="5237946"/>
            <a:ext cx="1500281" cy="590931"/>
          </a:xfrm>
          <a:prstGeom prst="rect">
            <a:avLst/>
          </a:prstGeom>
        </p:spPr>
        <p:txBody>
          <a:bodyPr wrap="square" lIns="0" tIns="0" rIns="0" bIns="0">
            <a:spAutoFit/>
          </a:bodyPr>
          <a:lstStyle/>
          <a:p>
            <a:pPr>
              <a:lnSpc>
                <a:spcPct val="120000"/>
              </a:lnSpc>
            </a:pP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64"/>
          <p:cNvSpPr txBox="1"/>
          <p:nvPr/>
        </p:nvSpPr>
        <p:spPr>
          <a:xfrm>
            <a:off x="2637104" y="4938541"/>
            <a:ext cx="1256754" cy="236219"/>
          </a:xfrm>
          <a:prstGeom prst="rect">
            <a:avLst/>
          </a:prstGeom>
          <a:noFill/>
        </p:spPr>
        <p:txBody>
          <a:bodyPr wrap="none" lIns="0" tIns="0" rIns="0" bIns="0"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74"/>
          <p:cNvSpPr txBox="1"/>
          <p:nvPr/>
        </p:nvSpPr>
        <p:spPr>
          <a:xfrm>
            <a:off x="4499509" y="5198163"/>
            <a:ext cx="269304" cy="304250"/>
          </a:xfrm>
          <a:prstGeom prst="rect">
            <a:avLst/>
          </a:prstGeom>
          <a:noFill/>
        </p:spPr>
        <p:txBody>
          <a:bodyPr wrap="none" lIns="0" tIns="0" rIns="0" bIns="0" rtlCol="0">
            <a:spAutoFit/>
          </a:bodyPr>
          <a:lstStyle/>
          <a:p>
            <a:pPr>
              <a:lnSpc>
                <a:spcPct val="120000"/>
              </a:lnSpc>
            </a:pP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Rectangle 75"/>
          <p:cNvSpPr/>
          <p:nvPr/>
        </p:nvSpPr>
        <p:spPr>
          <a:xfrm>
            <a:off x="4836185" y="5237946"/>
            <a:ext cx="1500281" cy="590931"/>
          </a:xfrm>
          <a:prstGeom prst="rect">
            <a:avLst/>
          </a:prstGeom>
        </p:spPr>
        <p:txBody>
          <a:bodyPr wrap="square" lIns="0" tIns="0" rIns="0" bIns="0">
            <a:spAutoFit/>
          </a:bodyPr>
          <a:lstStyle/>
          <a:p>
            <a:pPr>
              <a:lnSpc>
                <a:spcPct val="120000"/>
              </a:lnSpc>
            </a:pP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TextBox 76"/>
          <p:cNvSpPr txBox="1"/>
          <p:nvPr/>
        </p:nvSpPr>
        <p:spPr>
          <a:xfrm>
            <a:off x="4831230" y="4938541"/>
            <a:ext cx="1256754" cy="236219"/>
          </a:xfrm>
          <a:prstGeom prst="rect">
            <a:avLst/>
          </a:prstGeom>
          <a:noFill/>
        </p:spPr>
        <p:txBody>
          <a:bodyPr wrap="none" lIns="0" tIns="0" rIns="0" bIns="0" rtlCol="0">
            <a:spAutoFit/>
          </a:bodyPr>
          <a:lstStyle/>
          <a:p>
            <a:pPr>
              <a:lnSpc>
                <a:spcPct val="12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77"/>
          <p:cNvSpPr txBox="1"/>
          <p:nvPr/>
        </p:nvSpPr>
        <p:spPr>
          <a:xfrm>
            <a:off x="6698589" y="5198163"/>
            <a:ext cx="269304" cy="304250"/>
          </a:xfrm>
          <a:prstGeom prst="rect">
            <a:avLst/>
          </a:prstGeom>
          <a:noFill/>
        </p:spPr>
        <p:txBody>
          <a:bodyPr wrap="none" lIns="0" tIns="0" rIns="0" bIns="0" rtlCol="0">
            <a:spAutoFit/>
          </a:bodyPr>
          <a:lstStyle/>
          <a:p>
            <a:pPr>
              <a:lnSpc>
                <a:spcPct val="120000"/>
              </a:lnSpc>
            </a:pP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Rectangle 78"/>
          <p:cNvSpPr/>
          <p:nvPr/>
        </p:nvSpPr>
        <p:spPr>
          <a:xfrm>
            <a:off x="7035265" y="5237946"/>
            <a:ext cx="1500281" cy="590931"/>
          </a:xfrm>
          <a:prstGeom prst="rect">
            <a:avLst/>
          </a:prstGeom>
        </p:spPr>
        <p:txBody>
          <a:bodyPr wrap="square" lIns="0" tIns="0" rIns="0" bIns="0">
            <a:spAutoFit/>
          </a:bodyPr>
          <a:lstStyle/>
          <a:p>
            <a:pPr>
              <a:lnSpc>
                <a:spcPct val="120000"/>
              </a:lnSpc>
            </a:pP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extBox 79"/>
          <p:cNvSpPr txBox="1"/>
          <p:nvPr/>
        </p:nvSpPr>
        <p:spPr>
          <a:xfrm>
            <a:off x="7030310" y="4938541"/>
            <a:ext cx="1256754" cy="236219"/>
          </a:xfrm>
          <a:prstGeom prst="rect">
            <a:avLst/>
          </a:prstGeom>
          <a:noFill/>
        </p:spPr>
        <p:txBody>
          <a:bodyPr wrap="none" lIns="0" tIns="0" rIns="0" bIns="0" rtlCol="0">
            <a:spAutoFit/>
          </a:bodyPr>
          <a:lstStyle/>
          <a:p>
            <a:pPr>
              <a:lnSpc>
                <a:spcPct val="12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80"/>
          <p:cNvSpPr txBox="1"/>
          <p:nvPr/>
        </p:nvSpPr>
        <p:spPr>
          <a:xfrm>
            <a:off x="8892715" y="5198163"/>
            <a:ext cx="269304" cy="304250"/>
          </a:xfrm>
          <a:prstGeom prst="rect">
            <a:avLst/>
          </a:prstGeom>
          <a:noFill/>
        </p:spPr>
        <p:txBody>
          <a:bodyPr wrap="none" lIns="0" tIns="0" rIns="0" bIns="0" rtlCol="0">
            <a:spAutoFit/>
          </a:bodyPr>
          <a:lstStyle/>
          <a:p>
            <a:pPr>
              <a:lnSpc>
                <a:spcPct val="120000"/>
              </a:lnSpc>
            </a:pP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Rectangle 81"/>
          <p:cNvSpPr/>
          <p:nvPr/>
        </p:nvSpPr>
        <p:spPr>
          <a:xfrm>
            <a:off x="9229390" y="5237946"/>
            <a:ext cx="1500281" cy="590931"/>
          </a:xfrm>
          <a:prstGeom prst="rect">
            <a:avLst/>
          </a:prstGeom>
        </p:spPr>
        <p:txBody>
          <a:bodyPr wrap="square" lIns="0" tIns="0" rIns="0" bIns="0">
            <a:spAutoFit/>
          </a:bodyPr>
          <a:lstStyle/>
          <a:p>
            <a:pPr>
              <a:lnSpc>
                <a:spcPct val="120000"/>
              </a:lnSpc>
            </a:pP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82"/>
          <p:cNvSpPr txBox="1"/>
          <p:nvPr/>
        </p:nvSpPr>
        <p:spPr>
          <a:xfrm>
            <a:off x="9224435" y="4938541"/>
            <a:ext cx="1256754" cy="236219"/>
          </a:xfrm>
          <a:prstGeom prst="rect">
            <a:avLst/>
          </a:prstGeom>
          <a:noFill/>
        </p:spPr>
        <p:txBody>
          <a:bodyPr wrap="none" lIns="0" tIns="0" rIns="0" bIns="0" rtlCol="0">
            <a:spAutoFit/>
          </a:bodyPr>
          <a:lstStyle/>
          <a:p>
            <a:pPr>
              <a:lnSpc>
                <a:spcPct val="12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文本框 5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9" name="文本框 5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250" fill="hold"/>
                                        <p:tgtEl>
                                          <p:spTgt spid="42"/>
                                        </p:tgtEl>
                                        <p:attrNameLst>
                                          <p:attrName>ppt_w</p:attrName>
                                        </p:attrNameLst>
                                      </p:cBhvr>
                                      <p:tavLst>
                                        <p:tav tm="0">
                                          <p:val>
                                            <p:fltVal val="0"/>
                                          </p:val>
                                        </p:tav>
                                        <p:tav tm="100000">
                                          <p:val>
                                            <p:strVal val="#ppt_w"/>
                                          </p:val>
                                        </p:tav>
                                      </p:tavLst>
                                    </p:anim>
                                    <p:anim calcmode="lin" valueType="num">
                                      <p:cBhvr>
                                        <p:cTn id="36" dur="250" fill="hold"/>
                                        <p:tgtEl>
                                          <p:spTgt spid="42"/>
                                        </p:tgtEl>
                                        <p:attrNameLst>
                                          <p:attrName>ppt_h</p:attrName>
                                        </p:attrNameLst>
                                      </p:cBhvr>
                                      <p:tavLst>
                                        <p:tav tm="0">
                                          <p:val>
                                            <p:fltVal val="0"/>
                                          </p:val>
                                        </p:tav>
                                        <p:tav tm="100000">
                                          <p:val>
                                            <p:strVal val="#ppt_h"/>
                                          </p:val>
                                        </p:tav>
                                      </p:tavLst>
                                    </p:anim>
                                    <p:animEffect transition="in" filter="fade">
                                      <p:cBhvr>
                                        <p:cTn id="37" dur="250"/>
                                        <p:tgtEl>
                                          <p:spTgt spid="42"/>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250" fill="hold"/>
                                        <p:tgtEl>
                                          <p:spTgt spid="48"/>
                                        </p:tgtEl>
                                        <p:attrNameLst>
                                          <p:attrName>ppt_w</p:attrName>
                                        </p:attrNameLst>
                                      </p:cBhvr>
                                      <p:tavLst>
                                        <p:tav tm="0">
                                          <p:val>
                                            <p:fltVal val="0"/>
                                          </p:val>
                                        </p:tav>
                                        <p:tav tm="100000">
                                          <p:val>
                                            <p:strVal val="#ppt_w"/>
                                          </p:val>
                                        </p:tav>
                                      </p:tavLst>
                                    </p:anim>
                                    <p:anim calcmode="lin" valueType="num">
                                      <p:cBhvr>
                                        <p:cTn id="42" dur="250" fill="hold"/>
                                        <p:tgtEl>
                                          <p:spTgt spid="48"/>
                                        </p:tgtEl>
                                        <p:attrNameLst>
                                          <p:attrName>ppt_h</p:attrName>
                                        </p:attrNameLst>
                                      </p:cBhvr>
                                      <p:tavLst>
                                        <p:tav tm="0">
                                          <p:val>
                                            <p:fltVal val="0"/>
                                          </p:val>
                                        </p:tav>
                                        <p:tav tm="100000">
                                          <p:val>
                                            <p:strVal val="#ppt_h"/>
                                          </p:val>
                                        </p:tav>
                                      </p:tavLst>
                                    </p:anim>
                                    <p:animEffect transition="in" filter="fade">
                                      <p:cBhvr>
                                        <p:cTn id="43" dur="250"/>
                                        <p:tgtEl>
                                          <p:spTgt spid="48"/>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10000"/>
                            </p:stCondLst>
                            <p:childTnLst>
                              <p:par>
                                <p:cTn id="95" presetID="10" presetClass="entr" presetSubtype="0"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fade">
                                      <p:cBhvr>
                                        <p:cTn id="97" dur="500"/>
                                        <p:tgtEl>
                                          <p:spTgt spid="76"/>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110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11500"/>
                            </p:stCondLst>
                            <p:childTnLst>
                              <p:par>
                                <p:cTn id="107" presetID="10" presetClass="entr" presetSubtype="0" fill="hold" grpId="0" nodeType="after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fade">
                                      <p:cBhvr>
                                        <p:cTn id="109" dur="500"/>
                                        <p:tgtEl>
                                          <p:spTgt spid="79"/>
                                        </p:tgtEl>
                                      </p:cBhvr>
                                    </p:animEffect>
                                  </p:childTnLst>
                                </p:cTn>
                              </p:par>
                            </p:childTnLst>
                          </p:cTn>
                        </p:par>
                        <p:par>
                          <p:cTn id="110" fill="hold">
                            <p:stCondLst>
                              <p:cond delay="12000"/>
                            </p:stCondLst>
                            <p:childTnLst>
                              <p:par>
                                <p:cTn id="111" presetID="10" presetClass="entr" presetSubtype="0" fill="hold" grpId="0" nodeType="after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childTnLst>
                          </p:cTn>
                        </p:par>
                        <p:par>
                          <p:cTn id="114" fill="hold">
                            <p:stCondLst>
                              <p:cond delay="125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130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1" grpId="0" animBg="1"/>
      <p:bldP spid="7" grpId="0" animBg="1"/>
      <p:bldP spid="8" grpId="0" animBg="1"/>
      <p:bldP spid="9" grpId="0" animBg="1"/>
      <p:bldP spid="56" grpId="0"/>
      <p:bldP spid="57" grpId="0"/>
      <p:bldP spid="60" grpId="0"/>
      <p:bldP spid="61" grpId="0"/>
      <p:bldP spid="62" grpId="0"/>
      <p:bldP spid="63" grpId="0"/>
      <p:bldP spid="64" grpId="0"/>
      <p:bldP spid="65" grpId="0"/>
      <p:bldP spid="75" grpId="0"/>
      <p:bldP spid="76" grpId="0"/>
      <p:bldP spid="77" grpId="0"/>
      <p:bldP spid="78" grpId="0"/>
      <p:bldP spid="79" grpId="0"/>
      <p:bldP spid="80" grpId="0"/>
      <p:bldP spid="81" grpId="0"/>
      <p:bldP spid="82" grpId="0"/>
      <p:bldP spid="8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8" name="任意多边形 7"/>
          <p:cNvSpPr/>
          <p:nvPr/>
        </p:nvSpPr>
        <p:spPr>
          <a:xfrm>
            <a:off x="817453" y="1199980"/>
            <a:ext cx="11217889" cy="4045517"/>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MH_Text_1"/>
          <p:cNvSpPr txBox="1"/>
          <p:nvPr/>
        </p:nvSpPr>
        <p:spPr>
          <a:xfrm>
            <a:off x="1460823" y="6230912"/>
            <a:ext cx="10440665" cy="553765"/>
          </a:xfrm>
          <a:prstGeom prst="rect">
            <a:avLst/>
          </a:prstGeom>
          <a:noFill/>
        </p:spPr>
        <p:txBody>
          <a:bodyPr>
            <a:norm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文本框 9"/>
          <p:cNvSpPr txBox="1"/>
          <p:nvPr/>
        </p:nvSpPr>
        <p:spPr>
          <a:xfrm>
            <a:off x="1460824" y="5902285"/>
            <a:ext cx="1872207" cy="338554"/>
          </a:xfrm>
          <a:prstGeom prst="rect">
            <a:avLst/>
          </a:prstGeom>
          <a:noFill/>
        </p:spPr>
        <p:txBody>
          <a:bodyPr wrap="square"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 name="文本框 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6000">
        <p14:doors dir="vert"/>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35" name="Round Diagonal Corner Rectangle 34"/>
          <p:cNvSpPr/>
          <p:nvPr/>
        </p:nvSpPr>
        <p:spPr>
          <a:xfrm>
            <a:off x="1672186" y="2032273"/>
            <a:ext cx="2104124" cy="320304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Round Diagonal Corner Rectangle 35"/>
          <p:cNvSpPr/>
          <p:nvPr/>
        </p:nvSpPr>
        <p:spPr>
          <a:xfrm>
            <a:off x="4154064" y="2032273"/>
            <a:ext cx="2104124" cy="320304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Round Diagonal Corner Rectangle 36"/>
          <p:cNvSpPr/>
          <p:nvPr/>
        </p:nvSpPr>
        <p:spPr>
          <a:xfrm>
            <a:off x="6624608" y="2032273"/>
            <a:ext cx="2104124" cy="320304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Round Diagonal Corner Rectangle 37"/>
          <p:cNvSpPr/>
          <p:nvPr/>
        </p:nvSpPr>
        <p:spPr>
          <a:xfrm>
            <a:off x="9094609" y="2032273"/>
            <a:ext cx="2104124" cy="320304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79" name="Group 78"/>
          <p:cNvGrpSpPr/>
          <p:nvPr/>
        </p:nvGrpSpPr>
        <p:grpSpPr>
          <a:xfrm>
            <a:off x="4901803" y="2296372"/>
            <a:ext cx="608689" cy="837885"/>
            <a:chOff x="3291055" y="1604118"/>
            <a:chExt cx="552452" cy="760475"/>
          </a:xfrm>
          <a:solidFill>
            <a:schemeClr val="bg1"/>
          </a:solidFill>
        </p:grpSpPr>
        <p:sp>
          <p:nvSpPr>
            <p:cNvPr id="5125"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26"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27"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28"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29"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30"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31"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80" name="Group 79"/>
          <p:cNvGrpSpPr/>
          <p:nvPr/>
        </p:nvGrpSpPr>
        <p:grpSpPr>
          <a:xfrm>
            <a:off x="2334759" y="2314589"/>
            <a:ext cx="778990" cy="801523"/>
            <a:chOff x="1222376" y="1701801"/>
            <a:chExt cx="768350" cy="790576"/>
          </a:xfrm>
          <a:solidFill>
            <a:schemeClr val="bg1"/>
          </a:solidFill>
        </p:grpSpPr>
        <p:sp>
          <p:nvSpPr>
            <p:cNvPr id="5135"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36"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37"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38"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73" name="Group 72"/>
          <p:cNvGrpSpPr/>
          <p:nvPr/>
        </p:nvGrpSpPr>
        <p:grpSpPr>
          <a:xfrm>
            <a:off x="7144406" y="2206048"/>
            <a:ext cx="1063963" cy="1018588"/>
            <a:chOff x="5105401" y="1701801"/>
            <a:chExt cx="873880" cy="836612"/>
          </a:xfrm>
          <a:solidFill>
            <a:schemeClr val="bg1"/>
          </a:solidFill>
        </p:grpSpPr>
        <p:sp>
          <p:nvSpPr>
            <p:cNvPr id="5142"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3"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4"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5"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6"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7"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48"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75" name="Group 74"/>
          <p:cNvGrpSpPr/>
          <p:nvPr/>
        </p:nvGrpSpPr>
        <p:grpSpPr>
          <a:xfrm>
            <a:off x="9688492" y="2336511"/>
            <a:ext cx="916409" cy="757661"/>
            <a:chOff x="7309384" y="1676401"/>
            <a:chExt cx="752687" cy="622300"/>
          </a:xfrm>
          <a:solidFill>
            <a:schemeClr val="bg1"/>
          </a:solidFill>
        </p:grpSpPr>
        <p:sp>
          <p:nvSpPr>
            <p:cNvPr id="515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5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5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81" name="TextBox 80"/>
          <p:cNvSpPr txBox="1"/>
          <p:nvPr/>
        </p:nvSpPr>
        <p:spPr>
          <a:xfrm>
            <a:off x="1898117" y="3641129"/>
            <a:ext cx="1652262" cy="1169359"/>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endParaRPr lang="zh-CN" altLang="en-US"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2" name="TextBox 81"/>
          <p:cNvSpPr txBox="1"/>
          <p:nvPr/>
        </p:nvSpPr>
        <p:spPr>
          <a:xfrm>
            <a:off x="9320539" y="3641129"/>
            <a:ext cx="1652262" cy="1169359"/>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endParaRPr lang="zh-CN" altLang="en-US"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3" name="TextBox 82"/>
          <p:cNvSpPr txBox="1"/>
          <p:nvPr/>
        </p:nvSpPr>
        <p:spPr>
          <a:xfrm>
            <a:off x="6850267" y="3641129"/>
            <a:ext cx="1652262" cy="1169359"/>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endParaRPr lang="zh-CN" altLang="en-US"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4" name="TextBox 83"/>
          <p:cNvSpPr txBox="1"/>
          <p:nvPr/>
        </p:nvSpPr>
        <p:spPr>
          <a:xfrm>
            <a:off x="4379995" y="3641129"/>
            <a:ext cx="1652262" cy="1169359"/>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800" dirty="0" err="1">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endParaRPr lang="zh-CN" altLang="en-US"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5" name="Footer Text"/>
          <p:cNvSpPr txBox="1"/>
          <p:nvPr/>
        </p:nvSpPr>
        <p:spPr>
          <a:xfrm>
            <a:off x="1705511" y="5585440"/>
            <a:ext cx="9447791" cy="443198"/>
          </a:xfrm>
          <a:prstGeom prst="rect">
            <a:avLst/>
          </a:prstGeom>
          <a:noFill/>
        </p:spPr>
        <p:txBody>
          <a:bodyPr wrap="square" lIns="0" tIns="0" rIns="0" bIns="0" rtlCol="0">
            <a:spAutoFit/>
          </a:bodyPr>
          <a:lstStyle/>
          <a:p>
            <a:pPr algn="just">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86" name="Straight Line buttom"/>
          <p:cNvCxnSpPr/>
          <p:nvPr/>
        </p:nvCxnSpPr>
        <p:spPr>
          <a:xfrm>
            <a:off x="1697865" y="5422930"/>
            <a:ext cx="946302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9051047">
            <a:off x="3088550" y="1452338"/>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8" name="Arc 87"/>
          <p:cNvSpPr/>
          <p:nvPr/>
        </p:nvSpPr>
        <p:spPr>
          <a:xfrm rot="19051047">
            <a:off x="5498964"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9" name="Arc 88"/>
          <p:cNvSpPr/>
          <p:nvPr/>
        </p:nvSpPr>
        <p:spPr>
          <a:xfrm rot="19051047">
            <a:off x="7909376"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文本框 39"/>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文本框 40"/>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ppt_x"/>
                                          </p:val>
                                        </p:tav>
                                        <p:tav tm="100000">
                                          <p:val>
                                            <p:strVal val="#ppt_x"/>
                                          </p:val>
                                        </p:tav>
                                      </p:tavLst>
                                    </p:anim>
                                    <p:anim calcmode="lin" valueType="num">
                                      <p:cBhvr additive="base">
                                        <p:cTn id="18" dur="500" fill="hold"/>
                                        <p:tgtEl>
                                          <p:spTgt spid="8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ppt_x"/>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animEffect transition="in" filter="fade">
                                      <p:cBhvr>
                                        <p:cTn id="44" dur="500"/>
                                        <p:tgtEl>
                                          <p:spTgt spid="73"/>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ppt_w</p:attrName>
                                        </p:attrNameLst>
                                      </p:cBhvr>
                                      <p:tavLst>
                                        <p:tav tm="0">
                                          <p:val>
                                            <p:fltVal val="0"/>
                                          </p:val>
                                        </p:tav>
                                        <p:tav tm="100000">
                                          <p:val>
                                            <p:strVal val="#ppt_w"/>
                                          </p:val>
                                        </p:tav>
                                      </p:tavLst>
                                    </p:anim>
                                    <p:anim calcmode="lin" valueType="num">
                                      <p:cBhvr>
                                        <p:cTn id="58" dur="500" fill="hold"/>
                                        <p:tgtEl>
                                          <p:spTgt spid="75"/>
                                        </p:tgtEl>
                                        <p:attrNameLst>
                                          <p:attrName>ppt_h</p:attrName>
                                        </p:attrNameLst>
                                      </p:cBhvr>
                                      <p:tavLst>
                                        <p:tav tm="0">
                                          <p:val>
                                            <p:fltVal val="0"/>
                                          </p:val>
                                        </p:tav>
                                        <p:tav tm="100000">
                                          <p:val>
                                            <p:strVal val="#ppt_h"/>
                                          </p:val>
                                        </p:tav>
                                      </p:tavLst>
                                    </p:anim>
                                    <p:animEffect transition="in" filter="fade">
                                      <p:cBhvr>
                                        <p:cTn id="59" dur="500"/>
                                        <p:tgtEl>
                                          <p:spTgt spid="7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ppt_x"/>
                                          </p:val>
                                        </p:tav>
                                        <p:tav tm="100000">
                                          <p:val>
                                            <p:strVal val="#ppt_x"/>
                                          </p:val>
                                        </p:tav>
                                      </p:tavLst>
                                    </p:anim>
                                    <p:anim calcmode="lin" valueType="num">
                                      <p:cBhvr additive="base">
                                        <p:cTn id="63" dur="500" fill="hold"/>
                                        <p:tgtEl>
                                          <p:spTgt spid="82"/>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strips(downRight)">
                                      <p:cBhvr>
                                        <p:cTn id="67" dur="500"/>
                                        <p:tgtEl>
                                          <p:spTgt spid="87"/>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strips(downRight)">
                                      <p:cBhvr>
                                        <p:cTn id="71" dur="500"/>
                                        <p:tgtEl>
                                          <p:spTgt spid="88"/>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strips(downRight)">
                                      <p:cBhvr>
                                        <p:cTn id="75" dur="500"/>
                                        <p:tgtEl>
                                          <p:spTgt spid="89"/>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plus(in)">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1" grpId="0"/>
      <p:bldP spid="82" grpId="0"/>
      <p:bldP spid="83" grpId="0"/>
      <p:bldP spid="84" grpId="0"/>
      <p:bldP spid="85" grpId="0"/>
      <p:bldP spid="87" grpId="0" animBg="1"/>
      <p:bldP spid="88" grpId="0" animBg="1"/>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6" name="矩形 4"/>
          <p:cNvSpPr/>
          <p:nvPr/>
        </p:nvSpPr>
        <p:spPr>
          <a:xfrm>
            <a:off x="-26549" y="-29064"/>
            <a:ext cx="12884505" cy="7281428"/>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8048397"/>
              <a:gd name="connsiteY0-22" fmla="*/ 1987826 h 5134136"/>
              <a:gd name="connsiteX1-23" fmla="*/ 8048397 w 8048397"/>
              <a:gd name="connsiteY1-24" fmla="*/ 0 h 5134136"/>
              <a:gd name="connsiteX2-25" fmla="*/ 5584755 w 8048397"/>
              <a:gd name="connsiteY2-26" fmla="*/ 5134136 h 5134136"/>
              <a:gd name="connsiteX3-27" fmla="*/ 0 w 8048397"/>
              <a:gd name="connsiteY3-28" fmla="*/ 5119666 h 5134136"/>
              <a:gd name="connsiteX4-29" fmla="*/ 0 w 8048397"/>
              <a:gd name="connsiteY4-30" fmla="*/ 1987826 h 5134136"/>
              <a:gd name="connsiteX0-31" fmla="*/ 0 w 7075940"/>
              <a:gd name="connsiteY0-32" fmla="*/ 2016764 h 5163074"/>
              <a:gd name="connsiteX1-33" fmla="*/ 7075940 w 7075940"/>
              <a:gd name="connsiteY1-34" fmla="*/ 0 h 5163074"/>
              <a:gd name="connsiteX2-35" fmla="*/ 5584755 w 7075940"/>
              <a:gd name="connsiteY2-36" fmla="*/ 5163074 h 5163074"/>
              <a:gd name="connsiteX3-37" fmla="*/ 0 w 7075940"/>
              <a:gd name="connsiteY3-38" fmla="*/ 5148604 h 5163074"/>
              <a:gd name="connsiteX4-39" fmla="*/ 0 w 7075940"/>
              <a:gd name="connsiteY4-40" fmla="*/ 2016764 h 5163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4">
                <a:moveTo>
                  <a:pt x="0" y="2016764"/>
                </a:moveTo>
                <a:lnTo>
                  <a:pt x="7075940" y="0"/>
                </a:lnTo>
                <a:lnTo>
                  <a:pt x="5584755" y="5163074"/>
                </a:lnTo>
                <a:lnTo>
                  <a:pt x="0" y="5148604"/>
                </a:lnTo>
                <a:lnTo>
                  <a:pt x="0" y="20167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26549" y="-29067"/>
            <a:ext cx="9948084" cy="7281429"/>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7075940"/>
              <a:gd name="connsiteY0-22" fmla="*/ 2016765 h 5163075"/>
              <a:gd name="connsiteX1-23" fmla="*/ 7075940 w 7075940"/>
              <a:gd name="connsiteY1-24" fmla="*/ 0 h 5163075"/>
              <a:gd name="connsiteX2-25" fmla="*/ 4176869 w 7075940"/>
              <a:gd name="connsiteY2-26" fmla="*/ 5163075 h 5163075"/>
              <a:gd name="connsiteX3-27" fmla="*/ 0 w 7075940"/>
              <a:gd name="connsiteY3-28" fmla="*/ 5148605 h 5163075"/>
              <a:gd name="connsiteX4-29" fmla="*/ 0 w 7075940"/>
              <a:gd name="connsiteY4-30" fmla="*/ 2016765 h 51630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5">
                <a:moveTo>
                  <a:pt x="0" y="2016765"/>
                </a:moveTo>
                <a:lnTo>
                  <a:pt x="7075940" y="0"/>
                </a:lnTo>
                <a:lnTo>
                  <a:pt x="4176869" y="5163075"/>
                </a:lnTo>
                <a:lnTo>
                  <a:pt x="0" y="5148605"/>
                </a:lnTo>
                <a:lnTo>
                  <a:pt x="0" y="20167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1589" y="1794075"/>
            <a:ext cx="5742660" cy="5429205"/>
          </a:xfrm>
          <a:custGeom>
            <a:avLst/>
            <a:gdLst>
              <a:gd name="connsiteX0" fmla="*/ 0 w 4139952"/>
              <a:gd name="connsiteY0" fmla="*/ 0 h 3141641"/>
              <a:gd name="connsiteX1" fmla="*/ 4139952 w 4139952"/>
              <a:gd name="connsiteY1" fmla="*/ 0 h 3141641"/>
              <a:gd name="connsiteX2" fmla="*/ 4139952 w 4139952"/>
              <a:gd name="connsiteY2" fmla="*/ 3141641 h 3141641"/>
              <a:gd name="connsiteX3" fmla="*/ 0 w 4139952"/>
              <a:gd name="connsiteY3" fmla="*/ 3141641 h 3141641"/>
              <a:gd name="connsiteX4" fmla="*/ 0 w 4139952"/>
              <a:gd name="connsiteY4" fmla="*/ 0 h 3141641"/>
              <a:gd name="connsiteX0-1" fmla="*/ 0 w 4546352"/>
              <a:gd name="connsiteY0-2" fmla="*/ 508000 h 3649641"/>
              <a:gd name="connsiteX1-3" fmla="*/ 4546352 w 4546352"/>
              <a:gd name="connsiteY1-4" fmla="*/ 0 h 3649641"/>
              <a:gd name="connsiteX2-5" fmla="*/ 4139952 w 4546352"/>
              <a:gd name="connsiteY2-6" fmla="*/ 3649641 h 3649641"/>
              <a:gd name="connsiteX3-7" fmla="*/ 0 w 4546352"/>
              <a:gd name="connsiteY3-8" fmla="*/ 3649641 h 3649641"/>
              <a:gd name="connsiteX4-9" fmla="*/ 0 w 4546352"/>
              <a:gd name="connsiteY4-10" fmla="*/ 508000 h 3649641"/>
              <a:gd name="connsiteX0-11" fmla="*/ 0 w 4641602"/>
              <a:gd name="connsiteY0-12" fmla="*/ 755650 h 3897291"/>
              <a:gd name="connsiteX1-13" fmla="*/ 4641602 w 4641602"/>
              <a:gd name="connsiteY1-14" fmla="*/ 0 h 3897291"/>
              <a:gd name="connsiteX2-15" fmla="*/ 4139952 w 4641602"/>
              <a:gd name="connsiteY2-16" fmla="*/ 3897291 h 3897291"/>
              <a:gd name="connsiteX3-17" fmla="*/ 0 w 4641602"/>
              <a:gd name="connsiteY3-18" fmla="*/ 3897291 h 3897291"/>
              <a:gd name="connsiteX4-19" fmla="*/ 0 w 4641602"/>
              <a:gd name="connsiteY4-20" fmla="*/ 755650 h 38972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41602" h="3897291">
                <a:moveTo>
                  <a:pt x="0" y="755650"/>
                </a:moveTo>
                <a:lnTo>
                  <a:pt x="4641602" y="0"/>
                </a:lnTo>
                <a:lnTo>
                  <a:pt x="4139952" y="3897291"/>
                </a:lnTo>
                <a:lnTo>
                  <a:pt x="0" y="3897291"/>
                </a:lnTo>
                <a:lnTo>
                  <a:pt x="0" y="75565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a:spLocks noChangeArrowheads="1"/>
          </p:cNvSpPr>
          <p:nvPr/>
        </p:nvSpPr>
        <p:spPr bwMode="auto">
          <a:xfrm>
            <a:off x="5725971" y="4398455"/>
            <a:ext cx="52353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矩形 12"/>
          <p:cNvSpPr/>
          <p:nvPr/>
        </p:nvSpPr>
        <p:spPr>
          <a:xfrm flipV="1">
            <a:off x="5803023" y="4365932"/>
            <a:ext cx="4938958" cy="457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a:off x="5725971" y="3904322"/>
            <a:ext cx="2215572" cy="377026"/>
          </a:xfrm>
          <a:prstGeom prst="rect">
            <a:avLst/>
          </a:prstGeom>
          <a:noFill/>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点击请替换文字内容</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文本框 9"/>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
                                        </p:tgtEl>
                                        <p:attrNameLst>
                                          <p:attrName>ppt_x</p:attrName>
                                          <p:attrName>ppt_y</p:attrName>
                                        </p:attrNameLst>
                                      </p:cBhvr>
                                    </p:animMotion>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2" grpId="0"/>
      <p:bldP spid="13"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等腰三角形 1"/>
          <p:cNvSpPr/>
          <p:nvPr/>
        </p:nvSpPr>
        <p:spPr>
          <a:xfrm rot="10800000">
            <a:off x="9669157" y="447"/>
            <a:ext cx="3188446" cy="1221900"/>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等腰三角形 2"/>
          <p:cNvSpPr/>
          <p:nvPr/>
        </p:nvSpPr>
        <p:spPr>
          <a:xfrm rot="5400000">
            <a:off x="-351317" y="5340549"/>
            <a:ext cx="1652834" cy="1039198"/>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等腰三角形 3"/>
          <p:cNvSpPr/>
          <p:nvPr/>
        </p:nvSpPr>
        <p:spPr>
          <a:xfrm rot="5400000">
            <a:off x="-497425" y="6089159"/>
            <a:ext cx="2406341" cy="1512956"/>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等腰三角形 5"/>
          <p:cNvSpPr/>
          <p:nvPr/>
        </p:nvSpPr>
        <p:spPr>
          <a:xfrm rot="16200000">
            <a:off x="11955504" y="6361720"/>
            <a:ext cx="1154513" cy="725885"/>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等腰三角形 6"/>
          <p:cNvSpPr/>
          <p:nvPr/>
        </p:nvSpPr>
        <p:spPr>
          <a:xfrm rot="16200000">
            <a:off x="11423283" y="5074069"/>
            <a:ext cx="1808056" cy="1136794"/>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菱形 46"/>
            <p:cNvSpPr/>
            <p:nvPr/>
          </p:nvSpPr>
          <p:spPr>
            <a:xfrm>
              <a:off x="4785134" y="2559748"/>
              <a:ext cx="2315666" cy="2315666"/>
            </a:xfrm>
            <a:prstGeom prst="diamond">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47"/>
            <p:cNvSpPr txBox="1"/>
            <p:nvPr/>
          </p:nvSpPr>
          <p:spPr>
            <a:xfrm>
              <a:off x="5347665" y="2937360"/>
              <a:ext cx="1081710" cy="1996433"/>
            </a:xfrm>
            <a:prstGeom prst="rect">
              <a:avLst/>
            </a:prstGeom>
            <a:noFill/>
          </p:spPr>
          <p:txBody>
            <a:bodyPr wrap="square" rtlCol="0">
              <a:spAutoFit/>
            </a:bodyPr>
            <a:lstStyle/>
            <a:p>
              <a:pPr algn="ctr"/>
              <a:r>
                <a:rPr lang="en-US" altLang="zh-CN"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6555">
        <p14:doors dir="vert"/>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227" name="Group 227"/>
          <p:cNvGrpSpPr/>
          <p:nvPr/>
        </p:nvGrpSpPr>
        <p:grpSpPr>
          <a:xfrm>
            <a:off x="1802782" y="2206670"/>
            <a:ext cx="9253188" cy="3713324"/>
            <a:chOff x="0" y="0"/>
            <a:chExt cx="20725991" cy="8317383"/>
          </a:xfrm>
        </p:grpSpPr>
        <p:sp>
          <p:nvSpPr>
            <p:cNvPr id="197" name="Shape 197"/>
            <p:cNvSpPr/>
            <p:nvPr/>
          </p:nvSpPr>
          <p:spPr>
            <a:xfrm>
              <a:off x="181934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 name="Shape 199"/>
            <p:cNvSpPr/>
            <p:nvPr/>
          </p:nvSpPr>
          <p:spPr>
            <a:xfrm>
              <a:off x="718982" y="637628"/>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 name="Shape 200"/>
            <p:cNvSpPr/>
            <p:nvPr/>
          </p:nvSpPr>
          <p:spPr>
            <a:xfrm>
              <a:off x="1819340" y="2963457"/>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 name="Shape 202"/>
            <p:cNvSpPr/>
            <p:nvPr/>
          </p:nvSpPr>
          <p:spPr>
            <a:xfrm>
              <a:off x="718982" y="3628343"/>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 name="Shape 203"/>
            <p:cNvSpPr/>
            <p:nvPr/>
          </p:nvSpPr>
          <p:spPr>
            <a:xfrm>
              <a:off x="1819340"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 name="Shape 205"/>
            <p:cNvSpPr/>
            <p:nvPr/>
          </p:nvSpPr>
          <p:spPr>
            <a:xfrm>
              <a:off x="718982" y="6564539"/>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6" name="Shape 206"/>
            <p:cNvSpPr/>
            <p:nvPr/>
          </p:nvSpPr>
          <p:spPr>
            <a:xfrm>
              <a:off x="1164549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7" name="Shape 207"/>
            <p:cNvSpPr/>
            <p:nvPr/>
          </p:nvSpPr>
          <p:spPr>
            <a:xfrm>
              <a:off x="18335522" y="0"/>
              <a:ext cx="2390469" cy="2390468"/>
            </a:xfrm>
            <a:prstGeom prst="roundRect">
              <a:avLst>
                <a:gd name="adj" fmla="val 15000"/>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8" name="Shape 208"/>
            <p:cNvSpPr/>
            <p:nvPr/>
          </p:nvSpPr>
          <p:spPr>
            <a:xfrm>
              <a:off x="19054504" y="637628"/>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9" name="Shape 209"/>
            <p:cNvSpPr/>
            <p:nvPr/>
          </p:nvSpPr>
          <p:spPr>
            <a:xfrm>
              <a:off x="11652524" y="2990716"/>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0" name="Shape 210"/>
            <p:cNvSpPr/>
            <p:nvPr/>
          </p:nvSpPr>
          <p:spPr>
            <a:xfrm>
              <a:off x="18335522" y="2963457"/>
              <a:ext cx="2390469" cy="2390468"/>
            </a:xfrm>
            <a:prstGeom prst="roundRect">
              <a:avLst>
                <a:gd name="adj" fmla="val 15000"/>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1" name="Shape 211"/>
            <p:cNvSpPr/>
            <p:nvPr/>
          </p:nvSpPr>
          <p:spPr>
            <a:xfrm>
              <a:off x="19054504" y="3601083"/>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sz="294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2" name="Shape 212"/>
            <p:cNvSpPr/>
            <p:nvPr/>
          </p:nvSpPr>
          <p:spPr>
            <a:xfrm>
              <a:off x="11652524"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3" name="Shape 213"/>
            <p:cNvSpPr/>
            <p:nvPr/>
          </p:nvSpPr>
          <p:spPr>
            <a:xfrm>
              <a:off x="18335522" y="5926914"/>
              <a:ext cx="2390469" cy="2390469"/>
            </a:xfrm>
            <a:prstGeom prst="roundRect">
              <a:avLst>
                <a:gd name="adj" fmla="val 15000"/>
              </a:avLst>
            </a:prstGeom>
            <a:solidFill>
              <a:schemeClr val="accent6"/>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4" name="Shape 214"/>
            <p:cNvSpPr/>
            <p:nvPr/>
          </p:nvSpPr>
          <p:spPr>
            <a:xfrm>
              <a:off x="19054504" y="6567189"/>
              <a:ext cx="990986" cy="1115218"/>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06</a:t>
              </a:r>
              <a:endParaRPr sz="294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 name="Shape 215"/>
            <p:cNvSpPr/>
            <p:nvPr/>
          </p:nvSpPr>
          <p:spPr>
            <a:xfrm>
              <a:off x="3449601" y="425655"/>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6" name="Shape 216"/>
            <p:cNvSpPr/>
            <p:nvPr/>
          </p:nvSpPr>
          <p:spPr>
            <a:xfrm>
              <a:off x="3449601" y="1030768"/>
              <a:ext cx="4296335" cy="992708"/>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7" name="Shape 217"/>
            <p:cNvSpPr/>
            <p:nvPr/>
          </p:nvSpPr>
          <p:spPr>
            <a:xfrm>
              <a:off x="3453785" y="3389113"/>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8" name="Shape 218"/>
            <p:cNvSpPr/>
            <p:nvPr/>
          </p:nvSpPr>
          <p:spPr>
            <a:xfrm>
              <a:off x="3453785" y="3994226"/>
              <a:ext cx="4296335" cy="992708"/>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9" name="Shape 219"/>
            <p:cNvSpPr/>
            <p:nvPr/>
          </p:nvSpPr>
          <p:spPr>
            <a:xfrm>
              <a:off x="3453785" y="6352571"/>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0" name="Shape 220"/>
            <p:cNvSpPr/>
            <p:nvPr/>
          </p:nvSpPr>
          <p:spPr>
            <a:xfrm>
              <a:off x="3453785" y="6957685"/>
              <a:ext cx="4296335" cy="992708"/>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1" name="Shape 221"/>
            <p:cNvSpPr/>
            <p:nvPr/>
          </p:nvSpPr>
          <p:spPr>
            <a:xfrm>
              <a:off x="13869608" y="400140"/>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2" name="Shape 222"/>
            <p:cNvSpPr/>
            <p:nvPr/>
          </p:nvSpPr>
          <p:spPr>
            <a:xfrm>
              <a:off x="12932314" y="1019296"/>
              <a:ext cx="4311499" cy="992708"/>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3" name="Shape 223"/>
            <p:cNvSpPr/>
            <p:nvPr/>
          </p:nvSpPr>
          <p:spPr>
            <a:xfrm>
              <a:off x="13873792" y="3363598"/>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694E7F"/>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4" name="Shape 224"/>
            <p:cNvSpPr/>
            <p:nvPr/>
          </p:nvSpPr>
          <p:spPr>
            <a:xfrm>
              <a:off x="12936498" y="3982754"/>
              <a:ext cx="4311499" cy="992708"/>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 name="Shape 225"/>
            <p:cNvSpPr/>
            <p:nvPr/>
          </p:nvSpPr>
          <p:spPr>
            <a:xfrm>
              <a:off x="13873792" y="6327057"/>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114A70"/>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6" name="Shape 226"/>
            <p:cNvSpPr/>
            <p:nvPr/>
          </p:nvSpPr>
          <p:spPr>
            <a:xfrm>
              <a:off x="12936498" y="6946212"/>
              <a:ext cx="4311499" cy="992708"/>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indefinite" fill="hold"/>
                                        <p:tgtEl>
                                          <p:spTgt spid="227"/>
                                        </p:tgtEl>
                                        <p:attrNameLst>
                                          <p:attrName>style.visibility</p:attrName>
                                        </p:attrNameLst>
                                      </p:cBhvr>
                                      <p:to>
                                        <p:strVal val="visible"/>
                                      </p:to>
                                    </p:set>
                                    <p:animEffect transition="in" filter="box(out)">
                                      <p:cBhvr>
                                        <p:cTn id="7"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49" name="Group 48"/>
          <p:cNvGrpSpPr/>
          <p:nvPr/>
        </p:nvGrpSpPr>
        <p:grpSpPr>
          <a:xfrm>
            <a:off x="2164344" y="3016086"/>
            <a:ext cx="2125014" cy="2127155"/>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Group 51"/>
          <p:cNvGrpSpPr/>
          <p:nvPr/>
        </p:nvGrpSpPr>
        <p:grpSpPr>
          <a:xfrm>
            <a:off x="2549094" y="3402976"/>
            <a:ext cx="1355514" cy="1355514"/>
            <a:chOff x="2531315" y="3136907"/>
            <a:chExt cx="1518008" cy="1518008"/>
          </a:xfrm>
          <a:solidFill>
            <a:schemeClr val="accent4"/>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5" name="Group 54"/>
          <p:cNvGrpSpPr/>
          <p:nvPr/>
        </p:nvGrpSpPr>
        <p:grpSpPr>
          <a:xfrm>
            <a:off x="1777453" y="2629194"/>
            <a:ext cx="2898796" cy="2900940"/>
            <a:chOff x="1667173" y="2270364"/>
            <a:chExt cx="3246294" cy="3248695"/>
          </a:xfrm>
          <a:solidFill>
            <a:schemeClr val="accent2"/>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Group 57"/>
          <p:cNvGrpSpPr/>
          <p:nvPr/>
        </p:nvGrpSpPr>
        <p:grpSpPr>
          <a:xfrm>
            <a:off x="1393771" y="2247654"/>
            <a:ext cx="3666159" cy="3666159"/>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Text Placeholder 32"/>
          <p:cNvSpPr txBox="1"/>
          <p:nvPr/>
        </p:nvSpPr>
        <p:spPr>
          <a:xfrm>
            <a:off x="5927335" y="2437179"/>
            <a:ext cx="5451914" cy="73866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 Placeholder 33"/>
          <p:cNvSpPr txBox="1"/>
          <p:nvPr/>
        </p:nvSpPr>
        <p:spPr>
          <a:xfrm>
            <a:off x="5915129" y="2112760"/>
            <a:ext cx="1454485" cy="23621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AU"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62"/>
          <p:cNvSpPr/>
          <p:nvPr/>
        </p:nvSpPr>
        <p:spPr>
          <a:xfrm>
            <a:off x="5988271" y="3378135"/>
            <a:ext cx="523082" cy="5230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 Placeholder 33"/>
          <p:cNvSpPr txBox="1"/>
          <p:nvPr/>
        </p:nvSpPr>
        <p:spPr>
          <a:xfrm>
            <a:off x="6571563" y="3469775"/>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AU"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Oval 64"/>
          <p:cNvSpPr/>
          <p:nvPr/>
        </p:nvSpPr>
        <p:spPr>
          <a:xfrm>
            <a:off x="5988269" y="4049935"/>
            <a:ext cx="523082" cy="5230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 Placeholder 33"/>
          <p:cNvSpPr txBox="1"/>
          <p:nvPr/>
        </p:nvSpPr>
        <p:spPr>
          <a:xfrm>
            <a:off x="6571563" y="4138737"/>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AU"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Oval 66"/>
          <p:cNvSpPr/>
          <p:nvPr/>
        </p:nvSpPr>
        <p:spPr>
          <a:xfrm>
            <a:off x="5973532" y="4721735"/>
            <a:ext cx="523082" cy="5230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143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 Placeholder 33"/>
          <p:cNvSpPr txBox="1"/>
          <p:nvPr/>
        </p:nvSpPr>
        <p:spPr>
          <a:xfrm>
            <a:off x="6571563" y="4785386"/>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AU"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Oval 68"/>
          <p:cNvSpPr/>
          <p:nvPr/>
        </p:nvSpPr>
        <p:spPr>
          <a:xfrm>
            <a:off x="5973532" y="5393534"/>
            <a:ext cx="523082" cy="5230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143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 Placeholder 33"/>
          <p:cNvSpPr txBox="1"/>
          <p:nvPr/>
        </p:nvSpPr>
        <p:spPr>
          <a:xfrm>
            <a:off x="6571563" y="5432034"/>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AU" altLang="zh-CN"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Rectangle 71"/>
          <p:cNvSpPr/>
          <p:nvPr/>
        </p:nvSpPr>
        <p:spPr>
          <a:xfrm>
            <a:off x="2236406" y="2311128"/>
            <a:ext cx="718145" cy="236219"/>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Rectangle 72"/>
          <p:cNvSpPr/>
          <p:nvPr/>
        </p:nvSpPr>
        <p:spPr>
          <a:xfrm>
            <a:off x="2236406" y="2677937"/>
            <a:ext cx="718145" cy="236219"/>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Rectangle 73"/>
          <p:cNvSpPr/>
          <p:nvPr/>
        </p:nvSpPr>
        <p:spPr>
          <a:xfrm>
            <a:off x="2236406" y="3064228"/>
            <a:ext cx="718145" cy="236219"/>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Rectangle 74"/>
          <p:cNvSpPr/>
          <p:nvPr/>
        </p:nvSpPr>
        <p:spPr>
          <a:xfrm>
            <a:off x="2236406" y="3435982"/>
            <a:ext cx="718145" cy="236219"/>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Placeholder 33"/>
          <p:cNvSpPr txBox="1"/>
          <p:nvPr/>
        </p:nvSpPr>
        <p:spPr>
          <a:xfrm>
            <a:off x="6571563" y="375458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 Placeholder 33"/>
          <p:cNvSpPr txBox="1"/>
          <p:nvPr/>
        </p:nvSpPr>
        <p:spPr>
          <a:xfrm>
            <a:off x="6571563" y="4423549"/>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 Placeholder 33"/>
          <p:cNvSpPr txBox="1"/>
          <p:nvPr/>
        </p:nvSpPr>
        <p:spPr>
          <a:xfrm>
            <a:off x="6571563" y="507019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 Placeholder 33"/>
          <p:cNvSpPr txBox="1"/>
          <p:nvPr/>
        </p:nvSpPr>
        <p:spPr>
          <a:xfrm>
            <a:off x="6571563" y="5716847"/>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3" name="文本框 32"/>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heel(1)">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heel(1)">
                                      <p:cBhvr>
                                        <p:cTn id="27" dur="20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heel(1)">
                                      <p:cBhvr>
                                        <p:cTn id="37" dur="20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2" grpId="0"/>
      <p:bldP spid="73" grpId="0"/>
      <p:bldP spid="74" grpId="0"/>
      <p:bldP spid="75" grpId="0"/>
      <p:bldP spid="28"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847" name="Group 847"/>
          <p:cNvGrpSpPr/>
          <p:nvPr/>
        </p:nvGrpSpPr>
        <p:grpSpPr>
          <a:xfrm>
            <a:off x="9597727" y="2402855"/>
            <a:ext cx="1863463" cy="3897633"/>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3" name="Shape 843"/>
            <p:cNvSpPr/>
            <p:nvPr/>
          </p:nvSpPr>
          <p:spPr>
            <a:xfrm>
              <a:off x="1282613" y="1269574"/>
              <a:ext cx="1608468"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4" name="Shape 844"/>
            <p:cNvSpPr/>
            <p:nvPr/>
          </p:nvSpPr>
          <p:spPr>
            <a:xfrm>
              <a:off x="1798589" y="3215384"/>
              <a:ext cx="576517" cy="632524"/>
            </a:xfrm>
            <a:prstGeom prst="rect">
              <a:avLst/>
            </a:prstGeom>
            <a:noFill/>
            <a:ln w="12700" cap="flat">
              <a:noFill/>
              <a:miter lim="400000"/>
            </a:ln>
            <a:effectLst/>
          </p:spPr>
          <p:txBody>
            <a:bodyPr wrap="none" lIns="22681" tIns="22681" rIns="22681" bIns="22681"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5" name="Shape 845"/>
            <p:cNvSpPr/>
            <p:nvPr/>
          </p:nvSpPr>
          <p:spPr>
            <a:xfrm>
              <a:off x="1798589" y="5302314"/>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6" name="Shape 846"/>
            <p:cNvSpPr/>
            <p:nvPr/>
          </p:nvSpPr>
          <p:spPr>
            <a:xfrm>
              <a:off x="1798589" y="7337947"/>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56" name="Group 856"/>
          <p:cNvGrpSpPr/>
          <p:nvPr/>
        </p:nvGrpSpPr>
        <p:grpSpPr>
          <a:xfrm>
            <a:off x="7924062" y="3135746"/>
            <a:ext cx="1513061" cy="3164718"/>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2" name="Shape 852"/>
            <p:cNvSpPr/>
            <p:nvPr/>
          </p:nvSpPr>
          <p:spPr>
            <a:xfrm>
              <a:off x="890207" y="1086218"/>
              <a:ext cx="1608467"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3" name="Shape 853"/>
            <p:cNvSpPr/>
            <p:nvPr/>
          </p:nvSpPr>
          <p:spPr>
            <a:xfrm>
              <a:off x="1463920" y="2689563"/>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4" name="Shape 854"/>
            <p:cNvSpPr/>
            <p:nvPr/>
          </p:nvSpPr>
          <p:spPr>
            <a:xfrm>
              <a:off x="1463920" y="4331432"/>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5" name="Shape 855"/>
            <p:cNvSpPr/>
            <p:nvPr/>
          </p:nvSpPr>
          <p:spPr>
            <a:xfrm>
              <a:off x="1463920" y="5973303"/>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5" name="Group 865"/>
          <p:cNvGrpSpPr/>
          <p:nvPr/>
        </p:nvGrpSpPr>
        <p:grpSpPr>
          <a:xfrm>
            <a:off x="6598223" y="3878747"/>
            <a:ext cx="1165236" cy="2437151"/>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1" name="Shape 861"/>
            <p:cNvSpPr/>
            <p:nvPr/>
          </p:nvSpPr>
          <p:spPr>
            <a:xfrm>
              <a:off x="501383" y="727935"/>
              <a:ext cx="1608466"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2" name="Shape 862"/>
            <p:cNvSpPr/>
            <p:nvPr/>
          </p:nvSpPr>
          <p:spPr>
            <a:xfrm>
              <a:off x="1032677" y="2047479"/>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3" name="Shape 863"/>
            <p:cNvSpPr/>
            <p:nvPr/>
          </p:nvSpPr>
          <p:spPr>
            <a:xfrm>
              <a:off x="1032677" y="3305738"/>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4" name="Shape 864"/>
            <p:cNvSpPr/>
            <p:nvPr/>
          </p:nvSpPr>
          <p:spPr>
            <a:xfrm>
              <a:off x="1032677" y="4563997"/>
              <a:ext cx="473925" cy="529932"/>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8" name="Group 868"/>
          <p:cNvGrpSpPr/>
          <p:nvPr/>
        </p:nvGrpSpPr>
        <p:grpSpPr>
          <a:xfrm>
            <a:off x="1544180" y="2153398"/>
            <a:ext cx="8053546" cy="745791"/>
            <a:chOff x="0" y="72235"/>
            <a:chExt cx="19498693" cy="1670386"/>
          </a:xfrm>
        </p:grpSpPr>
        <p:sp>
          <p:nvSpPr>
            <p:cNvPr id="866" name="Shape 866"/>
            <p:cNvSpPr/>
            <p:nvPr/>
          </p:nvSpPr>
          <p:spPr>
            <a:xfrm>
              <a:off x="5280" y="72235"/>
              <a:ext cx="4748146" cy="529072"/>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7" name="Shape 867"/>
            <p:cNvSpPr/>
            <p:nvPr/>
          </p:nvSpPr>
          <p:spPr>
            <a:xfrm>
              <a:off x="0" y="749968"/>
              <a:ext cx="19498693" cy="99265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71" name="Group 871"/>
          <p:cNvGrpSpPr/>
          <p:nvPr/>
        </p:nvGrpSpPr>
        <p:grpSpPr>
          <a:xfrm>
            <a:off x="1543476" y="3264890"/>
            <a:ext cx="5054747" cy="893524"/>
            <a:chOff x="-1704" y="72235"/>
            <a:chExt cx="12238204" cy="2001271"/>
          </a:xfrm>
        </p:grpSpPr>
        <p:sp>
          <p:nvSpPr>
            <p:cNvPr id="869" name="Shape 869"/>
            <p:cNvSpPr/>
            <p:nvPr/>
          </p:nvSpPr>
          <p:spPr>
            <a:xfrm>
              <a:off x="-1704" y="72235"/>
              <a:ext cx="4748143" cy="529072"/>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0" name="Shape 870"/>
            <p:cNvSpPr/>
            <p:nvPr/>
          </p:nvSpPr>
          <p:spPr>
            <a:xfrm>
              <a:off x="0" y="419083"/>
              <a:ext cx="12236500" cy="165442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74" name="Group 874"/>
          <p:cNvGrpSpPr/>
          <p:nvPr/>
        </p:nvGrpSpPr>
        <p:grpSpPr>
          <a:xfrm>
            <a:off x="1543477" y="4376380"/>
            <a:ext cx="4682820" cy="887275"/>
            <a:chOff x="-1704" y="72233"/>
            <a:chExt cx="11337721" cy="1987272"/>
          </a:xfrm>
        </p:grpSpPr>
        <p:sp>
          <p:nvSpPr>
            <p:cNvPr id="872" name="Shape 872"/>
            <p:cNvSpPr/>
            <p:nvPr/>
          </p:nvSpPr>
          <p:spPr>
            <a:xfrm>
              <a:off x="-1704" y="72233"/>
              <a:ext cx="4748143" cy="529071"/>
            </a:xfrm>
            <a:prstGeom prst="rect">
              <a:avLst/>
            </a:prstGeom>
            <a:noFill/>
            <a:ln w="12700" cap="flat">
              <a:noFill/>
              <a:miter lim="400000"/>
            </a:ln>
            <a:effectLst/>
          </p:spPr>
          <p:txBody>
            <a:bodyPr wrap="square" lIns="0" tIns="0" rIns="0" bIns="0" numCol="1" anchor="ctr">
              <a:spAutoFit/>
            </a:bodyPr>
            <a:lstStyle>
              <a:lvl1pPr algn="l" defTabSz="816610">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3" name="Shape 873"/>
            <p:cNvSpPr/>
            <p:nvPr/>
          </p:nvSpPr>
          <p:spPr>
            <a:xfrm>
              <a:off x="-2" y="433088"/>
              <a:ext cx="11336019" cy="1626417"/>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请替换文字内容，修改文字内容，也可以直接复制你的内容到此。</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文本框 3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文本框 3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847"/>
                                        </p:tgtEl>
                                        <p:attrNameLst>
                                          <p:attrName>style.visibility</p:attrName>
                                        </p:attrNameLst>
                                      </p:cBhvr>
                                      <p:to>
                                        <p:strVal val="visible"/>
                                      </p:to>
                                    </p:set>
                                    <p:anim calcmode="lin" valueType="num">
                                      <p:cBhvr>
                                        <p:cTn id="7" dur="1000" fill="hold"/>
                                        <p:tgtEl>
                                          <p:spTgt spid="847"/>
                                        </p:tgtEl>
                                        <p:attrNameLst>
                                          <p:attrName>ppt_x</p:attrName>
                                        </p:attrNameLst>
                                      </p:cBhvr>
                                      <p:tavLst>
                                        <p:tav tm="0">
                                          <p:val>
                                            <p:strVal val="#ppt_x"/>
                                          </p:val>
                                        </p:tav>
                                        <p:tav tm="100000">
                                          <p:val>
                                            <p:strVal val="#ppt_x"/>
                                          </p:val>
                                        </p:tav>
                                      </p:tavLst>
                                    </p:anim>
                                    <p:anim calcmode="lin" valueType="num">
                                      <p:cBhvr>
                                        <p:cTn id="8" dur="1000" fill="hold"/>
                                        <p:tgtEl>
                                          <p:spTgt spid="84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indefinite" fill="hold"/>
                                        <p:tgtEl>
                                          <p:spTgt spid="868"/>
                                        </p:tgtEl>
                                        <p:attrNameLst>
                                          <p:attrName>style.visibility</p:attrName>
                                        </p:attrNameLst>
                                      </p:cBhvr>
                                      <p:to>
                                        <p:strVal val="visible"/>
                                      </p:to>
                                    </p:set>
                                    <p:anim calcmode="lin" valueType="num">
                                      <p:cBhvr>
                                        <p:cTn id="11" dur="1000" fill="hold"/>
                                        <p:tgtEl>
                                          <p:spTgt spid="868"/>
                                        </p:tgtEl>
                                        <p:attrNameLst>
                                          <p:attrName>ppt_x</p:attrName>
                                        </p:attrNameLst>
                                      </p:cBhvr>
                                      <p:tavLst>
                                        <p:tav tm="0">
                                          <p:val>
                                            <p:strVal val="0-#ppt_w/2"/>
                                          </p:val>
                                        </p:tav>
                                        <p:tav tm="100000">
                                          <p:val>
                                            <p:strVal val="#ppt_x"/>
                                          </p:val>
                                        </p:tav>
                                      </p:tavLst>
                                    </p:anim>
                                    <p:anim calcmode="lin" valueType="num">
                                      <p:cBhvr>
                                        <p:cTn id="12" dur="1000" fill="hold"/>
                                        <p:tgtEl>
                                          <p:spTgt spid="86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indefinite" fill="hold"/>
                                        <p:tgtEl>
                                          <p:spTgt spid="856"/>
                                        </p:tgtEl>
                                        <p:attrNameLst>
                                          <p:attrName>style.visibility</p:attrName>
                                        </p:attrNameLst>
                                      </p:cBhvr>
                                      <p:to>
                                        <p:strVal val="visible"/>
                                      </p:to>
                                    </p:set>
                                    <p:anim calcmode="lin" valueType="num">
                                      <p:cBhvr>
                                        <p:cTn id="17" dur="1000" fill="hold"/>
                                        <p:tgtEl>
                                          <p:spTgt spid="856"/>
                                        </p:tgtEl>
                                        <p:attrNameLst>
                                          <p:attrName>ppt_x</p:attrName>
                                        </p:attrNameLst>
                                      </p:cBhvr>
                                      <p:tavLst>
                                        <p:tav tm="0">
                                          <p:val>
                                            <p:strVal val="#ppt_x"/>
                                          </p:val>
                                        </p:tav>
                                        <p:tav tm="100000">
                                          <p:val>
                                            <p:strVal val="#ppt_x"/>
                                          </p:val>
                                        </p:tav>
                                      </p:tavLst>
                                    </p:anim>
                                    <p:anim calcmode="lin" valueType="num">
                                      <p:cBhvr>
                                        <p:cTn id="18" dur="1000" fill="hold"/>
                                        <p:tgtEl>
                                          <p:spTgt spid="856"/>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childTnLst>
                                    <p:set>
                                      <p:cBhvr>
                                        <p:cTn id="20" dur="indefinite" fill="hold"/>
                                        <p:tgtEl>
                                          <p:spTgt spid="871"/>
                                        </p:tgtEl>
                                        <p:attrNameLst>
                                          <p:attrName>style.visibility</p:attrName>
                                        </p:attrNameLst>
                                      </p:cBhvr>
                                      <p:to>
                                        <p:strVal val="visible"/>
                                      </p:to>
                                    </p:set>
                                    <p:anim calcmode="lin" valueType="num">
                                      <p:cBhvr>
                                        <p:cTn id="21" dur="1000" fill="hold"/>
                                        <p:tgtEl>
                                          <p:spTgt spid="871"/>
                                        </p:tgtEl>
                                        <p:attrNameLst>
                                          <p:attrName>ppt_x</p:attrName>
                                        </p:attrNameLst>
                                      </p:cBhvr>
                                      <p:tavLst>
                                        <p:tav tm="0">
                                          <p:val>
                                            <p:strVal val="0-#ppt_w/2"/>
                                          </p:val>
                                        </p:tav>
                                        <p:tav tm="100000">
                                          <p:val>
                                            <p:strVal val="#ppt_x"/>
                                          </p:val>
                                        </p:tav>
                                      </p:tavLst>
                                    </p:anim>
                                    <p:anim calcmode="lin" valueType="num">
                                      <p:cBhvr>
                                        <p:cTn id="22" dur="1000" fill="hold"/>
                                        <p:tgtEl>
                                          <p:spTgt spid="87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indefinite" fill="hold"/>
                                        <p:tgtEl>
                                          <p:spTgt spid="865"/>
                                        </p:tgtEl>
                                        <p:attrNameLst>
                                          <p:attrName>style.visibility</p:attrName>
                                        </p:attrNameLst>
                                      </p:cBhvr>
                                      <p:to>
                                        <p:strVal val="visible"/>
                                      </p:to>
                                    </p:set>
                                    <p:anim calcmode="lin" valueType="num">
                                      <p:cBhvr>
                                        <p:cTn id="27" dur="1000" fill="hold"/>
                                        <p:tgtEl>
                                          <p:spTgt spid="865"/>
                                        </p:tgtEl>
                                        <p:attrNameLst>
                                          <p:attrName>ppt_x</p:attrName>
                                        </p:attrNameLst>
                                      </p:cBhvr>
                                      <p:tavLst>
                                        <p:tav tm="0">
                                          <p:val>
                                            <p:strVal val="#ppt_x"/>
                                          </p:val>
                                        </p:tav>
                                        <p:tav tm="100000">
                                          <p:val>
                                            <p:strVal val="#ppt_x"/>
                                          </p:val>
                                        </p:tav>
                                      </p:tavLst>
                                    </p:anim>
                                    <p:anim calcmode="lin" valueType="num">
                                      <p:cBhvr>
                                        <p:cTn id="28" dur="1000" fill="hold"/>
                                        <p:tgtEl>
                                          <p:spTgt spid="865"/>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0"/>
                                  </p:stCondLst>
                                  <p:childTnLst>
                                    <p:set>
                                      <p:cBhvr>
                                        <p:cTn id="30" dur="indefinite" fill="hold"/>
                                        <p:tgtEl>
                                          <p:spTgt spid="874"/>
                                        </p:tgtEl>
                                        <p:attrNameLst>
                                          <p:attrName>style.visibility</p:attrName>
                                        </p:attrNameLst>
                                      </p:cBhvr>
                                      <p:to>
                                        <p:strVal val="visible"/>
                                      </p:to>
                                    </p:set>
                                    <p:anim calcmode="lin" valueType="num">
                                      <p:cBhvr>
                                        <p:cTn id="31" dur="1000" fill="hold"/>
                                        <p:tgtEl>
                                          <p:spTgt spid="874"/>
                                        </p:tgtEl>
                                        <p:attrNameLst>
                                          <p:attrName>ppt_x</p:attrName>
                                        </p:attrNameLst>
                                      </p:cBhvr>
                                      <p:tavLst>
                                        <p:tav tm="0">
                                          <p:val>
                                            <p:strVal val="0-#ppt_w/2"/>
                                          </p:val>
                                        </p:tav>
                                        <p:tav tm="100000">
                                          <p:val>
                                            <p:strVal val="#ppt_x"/>
                                          </p:val>
                                        </p:tav>
                                      </p:tavLst>
                                    </p:anim>
                                    <p:anim calcmode="lin" valueType="num">
                                      <p:cBhvr>
                                        <p:cTn id="32" dur="1000" fill="hold"/>
                                        <p:tgtEl>
                                          <p:spTgt spid="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 grpId="0" advAuto="0"/>
      <p:bldP spid="856" grpId="0" advAuto="0"/>
      <p:bldP spid="865" grpId="0" advAuto="0"/>
      <p:bldP spid="868" grpId="0" advAuto="0"/>
      <p:bldP spid="871" grpId="0" advAuto="0"/>
      <p:bldP spid="874" grpId="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10" name="Freeform 6"/>
          <p:cNvSpPr/>
          <p:nvPr/>
        </p:nvSpPr>
        <p:spPr bwMode="auto">
          <a:xfrm>
            <a:off x="100150" y="2472407"/>
            <a:ext cx="12752618" cy="4759598"/>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8557" tIns="64278" rIns="128557" bIns="64278"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7"/>
          <p:cNvSpPr/>
          <p:nvPr/>
        </p:nvSpPr>
        <p:spPr bwMode="auto">
          <a:xfrm>
            <a:off x="1501" y="649"/>
            <a:ext cx="8566764" cy="7141639"/>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ln>
        </p:spPr>
        <p:txBody>
          <a:bodyPr vert="horz" wrap="square" lIns="128557" tIns="64278" rIns="128557" bIns="64278"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32"/>
          <p:cNvSpPr txBox="1"/>
          <p:nvPr/>
        </p:nvSpPr>
        <p:spPr>
          <a:xfrm>
            <a:off x="759591" y="1933862"/>
            <a:ext cx="3872637" cy="1077090"/>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ADD RELATED</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r>
              <a:rPr lang="en-US" altLang="zh-CN"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TITLE WORDS</a:t>
            </a:r>
            <a:endPar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7" name="TextBox 32"/>
          <p:cNvSpPr txBox="1"/>
          <p:nvPr/>
        </p:nvSpPr>
        <p:spPr>
          <a:xfrm>
            <a:off x="759591" y="3002915"/>
            <a:ext cx="3872637" cy="830997"/>
          </a:xfrm>
          <a:prstGeom prst="rect">
            <a:avLst/>
          </a:prstGeom>
          <a:noFill/>
        </p:spPr>
        <p:txBody>
          <a:bodyPr wrap="square"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文本框 8"/>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等腰三角形 1"/>
          <p:cNvSpPr/>
          <p:nvPr/>
        </p:nvSpPr>
        <p:spPr>
          <a:xfrm rot="10800000">
            <a:off x="9669157" y="447"/>
            <a:ext cx="3188446" cy="1221900"/>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等腰三角形 2"/>
          <p:cNvSpPr/>
          <p:nvPr/>
        </p:nvSpPr>
        <p:spPr>
          <a:xfrm rot="5400000">
            <a:off x="-351317" y="5340549"/>
            <a:ext cx="1652834" cy="1039198"/>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等腰三角形 3"/>
          <p:cNvSpPr/>
          <p:nvPr/>
        </p:nvSpPr>
        <p:spPr>
          <a:xfrm rot="5400000">
            <a:off x="-497425" y="6089159"/>
            <a:ext cx="2406341" cy="1512956"/>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等腰三角形 5"/>
          <p:cNvSpPr/>
          <p:nvPr/>
        </p:nvSpPr>
        <p:spPr>
          <a:xfrm rot="16200000">
            <a:off x="11955504" y="6361720"/>
            <a:ext cx="1154513" cy="725885"/>
          </a:xfrm>
          <a:prstGeom prst="triangle">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等腰三角形 6"/>
          <p:cNvSpPr/>
          <p:nvPr/>
        </p:nvSpPr>
        <p:spPr>
          <a:xfrm rot="16200000">
            <a:off x="11423283" y="5074069"/>
            <a:ext cx="1808056" cy="1136794"/>
          </a:xfrm>
          <a:prstGeom prst="triangle">
            <a:avLst/>
          </a:prstGeom>
          <a:solidFill>
            <a:srgbClr val="0FC7D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菱形 46"/>
            <p:cNvSpPr/>
            <p:nvPr/>
          </p:nvSpPr>
          <p:spPr>
            <a:xfrm>
              <a:off x="4785134" y="2559748"/>
              <a:ext cx="2315666" cy="2315666"/>
            </a:xfrm>
            <a:prstGeom prst="diamond">
              <a:avLst/>
            </a:prstGeom>
            <a:solidFill>
              <a:srgbClr val="113A5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47"/>
            <p:cNvSpPr txBox="1"/>
            <p:nvPr/>
          </p:nvSpPr>
          <p:spPr>
            <a:xfrm>
              <a:off x="5347665" y="2937360"/>
              <a:ext cx="1081710" cy="1996433"/>
            </a:xfrm>
            <a:prstGeom prst="rect">
              <a:avLst/>
            </a:prstGeom>
            <a:noFill/>
          </p:spPr>
          <p:txBody>
            <a:bodyPr wrap="square" rtlCol="0">
              <a:spAutoFit/>
            </a:bodyPr>
            <a:lstStyle/>
            <a:p>
              <a:pPr algn="ctr"/>
              <a:r>
                <a:rPr lang="en-US" altLang="zh-CN"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6185" spc="844"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6555">
        <p14:doors dir="vert"/>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grpSp>
        <p:nvGrpSpPr>
          <p:cNvPr id="2010" name="Group 2010"/>
          <p:cNvGrpSpPr/>
          <p:nvPr/>
        </p:nvGrpSpPr>
        <p:grpSpPr>
          <a:xfrm>
            <a:off x="1360921" y="1890783"/>
            <a:ext cx="1535181" cy="4343335"/>
            <a:chOff x="-1" y="-15"/>
            <a:chExt cx="2911317" cy="8236701"/>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7" name="Shape 2007"/>
            <p:cNvSpPr/>
            <p:nvPr/>
          </p:nvSpPr>
          <p:spPr>
            <a:xfrm>
              <a:off x="263953" y="6664726"/>
              <a:ext cx="2383308" cy="447966"/>
            </a:xfrm>
            <a:prstGeom prst="rect">
              <a:avLst/>
            </a:prstGeom>
            <a:noFill/>
            <a:ln w="12700" cap="flat">
              <a:noFill/>
              <a:miter lim="400000"/>
            </a:ln>
            <a:effec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8" name="Shape 2008"/>
            <p:cNvSpPr/>
            <p:nvPr/>
          </p:nvSpPr>
          <p:spPr>
            <a:xfrm>
              <a:off x="-1" y="7116044"/>
              <a:ext cx="2911317"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18" name="Group 2018"/>
          <p:cNvGrpSpPr/>
          <p:nvPr/>
        </p:nvGrpSpPr>
        <p:grpSpPr>
          <a:xfrm>
            <a:off x="3081267" y="2634492"/>
            <a:ext cx="1535181" cy="3628637"/>
            <a:chOff x="0" y="0"/>
            <a:chExt cx="2911316" cy="6881349"/>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15" name="Shape 2015"/>
            <p:cNvSpPr/>
            <p:nvPr/>
          </p:nvSpPr>
          <p:spPr>
            <a:xfrm>
              <a:off x="263979" y="5254374"/>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lvl="0" defTabSz="457200">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Roboto Light" charset="0"/>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cs typeface="Roboto Light" charset="0"/>
                <a:sym typeface="微软雅黑" panose="020B0503020204020204" pitchFamily="34" charset="-122"/>
              </a:endParaRPr>
            </a:p>
          </p:txBody>
        </p:sp>
        <p:sp>
          <p:nvSpPr>
            <p:cNvPr id="2016" name="Shape 2016"/>
            <p:cNvSpPr/>
            <p:nvPr/>
          </p:nvSpPr>
          <p:spPr>
            <a:xfrm>
              <a:off x="0" y="5760707"/>
              <a:ext cx="2911316"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26" name="Group 2026"/>
          <p:cNvGrpSpPr/>
          <p:nvPr/>
        </p:nvGrpSpPr>
        <p:grpSpPr>
          <a:xfrm>
            <a:off x="4801613" y="1890784"/>
            <a:ext cx="1535181" cy="4372345"/>
            <a:chOff x="0" y="0"/>
            <a:chExt cx="2911316" cy="8291717"/>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3" name="Shape 2023"/>
            <p:cNvSpPr/>
            <p:nvPr/>
          </p:nvSpPr>
          <p:spPr>
            <a:xfrm>
              <a:off x="264002" y="6664742"/>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4" name="Shape 2024"/>
            <p:cNvSpPr/>
            <p:nvPr/>
          </p:nvSpPr>
          <p:spPr>
            <a:xfrm>
              <a:off x="0" y="7171075"/>
              <a:ext cx="2911316"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34" name="Group 2034"/>
          <p:cNvGrpSpPr/>
          <p:nvPr/>
        </p:nvGrpSpPr>
        <p:grpSpPr>
          <a:xfrm>
            <a:off x="6521959" y="2634492"/>
            <a:ext cx="1535181" cy="3614048"/>
            <a:chOff x="0" y="0"/>
            <a:chExt cx="2911316" cy="6853682"/>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0" name="Shape 2030"/>
            <p:cNvSpPr/>
            <p:nvPr/>
          </p:nvSpPr>
          <p:spPr>
            <a:xfrm>
              <a:off x="251332" y="5254375"/>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32" name="Shape 2032"/>
            <p:cNvSpPr/>
            <p:nvPr/>
          </p:nvSpPr>
          <p:spPr>
            <a:xfrm>
              <a:off x="0" y="5733040"/>
              <a:ext cx="2911316"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42" name="Group 2042"/>
          <p:cNvGrpSpPr/>
          <p:nvPr/>
        </p:nvGrpSpPr>
        <p:grpSpPr>
          <a:xfrm>
            <a:off x="8242305" y="1890784"/>
            <a:ext cx="1535181" cy="4372345"/>
            <a:chOff x="0" y="0"/>
            <a:chExt cx="2911316" cy="8291717"/>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9" name="Shape 2039"/>
            <p:cNvSpPr/>
            <p:nvPr/>
          </p:nvSpPr>
          <p:spPr>
            <a:xfrm>
              <a:off x="264003" y="6664742"/>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0" name="Shape 2040"/>
            <p:cNvSpPr/>
            <p:nvPr/>
          </p:nvSpPr>
          <p:spPr>
            <a:xfrm>
              <a:off x="0" y="7171075"/>
              <a:ext cx="2911316"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50" name="Group 2050"/>
          <p:cNvGrpSpPr/>
          <p:nvPr/>
        </p:nvGrpSpPr>
        <p:grpSpPr>
          <a:xfrm>
            <a:off x="9962649" y="2634492"/>
            <a:ext cx="1535181" cy="3599626"/>
            <a:chOff x="0" y="0"/>
            <a:chExt cx="2911316" cy="6826332"/>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0665">
                <a:defRPr sz="1200">
                  <a:latin typeface="Helvetica"/>
                  <a:ea typeface="Helvetica"/>
                  <a:cs typeface="Helvetica"/>
                  <a:sym typeface="Helvetica"/>
                </a:defRPr>
              </a:pPr>
              <a:endParaRPr sz="635" dirty="0">
                <a:solidFill>
                  <a:schemeClr val="bg1">
                    <a:lumMod val="6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7" name="Shape 2047"/>
            <p:cNvSpPr/>
            <p:nvPr/>
          </p:nvSpPr>
          <p:spPr>
            <a:xfrm>
              <a:off x="263981" y="5254373"/>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 name="Shape 2048"/>
            <p:cNvSpPr/>
            <p:nvPr/>
          </p:nvSpPr>
          <p:spPr>
            <a:xfrm>
              <a:off x="0" y="5705690"/>
              <a:ext cx="2911316" cy="1120642"/>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en-US" altLang="zh-CN"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Please replace text, click add relevant headline, modify the text content, also can copy your content to this directly.</a:t>
              </a:r>
              <a:endParaRPr sz="800" kern="0" dirty="0">
                <a:solidFill>
                  <a:schemeClr val="bg1">
                    <a:lumMod val="6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文本框 49"/>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文本框 50"/>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2010"/>
                                        </p:tgtEl>
                                        <p:attrNameLst>
                                          <p:attrName>style.visibility</p:attrName>
                                        </p:attrNameLst>
                                      </p:cBhvr>
                                      <p:to>
                                        <p:strVal val="visible"/>
                                      </p:to>
                                    </p:set>
                                    <p:anim calcmode="lin" valueType="num">
                                      <p:cBhvr>
                                        <p:cTn id="7" dur="900" fill="hold"/>
                                        <p:tgtEl>
                                          <p:spTgt spid="2010"/>
                                        </p:tgtEl>
                                        <p:attrNameLst>
                                          <p:attrName>ppt_x</p:attrName>
                                        </p:attrNameLst>
                                      </p:cBhvr>
                                      <p:tavLst>
                                        <p:tav tm="0">
                                          <p:val>
                                            <p:strVal val="#ppt_x"/>
                                          </p:val>
                                        </p:tav>
                                        <p:tav tm="100000">
                                          <p:val>
                                            <p:strVal val="#ppt_x"/>
                                          </p:val>
                                        </p:tav>
                                      </p:tavLst>
                                    </p:anim>
                                    <p:anim calcmode="lin" valueType="num">
                                      <p:cBhvr>
                                        <p:cTn id="8" dur="900" fill="hold"/>
                                        <p:tgtEl>
                                          <p:spTgt spid="20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indefinite" fill="hold"/>
                                        <p:tgtEl>
                                          <p:spTgt spid="2018"/>
                                        </p:tgtEl>
                                        <p:attrNameLst>
                                          <p:attrName>style.visibility</p:attrName>
                                        </p:attrNameLst>
                                      </p:cBhvr>
                                      <p:to>
                                        <p:strVal val="visible"/>
                                      </p:to>
                                    </p:set>
                                    <p:anim calcmode="lin" valueType="num">
                                      <p:cBhvr>
                                        <p:cTn id="13" dur="900" fill="hold"/>
                                        <p:tgtEl>
                                          <p:spTgt spid="2018"/>
                                        </p:tgtEl>
                                        <p:attrNameLst>
                                          <p:attrName>ppt_x</p:attrName>
                                        </p:attrNameLst>
                                      </p:cBhvr>
                                      <p:tavLst>
                                        <p:tav tm="0">
                                          <p:val>
                                            <p:strVal val="#ppt_x"/>
                                          </p:val>
                                        </p:tav>
                                        <p:tav tm="100000">
                                          <p:val>
                                            <p:strVal val="#ppt_x"/>
                                          </p:val>
                                        </p:tav>
                                      </p:tavLst>
                                    </p:anim>
                                    <p:anim calcmode="lin" valueType="num">
                                      <p:cBhvr>
                                        <p:cTn id="14" dur="900" fill="hold"/>
                                        <p:tgtEl>
                                          <p:spTgt spid="20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indefinite" fill="hold"/>
                                        <p:tgtEl>
                                          <p:spTgt spid="2026"/>
                                        </p:tgtEl>
                                        <p:attrNameLst>
                                          <p:attrName>style.visibility</p:attrName>
                                        </p:attrNameLst>
                                      </p:cBhvr>
                                      <p:to>
                                        <p:strVal val="visible"/>
                                      </p:to>
                                    </p:set>
                                    <p:anim calcmode="lin" valueType="num">
                                      <p:cBhvr>
                                        <p:cTn id="19" dur="900" fill="hold"/>
                                        <p:tgtEl>
                                          <p:spTgt spid="2026"/>
                                        </p:tgtEl>
                                        <p:attrNameLst>
                                          <p:attrName>ppt_x</p:attrName>
                                        </p:attrNameLst>
                                      </p:cBhvr>
                                      <p:tavLst>
                                        <p:tav tm="0">
                                          <p:val>
                                            <p:strVal val="#ppt_x"/>
                                          </p:val>
                                        </p:tav>
                                        <p:tav tm="100000">
                                          <p:val>
                                            <p:strVal val="#ppt_x"/>
                                          </p:val>
                                        </p:tav>
                                      </p:tavLst>
                                    </p:anim>
                                    <p:anim calcmode="lin" valueType="num">
                                      <p:cBhvr>
                                        <p:cTn id="20" dur="900" fill="hold"/>
                                        <p:tgtEl>
                                          <p:spTgt spid="2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indefinite" fill="hold"/>
                                        <p:tgtEl>
                                          <p:spTgt spid="2034"/>
                                        </p:tgtEl>
                                        <p:attrNameLst>
                                          <p:attrName>style.visibility</p:attrName>
                                        </p:attrNameLst>
                                      </p:cBhvr>
                                      <p:to>
                                        <p:strVal val="visible"/>
                                      </p:to>
                                    </p:set>
                                    <p:anim calcmode="lin" valueType="num">
                                      <p:cBhvr>
                                        <p:cTn id="25" dur="900" fill="hold"/>
                                        <p:tgtEl>
                                          <p:spTgt spid="2034"/>
                                        </p:tgtEl>
                                        <p:attrNameLst>
                                          <p:attrName>ppt_x</p:attrName>
                                        </p:attrNameLst>
                                      </p:cBhvr>
                                      <p:tavLst>
                                        <p:tav tm="0">
                                          <p:val>
                                            <p:strVal val="#ppt_x"/>
                                          </p:val>
                                        </p:tav>
                                        <p:tav tm="100000">
                                          <p:val>
                                            <p:strVal val="#ppt_x"/>
                                          </p:val>
                                        </p:tav>
                                      </p:tavLst>
                                    </p:anim>
                                    <p:anim calcmode="lin" valueType="num">
                                      <p:cBhvr>
                                        <p:cTn id="26" dur="900" fill="hold"/>
                                        <p:tgtEl>
                                          <p:spTgt spid="20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indefinite" fill="hold"/>
                                        <p:tgtEl>
                                          <p:spTgt spid="2042"/>
                                        </p:tgtEl>
                                        <p:attrNameLst>
                                          <p:attrName>style.visibility</p:attrName>
                                        </p:attrNameLst>
                                      </p:cBhvr>
                                      <p:to>
                                        <p:strVal val="visible"/>
                                      </p:to>
                                    </p:set>
                                    <p:anim calcmode="lin" valueType="num">
                                      <p:cBhvr>
                                        <p:cTn id="31" dur="900" fill="hold"/>
                                        <p:tgtEl>
                                          <p:spTgt spid="2042"/>
                                        </p:tgtEl>
                                        <p:attrNameLst>
                                          <p:attrName>ppt_x</p:attrName>
                                        </p:attrNameLst>
                                      </p:cBhvr>
                                      <p:tavLst>
                                        <p:tav tm="0">
                                          <p:val>
                                            <p:strVal val="#ppt_x"/>
                                          </p:val>
                                        </p:tav>
                                        <p:tav tm="100000">
                                          <p:val>
                                            <p:strVal val="#ppt_x"/>
                                          </p:val>
                                        </p:tav>
                                      </p:tavLst>
                                    </p:anim>
                                    <p:anim calcmode="lin" valueType="num">
                                      <p:cBhvr>
                                        <p:cTn id="32" dur="900" fill="hold"/>
                                        <p:tgtEl>
                                          <p:spTgt spid="204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indefinite" fill="hold"/>
                                        <p:tgtEl>
                                          <p:spTgt spid="2050"/>
                                        </p:tgtEl>
                                        <p:attrNameLst>
                                          <p:attrName>style.visibility</p:attrName>
                                        </p:attrNameLst>
                                      </p:cBhvr>
                                      <p:to>
                                        <p:strVal val="visible"/>
                                      </p:to>
                                    </p:set>
                                    <p:anim calcmode="lin" valueType="num">
                                      <p:cBhvr>
                                        <p:cTn id="37" dur="900" fill="hold"/>
                                        <p:tgtEl>
                                          <p:spTgt spid="2050"/>
                                        </p:tgtEl>
                                        <p:attrNameLst>
                                          <p:attrName>ppt_x</p:attrName>
                                        </p:attrNameLst>
                                      </p:cBhvr>
                                      <p:tavLst>
                                        <p:tav tm="0">
                                          <p:val>
                                            <p:strVal val="#ppt_x"/>
                                          </p:val>
                                        </p:tav>
                                        <p:tav tm="100000">
                                          <p:val>
                                            <p:strVal val="#ppt_x"/>
                                          </p:val>
                                        </p:tav>
                                      </p:tavLst>
                                    </p:anim>
                                    <p:anim calcmode="lin" valueType="num">
                                      <p:cBhvr>
                                        <p:cTn id="38" dur="9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0" grpId="0" advAuto="0"/>
      <p:bldP spid="2018" grpId="0" advAuto="0"/>
      <p:bldP spid="2026" grpId="0" advAuto="0"/>
      <p:bldP spid="2034" grpId="0" advAuto="0"/>
      <p:bldP spid="2042" grpId="0" advAuto="0"/>
      <p:bldP spid="2050" grpId="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80" name="U-Turn Arrow 79"/>
          <p:cNvSpPr/>
          <p:nvPr/>
        </p:nvSpPr>
        <p:spPr>
          <a:xfrm rot="16200000" flipV="1">
            <a:off x="8857991" y="1281694"/>
            <a:ext cx="1491999" cy="4607466"/>
          </a:xfrm>
          <a:prstGeom prst="uturnArrow">
            <a:avLst>
              <a:gd name="adj1" fmla="val 11268"/>
              <a:gd name="adj2" fmla="val 25000"/>
              <a:gd name="adj3" fmla="val 0"/>
              <a:gd name="adj4" fmla="val 4031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U-Turn Arrow 83"/>
          <p:cNvSpPr/>
          <p:nvPr/>
        </p:nvSpPr>
        <p:spPr>
          <a:xfrm rot="5400000" flipV="1">
            <a:off x="2428966" y="535696"/>
            <a:ext cx="1491999" cy="4607466"/>
          </a:xfrm>
          <a:prstGeom prst="uturnArrow">
            <a:avLst>
              <a:gd name="adj1" fmla="val 11268"/>
              <a:gd name="adj2" fmla="val 25000"/>
              <a:gd name="adj3" fmla="val 0"/>
              <a:gd name="adj4" fmla="val 40317"/>
              <a:gd name="adj5"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U-Turn Arrow 84"/>
          <p:cNvSpPr/>
          <p:nvPr/>
        </p:nvSpPr>
        <p:spPr>
          <a:xfrm rot="5400000" flipV="1">
            <a:off x="2428966" y="2610505"/>
            <a:ext cx="1491999" cy="4607466"/>
          </a:xfrm>
          <a:prstGeom prst="uturnArrow">
            <a:avLst>
              <a:gd name="adj1" fmla="val 11268"/>
              <a:gd name="adj2" fmla="val 25000"/>
              <a:gd name="adj3" fmla="val 0"/>
              <a:gd name="adj4" fmla="val 40317"/>
              <a:gd name="adj5" fmla="val 1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U-Turn Arrow 85"/>
          <p:cNvSpPr/>
          <p:nvPr/>
        </p:nvSpPr>
        <p:spPr>
          <a:xfrm rot="16200000" flipV="1">
            <a:off x="8857991" y="3356504"/>
            <a:ext cx="1491999" cy="4607466"/>
          </a:xfrm>
          <a:prstGeom prst="uturnArrow">
            <a:avLst>
              <a:gd name="adj1" fmla="val 11268"/>
              <a:gd name="adj2" fmla="val 25000"/>
              <a:gd name="adj3" fmla="val 0"/>
              <a:gd name="adj4" fmla="val 40317"/>
              <a:gd name="adj5" fmla="val 1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117"/>
          <p:cNvGrpSpPr/>
          <p:nvPr/>
        </p:nvGrpSpPr>
        <p:grpSpPr>
          <a:xfrm>
            <a:off x="5157250" y="2782807"/>
            <a:ext cx="2571609" cy="802622"/>
            <a:chOff x="3657600" y="1978993"/>
            <a:chExt cx="1828800" cy="570785"/>
          </a:xfrm>
        </p:grpSpPr>
        <p:sp>
          <p:nvSpPr>
            <p:cNvPr id="115" name="Rounded Rectangle 114"/>
            <p:cNvSpPr/>
            <p:nvPr/>
          </p:nvSpPr>
          <p:spPr bwMode="auto">
            <a:xfrm>
              <a:off x="3657600" y="1978993"/>
              <a:ext cx="1828800" cy="530519"/>
            </a:xfrm>
            <a:prstGeom prst="roundRect">
              <a:avLst/>
            </a:prstGeom>
            <a:solidFill>
              <a:schemeClr val="accent1"/>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Rounded Rectangle 87"/>
            <p:cNvSpPr/>
            <p:nvPr/>
          </p:nvSpPr>
          <p:spPr bwMode="auto">
            <a:xfrm>
              <a:off x="3657600" y="2019259"/>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118"/>
          <p:cNvGrpSpPr/>
          <p:nvPr/>
        </p:nvGrpSpPr>
        <p:grpSpPr>
          <a:xfrm>
            <a:off x="5157250" y="3820211"/>
            <a:ext cx="2571609" cy="802622"/>
            <a:chOff x="3657600" y="2716743"/>
            <a:chExt cx="1828800" cy="570785"/>
          </a:xfrm>
        </p:grpSpPr>
        <p:sp>
          <p:nvSpPr>
            <p:cNvPr id="116" name="Rounded Rectangle 115"/>
            <p:cNvSpPr/>
            <p:nvPr/>
          </p:nvSpPr>
          <p:spPr bwMode="auto">
            <a:xfrm>
              <a:off x="3657600" y="2716743"/>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Rounded Rectangle 88"/>
            <p:cNvSpPr/>
            <p:nvPr/>
          </p:nvSpPr>
          <p:spPr bwMode="auto">
            <a:xfrm>
              <a:off x="3657600" y="2757009"/>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119"/>
          <p:cNvGrpSpPr/>
          <p:nvPr/>
        </p:nvGrpSpPr>
        <p:grpSpPr>
          <a:xfrm>
            <a:off x="5157250" y="4857617"/>
            <a:ext cx="2571609" cy="802622"/>
            <a:chOff x="3657600" y="3454494"/>
            <a:chExt cx="1828800" cy="570785"/>
          </a:xfrm>
        </p:grpSpPr>
        <p:sp>
          <p:nvSpPr>
            <p:cNvPr id="117" name="Rounded Rectangle 116"/>
            <p:cNvSpPr/>
            <p:nvPr/>
          </p:nvSpPr>
          <p:spPr bwMode="auto">
            <a:xfrm>
              <a:off x="3657600" y="3454494"/>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Rounded Rectangle 89"/>
            <p:cNvSpPr/>
            <p:nvPr/>
          </p:nvSpPr>
          <p:spPr bwMode="auto">
            <a:xfrm>
              <a:off x="3657600" y="3494760"/>
              <a:ext cx="1828800" cy="530519"/>
            </a:xfrm>
            <a:prstGeom prst="roundRect">
              <a:avLst/>
            </a:prstGeom>
            <a:solidFill>
              <a:schemeClr val="accent4"/>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90"/>
          <p:cNvGrpSpPr/>
          <p:nvPr/>
        </p:nvGrpSpPr>
        <p:grpSpPr>
          <a:xfrm>
            <a:off x="6814177" y="5948900"/>
            <a:ext cx="749887" cy="749880"/>
            <a:chOff x="618873" y="1239440"/>
            <a:chExt cx="650476" cy="650470"/>
          </a:xfrm>
        </p:grpSpPr>
        <p:sp>
          <p:nvSpPr>
            <p:cNvPr id="92" name="Oval 91"/>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93"/>
          <p:cNvGrpSpPr/>
          <p:nvPr/>
        </p:nvGrpSpPr>
        <p:grpSpPr>
          <a:xfrm rot="10800000">
            <a:off x="5049038" y="1811281"/>
            <a:ext cx="749887" cy="749880"/>
            <a:chOff x="618873" y="1239440"/>
            <a:chExt cx="650476" cy="650470"/>
          </a:xfrm>
        </p:grpSpPr>
        <p:sp>
          <p:nvSpPr>
            <p:cNvPr id="95" name="Oval 94"/>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58"/>
          <p:cNvGrpSpPr/>
          <p:nvPr/>
        </p:nvGrpSpPr>
        <p:grpSpPr>
          <a:xfrm>
            <a:off x="1559743" y="2390852"/>
            <a:ext cx="3200724" cy="563356"/>
            <a:chOff x="7174424" y="1400217"/>
            <a:chExt cx="2276195" cy="400630"/>
          </a:xfrm>
        </p:grpSpPr>
        <p:sp>
          <p:nvSpPr>
            <p:cNvPr id="11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1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Group 58"/>
          <p:cNvGrpSpPr/>
          <p:nvPr/>
        </p:nvGrpSpPr>
        <p:grpSpPr>
          <a:xfrm>
            <a:off x="8053849" y="3379897"/>
            <a:ext cx="3200724" cy="563356"/>
            <a:chOff x="7174424" y="1400217"/>
            <a:chExt cx="2276195" cy="400630"/>
          </a:xfrm>
        </p:grpSpPr>
        <p:sp>
          <p:nvSpPr>
            <p:cNvPr id="4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58"/>
          <p:cNvGrpSpPr/>
          <p:nvPr/>
        </p:nvGrpSpPr>
        <p:grpSpPr>
          <a:xfrm>
            <a:off x="1578404" y="4406264"/>
            <a:ext cx="3200724" cy="563356"/>
            <a:chOff x="7174424" y="1400217"/>
            <a:chExt cx="2276195" cy="400630"/>
          </a:xfrm>
        </p:grpSpPr>
        <p:sp>
          <p:nvSpPr>
            <p:cNvPr id="43"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58"/>
          <p:cNvGrpSpPr/>
          <p:nvPr/>
        </p:nvGrpSpPr>
        <p:grpSpPr>
          <a:xfrm>
            <a:off x="8165817" y="5507276"/>
            <a:ext cx="3200724" cy="563356"/>
            <a:chOff x="7174424" y="1400217"/>
            <a:chExt cx="2276195" cy="400630"/>
          </a:xfrm>
        </p:grpSpPr>
        <p:sp>
          <p:nvSpPr>
            <p:cNvPr id="46"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6000">
        <p14:doors dir="vert"/>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500"/>
                                        <p:tgtEl>
                                          <p:spTgt spid="8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right)">
                                      <p:cBhvr>
                                        <p:cTn id="27" dur="500"/>
                                        <p:tgtEl>
                                          <p:spTgt spid="8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right)">
                                      <p:cBhvr>
                                        <p:cTn id="55" dur="500"/>
                                        <p:tgtEl>
                                          <p:spTgt spid="8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4" grpId="0" animBg="1"/>
      <p:bldP spid="85" grpId="0" animBg="1"/>
      <p:bldP spid="8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9" name="Shape 1896"/>
          <p:cNvSpPr/>
          <p:nvPr/>
        </p:nvSpPr>
        <p:spPr>
          <a:xfrm>
            <a:off x="9290816" y="5026631"/>
            <a:ext cx="2727012" cy="738664"/>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0" name="Shape 1897"/>
          <p:cNvSpPr/>
          <p:nvPr/>
        </p:nvSpPr>
        <p:spPr>
          <a:xfrm>
            <a:off x="1820678" y="3816271"/>
            <a:ext cx="2713354" cy="738664"/>
          </a:xfrm>
          <a:prstGeom prst="rect">
            <a:avLst/>
          </a:prstGeom>
          <a:ln w="12700">
            <a:miter lim="400000"/>
          </a:ln>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2" name="Shape 1899"/>
          <p:cNvSpPr/>
          <p:nvPr/>
        </p:nvSpPr>
        <p:spPr>
          <a:xfrm>
            <a:off x="3794437" y="4882282"/>
            <a:ext cx="5269876" cy="1213162"/>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26788" tIns="26788" rIns="26788" bIns="26788" anchor="ct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hape 1900"/>
          <p:cNvSpPr/>
          <p:nvPr/>
        </p:nvSpPr>
        <p:spPr>
          <a:xfrm>
            <a:off x="4660210" y="3657600"/>
            <a:ext cx="3538330" cy="1224682"/>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26788" tIns="26788" rIns="26788" bIns="26788" anchor="ct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Shape 1901"/>
          <p:cNvSpPr/>
          <p:nvPr/>
        </p:nvSpPr>
        <p:spPr>
          <a:xfrm>
            <a:off x="5538092" y="2404123"/>
            <a:ext cx="1782568" cy="124709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26788" tIns="26788" rIns="26788" bIns="26788" anchor="ctr"/>
          <a:lstStyle/>
          <a:p>
            <a:pPr>
              <a:lnSpc>
                <a:spcPct val="120000"/>
              </a:lnSpc>
            </a:pPr>
            <a:endParaRPr sz="1845">
              <a:solidFill>
                <a:srgbClr val="53585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4294967295"/>
          </p:nvPr>
        </p:nvSpPr>
        <p:spPr>
          <a:xfrm>
            <a:off x="0" y="5370480"/>
            <a:ext cx="1628775" cy="236603"/>
          </a:xfrm>
          <a:prstGeom prst="rect">
            <a:avLst/>
          </a:prstGeom>
        </p:spPr>
        <p:txBody>
          <a:bodyPr wrap="square" lIns="0" tIns="0" rIns="0" bIns="0" anchor="ctr">
            <a:spAutoFit/>
          </a:bodyPr>
          <a:lstStyle/>
          <a:p>
            <a:pPr marL="0" indent="0" algn="ctr">
              <a:lnSpc>
                <a:spcPct val="120000"/>
              </a:lnSpc>
              <a:buNone/>
            </a:pPr>
            <a:r>
              <a:rPr lang="zh-CN" altLang="en-US" sz="1400">
                <a:solidFill>
                  <a:srgbClr val="FCFCFC"/>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400" dirty="0">
              <a:solidFill>
                <a:srgbClr val="FCFCF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 Placeholder 3"/>
          <p:cNvSpPr txBox="1"/>
          <p:nvPr/>
        </p:nvSpPr>
        <p:spPr>
          <a:xfrm>
            <a:off x="6008004" y="3032691"/>
            <a:ext cx="842738"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400" dirty="0">
              <a:solidFill>
                <a:srgbClr val="FCFCF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 Placeholder 3"/>
          <p:cNvSpPr txBox="1"/>
          <p:nvPr/>
        </p:nvSpPr>
        <p:spPr>
          <a:xfrm>
            <a:off x="5743573" y="4157302"/>
            <a:ext cx="1371602" cy="23621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400" dirty="0">
              <a:solidFill>
                <a:srgbClr val="FCFCF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Shape 1896"/>
          <p:cNvSpPr/>
          <p:nvPr/>
        </p:nvSpPr>
        <p:spPr>
          <a:xfrm>
            <a:off x="7466146" y="2559203"/>
            <a:ext cx="2727012" cy="738664"/>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Please replace text, click add relevant headline, modify the text content, also can copy your content to this </a:t>
            </a:r>
            <a:r>
              <a:rPr lang="en-US" altLang="zh-CN" sz="800" dirty="0" err="1">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directly.Please</a:t>
            </a:r>
            <a:r>
              <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 replace text, click add relevant headline, modify the text content, also can copy your content to this directly.</a:t>
            </a:r>
            <a:endParaRPr lang="zh-CN" altLang="en-US" sz="8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5" name="文本框 14"/>
          <p:cNvSpPr txBox="1"/>
          <p:nvPr/>
        </p:nvSpPr>
        <p:spPr>
          <a:xfrm>
            <a:off x="880973" y="267892"/>
            <a:ext cx="2564805" cy="307777"/>
          </a:xfrm>
          <a:prstGeom prst="rect">
            <a:avLst/>
          </a:prstGeom>
          <a:noFill/>
        </p:spPr>
        <p:txBody>
          <a:bodyPr wrap="none" lIns="0" tIns="0" rIns="0" bIns="0" rtlCol="0">
            <a:spAutoFit/>
          </a:bodyPr>
          <a:lstStyle/>
          <a:p>
            <a:pPr defTabSz="963930"/>
            <a:r>
              <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a:t>
            </a:r>
            <a:endParaRPr lang="zh-CN" altLang="en-US" sz="200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文本框 15"/>
          <p:cNvSpPr txBox="1"/>
          <p:nvPr/>
        </p:nvSpPr>
        <p:spPr>
          <a:xfrm>
            <a:off x="880973" y="586014"/>
            <a:ext cx="1899559" cy="161583"/>
          </a:xfrm>
          <a:prstGeom prst="rect">
            <a:avLst/>
          </a:prstGeom>
          <a:noFill/>
        </p:spPr>
        <p:txBody>
          <a:bodyPr wrap="none" lIns="0" tIns="0" rIns="0" bIns="0" rtlCol="0">
            <a:spAutoFit/>
          </a:bodyPr>
          <a:lstStyle/>
          <a:p>
            <a:pPr defTabSz="963930"/>
            <a:r>
              <a:rPr lang="en-US" altLang="zh-CN"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ADD RELATED TITLE WORDS</a:t>
            </a:r>
            <a:endParaRPr lang="zh-CN" altLang="en-US" sz="10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l="-40000" r="-40000"/>
          </a:stretch>
        </a:blipFill>
        <a:effectLst/>
      </p:bgPr>
    </p:bg>
    <p:spTree>
      <p:nvGrpSpPr>
        <p:cNvPr id="1" name=""/>
        <p:cNvGrpSpPr/>
        <p:nvPr/>
      </p:nvGrpSpPr>
      <p:grpSpPr>
        <a:xfrm>
          <a:off x="0" y="0"/>
          <a:ext cx="0" cy="0"/>
          <a:chOff x="0" y="0"/>
          <a:chExt cx="0" cy="0"/>
        </a:xfrm>
      </p:grpSpPr>
      <p:sp>
        <p:nvSpPr>
          <p:cNvPr id="6" name="Rectangle 6"/>
          <p:cNvSpPr>
            <a:spLocks noChangeArrowheads="1"/>
          </p:cNvSpPr>
          <p:nvPr/>
        </p:nvSpPr>
        <p:spPr bwMode="auto">
          <a:xfrm>
            <a:off x="353" y="199"/>
            <a:ext cx="12858044" cy="723225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128573" tIns="64286" rIns="128573" bIns="64286"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259"/>
          <p:cNvSpPr>
            <a:spLocks noChangeArrowheads="1"/>
          </p:cNvSpPr>
          <p:nvPr/>
        </p:nvSpPr>
        <p:spPr bwMode="auto">
          <a:xfrm>
            <a:off x="896316" y="5449702"/>
            <a:ext cx="47935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PPT film, film and television media</a:t>
            </a:r>
            <a:endParaRPr lang="zh-CN" altLang="en-US" sz="20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sp>
        <p:nvSpPr>
          <p:cNvPr id="10" name="矩形 259"/>
          <p:cNvSpPr>
            <a:spLocks noChangeArrowheads="1"/>
          </p:cNvSpPr>
          <p:nvPr/>
        </p:nvSpPr>
        <p:spPr bwMode="auto">
          <a:xfrm>
            <a:off x="896317" y="5740891"/>
            <a:ext cx="8701410"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2017</a:t>
            </a:r>
            <a:r>
              <a:rPr lang="zh-CN" altLang="en-US"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感恩有你 </a:t>
            </a:r>
            <a:r>
              <a:rPr lang="en-US" altLang="zh-CN"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2018</a:t>
            </a:r>
            <a:r>
              <a:rPr lang="zh-CN" altLang="en-US"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重新出发</a:t>
            </a:r>
            <a:endParaRPr lang="zh-CN" altLang="en-US" sz="4800" b="1"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sp>
        <p:nvSpPr>
          <p:cNvPr id="11" name="矩形 259"/>
          <p:cNvSpPr>
            <a:spLocks noChangeArrowheads="1"/>
          </p:cNvSpPr>
          <p:nvPr/>
        </p:nvSpPr>
        <p:spPr bwMode="auto">
          <a:xfrm>
            <a:off x="896315" y="6540863"/>
            <a:ext cx="5677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本</a:t>
            </a:r>
            <a:r>
              <a:rPr lang="en-US" altLang="zh-CN"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PPT</a:t>
            </a: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共</a:t>
            </a:r>
            <a:r>
              <a:rPr lang="en-US" altLang="zh-CN"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22</a:t>
            </a: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rPr>
              <a:t>页，剩余模板素材均可自主编辑使用</a:t>
            </a:r>
            <a:endPar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sym typeface="微软雅黑" panose="020B0503020204020204" pitchFamily="34" charset="-122"/>
            </a:endParaRPr>
          </a:p>
        </p:txBody>
      </p:sp>
      <p:pic>
        <p:nvPicPr>
          <p:cNvPr id="2" name="Could This Be Love">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124593" y="-928888"/>
            <a:ext cx="609566" cy="6095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accel="40000" fill="hold" grpId="0" nodeType="click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37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419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55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6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7599"/>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9" grpId="0"/>
          <p:bldP spid="9" grpId="1"/>
          <p:bldP spid="10" grpId="0"/>
          <p:bldP spid="10" grpId="1"/>
          <p:bldP spid="11" grpId="0"/>
          <p:bldP spid="11"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accel="4000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37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419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55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6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7599"/>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9" grpId="0"/>
          <p:bldP spid="9" grpId="1"/>
          <p:bldP spid="10" grpId="0"/>
          <p:bldP spid="10" grpId="1"/>
          <p:bldP spid="11" grpId="0"/>
          <p:bldP spid="11" grpId="1"/>
        </p:bldLst>
      </p:timing>
    </mc:Fallback>
  </mc:AlternateContent>
</p:sld>
</file>

<file path=ppt/theme/theme1.xml><?xml version="1.0" encoding="utf-8"?>
<a:theme xmlns:a="http://schemas.openxmlformats.org/drawingml/2006/main" name="1_自定义设计方案">
  <a:themeElements>
    <a:clrScheme name="自定义 265">
      <a:dk1>
        <a:sysClr val="windowText" lastClr="000000"/>
      </a:dk1>
      <a:lt1>
        <a:sysClr val="window" lastClr="FFFFFF"/>
      </a:lt1>
      <a:dk2>
        <a:srgbClr val="44546A"/>
      </a:dk2>
      <a:lt2>
        <a:srgbClr val="E7E6E6"/>
      </a:lt2>
      <a:accent1>
        <a:srgbClr val="0FC7D3"/>
      </a:accent1>
      <a:accent2>
        <a:srgbClr val="113A52"/>
      </a:accent2>
      <a:accent3>
        <a:srgbClr val="0FC7D3"/>
      </a:accent3>
      <a:accent4>
        <a:srgbClr val="113A52"/>
      </a:accent4>
      <a:accent5>
        <a:srgbClr val="0FC7D3"/>
      </a:accent5>
      <a:accent6>
        <a:srgbClr val="113A52"/>
      </a:accent6>
      <a:hlink>
        <a:srgbClr val="0FC7D3"/>
      </a:hlink>
      <a:folHlink>
        <a:srgbClr val="113A5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11129</Words>
  <Application>WPS 演示</Application>
  <PresentationFormat>自定义</PresentationFormat>
  <Paragraphs>404</Paragraphs>
  <Slides>22</Slides>
  <Notes>22</Notes>
  <HiddenSlides>0</HiddenSlides>
  <MMClips>2</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Arial</vt:lpstr>
      <vt:lpstr>宋体</vt:lpstr>
      <vt:lpstr>Wingdings</vt:lpstr>
      <vt:lpstr>Calibri</vt:lpstr>
      <vt:lpstr>微软雅黑</vt:lpstr>
      <vt:lpstr>STIXGeneral-Regular</vt:lpstr>
      <vt:lpstr>STIXGeneral-Bold</vt:lpstr>
      <vt:lpstr>FontAwesome</vt:lpstr>
      <vt:lpstr>Sosa</vt:lpstr>
      <vt:lpstr>Arial Unicode MS</vt:lpstr>
      <vt:lpstr>Neris Thin</vt:lpstr>
      <vt:lpstr>Helvetica</vt:lpstr>
      <vt:lpstr>Roboto Light</vt:lpstr>
      <vt:lpstr>Open Sans</vt:lpstr>
      <vt:lpstr>Open Sans</vt:lpstr>
      <vt:lpstr>Segoe Print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bt824.pptx</dc:title>
  <dc:creator/>
  <cp:lastModifiedBy>Administrator</cp:lastModifiedBy>
  <cp:revision>2</cp:revision>
  <dcterms:created xsi:type="dcterms:W3CDTF">2016-10-17T14:00:00Z</dcterms:created>
  <dcterms:modified xsi:type="dcterms:W3CDTF">2017-09-12T02:39:14Z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