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C900"/>
    <a:srgbClr val="445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0BBFC-9125-4CB2-8CA1-669C8AF9FA06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1276A-9571-498A-B67F-20F3B304EE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73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73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108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35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749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5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70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445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826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258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022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86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733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105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32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798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096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21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4684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575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83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466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257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0434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7281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426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1276A-9571-498A-B67F-20F3B304EE3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08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6431114" y="640494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8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4abac31ea20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430" y="5253990"/>
            <a:ext cx="12215495" cy="1614805"/>
          </a:xfrm>
          <a:prstGeom prst="rect">
            <a:avLst/>
          </a:prstGeom>
        </p:spPr>
      </p:pic>
      <p:pic>
        <p:nvPicPr>
          <p:cNvPr id="7" name="图片 6" descr="b406eba1ac3a4fcd71f696ad6778e4a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3220720"/>
            <a:ext cx="12192000" cy="4168140"/>
          </a:xfrm>
          <a:prstGeom prst="rect">
            <a:avLst/>
          </a:prstGeom>
        </p:spPr>
      </p:pic>
      <p:sp>
        <p:nvSpPr>
          <p:cNvPr id="48" name="文本框 8"/>
          <p:cNvSpPr txBox="1"/>
          <p:nvPr/>
        </p:nvSpPr>
        <p:spPr>
          <a:xfrm>
            <a:off x="1937792" y="1579128"/>
            <a:ext cx="8317049" cy="954107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accent6">
                    <a:lumMod val="7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农产品蔬菜展示</a:t>
            </a:r>
            <a:r>
              <a:rPr lang="en-US" altLang="zh-CN" sz="5400" dirty="0" smtClean="0">
                <a:solidFill>
                  <a:schemeClr val="accent6">
                    <a:lumMod val="7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5400" dirty="0" smtClean="0">
                <a:solidFill>
                  <a:schemeClr val="accent6">
                    <a:lumMod val="7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</a:t>
            </a:r>
            <a:r>
              <a:rPr lang="zh-CN" altLang="en-US" sz="5400" dirty="0">
                <a:solidFill>
                  <a:schemeClr val="accent6">
                    <a:lumMod val="75000"/>
                  </a:schemeClr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板</a:t>
            </a:r>
          </a:p>
        </p:txBody>
      </p:sp>
      <p:sp>
        <p:nvSpPr>
          <p:cNvPr id="5" name="文本框 8"/>
          <p:cNvSpPr txBox="1"/>
          <p:nvPr/>
        </p:nvSpPr>
        <p:spPr>
          <a:xfrm>
            <a:off x="2852419" y="2672715"/>
            <a:ext cx="6683375" cy="492443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7F00"/>
                </a:solidFill>
                <a:latin typeface="微软雅黑" panose="020B0503020204020204" charset="-122"/>
                <a:ea typeface="微软雅黑" panose="020B0503020204020204" charset="-122"/>
              </a:rPr>
              <a:t>述职报告  工作汇报  年终总结  招商引资 </a:t>
            </a:r>
          </a:p>
        </p:txBody>
      </p:sp>
      <p:sp>
        <p:nvSpPr>
          <p:cNvPr id="8" name="矩形 7"/>
          <p:cNvSpPr/>
          <p:nvPr/>
        </p:nvSpPr>
        <p:spPr>
          <a:xfrm>
            <a:off x="635" y="668909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 flipH="1">
            <a:off x="955675" y="380365"/>
            <a:ext cx="3538220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目 </a:t>
            </a:r>
            <a:r>
              <a:rPr lang="zh-CN" altLang="en-US" sz="36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录</a:t>
            </a:r>
            <a:r>
              <a:rPr lang="en-US" altLang="ko-KR" sz="2000" b="1" kern="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CONTENTS</a:t>
            </a:r>
          </a:p>
          <a:p>
            <a:pPr algn="l"/>
            <a:endParaRPr lang="en-US" altLang="ko-KR" sz="2000" b="1" kern="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6010275" y="-43180"/>
            <a:ext cx="6167120" cy="6351270"/>
          </a:xfrm>
          <a:custGeom>
            <a:avLst/>
            <a:gdLst>
              <a:gd name="connsiteX0" fmla="*/ 3742 w 9712"/>
              <a:gd name="connsiteY0" fmla="*/ 55 h 10790"/>
              <a:gd name="connsiteX1" fmla="*/ 9712 w 9712"/>
              <a:gd name="connsiteY1" fmla="*/ 0 h 10790"/>
              <a:gd name="connsiteX2" fmla="*/ 9712 w 9712"/>
              <a:gd name="connsiteY2" fmla="*/ 10780 h 10790"/>
              <a:gd name="connsiteX3" fmla="*/ 0 w 9712"/>
              <a:gd name="connsiteY3" fmla="*/ 10790 h 10790"/>
              <a:gd name="connsiteX4" fmla="*/ 3742 w 9712"/>
              <a:gd name="connsiteY4" fmla="*/ 55 h 1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2" h="10790">
                <a:moveTo>
                  <a:pt x="3742" y="55"/>
                </a:moveTo>
                <a:lnTo>
                  <a:pt x="9712" y="0"/>
                </a:lnTo>
                <a:lnTo>
                  <a:pt x="9712" y="10780"/>
                </a:lnTo>
                <a:lnTo>
                  <a:pt x="0" y="10790"/>
                </a:lnTo>
                <a:lnTo>
                  <a:pt x="3742" y="55"/>
                </a:lnTo>
                <a:close/>
              </a:path>
            </a:pathLst>
          </a:cu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307455"/>
            <a:ext cx="12191365" cy="536575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499740" y="141434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67693" y="1260490"/>
            <a:ext cx="936104" cy="936104"/>
            <a:chOff x="1677608" y="2996952"/>
            <a:chExt cx="1395643" cy="1395643"/>
          </a:xfrm>
        </p:grpSpPr>
        <p:sp>
          <p:nvSpPr>
            <p:cNvPr id="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accent6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8" name="KSO_Shape"/>
          <p:cNvSpPr/>
          <p:nvPr/>
        </p:nvSpPr>
        <p:spPr bwMode="auto">
          <a:xfrm>
            <a:off x="1369639" y="162760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2413283" y="154241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1499740" y="260116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067693" y="2447305"/>
            <a:ext cx="936104" cy="936104"/>
            <a:chOff x="1677608" y="2996952"/>
            <a:chExt cx="1395643" cy="1395643"/>
          </a:xfrm>
        </p:grpSpPr>
        <p:sp>
          <p:nvSpPr>
            <p:cNvPr id="1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8FC9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3" name="KSO_Shape"/>
          <p:cNvSpPr/>
          <p:nvPr/>
        </p:nvSpPr>
        <p:spPr bwMode="auto">
          <a:xfrm>
            <a:off x="1369639" y="281441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2413283" y="272923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1499740" y="3838776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067693" y="3684920"/>
            <a:ext cx="936104" cy="936104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accent6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9" name="KSO_Shape"/>
          <p:cNvSpPr/>
          <p:nvPr/>
        </p:nvSpPr>
        <p:spPr bwMode="auto">
          <a:xfrm>
            <a:off x="1369639" y="4052032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2413283" y="3966845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1499740" y="5025591"/>
            <a:ext cx="3932130" cy="62839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067693" y="4871735"/>
            <a:ext cx="936104" cy="936104"/>
            <a:chOff x="1677608" y="2996952"/>
            <a:chExt cx="1395643" cy="1395643"/>
          </a:xfrm>
        </p:grpSpPr>
        <p:sp>
          <p:nvSpPr>
            <p:cNvPr id="2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8FC9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1369639" y="5238847"/>
            <a:ext cx="332209" cy="251924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9"/>
          <p:cNvSpPr txBox="1"/>
          <p:nvPr/>
        </p:nvSpPr>
        <p:spPr>
          <a:xfrm>
            <a:off x="2413283" y="5153660"/>
            <a:ext cx="2668905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  <a:r>
              <a:rPr lang="en-US" altLang="zh-CN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0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1067435" y="1005205"/>
            <a:ext cx="248221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" grpId="0" bldLvl="0" animBg="1"/>
      <p:bldP spid="24" grpId="0" bldLvl="0" animBg="1"/>
      <p:bldP spid="8" grpId="0" bldLvl="0" animBg="1"/>
      <p:bldP spid="25" grpId="0"/>
      <p:bldP spid="9" grpId="0" bldLvl="0" animBg="1"/>
      <p:bldP spid="13" grpId="0" bldLvl="0" animBg="1"/>
      <p:bldP spid="14" grpId="0"/>
      <p:bldP spid="15" grpId="0" bldLvl="0" animBg="1"/>
      <p:bldP spid="19" grpId="0" bldLvl="0" animBg="1"/>
      <p:bldP spid="20" grpId="0"/>
      <p:bldP spid="21" grpId="0" bldLvl="0" animBg="1"/>
      <p:bldP spid="27" grpId="0" bldLvl="0" animBg="1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220" grpId="0" bldLvl="0" animBg="1"/>
      <p:bldP spid="31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891489" y="1254446"/>
            <a:ext cx="398145" cy="417194"/>
            <a:chOff x="4418021" y="1081222"/>
            <a:chExt cx="298609" cy="312895"/>
          </a:xfrm>
          <a:solidFill>
            <a:srgbClr val="8FC900"/>
          </a:solidFill>
        </p:grpSpPr>
        <p:sp>
          <p:nvSpPr>
            <p:cNvPr id="8" name="椭圆 7"/>
            <p:cNvSpPr/>
            <p:nvPr/>
          </p:nvSpPr>
          <p:spPr>
            <a:xfrm>
              <a:off x="4418021" y="1095509"/>
              <a:ext cx="298609" cy="298608"/>
            </a:xfrm>
            <a:prstGeom prst="ellipse">
              <a:avLst/>
            </a:prstGeom>
            <a:solidFill>
              <a:srgbClr val="8FC9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4454694" y="1081222"/>
              <a:ext cx="234680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2065" y="5431083"/>
            <a:ext cx="464738" cy="403595"/>
            <a:chOff x="4417853" y="1091699"/>
            <a:chExt cx="348554" cy="302696"/>
          </a:xfrm>
        </p:grpSpPr>
        <p:sp>
          <p:nvSpPr>
            <p:cNvPr id="11" name="椭圆 10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8FC9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4461217" y="1091699"/>
              <a:ext cx="30519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48389" y="1254647"/>
            <a:ext cx="3256375" cy="440055"/>
            <a:chOff x="1835696" y="1081371"/>
            <a:chExt cx="2442281" cy="330041"/>
          </a:xfrm>
          <a:solidFill>
            <a:srgbClr val="8FC900"/>
          </a:solidFill>
        </p:grpSpPr>
        <p:sp>
          <p:nvSpPr>
            <p:cNvPr id="14" name="矩形 13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2023507" y="1081371"/>
              <a:ext cx="1767840" cy="330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30807" y="5417313"/>
            <a:ext cx="3256375" cy="440055"/>
            <a:chOff x="1835696" y="1081371"/>
            <a:chExt cx="2442281" cy="330041"/>
          </a:xfrm>
        </p:grpSpPr>
        <p:sp>
          <p:nvSpPr>
            <p:cNvPr id="17" name="矩形 16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8FC9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Box 22"/>
            <p:cNvSpPr txBox="1"/>
            <p:nvPr/>
          </p:nvSpPr>
          <p:spPr>
            <a:xfrm>
              <a:off x="1849335" y="1081371"/>
              <a:ext cx="1767840" cy="3300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30807" y="1799685"/>
            <a:ext cx="4141471" cy="3312794"/>
            <a:chOff x="4822508" y="1490148"/>
            <a:chExt cx="3106103" cy="2484596"/>
          </a:xfrm>
        </p:grpSpPr>
        <p:pic>
          <p:nvPicPr>
            <p:cNvPr id="7" name="Picture 3" descr="C:\Users\Administrator\Desktop\QQ截图20170223140809.jpgQQ截图2017022314080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06328" y="2638863"/>
              <a:ext cx="3022283" cy="1335881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21" name="矩形 20"/>
            <p:cNvSpPr/>
            <p:nvPr/>
          </p:nvSpPr>
          <p:spPr>
            <a:xfrm>
              <a:off x="4822508" y="1490148"/>
              <a:ext cx="3106017" cy="789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62015" y="2125071"/>
            <a:ext cx="4042751" cy="3378484"/>
            <a:chOff x="1245914" y="1734189"/>
            <a:chExt cx="3032063" cy="2533862"/>
          </a:xfrm>
        </p:grpSpPr>
        <p:pic>
          <p:nvPicPr>
            <p:cNvPr id="23" name="Picture 3" descr="C:\Users\Administrator\Desktop\QQ截图20170223140817.jpgQQ截图20170223140817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9259" y="1734189"/>
              <a:ext cx="2728912" cy="1538763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24" name="矩形 23"/>
            <p:cNvSpPr/>
            <p:nvPr/>
          </p:nvSpPr>
          <p:spPr>
            <a:xfrm>
              <a:off x="1245914" y="3478604"/>
              <a:ext cx="3032063" cy="789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pic>
        <p:nvPicPr>
          <p:cNvPr id="54" name="原创设计师QQ598969553      _6" descr="C:\Users\Administrator\Desktop\QQ截图20170223140603.jpgQQ截图2017022314060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5425" y="1696720"/>
            <a:ext cx="2116455" cy="122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原创设计师QQ598969553      _7" descr="C:\Users\Administrator\Desktop\QQ截图20170223140557.jpgQQ截图2017022314055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4120" y="1709420"/>
            <a:ext cx="2117725" cy="11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原创设计师QQ598969553      _6" descr="C:\Users\Administrator\Desktop\QQ截图20170223140543.jpgQQ截图2017022314054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8860" y="1739900"/>
            <a:ext cx="211645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原创设计师QQ598969553      _7" descr="C:\Users\Administrator\Desktop\QQ截图20170223140603.jpgQQ截图2017022314060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2815" y="1656715"/>
            <a:ext cx="2116455" cy="131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原创设计师QQ598969553      _8"/>
          <p:cNvSpPr>
            <a:spLocks noChangeArrowheads="1"/>
          </p:cNvSpPr>
          <p:nvPr/>
        </p:nvSpPr>
        <p:spPr bwMode="auto">
          <a:xfrm>
            <a:off x="933589" y="2881356"/>
            <a:ext cx="2116234" cy="405133"/>
          </a:xfrm>
          <a:prstGeom prst="rect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lIns="80632" tIns="40316" rIns="80632" bIns="40316"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0" name="原创设计师QQ598969553      _9"/>
          <p:cNvSpPr txBox="1">
            <a:spLocks noChangeArrowheads="1"/>
          </p:cNvSpPr>
          <p:nvPr/>
        </p:nvSpPr>
        <p:spPr bwMode="auto">
          <a:xfrm>
            <a:off x="805830" y="4258247"/>
            <a:ext cx="2375716" cy="161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937" tIns="56469" rIns="112937" bIns="56469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defTabSz="12192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</a:rPr>
              <a:t>单击此处添加对图片的说明文字单击此处添加对图片的说明文字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</a:rPr>
              <a:t>.</a:t>
            </a:r>
          </a:p>
        </p:txBody>
      </p:sp>
      <p:sp>
        <p:nvSpPr>
          <p:cNvPr id="61" name="原创设计师QQ598969553      _10"/>
          <p:cNvSpPr>
            <a:spLocks noChangeArrowheads="1"/>
          </p:cNvSpPr>
          <p:nvPr/>
        </p:nvSpPr>
        <p:spPr bwMode="auto">
          <a:xfrm>
            <a:off x="3578887" y="2881356"/>
            <a:ext cx="2116234" cy="405133"/>
          </a:xfrm>
          <a:prstGeom prst="rect">
            <a:avLst/>
          </a:prstGeom>
          <a:solidFill>
            <a:srgbClr val="8FC900"/>
          </a:solidFill>
          <a:ln w="25400" cap="flat" cmpd="sng" algn="ctr">
            <a:noFill/>
            <a:prstDash val="solid"/>
          </a:ln>
          <a:effectLst/>
        </p:spPr>
        <p:txBody>
          <a:bodyPr lIns="80632" tIns="40316" rIns="80632" bIns="40316"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2" name="原创设计师QQ598969553      _11"/>
          <p:cNvSpPr>
            <a:spLocks noChangeArrowheads="1"/>
          </p:cNvSpPr>
          <p:nvPr/>
        </p:nvSpPr>
        <p:spPr bwMode="auto">
          <a:xfrm>
            <a:off x="6294972" y="2871727"/>
            <a:ext cx="2116234" cy="405131"/>
          </a:xfrm>
          <a:prstGeom prst="rect">
            <a:avLst/>
          </a:pr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lIns="80632" tIns="40316" rIns="80632" bIns="40316"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3" name="原创设计师QQ598969553      _12"/>
          <p:cNvSpPr>
            <a:spLocks noChangeArrowheads="1"/>
          </p:cNvSpPr>
          <p:nvPr/>
        </p:nvSpPr>
        <p:spPr bwMode="auto">
          <a:xfrm>
            <a:off x="9115577" y="2871726"/>
            <a:ext cx="2116234" cy="405131"/>
          </a:xfrm>
          <a:prstGeom prst="rect">
            <a:avLst/>
          </a:prstGeom>
          <a:solidFill>
            <a:srgbClr val="8FC900"/>
          </a:solidFill>
          <a:ln w="25400" cap="flat" cmpd="sng" algn="ctr">
            <a:noFill/>
            <a:prstDash val="solid"/>
          </a:ln>
          <a:effectLst/>
        </p:spPr>
        <p:txBody>
          <a:bodyPr lIns="80632" tIns="40316" rIns="80632" bIns="40316"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4" name="原创设计师QQ598969553      _13"/>
          <p:cNvSpPr txBox="1">
            <a:spLocks noChangeArrowheads="1"/>
          </p:cNvSpPr>
          <p:nvPr/>
        </p:nvSpPr>
        <p:spPr bwMode="auto">
          <a:xfrm>
            <a:off x="6167214" y="4286366"/>
            <a:ext cx="2375716" cy="161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937" tIns="56469" rIns="112937" bIns="56469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defTabSz="12192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</a:rPr>
              <a:t>单击此处添加对图片的说明文字单击此处添加对图片的说明文字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</a:rPr>
              <a:t>.</a:t>
            </a:r>
          </a:p>
        </p:txBody>
      </p:sp>
      <p:sp>
        <p:nvSpPr>
          <p:cNvPr id="65" name="原创设计师QQ598969553      _14"/>
          <p:cNvSpPr txBox="1">
            <a:spLocks noChangeArrowheads="1"/>
          </p:cNvSpPr>
          <p:nvPr/>
        </p:nvSpPr>
        <p:spPr bwMode="auto">
          <a:xfrm>
            <a:off x="3449146" y="4283219"/>
            <a:ext cx="2375716" cy="161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937" tIns="56469" rIns="112937" bIns="56469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defTabSz="12192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</a:rPr>
              <a:t>单击此处添加对图片的说明文字单击此处添加对图片的说明文字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</a:rPr>
              <a:t>.</a:t>
            </a:r>
          </a:p>
        </p:txBody>
      </p:sp>
      <p:sp>
        <p:nvSpPr>
          <p:cNvPr id="66" name="原创设计师QQ598969553      _15"/>
          <p:cNvSpPr txBox="1">
            <a:spLocks noChangeArrowheads="1"/>
          </p:cNvSpPr>
          <p:nvPr/>
        </p:nvSpPr>
        <p:spPr bwMode="auto">
          <a:xfrm>
            <a:off x="9105227" y="4286366"/>
            <a:ext cx="2375716" cy="161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2937" tIns="56469" rIns="112937" bIns="56469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defTabSz="12192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</a:rPr>
              <a:t>单击此处添加对图片的说明文字单击此处添加对图片的说明文字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charset="-122"/>
              </a:rPr>
              <a:t>.</a:t>
            </a:r>
          </a:p>
        </p:txBody>
      </p:sp>
      <p:grpSp>
        <p:nvGrpSpPr>
          <p:cNvPr id="67" name="原创设计师QQ598969553      _16"/>
          <p:cNvGrpSpPr/>
          <p:nvPr/>
        </p:nvGrpSpPr>
        <p:grpSpPr>
          <a:xfrm>
            <a:off x="888803" y="3731417"/>
            <a:ext cx="1702648" cy="404014"/>
            <a:chOff x="1793812" y="4421987"/>
            <a:chExt cx="1702648" cy="404014"/>
          </a:xfrm>
          <a:solidFill>
            <a:srgbClr val="FF1F87"/>
          </a:solidFill>
        </p:grpSpPr>
        <p:sp>
          <p:nvSpPr>
            <p:cNvPr id="68" name="圆角矩形 24"/>
            <p:cNvSpPr/>
            <p:nvPr/>
          </p:nvSpPr>
          <p:spPr>
            <a:xfrm>
              <a:off x="179381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文本框 48"/>
            <p:cNvSpPr txBox="1"/>
            <p:nvPr/>
          </p:nvSpPr>
          <p:spPr>
            <a:xfrm>
              <a:off x="2065738" y="44393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70" name="原创设计师QQ598969553      _17"/>
          <p:cNvGrpSpPr/>
          <p:nvPr/>
        </p:nvGrpSpPr>
        <p:grpSpPr>
          <a:xfrm>
            <a:off x="3550316" y="3731417"/>
            <a:ext cx="1702648" cy="404014"/>
            <a:chOff x="1793812" y="4421987"/>
            <a:chExt cx="1702648" cy="404014"/>
          </a:xfrm>
          <a:solidFill>
            <a:srgbClr val="8D2963"/>
          </a:solidFill>
        </p:grpSpPr>
        <p:sp>
          <p:nvSpPr>
            <p:cNvPr id="71" name="圆角矩形 27"/>
            <p:cNvSpPr/>
            <p:nvPr/>
          </p:nvSpPr>
          <p:spPr>
            <a:xfrm>
              <a:off x="179381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8FC900"/>
            </a:solidFill>
            <a:ln w="25400" cap="flat" cmpd="sng" algn="ctr">
              <a:noFill/>
              <a:prstDash val="solid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文本框 48"/>
            <p:cNvSpPr txBox="1"/>
            <p:nvPr/>
          </p:nvSpPr>
          <p:spPr>
            <a:xfrm>
              <a:off x="2065738" y="44393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73" name="原创设计师QQ598969553      _18"/>
          <p:cNvGrpSpPr/>
          <p:nvPr/>
        </p:nvGrpSpPr>
        <p:grpSpPr>
          <a:xfrm>
            <a:off x="6294972" y="3714907"/>
            <a:ext cx="1702648" cy="404014"/>
            <a:chOff x="1793812" y="4421987"/>
            <a:chExt cx="1702648" cy="404014"/>
          </a:xfrm>
          <a:gradFill>
            <a:gsLst>
              <a:gs pos="0">
                <a:srgbClr val="FFC000"/>
              </a:gs>
              <a:gs pos="100000">
                <a:srgbClr val="C00000"/>
              </a:gs>
            </a:gsLst>
            <a:lin ang="5400000" scaled="0"/>
          </a:gradFill>
        </p:grpSpPr>
        <p:sp>
          <p:nvSpPr>
            <p:cNvPr id="74" name="圆角矩形 30"/>
            <p:cNvSpPr/>
            <p:nvPr/>
          </p:nvSpPr>
          <p:spPr>
            <a:xfrm>
              <a:off x="179381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文本框 48"/>
            <p:cNvSpPr txBox="1"/>
            <p:nvPr/>
          </p:nvSpPr>
          <p:spPr>
            <a:xfrm>
              <a:off x="2065738" y="44393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76" name="原创设计师QQ598969553      _19"/>
          <p:cNvGrpSpPr/>
          <p:nvPr/>
        </p:nvGrpSpPr>
        <p:grpSpPr>
          <a:xfrm>
            <a:off x="9115577" y="3731417"/>
            <a:ext cx="1702648" cy="404014"/>
            <a:chOff x="1793812" y="4421987"/>
            <a:chExt cx="1702648" cy="404014"/>
          </a:xfrm>
          <a:solidFill>
            <a:srgbClr val="8D2963"/>
          </a:solidFill>
        </p:grpSpPr>
        <p:sp>
          <p:nvSpPr>
            <p:cNvPr id="77" name="圆角矩形 33"/>
            <p:cNvSpPr/>
            <p:nvPr/>
          </p:nvSpPr>
          <p:spPr>
            <a:xfrm>
              <a:off x="179381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8FC900"/>
            </a:solidFill>
            <a:ln w="25400" cap="flat" cmpd="sng" algn="ctr">
              <a:noFill/>
              <a:prstDash val="solid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2065738" y="443932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ldLvl="0" animBg="1"/>
      <p:bldP spid="60" grpId="0"/>
      <p:bldP spid="61" grpId="0" bldLvl="0" animBg="1"/>
      <p:bldP spid="62" grpId="0" bldLvl="0" animBg="1"/>
      <p:bldP spid="63" grpId="0" bldLvl="0" animBg="1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7489321" y="2017368"/>
            <a:ext cx="2491742" cy="2491742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764137" y="2012528"/>
            <a:ext cx="2584280" cy="2491742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190557" y="1966974"/>
            <a:ext cx="2491742" cy="2491742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同心圆 4"/>
          <p:cNvSpPr/>
          <p:nvPr/>
        </p:nvSpPr>
        <p:spPr>
          <a:xfrm>
            <a:off x="7305649" y="1802354"/>
            <a:ext cx="2859088" cy="2859087"/>
          </a:xfrm>
          <a:prstGeom prst="donut">
            <a:avLst>
              <a:gd name="adj" fmla="val 7351"/>
            </a:avLst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6" name="同心圆 5"/>
          <p:cNvSpPr/>
          <p:nvPr/>
        </p:nvSpPr>
        <p:spPr>
          <a:xfrm>
            <a:off x="4653564" y="1800766"/>
            <a:ext cx="2859088" cy="2860675"/>
          </a:xfrm>
          <a:prstGeom prst="donut">
            <a:avLst>
              <a:gd name="adj" fmla="val 7351"/>
            </a:avLst>
          </a:prstGeom>
          <a:solidFill>
            <a:srgbClr val="8FC9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7" name="同心圆 6"/>
          <p:cNvSpPr/>
          <p:nvPr/>
        </p:nvSpPr>
        <p:spPr>
          <a:xfrm>
            <a:off x="2006884" y="1783304"/>
            <a:ext cx="2859088" cy="2859087"/>
          </a:xfrm>
          <a:prstGeom prst="donut">
            <a:avLst>
              <a:gd name="adj" fmla="val 7351"/>
            </a:avLst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5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077174" y="1095599"/>
            <a:ext cx="1296988" cy="1670050"/>
            <a:chOff x="8041289" y="1286833"/>
            <a:chExt cx="1296988" cy="1670050"/>
          </a:xfrm>
        </p:grpSpPr>
        <p:grpSp>
          <p:nvGrpSpPr>
            <p:cNvPr id="9" name="组合 23"/>
            <p:cNvGrpSpPr/>
            <p:nvPr/>
          </p:nvGrpSpPr>
          <p:grpSpPr bwMode="auto">
            <a:xfrm rot="5400000">
              <a:off x="8041601" y="1660207"/>
              <a:ext cx="1296364" cy="1296988"/>
              <a:chOff x="4531729" y="3883599"/>
              <a:chExt cx="1296144" cy="1296144"/>
            </a:xfrm>
          </p:grpSpPr>
          <p:sp>
            <p:nvSpPr>
              <p:cNvPr id="11" name="泪滴形 10"/>
              <p:cNvSpPr/>
              <p:nvPr/>
            </p:nvSpPr>
            <p:spPr>
              <a:xfrm rot="13500000">
                <a:off x="4531417" y="3883287"/>
                <a:ext cx="1296144" cy="1296768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718393" y="4070263"/>
                <a:ext cx="922815" cy="922815"/>
              </a:xfrm>
              <a:prstGeom prst="ellipse">
                <a:avLst/>
              </a:prstGeom>
              <a:solidFill>
                <a:schemeClr val="bg1"/>
              </a:soli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rgbClr val="E65307"/>
                  </a:solidFill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 bwMode="auto">
            <a:xfrm rot="12600000">
              <a:off x="8569705" y="1286833"/>
              <a:ext cx="258369" cy="2582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  <p:sp>
          <p:nvSpPr>
            <p:cNvPr id="14" name="文本框 29"/>
            <p:cNvSpPr txBox="1"/>
            <p:nvPr/>
          </p:nvSpPr>
          <p:spPr bwMode="auto">
            <a:xfrm>
              <a:off x="8352439" y="2045658"/>
              <a:ext cx="650875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rgbClr val="8FC900"/>
                  </a:solidFill>
                  <a:latin typeface="Broadway" pitchFamily="82" charset="0"/>
                  <a:ea typeface="+mn-ea"/>
                </a:rPr>
                <a:t>03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456839" y="1071786"/>
            <a:ext cx="1295400" cy="1671638"/>
            <a:chOff x="5456839" y="1263020"/>
            <a:chExt cx="1295400" cy="1671638"/>
          </a:xfrm>
          <a:solidFill>
            <a:srgbClr val="8FC900"/>
          </a:solidFill>
        </p:grpSpPr>
        <p:grpSp>
          <p:nvGrpSpPr>
            <p:cNvPr id="16" name="组合 34"/>
            <p:cNvGrpSpPr/>
            <p:nvPr/>
          </p:nvGrpSpPr>
          <p:grpSpPr bwMode="auto">
            <a:xfrm>
              <a:off x="5456839" y="1638640"/>
              <a:ext cx="1295400" cy="1296018"/>
              <a:chOff x="4892010" y="2159626"/>
              <a:chExt cx="1296144" cy="1296144"/>
            </a:xfrm>
            <a:grpFill/>
          </p:grpSpPr>
          <p:grpSp>
            <p:nvGrpSpPr>
              <p:cNvPr id="17" name="组合 13"/>
              <p:cNvGrpSpPr/>
              <p:nvPr/>
            </p:nvGrpSpPr>
            <p:grpSpPr bwMode="auto">
              <a:xfrm rot="5400000">
                <a:off x="4892010" y="2159626"/>
                <a:ext cx="1296144" cy="1296144"/>
                <a:chOff x="2980776" y="2908566"/>
                <a:chExt cx="1296144" cy="1296144"/>
              </a:xfrm>
              <a:grpFill/>
            </p:grpSpPr>
            <p:sp>
              <p:nvSpPr>
                <p:cNvPr id="18" name="泪滴形 17"/>
                <p:cNvSpPr/>
                <p:nvPr/>
              </p:nvSpPr>
              <p:spPr>
                <a:xfrm rot="13500000">
                  <a:off x="2981085" y="2908875"/>
                  <a:ext cx="1296144" cy="1295526"/>
                </a:xfrm>
                <a:prstGeom prst="teardrop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3167441" y="3095411"/>
                  <a:ext cx="922815" cy="922815"/>
                </a:xfrm>
                <a:prstGeom prst="ellipse">
                  <a:avLst/>
                </a:prstGeom>
                <a:grpFill/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1" name="文本框 28"/>
              <p:cNvSpPr txBox="1"/>
              <p:nvPr/>
            </p:nvSpPr>
            <p:spPr>
              <a:xfrm>
                <a:off x="5217635" y="2536518"/>
                <a:ext cx="649660" cy="52233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chemeClr val="bg1"/>
                    </a:solidFill>
                    <a:latin typeface="Broadway" pitchFamily="82" charset="0"/>
                    <a:ea typeface="+mn-ea"/>
                  </a:rPr>
                  <a:t>02</a:t>
                </a:r>
              </a:p>
            </p:txBody>
          </p:sp>
        </p:grpSp>
        <p:sp>
          <p:nvSpPr>
            <p:cNvPr id="22" name="椭圆 21"/>
            <p:cNvSpPr/>
            <p:nvPr/>
          </p:nvSpPr>
          <p:spPr bwMode="auto">
            <a:xfrm rot="12600000">
              <a:off x="5986053" y="1263020"/>
              <a:ext cx="258053" cy="258176"/>
            </a:xfrm>
            <a:prstGeom prst="ellipse">
              <a:avLst/>
            </a:prstGeom>
            <a:grpFill/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41909" y="1052736"/>
            <a:ext cx="1295400" cy="1668463"/>
            <a:chOff x="2872389" y="1243970"/>
            <a:chExt cx="1295400" cy="1668463"/>
          </a:xfrm>
        </p:grpSpPr>
        <p:grpSp>
          <p:nvGrpSpPr>
            <p:cNvPr id="24" name="组合 39"/>
            <p:cNvGrpSpPr/>
            <p:nvPr/>
          </p:nvGrpSpPr>
          <p:grpSpPr bwMode="auto">
            <a:xfrm>
              <a:off x="2872389" y="1616311"/>
              <a:ext cx="1295400" cy="1296122"/>
              <a:chOff x="1301082" y="2093483"/>
              <a:chExt cx="1296144" cy="1296144"/>
            </a:xfrm>
          </p:grpSpPr>
          <p:grpSp>
            <p:nvGrpSpPr>
              <p:cNvPr id="20" name="组合 9"/>
              <p:cNvGrpSpPr/>
              <p:nvPr/>
            </p:nvGrpSpPr>
            <p:grpSpPr bwMode="auto">
              <a:xfrm rot="5400000">
                <a:off x="1301082" y="2093483"/>
                <a:ext cx="1296144" cy="1296144"/>
                <a:chOff x="1208199" y="1992052"/>
                <a:chExt cx="1296144" cy="1296144"/>
              </a:xfrm>
            </p:grpSpPr>
            <p:sp>
              <p:nvSpPr>
                <p:cNvPr id="26" name="泪滴形 25"/>
                <p:cNvSpPr/>
                <p:nvPr/>
              </p:nvSpPr>
              <p:spPr>
                <a:xfrm rot="13500000">
                  <a:off x="1208560" y="1992413"/>
                  <a:ext cx="1296144" cy="1295422"/>
                </a:xfrm>
                <a:prstGeom prst="teardrop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rgbClr val="E65307"/>
                    </a:solidFill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78391" y="2172596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 dirty="0">
                    <a:solidFill>
                      <a:srgbClr val="E65307"/>
                    </a:solidFill>
                  </a:endParaRPr>
                </a:p>
              </p:txBody>
            </p:sp>
          </p:grpSp>
          <p:sp>
            <p:nvSpPr>
              <p:cNvPr id="28" name="文本框 27"/>
              <p:cNvSpPr txBox="1"/>
              <p:nvPr/>
            </p:nvSpPr>
            <p:spPr>
              <a:xfrm>
                <a:off x="1634648" y="2464098"/>
                <a:ext cx="629011" cy="52229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rgbClr val="8FC900"/>
                    </a:solidFill>
                    <a:latin typeface="Broadway" pitchFamily="82" charset="0"/>
                    <a:ea typeface="+mn-ea"/>
                  </a:rPr>
                  <a:t>01</a:t>
                </a:r>
              </a:p>
            </p:txBody>
          </p:sp>
        </p:grpSp>
        <p:sp>
          <p:nvSpPr>
            <p:cNvPr id="29" name="椭圆 28"/>
            <p:cNvSpPr/>
            <p:nvPr/>
          </p:nvSpPr>
          <p:spPr bwMode="auto">
            <a:xfrm rot="12600000">
              <a:off x="3391061" y="1243970"/>
              <a:ext cx="258053" cy="2581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rgbClr val="E65307"/>
                </a:solidFill>
              </a:endParaRPr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2333749" y="4677885"/>
            <a:ext cx="2144240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8FC9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此处添加标题</a:t>
            </a:r>
          </a:p>
        </p:txBody>
      </p:sp>
      <p:sp>
        <p:nvSpPr>
          <p:cNvPr id="31" name="TextBox 26"/>
          <p:cNvSpPr txBox="1">
            <a:spLocks noChangeArrowheads="1"/>
          </p:cNvSpPr>
          <p:nvPr/>
        </p:nvSpPr>
        <p:spPr bwMode="auto">
          <a:xfrm>
            <a:off x="5105400" y="4686935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8FC900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7732395" y="4696460"/>
            <a:ext cx="2159635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rgbClr val="8FC900"/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</a:t>
            </a:r>
          </a:p>
        </p:txBody>
      </p:sp>
      <p:sp>
        <p:nvSpPr>
          <p:cNvPr id="33" name="TextBox 28"/>
          <p:cNvSpPr txBox="1">
            <a:spLocks noChangeArrowheads="1"/>
          </p:cNvSpPr>
          <p:nvPr/>
        </p:nvSpPr>
        <p:spPr bwMode="auto">
          <a:xfrm>
            <a:off x="1270670" y="5373216"/>
            <a:ext cx="9937104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3" grpId="0" bldLvl="0" animBg="1"/>
      <p:bldP spid="42" grpId="0" bldLvl="0" animBg="1"/>
      <p:bldP spid="5" grpId="0" bldLvl="0" animBg="1"/>
      <p:bldP spid="6" grpId="0" bldLvl="0" animBg="1"/>
      <p:bldP spid="7" grpId="0" bldLvl="0" animBg="1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8" name="组合 32"/>
          <p:cNvGrpSpPr/>
          <p:nvPr/>
        </p:nvGrpSpPr>
        <p:grpSpPr bwMode="auto">
          <a:xfrm>
            <a:off x="-143898" y="2959318"/>
            <a:ext cx="3956811" cy="675216"/>
            <a:chOff x="-1032447" y="0"/>
            <a:chExt cx="2967616" cy="506624"/>
          </a:xfrm>
          <a:solidFill>
            <a:srgbClr val="8FC9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5" name="椭圆 35"/>
          <p:cNvSpPr>
            <a:spLocks noChangeArrowheads="1"/>
          </p:cNvSpPr>
          <p:nvPr/>
        </p:nvSpPr>
        <p:spPr bwMode="auto">
          <a:xfrm>
            <a:off x="1814778" y="1206718"/>
            <a:ext cx="1413933" cy="1413933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ysClr val="window" lastClr="FFFFFF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8565">
              <a:defRPr/>
            </a:pPr>
            <a:endParaRPr lang="zh-CN" altLang="zh-CN" sz="2400" kern="0">
              <a:solidFill>
                <a:sysClr val="window" lastClr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6"/>
          <p:cNvGrpSpPr/>
          <p:nvPr/>
        </p:nvGrpSpPr>
        <p:grpSpPr bwMode="auto">
          <a:xfrm flipV="1">
            <a:off x="3658395" y="3058802"/>
            <a:ext cx="2580217" cy="675217"/>
            <a:chOff x="0" y="0"/>
            <a:chExt cx="1935168" cy="506624"/>
          </a:xfrm>
          <a:solidFill>
            <a:schemeClr val="accent6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7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9" name="椭圆 39"/>
          <p:cNvSpPr>
            <a:spLocks noChangeArrowheads="1"/>
          </p:cNvSpPr>
          <p:nvPr/>
        </p:nvSpPr>
        <p:spPr bwMode="auto">
          <a:xfrm>
            <a:off x="4327261" y="3964734"/>
            <a:ext cx="1413933" cy="1413933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ysClr val="window" lastClr="FFFFFF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8565">
              <a:defRPr/>
            </a:pPr>
            <a:endParaRPr lang="zh-CN" altLang="zh-CN" sz="2400" kern="0">
              <a:solidFill>
                <a:sysClr val="window" lastClr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0" name="组合 40"/>
          <p:cNvGrpSpPr/>
          <p:nvPr/>
        </p:nvGrpSpPr>
        <p:grpSpPr bwMode="auto">
          <a:xfrm>
            <a:off x="6088328" y="2959318"/>
            <a:ext cx="2582333" cy="675216"/>
            <a:chOff x="0" y="0"/>
            <a:chExt cx="1935168" cy="506624"/>
          </a:xfrm>
          <a:solidFill>
            <a:srgbClr val="8FC900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3" name="椭圆 43"/>
          <p:cNvSpPr>
            <a:spLocks noChangeArrowheads="1"/>
          </p:cNvSpPr>
          <p:nvPr/>
        </p:nvSpPr>
        <p:spPr bwMode="auto">
          <a:xfrm>
            <a:off x="6672528" y="1206718"/>
            <a:ext cx="1413933" cy="1413933"/>
          </a:xfrm>
          <a:prstGeom prst="ellipse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ysClr val="window" lastClr="FFFFFF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8565">
              <a:defRPr/>
            </a:pPr>
            <a:endParaRPr lang="zh-CN" altLang="zh-CN" sz="2400" kern="0">
              <a:solidFill>
                <a:sysClr val="window" lastClr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45"/>
          <p:cNvSpPr>
            <a:spLocks noChangeArrowheads="1"/>
          </p:cNvSpPr>
          <p:nvPr/>
        </p:nvSpPr>
        <p:spPr bwMode="auto">
          <a:xfrm>
            <a:off x="9098228" y="3964734"/>
            <a:ext cx="1413933" cy="1413933"/>
          </a:xfrm>
          <a:prstGeom prst="ellipse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ysClr val="window" lastClr="FFFFFF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8565">
              <a:defRPr/>
            </a:pPr>
            <a:endParaRPr lang="zh-CN" altLang="zh-CN" sz="2400" kern="0">
              <a:solidFill>
                <a:sysClr val="window" lastClr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" name="TextBox 46"/>
          <p:cNvSpPr>
            <a:spLocks noChangeArrowheads="1"/>
          </p:cNvSpPr>
          <p:nvPr/>
        </p:nvSpPr>
        <p:spPr bwMode="auto">
          <a:xfrm>
            <a:off x="1590411" y="4426168"/>
            <a:ext cx="1862667" cy="121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1218565">
              <a:lnSpc>
                <a:spcPts val="1865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33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6" name="TextBox 47"/>
          <p:cNvSpPr>
            <a:spLocks noChangeArrowheads="1"/>
          </p:cNvSpPr>
          <p:nvPr/>
        </p:nvSpPr>
        <p:spPr bwMode="auto">
          <a:xfrm>
            <a:off x="1725879" y="4036701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添加标题内容</a:t>
            </a:r>
          </a:p>
        </p:txBody>
      </p:sp>
      <p:sp>
        <p:nvSpPr>
          <p:cNvPr id="47" name="TextBox 50"/>
          <p:cNvSpPr>
            <a:spLocks noChangeArrowheads="1"/>
          </p:cNvSpPr>
          <p:nvPr/>
        </p:nvSpPr>
        <p:spPr bwMode="auto">
          <a:xfrm>
            <a:off x="1725879" y="3223901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输入文本内容</a:t>
            </a:r>
          </a:p>
        </p:txBody>
      </p:sp>
      <p:sp>
        <p:nvSpPr>
          <p:cNvPr id="48" name="TextBox 51"/>
          <p:cNvSpPr>
            <a:spLocks noChangeArrowheads="1"/>
          </p:cNvSpPr>
          <p:nvPr/>
        </p:nvSpPr>
        <p:spPr bwMode="auto">
          <a:xfrm>
            <a:off x="4151579" y="3223901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输入文本内容</a:t>
            </a:r>
          </a:p>
        </p:txBody>
      </p:sp>
      <p:sp>
        <p:nvSpPr>
          <p:cNvPr id="49" name="TextBox 52"/>
          <p:cNvSpPr>
            <a:spLocks noChangeArrowheads="1"/>
          </p:cNvSpPr>
          <p:nvPr/>
        </p:nvSpPr>
        <p:spPr bwMode="auto">
          <a:xfrm>
            <a:off x="6689461" y="3223901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输入文本内容</a:t>
            </a:r>
          </a:p>
        </p:txBody>
      </p:sp>
      <p:grpSp>
        <p:nvGrpSpPr>
          <p:cNvPr id="50" name="组合 53"/>
          <p:cNvGrpSpPr/>
          <p:nvPr/>
        </p:nvGrpSpPr>
        <p:grpSpPr bwMode="auto">
          <a:xfrm flipV="1">
            <a:off x="8514027" y="3058799"/>
            <a:ext cx="3823460" cy="675219"/>
            <a:chOff x="-1" y="0"/>
            <a:chExt cx="2865253" cy="506625"/>
          </a:xfrm>
          <a:solidFill>
            <a:schemeClr val="accent6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1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sz="2400" kern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3" name="TextBox 56"/>
          <p:cNvSpPr>
            <a:spLocks noChangeArrowheads="1"/>
          </p:cNvSpPr>
          <p:nvPr/>
        </p:nvSpPr>
        <p:spPr bwMode="auto">
          <a:xfrm>
            <a:off x="8920427" y="3223901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输入文本内容</a:t>
            </a:r>
          </a:p>
        </p:txBody>
      </p:sp>
      <p:sp>
        <p:nvSpPr>
          <p:cNvPr id="54" name="TextBox 57"/>
          <p:cNvSpPr>
            <a:spLocks noChangeArrowheads="1"/>
          </p:cNvSpPr>
          <p:nvPr/>
        </p:nvSpPr>
        <p:spPr bwMode="auto">
          <a:xfrm>
            <a:off x="4102894" y="1460719"/>
            <a:ext cx="1862667" cy="121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1218565">
              <a:lnSpc>
                <a:spcPts val="1865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335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6" name="TextBox 58"/>
          <p:cNvSpPr>
            <a:spLocks noChangeArrowheads="1"/>
          </p:cNvSpPr>
          <p:nvPr/>
        </p:nvSpPr>
        <p:spPr bwMode="auto">
          <a:xfrm>
            <a:off x="4238361" y="1069135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添加标题内容</a:t>
            </a:r>
          </a:p>
        </p:txBody>
      </p:sp>
      <p:sp>
        <p:nvSpPr>
          <p:cNvPr id="57" name="TextBox 59"/>
          <p:cNvSpPr>
            <a:spLocks noChangeArrowheads="1"/>
          </p:cNvSpPr>
          <p:nvPr/>
        </p:nvSpPr>
        <p:spPr bwMode="auto">
          <a:xfrm>
            <a:off x="6448161" y="4443101"/>
            <a:ext cx="1862667" cy="121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1218565">
              <a:lnSpc>
                <a:spcPts val="1865"/>
              </a:lnSpc>
              <a:defRPr/>
            </a:pPr>
            <a:r>
              <a:rPr lang="zh-CN" altLang="en-US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详写内容</a:t>
            </a:r>
            <a:r>
              <a:rPr lang="en-US" altLang="zh-CN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……</a:t>
            </a:r>
            <a:r>
              <a:rPr lang="zh-CN" altLang="en-US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335" kern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8" name="TextBox 62"/>
          <p:cNvSpPr>
            <a:spLocks noChangeArrowheads="1"/>
          </p:cNvSpPr>
          <p:nvPr/>
        </p:nvSpPr>
        <p:spPr bwMode="auto">
          <a:xfrm>
            <a:off x="6581512" y="4051519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添加标题内容</a:t>
            </a:r>
          </a:p>
        </p:txBody>
      </p:sp>
      <p:sp>
        <p:nvSpPr>
          <p:cNvPr id="59" name="TextBox 63"/>
          <p:cNvSpPr>
            <a:spLocks noChangeArrowheads="1"/>
          </p:cNvSpPr>
          <p:nvPr/>
        </p:nvSpPr>
        <p:spPr bwMode="auto">
          <a:xfrm>
            <a:off x="8787078" y="1460719"/>
            <a:ext cx="1862667" cy="121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 defTabSz="1218565">
              <a:lnSpc>
                <a:spcPts val="1865"/>
              </a:lnSpc>
              <a:defRPr/>
            </a:pPr>
            <a:r>
              <a:rPr lang="zh-CN" altLang="en-US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详写内容</a:t>
            </a:r>
            <a:r>
              <a:rPr lang="en-US" altLang="zh-CN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……</a:t>
            </a:r>
            <a:r>
              <a:rPr lang="zh-CN" altLang="en-US" sz="1335" ker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335" kern="0">
              <a:solidFill>
                <a:sysClr val="windowText" lastClr="000000">
                  <a:lumMod val="75000"/>
                  <a:lumOff val="25000"/>
                </a:sys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0" name="TextBox 66"/>
          <p:cNvSpPr>
            <a:spLocks noChangeArrowheads="1"/>
          </p:cNvSpPr>
          <p:nvPr/>
        </p:nvSpPr>
        <p:spPr bwMode="auto">
          <a:xfrm>
            <a:off x="8920427" y="1069135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8565"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添加标题内容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6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 autoUpdateAnimBg="0"/>
      <p:bldP spid="39" grpId="0" bldLvl="0" animBg="1" autoUpdateAnimBg="0"/>
      <p:bldP spid="43" grpId="0" bldLvl="0" animBg="1" autoUpdateAnimBg="0"/>
      <p:bldP spid="44" grpId="0" bldLvl="0" animBg="1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3" grpId="0" bldLvl="0" autoUpdateAnimBg="0"/>
      <p:bldP spid="54" grpId="0" bldLvl="0" autoUpdateAnimBg="0"/>
      <p:bldP spid="56" grpId="0" bldLvl="0" autoUpdateAnimBg="0"/>
      <p:bldP spid="57" grpId="0" bldLvl="0" autoUpdateAnimBg="0"/>
      <p:bldP spid="58" grpId="0" bldLvl="0" autoUpdateAnimBg="0"/>
      <p:bldP spid="59" grpId="0" bldLvl="0" autoUpdateAnimBg="0"/>
      <p:bldP spid="60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02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220" grpId="0" bldLvl="0" animBg="1"/>
      <p:bldP spid="31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22" name="Rectangle 30"/>
          <p:cNvSpPr/>
          <p:nvPr/>
        </p:nvSpPr>
        <p:spPr>
          <a:xfrm>
            <a:off x="2639581" y="1543848"/>
            <a:ext cx="6897433" cy="2841945"/>
          </a:xfrm>
          <a:prstGeom prst="rect">
            <a:avLst/>
          </a:prstGeom>
          <a:blipFill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grpSp>
        <p:nvGrpSpPr>
          <p:cNvPr id="23" name="Group 9"/>
          <p:cNvGrpSpPr/>
          <p:nvPr/>
        </p:nvGrpSpPr>
        <p:grpSpPr>
          <a:xfrm>
            <a:off x="-10646" y="1543847"/>
            <a:ext cx="2910289" cy="2841945"/>
            <a:chOff x="-7985" y="901147"/>
            <a:chExt cx="2182717" cy="2131459"/>
          </a:xfrm>
          <a:solidFill>
            <a:srgbClr val="8FC900"/>
          </a:solidFill>
        </p:grpSpPr>
        <p:sp>
          <p:nvSpPr>
            <p:cNvPr id="26" name="Rectangle 12"/>
            <p:cNvSpPr/>
            <p:nvPr/>
          </p:nvSpPr>
          <p:spPr>
            <a:xfrm>
              <a:off x="-7985" y="901147"/>
              <a:ext cx="2012646" cy="2131459"/>
            </a:xfrm>
            <a:prstGeom prst="rect">
              <a:avLst/>
            </a:prstGeom>
            <a:grpFill/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5" name="Isosceles Triangle 11"/>
            <p:cNvSpPr/>
            <p:nvPr/>
          </p:nvSpPr>
          <p:spPr>
            <a:xfrm rot="5400000">
              <a:off x="1846781" y="1869353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29" name="TextBox 15"/>
          <p:cNvSpPr txBox="1"/>
          <p:nvPr/>
        </p:nvSpPr>
        <p:spPr>
          <a:xfrm>
            <a:off x="1034781" y="5296590"/>
            <a:ext cx="10122441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说明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录入上述图表的综合描述说明，在此录入上述图表的综合描述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说明。</a:t>
            </a:r>
          </a:p>
          <a:p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说明。</a:t>
            </a:r>
          </a:p>
        </p:txBody>
      </p:sp>
      <p:cxnSp>
        <p:nvCxnSpPr>
          <p:cNvPr id="30" name="Straight Connector 20"/>
          <p:cNvCxnSpPr/>
          <p:nvPr/>
        </p:nvCxnSpPr>
        <p:spPr>
          <a:xfrm>
            <a:off x="1042975" y="5118805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9"/>
          <p:cNvGrpSpPr/>
          <p:nvPr/>
        </p:nvGrpSpPr>
        <p:grpSpPr>
          <a:xfrm>
            <a:off x="9248408" y="1543847"/>
            <a:ext cx="2943592" cy="2841945"/>
            <a:chOff x="-203033" y="901147"/>
            <a:chExt cx="2207694" cy="2131459"/>
          </a:xfrm>
          <a:solidFill>
            <a:srgbClr val="8FC900"/>
          </a:solidFill>
        </p:grpSpPr>
        <p:sp>
          <p:nvSpPr>
            <p:cNvPr id="34" name="Rectangle 25"/>
            <p:cNvSpPr/>
            <p:nvPr/>
          </p:nvSpPr>
          <p:spPr>
            <a:xfrm>
              <a:off x="-7985" y="901147"/>
              <a:ext cx="2012646" cy="2131459"/>
            </a:xfrm>
            <a:prstGeom prst="rect">
              <a:avLst/>
            </a:prstGeom>
            <a:grpFill/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33" name="Isosceles Triangle 24"/>
            <p:cNvSpPr/>
            <p:nvPr/>
          </p:nvSpPr>
          <p:spPr>
            <a:xfrm rot="16200000">
              <a:off x="-335937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37" name="Rounded Rectangle 31"/>
          <p:cNvSpPr/>
          <p:nvPr/>
        </p:nvSpPr>
        <p:spPr>
          <a:xfrm>
            <a:off x="3690512" y="3858682"/>
            <a:ext cx="1013323" cy="1013323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6" name="Rounded Rectangle 32"/>
          <p:cNvSpPr/>
          <p:nvPr/>
        </p:nvSpPr>
        <p:spPr>
          <a:xfrm>
            <a:off x="4953891" y="3858682"/>
            <a:ext cx="1013323" cy="1013323"/>
          </a:xfrm>
          <a:prstGeom prst="roundRect">
            <a:avLst/>
          </a:prstGeom>
          <a:solidFill>
            <a:srgbClr val="8FC9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7" name="Rounded Rectangle 33"/>
          <p:cNvSpPr/>
          <p:nvPr/>
        </p:nvSpPr>
        <p:spPr>
          <a:xfrm>
            <a:off x="6217270" y="3858682"/>
            <a:ext cx="1013323" cy="1013323"/>
          </a:xfrm>
          <a:prstGeom prst="roundRect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ounded Rectangle 34"/>
          <p:cNvSpPr/>
          <p:nvPr/>
        </p:nvSpPr>
        <p:spPr>
          <a:xfrm>
            <a:off x="7480649" y="3858682"/>
            <a:ext cx="1013323" cy="1013323"/>
          </a:xfrm>
          <a:prstGeom prst="roundRect">
            <a:avLst/>
          </a:prstGeom>
          <a:solidFill>
            <a:srgbClr val="8FC9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0" rIns="0"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464" y="2915059"/>
            <a:ext cx="237273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256836" y="3283770"/>
            <a:ext cx="219799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录入图表的综合描述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649800" y="2915059"/>
            <a:ext cx="2372737" cy="448945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9747403" y="3283770"/>
            <a:ext cx="217753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录入图表的综合描述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录入图表的综合描述说明。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18152" y="4028059"/>
            <a:ext cx="985882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</a:p>
          <a:p>
            <a:pPr algn="ctr"/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55116" y="3997281"/>
            <a:ext cx="640080" cy="659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</a:p>
          <a:p>
            <a:pPr algn="ctr"/>
            <a:r>
              <a:rPr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18496" y="4035753"/>
            <a:ext cx="640080" cy="659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</a:p>
          <a:p>
            <a:pPr algn="ctr"/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495253" y="4043448"/>
            <a:ext cx="1013324" cy="659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80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添加</a:t>
            </a:r>
          </a:p>
          <a:p>
            <a:r>
              <a:rPr lang="zh-CN" altLang="en-US" dirty="0"/>
              <a:t>标题</a:t>
            </a:r>
          </a:p>
        </p:txBody>
      </p:sp>
      <p:sp>
        <p:nvSpPr>
          <p:cNvPr id="32" name="Freeform 145"/>
          <p:cNvSpPr>
            <a:spLocks noChangeAspect="1" noEditPoints="1"/>
          </p:cNvSpPr>
          <p:nvPr/>
        </p:nvSpPr>
        <p:spPr bwMode="auto">
          <a:xfrm>
            <a:off x="994767" y="1987439"/>
            <a:ext cx="672701" cy="670143"/>
          </a:xfrm>
          <a:custGeom>
            <a:avLst/>
            <a:gdLst>
              <a:gd name="T0" fmla="*/ 95 w 111"/>
              <a:gd name="T1" fmla="*/ 16 h 111"/>
              <a:gd name="T2" fmla="*/ 95 w 111"/>
              <a:gd name="T3" fmla="*/ 94 h 111"/>
              <a:gd name="T4" fmla="*/ 16 w 111"/>
              <a:gd name="T5" fmla="*/ 94 h 111"/>
              <a:gd name="T6" fmla="*/ 16 w 111"/>
              <a:gd name="T7" fmla="*/ 16 h 111"/>
              <a:gd name="T8" fmla="*/ 51 w 111"/>
              <a:gd name="T9" fmla="*/ 100 h 111"/>
              <a:gd name="T10" fmla="*/ 38 w 111"/>
              <a:gd name="T11" fmla="*/ 85 h 111"/>
              <a:gd name="T12" fmla="*/ 51 w 111"/>
              <a:gd name="T13" fmla="*/ 100 h 111"/>
              <a:gd name="T14" fmla="*/ 51 w 111"/>
              <a:gd name="T15" fmla="*/ 60 h 111"/>
              <a:gd name="T16" fmla="*/ 35 w 111"/>
              <a:gd name="T17" fmla="*/ 75 h 111"/>
              <a:gd name="T18" fmla="*/ 51 w 111"/>
              <a:gd name="T19" fmla="*/ 50 h 111"/>
              <a:gd name="T20" fmla="*/ 35 w 111"/>
              <a:gd name="T21" fmla="*/ 36 h 111"/>
              <a:gd name="T22" fmla="*/ 51 w 111"/>
              <a:gd name="T23" fmla="*/ 50 h 111"/>
              <a:gd name="T24" fmla="*/ 51 w 111"/>
              <a:gd name="T25" fmla="*/ 10 h 111"/>
              <a:gd name="T26" fmla="*/ 38 w 111"/>
              <a:gd name="T27" fmla="*/ 25 h 111"/>
              <a:gd name="T28" fmla="*/ 61 w 111"/>
              <a:gd name="T29" fmla="*/ 10 h 111"/>
              <a:gd name="T30" fmla="*/ 73 w 111"/>
              <a:gd name="T31" fmla="*/ 25 h 111"/>
              <a:gd name="T32" fmla="*/ 61 w 111"/>
              <a:gd name="T33" fmla="*/ 10 h 111"/>
              <a:gd name="T34" fmla="*/ 61 w 111"/>
              <a:gd name="T35" fmla="*/ 50 h 111"/>
              <a:gd name="T36" fmla="*/ 77 w 111"/>
              <a:gd name="T37" fmla="*/ 36 h 111"/>
              <a:gd name="T38" fmla="*/ 61 w 111"/>
              <a:gd name="T39" fmla="*/ 60 h 111"/>
              <a:gd name="T40" fmla="*/ 77 w 111"/>
              <a:gd name="T41" fmla="*/ 75 h 111"/>
              <a:gd name="T42" fmla="*/ 61 w 111"/>
              <a:gd name="T43" fmla="*/ 60 h 111"/>
              <a:gd name="T44" fmla="*/ 61 w 111"/>
              <a:gd name="T45" fmla="*/ 100 h 111"/>
              <a:gd name="T46" fmla="*/ 73 w 111"/>
              <a:gd name="T47" fmla="*/ 85 h 111"/>
              <a:gd name="T48" fmla="*/ 11 w 111"/>
              <a:gd name="T49" fmla="*/ 50 h 111"/>
              <a:gd name="T50" fmla="*/ 24 w 111"/>
              <a:gd name="T51" fmla="*/ 39 h 111"/>
              <a:gd name="T52" fmla="*/ 11 w 111"/>
              <a:gd name="T53" fmla="*/ 50 h 111"/>
              <a:gd name="T54" fmla="*/ 100 w 111"/>
              <a:gd name="T55" fmla="*/ 50 h 111"/>
              <a:gd name="T56" fmla="*/ 87 w 111"/>
              <a:gd name="T57" fmla="*/ 39 h 111"/>
              <a:gd name="T58" fmla="*/ 100 w 111"/>
              <a:gd name="T59" fmla="*/ 60 h 111"/>
              <a:gd name="T60" fmla="*/ 87 w 111"/>
              <a:gd name="T61" fmla="*/ 71 h 111"/>
              <a:gd name="T62" fmla="*/ 100 w 111"/>
              <a:gd name="T63" fmla="*/ 60 h 111"/>
              <a:gd name="T64" fmla="*/ 11 w 111"/>
              <a:gd name="T65" fmla="*/ 60 h 111"/>
              <a:gd name="T66" fmla="*/ 24 w 111"/>
              <a:gd name="T67" fmla="*/ 71 h 111"/>
              <a:gd name="T68" fmla="*/ 96 w 111"/>
              <a:gd name="T69" fmla="*/ 77 h 111"/>
              <a:gd name="T70" fmla="*/ 84 w 111"/>
              <a:gd name="T71" fmla="*/ 82 h 111"/>
              <a:gd name="T72" fmla="*/ 79 w 111"/>
              <a:gd name="T73" fmla="*/ 95 h 111"/>
              <a:gd name="T74" fmla="*/ 96 w 111"/>
              <a:gd name="T75" fmla="*/ 77 h 111"/>
              <a:gd name="T76" fmla="*/ 18 w 111"/>
              <a:gd name="T77" fmla="*/ 78 h 111"/>
              <a:gd name="T78" fmla="*/ 23 w 111"/>
              <a:gd name="T79" fmla="*/ 88 h 111"/>
              <a:gd name="T80" fmla="*/ 32 w 111"/>
              <a:gd name="T81" fmla="*/ 93 h 111"/>
              <a:gd name="T82" fmla="*/ 15 w 111"/>
              <a:gd name="T83" fmla="*/ 33 h 111"/>
              <a:gd name="T84" fmla="*/ 27 w 111"/>
              <a:gd name="T85" fmla="*/ 28 h 111"/>
              <a:gd name="T86" fmla="*/ 33 w 111"/>
              <a:gd name="T87" fmla="*/ 16 h 111"/>
              <a:gd name="T88" fmla="*/ 15 w 111"/>
              <a:gd name="T89" fmla="*/ 33 h 111"/>
              <a:gd name="T90" fmla="*/ 94 w 111"/>
              <a:gd name="T91" fmla="*/ 32 h 111"/>
              <a:gd name="T92" fmla="*/ 88 w 111"/>
              <a:gd name="T93" fmla="*/ 23 h 111"/>
              <a:gd name="T94" fmla="*/ 80 w 111"/>
              <a:gd name="T95" fmla="*/ 1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1" h="111">
                <a:moveTo>
                  <a:pt x="56" y="0"/>
                </a:moveTo>
                <a:cubicBezTo>
                  <a:pt x="71" y="0"/>
                  <a:pt x="85" y="6"/>
                  <a:pt x="95" y="16"/>
                </a:cubicBezTo>
                <a:cubicBezTo>
                  <a:pt x="105" y="26"/>
                  <a:pt x="111" y="40"/>
                  <a:pt x="111" y="55"/>
                </a:cubicBezTo>
                <a:cubicBezTo>
                  <a:pt x="111" y="71"/>
                  <a:pt x="105" y="84"/>
                  <a:pt x="95" y="94"/>
                </a:cubicBezTo>
                <a:cubicBezTo>
                  <a:pt x="85" y="104"/>
                  <a:pt x="71" y="111"/>
                  <a:pt x="56" y="111"/>
                </a:cubicBezTo>
                <a:cubicBezTo>
                  <a:pt x="40" y="111"/>
                  <a:pt x="27" y="104"/>
                  <a:pt x="16" y="94"/>
                </a:cubicBezTo>
                <a:cubicBezTo>
                  <a:pt x="6" y="84"/>
                  <a:pt x="0" y="71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7" y="6"/>
                  <a:pt x="40" y="0"/>
                  <a:pt x="56" y="0"/>
                </a:cubicBezTo>
                <a:close/>
                <a:moveTo>
                  <a:pt x="51" y="100"/>
                </a:moveTo>
                <a:cubicBezTo>
                  <a:pt x="51" y="87"/>
                  <a:pt x="51" y="87"/>
                  <a:pt x="51" y="87"/>
                </a:cubicBezTo>
                <a:cubicBezTo>
                  <a:pt x="47" y="87"/>
                  <a:pt x="42" y="86"/>
                  <a:pt x="38" y="85"/>
                </a:cubicBezTo>
                <a:cubicBezTo>
                  <a:pt x="39" y="87"/>
                  <a:pt x="40" y="88"/>
                  <a:pt x="40" y="89"/>
                </a:cubicBezTo>
                <a:cubicBezTo>
                  <a:pt x="43" y="94"/>
                  <a:pt x="47" y="98"/>
                  <a:pt x="51" y="100"/>
                </a:cubicBezTo>
                <a:close/>
                <a:moveTo>
                  <a:pt x="51" y="77"/>
                </a:moveTo>
                <a:cubicBezTo>
                  <a:pt x="51" y="60"/>
                  <a:pt x="51" y="60"/>
                  <a:pt x="51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5"/>
                  <a:pt x="34" y="70"/>
                  <a:pt x="35" y="75"/>
                </a:cubicBezTo>
                <a:cubicBezTo>
                  <a:pt x="40" y="76"/>
                  <a:pt x="45" y="77"/>
                  <a:pt x="51" y="77"/>
                </a:cubicBezTo>
                <a:close/>
                <a:moveTo>
                  <a:pt x="51" y="50"/>
                </a:moveTo>
                <a:cubicBezTo>
                  <a:pt x="51" y="33"/>
                  <a:pt x="51" y="33"/>
                  <a:pt x="51" y="33"/>
                </a:cubicBezTo>
                <a:cubicBezTo>
                  <a:pt x="45" y="34"/>
                  <a:pt x="40" y="34"/>
                  <a:pt x="35" y="36"/>
                </a:cubicBezTo>
                <a:cubicBezTo>
                  <a:pt x="34" y="40"/>
                  <a:pt x="33" y="45"/>
                  <a:pt x="33" y="50"/>
                </a:cubicBezTo>
                <a:cubicBezTo>
                  <a:pt x="51" y="50"/>
                  <a:pt x="51" y="50"/>
                  <a:pt x="51" y="50"/>
                </a:cubicBezTo>
                <a:close/>
                <a:moveTo>
                  <a:pt x="51" y="24"/>
                </a:moveTo>
                <a:cubicBezTo>
                  <a:pt x="51" y="10"/>
                  <a:pt x="51" y="10"/>
                  <a:pt x="51" y="10"/>
                </a:cubicBezTo>
                <a:cubicBezTo>
                  <a:pt x="47" y="12"/>
                  <a:pt x="43" y="16"/>
                  <a:pt x="40" y="22"/>
                </a:cubicBezTo>
                <a:cubicBezTo>
                  <a:pt x="40" y="23"/>
                  <a:pt x="39" y="24"/>
                  <a:pt x="38" y="25"/>
                </a:cubicBezTo>
                <a:cubicBezTo>
                  <a:pt x="42" y="24"/>
                  <a:pt x="47" y="24"/>
                  <a:pt x="51" y="24"/>
                </a:cubicBezTo>
                <a:close/>
                <a:moveTo>
                  <a:pt x="61" y="10"/>
                </a:move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9" y="24"/>
                  <a:pt x="73" y="25"/>
                </a:cubicBezTo>
                <a:cubicBezTo>
                  <a:pt x="72" y="24"/>
                  <a:pt x="72" y="23"/>
                  <a:pt x="71" y="22"/>
                </a:cubicBezTo>
                <a:cubicBezTo>
                  <a:pt x="68" y="16"/>
                  <a:pt x="65" y="12"/>
                  <a:pt x="61" y="10"/>
                </a:cubicBezTo>
                <a:close/>
                <a:moveTo>
                  <a:pt x="61" y="33"/>
                </a:moveTo>
                <a:cubicBezTo>
                  <a:pt x="61" y="50"/>
                  <a:pt x="61" y="50"/>
                  <a:pt x="61" y="50"/>
                </a:cubicBezTo>
                <a:cubicBezTo>
                  <a:pt x="79" y="50"/>
                  <a:pt x="79" y="50"/>
                  <a:pt x="79" y="50"/>
                </a:cubicBezTo>
                <a:cubicBezTo>
                  <a:pt x="78" y="45"/>
                  <a:pt x="78" y="40"/>
                  <a:pt x="77" y="36"/>
                </a:cubicBezTo>
                <a:cubicBezTo>
                  <a:pt x="72" y="34"/>
                  <a:pt x="66" y="34"/>
                  <a:pt x="61" y="33"/>
                </a:cubicBezTo>
                <a:close/>
                <a:moveTo>
                  <a:pt x="61" y="60"/>
                </a:moveTo>
                <a:cubicBezTo>
                  <a:pt x="61" y="77"/>
                  <a:pt x="61" y="77"/>
                  <a:pt x="61" y="77"/>
                </a:cubicBezTo>
                <a:cubicBezTo>
                  <a:pt x="66" y="77"/>
                  <a:pt x="72" y="76"/>
                  <a:pt x="77" y="75"/>
                </a:cubicBezTo>
                <a:cubicBezTo>
                  <a:pt x="78" y="70"/>
                  <a:pt x="78" y="65"/>
                  <a:pt x="79" y="60"/>
                </a:cubicBezTo>
                <a:cubicBezTo>
                  <a:pt x="61" y="60"/>
                  <a:pt x="61" y="60"/>
                  <a:pt x="61" y="60"/>
                </a:cubicBezTo>
                <a:close/>
                <a:moveTo>
                  <a:pt x="61" y="87"/>
                </a:moveTo>
                <a:cubicBezTo>
                  <a:pt x="61" y="100"/>
                  <a:pt x="61" y="100"/>
                  <a:pt x="61" y="100"/>
                </a:cubicBezTo>
                <a:cubicBezTo>
                  <a:pt x="65" y="98"/>
                  <a:pt x="68" y="94"/>
                  <a:pt x="71" y="89"/>
                </a:cubicBezTo>
                <a:cubicBezTo>
                  <a:pt x="72" y="88"/>
                  <a:pt x="72" y="87"/>
                  <a:pt x="73" y="85"/>
                </a:cubicBezTo>
                <a:cubicBezTo>
                  <a:pt x="69" y="86"/>
                  <a:pt x="65" y="87"/>
                  <a:pt x="61" y="87"/>
                </a:cubicBezTo>
                <a:close/>
                <a:moveTo>
                  <a:pt x="11" y="50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4" y="43"/>
                  <a:pt x="24" y="39"/>
                </a:cubicBezTo>
                <a:cubicBezTo>
                  <a:pt x="24" y="40"/>
                  <a:pt x="23" y="40"/>
                  <a:pt x="22" y="40"/>
                </a:cubicBezTo>
                <a:cubicBezTo>
                  <a:pt x="17" y="43"/>
                  <a:pt x="13" y="47"/>
                  <a:pt x="11" y="50"/>
                </a:cubicBezTo>
                <a:close/>
                <a:moveTo>
                  <a:pt x="88" y="50"/>
                </a:moveTo>
                <a:cubicBezTo>
                  <a:pt x="100" y="50"/>
                  <a:pt x="100" y="50"/>
                  <a:pt x="100" y="50"/>
                </a:cubicBezTo>
                <a:cubicBezTo>
                  <a:pt x="99" y="47"/>
                  <a:pt x="95" y="43"/>
                  <a:pt x="89" y="40"/>
                </a:cubicBezTo>
                <a:cubicBezTo>
                  <a:pt x="89" y="40"/>
                  <a:pt x="88" y="40"/>
                  <a:pt x="87" y="39"/>
                </a:cubicBezTo>
                <a:cubicBezTo>
                  <a:pt x="88" y="43"/>
                  <a:pt x="88" y="47"/>
                  <a:pt x="88" y="50"/>
                </a:cubicBezTo>
                <a:close/>
                <a:moveTo>
                  <a:pt x="100" y="60"/>
                </a:moveTo>
                <a:cubicBezTo>
                  <a:pt x="88" y="60"/>
                  <a:pt x="88" y="60"/>
                  <a:pt x="88" y="60"/>
                </a:cubicBezTo>
                <a:cubicBezTo>
                  <a:pt x="88" y="64"/>
                  <a:pt x="88" y="67"/>
                  <a:pt x="87" y="71"/>
                </a:cubicBezTo>
                <a:cubicBezTo>
                  <a:pt x="88" y="71"/>
                  <a:pt x="89" y="70"/>
                  <a:pt x="89" y="70"/>
                </a:cubicBezTo>
                <a:cubicBezTo>
                  <a:pt x="95" y="67"/>
                  <a:pt x="99" y="64"/>
                  <a:pt x="100" y="60"/>
                </a:cubicBezTo>
                <a:close/>
                <a:moveTo>
                  <a:pt x="23" y="60"/>
                </a:moveTo>
                <a:cubicBezTo>
                  <a:pt x="11" y="60"/>
                  <a:pt x="11" y="60"/>
                  <a:pt x="11" y="60"/>
                </a:cubicBezTo>
                <a:cubicBezTo>
                  <a:pt x="13" y="64"/>
                  <a:pt x="17" y="67"/>
                  <a:pt x="22" y="70"/>
                </a:cubicBezTo>
                <a:cubicBezTo>
                  <a:pt x="23" y="70"/>
                  <a:pt x="24" y="71"/>
                  <a:pt x="24" y="71"/>
                </a:cubicBezTo>
                <a:cubicBezTo>
                  <a:pt x="24" y="67"/>
                  <a:pt x="23" y="64"/>
                  <a:pt x="23" y="60"/>
                </a:cubicBezTo>
                <a:close/>
                <a:moveTo>
                  <a:pt x="96" y="77"/>
                </a:moveTo>
                <a:cubicBezTo>
                  <a:pt x="95" y="78"/>
                  <a:pt x="95" y="78"/>
                  <a:pt x="94" y="78"/>
                </a:cubicBezTo>
                <a:cubicBezTo>
                  <a:pt x="91" y="80"/>
                  <a:pt x="88" y="81"/>
                  <a:pt x="84" y="82"/>
                </a:cubicBezTo>
                <a:cubicBezTo>
                  <a:pt x="83" y="86"/>
                  <a:pt x="81" y="90"/>
                  <a:pt x="80" y="93"/>
                </a:cubicBezTo>
                <a:cubicBezTo>
                  <a:pt x="79" y="94"/>
                  <a:pt x="79" y="94"/>
                  <a:pt x="79" y="95"/>
                </a:cubicBezTo>
                <a:cubicBezTo>
                  <a:pt x="82" y="93"/>
                  <a:pt x="85" y="90"/>
                  <a:pt x="88" y="88"/>
                </a:cubicBezTo>
                <a:cubicBezTo>
                  <a:pt x="91" y="85"/>
                  <a:pt x="94" y="81"/>
                  <a:pt x="96" y="77"/>
                </a:cubicBezTo>
                <a:close/>
                <a:moveTo>
                  <a:pt x="27" y="82"/>
                </a:moveTo>
                <a:cubicBezTo>
                  <a:pt x="24" y="81"/>
                  <a:pt x="20" y="80"/>
                  <a:pt x="18" y="78"/>
                </a:cubicBezTo>
                <a:cubicBezTo>
                  <a:pt x="17" y="78"/>
                  <a:pt x="16" y="78"/>
                  <a:pt x="15" y="77"/>
                </a:cubicBezTo>
                <a:cubicBezTo>
                  <a:pt x="18" y="81"/>
                  <a:pt x="20" y="85"/>
                  <a:pt x="23" y="88"/>
                </a:cubicBezTo>
                <a:cubicBezTo>
                  <a:pt x="26" y="90"/>
                  <a:pt x="29" y="93"/>
                  <a:pt x="33" y="95"/>
                </a:cubicBezTo>
                <a:cubicBezTo>
                  <a:pt x="32" y="94"/>
                  <a:pt x="32" y="94"/>
                  <a:pt x="32" y="93"/>
                </a:cubicBezTo>
                <a:cubicBezTo>
                  <a:pt x="30" y="90"/>
                  <a:pt x="28" y="86"/>
                  <a:pt x="27" y="82"/>
                </a:cubicBezTo>
                <a:close/>
                <a:moveTo>
                  <a:pt x="15" y="33"/>
                </a:moveTo>
                <a:cubicBezTo>
                  <a:pt x="16" y="33"/>
                  <a:pt x="17" y="32"/>
                  <a:pt x="18" y="32"/>
                </a:cubicBezTo>
                <a:cubicBezTo>
                  <a:pt x="20" y="30"/>
                  <a:pt x="24" y="29"/>
                  <a:pt x="27" y="28"/>
                </a:cubicBezTo>
                <a:cubicBezTo>
                  <a:pt x="28" y="24"/>
                  <a:pt x="30" y="20"/>
                  <a:pt x="32" y="17"/>
                </a:cubicBezTo>
                <a:cubicBezTo>
                  <a:pt x="32" y="17"/>
                  <a:pt x="32" y="16"/>
                  <a:pt x="33" y="16"/>
                </a:cubicBezTo>
                <a:cubicBezTo>
                  <a:pt x="29" y="18"/>
                  <a:pt x="26" y="20"/>
                  <a:pt x="23" y="23"/>
                </a:cubicBezTo>
                <a:cubicBezTo>
                  <a:pt x="20" y="26"/>
                  <a:pt x="18" y="29"/>
                  <a:pt x="15" y="33"/>
                </a:cubicBezTo>
                <a:close/>
                <a:moveTo>
                  <a:pt x="84" y="28"/>
                </a:moveTo>
                <a:cubicBezTo>
                  <a:pt x="88" y="29"/>
                  <a:pt x="91" y="30"/>
                  <a:pt x="94" y="32"/>
                </a:cubicBezTo>
                <a:cubicBezTo>
                  <a:pt x="95" y="32"/>
                  <a:pt x="95" y="33"/>
                  <a:pt x="96" y="33"/>
                </a:cubicBezTo>
                <a:cubicBezTo>
                  <a:pt x="94" y="29"/>
                  <a:pt x="91" y="26"/>
                  <a:pt x="88" y="23"/>
                </a:cubicBezTo>
                <a:cubicBezTo>
                  <a:pt x="85" y="20"/>
                  <a:pt x="82" y="18"/>
                  <a:pt x="79" y="16"/>
                </a:cubicBezTo>
                <a:cubicBezTo>
                  <a:pt x="79" y="16"/>
                  <a:pt x="79" y="17"/>
                  <a:pt x="80" y="17"/>
                </a:cubicBezTo>
                <a:cubicBezTo>
                  <a:pt x="81" y="20"/>
                  <a:pt x="83" y="24"/>
                  <a:pt x="84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31"/>
          <p:cNvSpPr/>
          <p:nvPr/>
        </p:nvSpPr>
        <p:spPr bwMode="auto">
          <a:xfrm>
            <a:off x="10469504" y="2055455"/>
            <a:ext cx="733328" cy="534110"/>
          </a:xfrm>
          <a:custGeom>
            <a:avLst/>
            <a:gdLst>
              <a:gd name="T0" fmla="*/ 260 w 288"/>
              <a:gd name="T1" fmla="*/ 0 h 210"/>
              <a:gd name="T2" fmla="*/ 232 w 288"/>
              <a:gd name="T3" fmla="*/ 28 h 210"/>
              <a:gd name="T4" fmla="*/ 239 w 288"/>
              <a:gd name="T5" fmla="*/ 46 h 210"/>
              <a:gd name="T6" fmla="*/ 191 w 288"/>
              <a:gd name="T7" fmla="*/ 117 h 210"/>
              <a:gd name="T8" fmla="*/ 183 w 288"/>
              <a:gd name="T9" fmla="*/ 116 h 210"/>
              <a:gd name="T10" fmla="*/ 170 w 288"/>
              <a:gd name="T11" fmla="*/ 119 h 210"/>
              <a:gd name="T12" fmla="*/ 130 w 288"/>
              <a:gd name="T13" fmla="*/ 79 h 210"/>
              <a:gd name="T14" fmla="*/ 133 w 288"/>
              <a:gd name="T15" fmla="*/ 67 h 210"/>
              <a:gd name="T16" fmla="*/ 105 w 288"/>
              <a:gd name="T17" fmla="*/ 39 h 210"/>
              <a:gd name="T18" fmla="*/ 78 w 288"/>
              <a:gd name="T19" fmla="*/ 67 h 210"/>
              <a:gd name="T20" fmla="*/ 84 w 288"/>
              <a:gd name="T21" fmla="*/ 84 h 210"/>
              <a:gd name="T22" fmla="*/ 36 w 288"/>
              <a:gd name="T23" fmla="*/ 156 h 210"/>
              <a:gd name="T24" fmla="*/ 28 w 288"/>
              <a:gd name="T25" fmla="*/ 155 h 210"/>
              <a:gd name="T26" fmla="*/ 0 w 288"/>
              <a:gd name="T27" fmla="*/ 183 h 210"/>
              <a:gd name="T28" fmla="*/ 28 w 288"/>
              <a:gd name="T29" fmla="*/ 210 h 210"/>
              <a:gd name="T30" fmla="*/ 56 w 288"/>
              <a:gd name="T31" fmla="*/ 183 h 210"/>
              <a:gd name="T32" fmla="*/ 50 w 288"/>
              <a:gd name="T33" fmla="*/ 166 h 210"/>
              <a:gd name="T34" fmla="*/ 98 w 288"/>
              <a:gd name="T35" fmla="*/ 94 h 210"/>
              <a:gd name="T36" fmla="*/ 105 w 288"/>
              <a:gd name="T37" fmla="*/ 95 h 210"/>
              <a:gd name="T38" fmla="*/ 118 w 288"/>
              <a:gd name="T39" fmla="*/ 92 h 210"/>
              <a:gd name="T40" fmla="*/ 158 w 288"/>
              <a:gd name="T41" fmla="*/ 132 h 210"/>
              <a:gd name="T42" fmla="*/ 155 w 288"/>
              <a:gd name="T43" fmla="*/ 144 h 210"/>
              <a:gd name="T44" fmla="*/ 183 w 288"/>
              <a:gd name="T45" fmla="*/ 172 h 210"/>
              <a:gd name="T46" fmla="*/ 211 w 288"/>
              <a:gd name="T47" fmla="*/ 144 h 210"/>
              <a:gd name="T48" fmla="*/ 205 w 288"/>
              <a:gd name="T49" fmla="*/ 127 h 210"/>
              <a:gd name="T50" fmla="*/ 253 w 288"/>
              <a:gd name="T51" fmla="*/ 55 h 210"/>
              <a:gd name="T52" fmla="*/ 260 w 288"/>
              <a:gd name="T53" fmla="*/ 56 h 210"/>
              <a:gd name="T54" fmla="*/ 288 w 288"/>
              <a:gd name="T55" fmla="*/ 28 h 210"/>
              <a:gd name="T56" fmla="*/ 260 w 288"/>
              <a:gd name="T5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9" grpId="0"/>
      <p:bldP spid="37" grpId="0" bldLvl="0" animBg="1"/>
      <p:bldP spid="6" grpId="0" bldLvl="0" animBg="1"/>
      <p:bldP spid="7" grpId="0" bldLvl="0" animBg="1"/>
      <p:bldP spid="8" grpId="0" bldLvl="0" animBg="1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32" grpId="0" bldLvl="0" animBg="1"/>
      <p:bldP spid="3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9" name="Rectangle 2"/>
          <p:cNvSpPr/>
          <p:nvPr/>
        </p:nvSpPr>
        <p:spPr>
          <a:xfrm>
            <a:off x="-987" y="15282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6096600" y="1528260"/>
            <a:ext cx="4883150" cy="2332788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02F3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2190" y="1992852"/>
            <a:ext cx="1243529" cy="41656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344072" y="2424900"/>
            <a:ext cx="4359786" cy="119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02F33"/>
                </a:solidFill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013924" y="4106501"/>
            <a:ext cx="1135936" cy="1135936"/>
            <a:chOff x="1677608" y="2996952"/>
            <a:chExt cx="1395643" cy="1395643"/>
          </a:xfrm>
        </p:grpSpPr>
        <p:sp>
          <p:nvSpPr>
            <p:cNvPr id="1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1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8FC9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354948" y="4459030"/>
            <a:ext cx="439420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350038" y="5314866"/>
            <a:ext cx="2450418" cy="1004449"/>
            <a:chOff x="8779234" y="1963160"/>
            <a:chExt cx="2450418" cy="1004449"/>
          </a:xfrm>
        </p:grpSpPr>
        <p:sp>
          <p:nvSpPr>
            <p:cNvPr id="18" name="矩形 1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5314" y="4106501"/>
            <a:ext cx="1135936" cy="1135936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8FC9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5841573" y="4459030"/>
            <a:ext cx="47307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02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870318" y="5314866"/>
            <a:ext cx="2450418" cy="1004449"/>
            <a:chOff x="8779234" y="1963160"/>
            <a:chExt cx="2450418" cy="1004449"/>
          </a:xfrm>
        </p:grpSpPr>
        <p:sp>
          <p:nvSpPr>
            <p:cNvPr id="26" name="矩形 25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17602" y="4106501"/>
            <a:ext cx="1135936" cy="1135936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302F33"/>
                </a:solidFill>
              </a:endParaRPr>
            </a:p>
          </p:txBody>
        </p:sp>
        <p:sp>
          <p:nvSpPr>
            <p:cNvPr id="3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8FC9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302F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426241" y="4459030"/>
            <a:ext cx="480695" cy="428625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en-US" altLang="zh-CN" sz="2200" b="1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</a:rPr>
              <a:t>03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7462606" y="5314866"/>
            <a:ext cx="2450418" cy="1004449"/>
            <a:chOff x="8779234" y="1963160"/>
            <a:chExt cx="2450418" cy="1004449"/>
          </a:xfrm>
        </p:grpSpPr>
        <p:sp>
          <p:nvSpPr>
            <p:cNvPr id="37" name="矩形 36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11" grpId="0"/>
      <p:bldP spid="12" grpId="0"/>
      <p:bldP spid="16" grpId="0"/>
      <p:bldP spid="23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 rot="11040000">
            <a:off x="1848128" y="2470569"/>
            <a:ext cx="2034550" cy="1816080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1040000">
            <a:off x="3504312" y="3384345"/>
            <a:ext cx="1969029" cy="1757595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8FC9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1040000">
            <a:off x="5088488" y="2483486"/>
            <a:ext cx="2020080" cy="1803164"/>
            <a:chOff x="3342359" y="1161598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11040000">
            <a:off x="6735838" y="3397898"/>
            <a:ext cx="1956225" cy="1744677"/>
            <a:chOff x="3337529" y="1161598"/>
            <a:chExt cx="2138277" cy="19070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任意多边形 1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rgbClr val="E8707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8FC900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1040000">
            <a:off x="8353564" y="2515085"/>
            <a:ext cx="1969030" cy="1757596"/>
            <a:chOff x="3342359" y="1161599"/>
            <a:chExt cx="2123116" cy="189513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 bwMode="auto">
            <a:xfrm rot="10800000">
              <a:off x="3342359" y="1161599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10800000">
              <a:off x="3656172" y="1456206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04112" y="1354426"/>
            <a:ext cx="2450418" cy="1004448"/>
            <a:chOff x="8779234" y="1963160"/>
            <a:chExt cx="2450418" cy="1004448"/>
          </a:xfrm>
        </p:grpSpPr>
        <p:sp>
          <p:nvSpPr>
            <p:cNvPr id="42" name="矩形 41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288288" y="5314866"/>
            <a:ext cx="2450418" cy="1004449"/>
            <a:chOff x="8779234" y="1963160"/>
            <a:chExt cx="2450418" cy="1004449"/>
          </a:xfrm>
        </p:grpSpPr>
        <p:sp>
          <p:nvSpPr>
            <p:cNvPr id="45" name="矩形 44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870318" y="1340768"/>
            <a:ext cx="2450418" cy="1004448"/>
            <a:chOff x="8779234" y="1963160"/>
            <a:chExt cx="2450418" cy="1004448"/>
          </a:xfrm>
        </p:grpSpPr>
        <p:sp>
          <p:nvSpPr>
            <p:cNvPr id="48" name="矩形 47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54494" y="5301208"/>
            <a:ext cx="2450418" cy="1004449"/>
            <a:chOff x="8779234" y="1963160"/>
            <a:chExt cx="2450418" cy="1004449"/>
          </a:xfrm>
        </p:grpSpPr>
        <p:sp>
          <p:nvSpPr>
            <p:cNvPr id="51" name="矩形 50"/>
            <p:cNvSpPr/>
            <p:nvPr/>
          </p:nvSpPr>
          <p:spPr>
            <a:xfrm>
              <a:off x="9233388" y="1963160"/>
              <a:ext cx="1554480" cy="384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8779234" y="2322449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966662" y="1340768"/>
            <a:ext cx="2450418" cy="1004448"/>
            <a:chOff x="8779234" y="1963160"/>
            <a:chExt cx="2450418" cy="1004448"/>
          </a:xfrm>
        </p:grpSpPr>
        <p:sp>
          <p:nvSpPr>
            <p:cNvPr id="54" name="矩形 53"/>
            <p:cNvSpPr/>
            <p:nvPr/>
          </p:nvSpPr>
          <p:spPr>
            <a:xfrm>
              <a:off x="9225798" y="1963160"/>
              <a:ext cx="1568797" cy="3848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779234" y="2322448"/>
              <a:ext cx="2450418" cy="645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rgbClr val="302F33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922406" y="1272570"/>
            <a:ext cx="4383314" cy="3750666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02F33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5433566" y="4889134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5016480" y="5184056"/>
            <a:ext cx="2232248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81794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8746056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1794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8773406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1794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8746056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32892" y="1916832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912024" y="2192558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32892" y="311918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912024" y="339490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2892" y="4290390"/>
            <a:ext cx="1554480" cy="384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912024" y="4566116"/>
            <a:ext cx="2391104" cy="7315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zh-CN" altLang="en-US" sz="1400" dirty="0" smtClean="0">
              <a:solidFill>
                <a:srgbClr val="302F33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8104061" y="2168685"/>
            <a:ext cx="592640" cy="592640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chemeClr val="accent6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14856" y="3323612"/>
            <a:ext cx="592640" cy="592640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chemeClr val="accent6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04061" y="4484245"/>
            <a:ext cx="592640" cy="592640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chemeClr val="accent6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390440" y="3339487"/>
            <a:ext cx="592640" cy="592640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rgbClr val="8FC9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390440" y="2168685"/>
            <a:ext cx="592640" cy="592640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rgbClr val="8FC9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90440" y="4484245"/>
            <a:ext cx="592640" cy="592640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rgbClr val="8FC900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srgbClr val="302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302F3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5" name="Group 14"/>
          <p:cNvGrpSpPr/>
          <p:nvPr/>
        </p:nvGrpSpPr>
        <p:grpSpPr>
          <a:xfrm>
            <a:off x="5379937" y="2595574"/>
            <a:ext cx="1414667" cy="1619124"/>
            <a:chOff x="5379142" y="2991066"/>
            <a:chExt cx="1414667" cy="1619124"/>
          </a:xfrm>
          <a:solidFill>
            <a:srgbClr val="8FC900"/>
          </a:solidFill>
        </p:grpSpPr>
        <p:sp>
          <p:nvSpPr>
            <p:cNvPr id="8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  <p:sp>
          <p:nvSpPr>
            <p:cNvPr id="9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3564665" y="2803917"/>
            <a:ext cx="1414667" cy="1619124"/>
            <a:chOff x="3563871" y="3199409"/>
            <a:chExt cx="1414666" cy="1619124"/>
          </a:xfrm>
          <a:solidFill>
            <a:schemeClr val="accent6"/>
          </a:solidFill>
        </p:grpSpPr>
        <p:sp>
          <p:nvSpPr>
            <p:cNvPr id="11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  <p:sp>
          <p:nvSpPr>
            <p:cNvPr id="12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3" name="Group 11"/>
          <p:cNvGrpSpPr/>
          <p:nvPr/>
        </p:nvGrpSpPr>
        <p:grpSpPr>
          <a:xfrm>
            <a:off x="1680303" y="2595574"/>
            <a:ext cx="1414667" cy="1619124"/>
            <a:chOff x="1743076" y="2991066"/>
            <a:chExt cx="1414666" cy="1619124"/>
          </a:xfrm>
          <a:solidFill>
            <a:srgbClr val="8FC900"/>
          </a:solidFill>
        </p:grpSpPr>
        <p:sp>
          <p:nvSpPr>
            <p:cNvPr id="14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  <p:sp>
          <p:nvSpPr>
            <p:cNvPr id="15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508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00731" y="2803917"/>
            <a:ext cx="1414667" cy="1619125"/>
            <a:chOff x="7199937" y="3199409"/>
            <a:chExt cx="1414666" cy="1619125"/>
          </a:xfrm>
          <a:solidFill>
            <a:schemeClr val="accent6"/>
          </a:solidFill>
        </p:grpSpPr>
        <p:sp>
          <p:nvSpPr>
            <p:cNvPr id="17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  <p:sp>
          <p:nvSpPr>
            <p:cNvPr id="18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</p:grpSp>
      <p:grpSp>
        <p:nvGrpSpPr>
          <p:cNvPr id="19" name="Group 16"/>
          <p:cNvGrpSpPr/>
          <p:nvPr/>
        </p:nvGrpSpPr>
        <p:grpSpPr>
          <a:xfrm>
            <a:off x="9016003" y="2595574"/>
            <a:ext cx="1414667" cy="1619124"/>
            <a:chOff x="9015209" y="2991066"/>
            <a:chExt cx="1414666" cy="1619124"/>
          </a:xfrm>
          <a:solidFill>
            <a:srgbClr val="8FC900"/>
          </a:solidFill>
        </p:grpSpPr>
        <p:sp>
          <p:nvSpPr>
            <p:cNvPr id="7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  <p:sp>
          <p:nvSpPr>
            <p:cNvPr id="21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1218565"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5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Aller Light"/>
                <a:sym typeface="Aller Light"/>
              </a:endParaRPr>
            </a:p>
          </p:txBody>
        </p:sp>
      </p:grpSp>
      <p:sp>
        <p:nvSpPr>
          <p:cNvPr id="22" name="Text Placeholder 4"/>
          <p:cNvSpPr txBox="1"/>
          <p:nvPr/>
        </p:nvSpPr>
        <p:spPr>
          <a:xfrm>
            <a:off x="1782227" y="33734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</a:p>
        </p:txBody>
      </p:sp>
      <p:sp>
        <p:nvSpPr>
          <p:cNvPr id="23" name="Text Placeholder 4"/>
          <p:cNvSpPr txBox="1"/>
          <p:nvPr/>
        </p:nvSpPr>
        <p:spPr>
          <a:xfrm>
            <a:off x="3663826" y="33734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</a:p>
        </p:txBody>
      </p:sp>
      <p:sp>
        <p:nvSpPr>
          <p:cNvPr id="24" name="Text Placeholder 4"/>
          <p:cNvSpPr txBox="1"/>
          <p:nvPr/>
        </p:nvSpPr>
        <p:spPr>
          <a:xfrm>
            <a:off x="5481147" y="33734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</a:p>
        </p:txBody>
      </p:sp>
      <p:sp>
        <p:nvSpPr>
          <p:cNvPr id="20" name="Text Placeholder 4"/>
          <p:cNvSpPr txBox="1"/>
          <p:nvPr/>
        </p:nvSpPr>
        <p:spPr>
          <a:xfrm>
            <a:off x="7299179" y="33734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9117927" y="3373481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buFont typeface="Arial" panose="020B0604020202020204" pitchFamily="34" charset="0"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</a:p>
        </p:txBody>
      </p:sp>
      <p:sp>
        <p:nvSpPr>
          <p:cNvPr id="27" name="TextBox 52"/>
          <p:cNvSpPr txBox="1"/>
          <p:nvPr/>
        </p:nvSpPr>
        <p:spPr>
          <a:xfrm>
            <a:off x="1296262" y="1280536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218565">
              <a:lnSpc>
                <a:spcPct val="120000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5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3120464" y="4761699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218565">
              <a:lnSpc>
                <a:spcPct val="120000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5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54"/>
          <p:cNvSpPr txBox="1"/>
          <p:nvPr/>
        </p:nvSpPr>
        <p:spPr>
          <a:xfrm>
            <a:off x="4936882" y="1280536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218565">
              <a:lnSpc>
                <a:spcPct val="120000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5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55"/>
          <p:cNvSpPr txBox="1"/>
          <p:nvPr/>
        </p:nvSpPr>
        <p:spPr>
          <a:xfrm>
            <a:off x="6754668" y="4761699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218565">
              <a:lnSpc>
                <a:spcPct val="120000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5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56"/>
          <p:cNvSpPr txBox="1"/>
          <p:nvPr/>
        </p:nvSpPr>
        <p:spPr>
          <a:xfrm>
            <a:off x="8553551" y="1280536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218565">
              <a:lnSpc>
                <a:spcPct val="120000"/>
              </a:lnSpc>
              <a:defRPr/>
            </a:pP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35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5" kern="0" dirty="0">
              <a:solidFill>
                <a:sysClr val="windowText" lastClr="000000">
                  <a:lumMod val="85000"/>
                  <a:lumOff val="15000"/>
                </a:sys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  <p:bldP spid="24" grpId="0" build="p"/>
      <p:bldP spid="20" grpId="0" build="p"/>
      <p:bldP spid="26" grpId="0" build="p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90010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03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220" grpId="0" bldLvl="0" animBg="1"/>
      <p:bldP spid="31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23" name="矩形 4"/>
          <p:cNvSpPr/>
          <p:nvPr/>
        </p:nvSpPr>
        <p:spPr>
          <a:xfrm>
            <a:off x="4515616" y="2246099"/>
            <a:ext cx="3162357" cy="1454475"/>
          </a:xfrm>
          <a:custGeom>
            <a:avLst/>
            <a:gdLst/>
            <a:ahLst/>
            <a:cxnLst/>
            <a:rect l="l" t="t" r="r" b="b"/>
            <a:pathLst>
              <a:path w="1578818" h="726152">
                <a:moveTo>
                  <a:pt x="793082" y="70"/>
                </a:moveTo>
                <a:cubicBezTo>
                  <a:pt x="1089195" y="3395"/>
                  <a:pt x="1371850" y="124260"/>
                  <a:pt x="1578818" y="336058"/>
                </a:cubicBezTo>
                <a:lnTo>
                  <a:pt x="1179621" y="726152"/>
                </a:lnTo>
                <a:cubicBezTo>
                  <a:pt x="1076153" y="620270"/>
                  <a:pt x="934849" y="559847"/>
                  <a:pt x="786816" y="558185"/>
                </a:cubicBezTo>
                <a:cubicBezTo>
                  <a:pt x="638783" y="556523"/>
                  <a:pt x="496157" y="613758"/>
                  <a:pt x="390338" y="717290"/>
                </a:cubicBezTo>
                <a:lnTo>
                  <a:pt x="0" y="318331"/>
                </a:lnTo>
                <a:cubicBezTo>
                  <a:pt x="211672" y="111234"/>
                  <a:pt x="496968" y="-3255"/>
                  <a:pt x="793082" y="70"/>
                </a:cubicBezTo>
                <a:close/>
              </a:path>
            </a:pathLst>
          </a:custGeom>
          <a:solidFill>
            <a:srgbClr val="8FC9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矩形 4"/>
          <p:cNvSpPr/>
          <p:nvPr/>
        </p:nvSpPr>
        <p:spPr>
          <a:xfrm flipV="1">
            <a:off x="1919452" y="3152395"/>
            <a:ext cx="3162357" cy="1454475"/>
          </a:xfrm>
          <a:custGeom>
            <a:avLst/>
            <a:gdLst/>
            <a:ahLst/>
            <a:cxnLst/>
            <a:rect l="l" t="t" r="r" b="b"/>
            <a:pathLst>
              <a:path w="1578818" h="726152">
                <a:moveTo>
                  <a:pt x="793082" y="70"/>
                </a:moveTo>
                <a:cubicBezTo>
                  <a:pt x="1089195" y="3395"/>
                  <a:pt x="1371850" y="124260"/>
                  <a:pt x="1578818" y="336058"/>
                </a:cubicBezTo>
                <a:lnTo>
                  <a:pt x="1179621" y="726152"/>
                </a:lnTo>
                <a:cubicBezTo>
                  <a:pt x="1076153" y="620270"/>
                  <a:pt x="934849" y="559847"/>
                  <a:pt x="786816" y="558185"/>
                </a:cubicBezTo>
                <a:cubicBezTo>
                  <a:pt x="638783" y="556523"/>
                  <a:pt x="496157" y="613758"/>
                  <a:pt x="390338" y="717290"/>
                </a:cubicBezTo>
                <a:lnTo>
                  <a:pt x="0" y="318331"/>
                </a:lnTo>
                <a:cubicBezTo>
                  <a:pt x="211672" y="111234"/>
                  <a:pt x="496968" y="-3255"/>
                  <a:pt x="793082" y="70"/>
                </a:cubicBez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 dirty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7111780" y="3152395"/>
            <a:ext cx="3162357" cy="1454475"/>
          </a:xfrm>
          <a:custGeom>
            <a:avLst/>
            <a:gdLst/>
            <a:ahLst/>
            <a:cxnLst/>
            <a:rect l="l" t="t" r="r" b="b"/>
            <a:pathLst>
              <a:path w="1578818" h="726152">
                <a:moveTo>
                  <a:pt x="793082" y="70"/>
                </a:moveTo>
                <a:cubicBezTo>
                  <a:pt x="1089195" y="3395"/>
                  <a:pt x="1371850" y="124260"/>
                  <a:pt x="1578818" y="336058"/>
                </a:cubicBezTo>
                <a:lnTo>
                  <a:pt x="1179621" y="726152"/>
                </a:lnTo>
                <a:cubicBezTo>
                  <a:pt x="1076153" y="620270"/>
                  <a:pt x="934849" y="559847"/>
                  <a:pt x="786816" y="558185"/>
                </a:cubicBezTo>
                <a:cubicBezTo>
                  <a:pt x="638783" y="556523"/>
                  <a:pt x="496157" y="613758"/>
                  <a:pt x="390338" y="717290"/>
                </a:cubicBezTo>
                <a:lnTo>
                  <a:pt x="0" y="318331"/>
                </a:lnTo>
                <a:cubicBezTo>
                  <a:pt x="211672" y="111234"/>
                  <a:pt x="496968" y="-3255"/>
                  <a:pt x="793082" y="70"/>
                </a:cubicBez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TextBox 45"/>
          <p:cNvSpPr txBox="1"/>
          <p:nvPr/>
        </p:nvSpPr>
        <p:spPr>
          <a:xfrm>
            <a:off x="4368602" y="4350709"/>
            <a:ext cx="3456384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在此处添加详细描述文本，尽量与标题文本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语言风格相符合，语言描述尽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量简洁生动，尽可能概括出段落内容。</a:t>
            </a:r>
          </a:p>
        </p:txBody>
      </p:sp>
      <p:sp>
        <p:nvSpPr>
          <p:cNvPr id="27" name="TextBox 46"/>
          <p:cNvSpPr txBox="1"/>
          <p:nvPr/>
        </p:nvSpPr>
        <p:spPr>
          <a:xfrm>
            <a:off x="1768562" y="1624860"/>
            <a:ext cx="3464136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在此处添加详细描述文本，尽量与标题文本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语言风格相符合，语言描述尽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量简洁生动，尽可能概括出段落内容。</a:t>
            </a:r>
          </a:p>
        </p:txBody>
      </p:sp>
      <p:sp>
        <p:nvSpPr>
          <p:cNvPr id="28" name="TextBox 47"/>
          <p:cNvSpPr txBox="1"/>
          <p:nvPr/>
        </p:nvSpPr>
        <p:spPr>
          <a:xfrm>
            <a:off x="7111780" y="1624860"/>
            <a:ext cx="3162357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b="1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CN" sz="935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在此处添加详细描述文本，尽量与标题文本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语言风格相符合，语言描述尽</a:t>
            </a:r>
          </a:p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量简洁生动，尽可能概括出段落内容。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404926" y="4695770"/>
            <a:ext cx="576064" cy="576064"/>
            <a:chOff x="2494926" y="868179"/>
            <a:chExt cx="432048" cy="432048"/>
          </a:xfrm>
        </p:grpSpPr>
        <p:sp>
          <p:nvSpPr>
            <p:cNvPr id="30" name="椭圆 29"/>
            <p:cNvSpPr/>
            <p:nvPr/>
          </p:nvSpPr>
          <p:spPr>
            <a:xfrm>
              <a:off x="2494926" y="868179"/>
              <a:ext cx="432048" cy="432048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空心弧 22"/>
            <p:cNvSpPr/>
            <p:nvPr/>
          </p:nvSpPr>
          <p:spPr>
            <a:xfrm>
              <a:off x="2621268" y="998265"/>
              <a:ext cx="179364" cy="171876"/>
            </a:xfrm>
            <a:custGeom>
              <a:avLst/>
              <a:gdLst/>
              <a:ahLst/>
              <a:cxnLst/>
              <a:rect l="l" t="t" r="r" b="b"/>
              <a:pathLst>
                <a:path w="872917" h="836472">
                  <a:moveTo>
                    <a:pt x="872917" y="387463"/>
                  </a:moveTo>
                  <a:lnTo>
                    <a:pt x="872917" y="727355"/>
                  </a:lnTo>
                  <a:cubicBezTo>
                    <a:pt x="872917" y="787619"/>
                    <a:pt x="824064" y="836472"/>
                    <a:pt x="763800" y="836472"/>
                  </a:cubicBezTo>
                  <a:lnTo>
                    <a:pt x="109117" y="836472"/>
                  </a:lnTo>
                  <a:cubicBezTo>
                    <a:pt x="48853" y="836472"/>
                    <a:pt x="0" y="787619"/>
                    <a:pt x="0" y="727355"/>
                  </a:cubicBezTo>
                  <a:lnTo>
                    <a:pt x="0" y="393462"/>
                  </a:lnTo>
                  <a:lnTo>
                    <a:pt x="376465" y="511868"/>
                  </a:lnTo>
                  <a:lnTo>
                    <a:pt x="349167" y="642896"/>
                  </a:lnTo>
                  <a:lnTo>
                    <a:pt x="523750" y="642896"/>
                  </a:lnTo>
                  <a:lnTo>
                    <a:pt x="496346" y="511356"/>
                  </a:lnTo>
                  <a:close/>
                  <a:moveTo>
                    <a:pt x="454651" y="89951"/>
                  </a:moveTo>
                  <a:cubicBezTo>
                    <a:pt x="413879" y="85636"/>
                    <a:pt x="371578" y="95760"/>
                    <a:pt x="335971" y="121192"/>
                  </a:cubicBezTo>
                  <a:cubicBezTo>
                    <a:pt x="313511" y="137234"/>
                    <a:pt x="295948" y="157772"/>
                    <a:pt x="285636" y="181784"/>
                  </a:cubicBezTo>
                  <a:lnTo>
                    <a:pt x="586808" y="181784"/>
                  </a:lnTo>
                  <a:cubicBezTo>
                    <a:pt x="582405" y="168081"/>
                    <a:pt x="574102" y="156229"/>
                    <a:pt x="564164" y="145339"/>
                  </a:cubicBezTo>
                  <a:cubicBezTo>
                    <a:pt x="534669" y="113018"/>
                    <a:pt x="495424" y="94265"/>
                    <a:pt x="454651" y="89951"/>
                  </a:cubicBezTo>
                  <a:close/>
                  <a:moveTo>
                    <a:pt x="417458" y="679"/>
                  </a:moveTo>
                  <a:cubicBezTo>
                    <a:pt x="495129" y="-4923"/>
                    <a:pt x="574048" y="24160"/>
                    <a:pt x="629894" y="85355"/>
                  </a:cubicBezTo>
                  <a:cubicBezTo>
                    <a:pt x="655919" y="113874"/>
                    <a:pt x="674543" y="146746"/>
                    <a:pt x="684840" y="181784"/>
                  </a:cubicBezTo>
                  <a:lnTo>
                    <a:pt x="763800" y="181784"/>
                  </a:lnTo>
                  <a:cubicBezTo>
                    <a:pt x="824064" y="181784"/>
                    <a:pt x="872917" y="230637"/>
                    <a:pt x="872917" y="290901"/>
                  </a:cubicBezTo>
                  <a:lnTo>
                    <a:pt x="872917" y="325135"/>
                  </a:lnTo>
                  <a:lnTo>
                    <a:pt x="484194" y="453026"/>
                  </a:lnTo>
                  <a:lnTo>
                    <a:pt x="480104" y="433396"/>
                  </a:lnTo>
                  <a:lnTo>
                    <a:pt x="392813" y="433396"/>
                  </a:lnTo>
                  <a:lnTo>
                    <a:pt x="389304" y="450237"/>
                  </a:lnTo>
                  <a:lnTo>
                    <a:pt x="0" y="327793"/>
                  </a:lnTo>
                  <a:lnTo>
                    <a:pt x="0" y="290901"/>
                  </a:lnTo>
                  <a:cubicBezTo>
                    <a:pt x="0" y="230637"/>
                    <a:pt x="48853" y="181784"/>
                    <a:pt x="109117" y="181784"/>
                  </a:cubicBezTo>
                  <a:lnTo>
                    <a:pt x="188214" y="181784"/>
                  </a:lnTo>
                  <a:cubicBezTo>
                    <a:pt x="203958" y="129561"/>
                    <a:pt x="236927" y="82582"/>
                    <a:pt x="284252" y="48780"/>
                  </a:cubicBezTo>
                  <a:cubicBezTo>
                    <a:pt x="324702" y="19889"/>
                    <a:pt x="370855" y="4041"/>
                    <a:pt x="417458" y="679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212598" y="4695770"/>
            <a:ext cx="576064" cy="576064"/>
            <a:chOff x="3539916" y="1533185"/>
            <a:chExt cx="432048" cy="432048"/>
          </a:xfrm>
        </p:grpSpPr>
        <p:sp>
          <p:nvSpPr>
            <p:cNvPr id="33" name="椭圆 32"/>
            <p:cNvSpPr/>
            <p:nvPr/>
          </p:nvSpPr>
          <p:spPr>
            <a:xfrm>
              <a:off x="3539916" y="1533185"/>
              <a:ext cx="432048" cy="432048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圆角矩形 49"/>
            <p:cNvSpPr/>
            <p:nvPr/>
          </p:nvSpPr>
          <p:spPr>
            <a:xfrm>
              <a:off x="3680156" y="1647720"/>
              <a:ext cx="151569" cy="202978"/>
            </a:xfrm>
            <a:custGeom>
              <a:avLst/>
              <a:gdLst/>
              <a:ahLst/>
              <a:cxnLst/>
              <a:rect l="l" t="t" r="r" b="b"/>
              <a:pathLst>
                <a:path w="654689" h="876743">
                  <a:moveTo>
                    <a:pt x="134787" y="512482"/>
                  </a:moveTo>
                  <a:lnTo>
                    <a:pt x="484855" y="512482"/>
                  </a:lnTo>
                  <a:lnTo>
                    <a:pt x="484855" y="567039"/>
                  </a:lnTo>
                  <a:lnTo>
                    <a:pt x="134787" y="567039"/>
                  </a:lnTo>
                  <a:close/>
                  <a:moveTo>
                    <a:pt x="134787" y="426464"/>
                  </a:moveTo>
                  <a:lnTo>
                    <a:pt x="426499" y="426464"/>
                  </a:lnTo>
                  <a:lnTo>
                    <a:pt x="426499" y="481021"/>
                  </a:lnTo>
                  <a:lnTo>
                    <a:pt x="134787" y="481021"/>
                  </a:lnTo>
                  <a:close/>
                  <a:moveTo>
                    <a:pt x="134787" y="347535"/>
                  </a:moveTo>
                  <a:lnTo>
                    <a:pt x="523751" y="347535"/>
                  </a:lnTo>
                  <a:lnTo>
                    <a:pt x="523751" y="402092"/>
                  </a:lnTo>
                  <a:lnTo>
                    <a:pt x="134787" y="402092"/>
                  </a:lnTo>
                  <a:close/>
                  <a:moveTo>
                    <a:pt x="74477" y="148223"/>
                  </a:moveTo>
                  <a:lnTo>
                    <a:pt x="87292" y="148223"/>
                  </a:lnTo>
                  <a:lnTo>
                    <a:pt x="87292" y="765039"/>
                  </a:lnTo>
                  <a:lnTo>
                    <a:pt x="567397" y="765039"/>
                  </a:lnTo>
                  <a:lnTo>
                    <a:pt x="567397" y="148223"/>
                  </a:lnTo>
                  <a:lnTo>
                    <a:pt x="580212" y="148223"/>
                  </a:lnTo>
                  <a:cubicBezTo>
                    <a:pt x="621345" y="148223"/>
                    <a:pt x="654689" y="181567"/>
                    <a:pt x="654689" y="222700"/>
                  </a:cubicBezTo>
                  <a:lnTo>
                    <a:pt x="654689" y="802266"/>
                  </a:lnTo>
                  <a:cubicBezTo>
                    <a:pt x="654689" y="843399"/>
                    <a:pt x="621345" y="876743"/>
                    <a:pt x="580212" y="876743"/>
                  </a:cubicBezTo>
                  <a:lnTo>
                    <a:pt x="74477" y="876743"/>
                  </a:lnTo>
                  <a:cubicBezTo>
                    <a:pt x="33344" y="876743"/>
                    <a:pt x="0" y="843399"/>
                    <a:pt x="0" y="802266"/>
                  </a:cubicBezTo>
                  <a:lnTo>
                    <a:pt x="0" y="222700"/>
                  </a:lnTo>
                  <a:cubicBezTo>
                    <a:pt x="0" y="181567"/>
                    <a:pt x="33344" y="148223"/>
                    <a:pt x="74477" y="148223"/>
                  </a:cubicBezTo>
                  <a:close/>
                  <a:moveTo>
                    <a:pt x="327344" y="59420"/>
                  </a:moveTo>
                  <a:cubicBezTo>
                    <a:pt x="299905" y="59420"/>
                    <a:pt x="277661" y="81664"/>
                    <a:pt x="277661" y="109103"/>
                  </a:cubicBezTo>
                  <a:cubicBezTo>
                    <a:pt x="277661" y="125393"/>
                    <a:pt x="285501" y="139852"/>
                    <a:pt x="298129" y="148223"/>
                  </a:cubicBezTo>
                  <a:lnTo>
                    <a:pt x="356559" y="148223"/>
                  </a:lnTo>
                  <a:cubicBezTo>
                    <a:pt x="369187" y="139852"/>
                    <a:pt x="377027" y="125393"/>
                    <a:pt x="377027" y="109103"/>
                  </a:cubicBezTo>
                  <a:cubicBezTo>
                    <a:pt x="377027" y="81664"/>
                    <a:pt x="354783" y="59420"/>
                    <a:pt x="327344" y="59420"/>
                  </a:cubicBezTo>
                  <a:close/>
                  <a:moveTo>
                    <a:pt x="327345" y="0"/>
                  </a:moveTo>
                  <a:cubicBezTo>
                    <a:pt x="387601" y="0"/>
                    <a:pt x="436448" y="48847"/>
                    <a:pt x="436448" y="109103"/>
                  </a:cubicBezTo>
                  <a:lnTo>
                    <a:pt x="428550" y="148223"/>
                  </a:lnTo>
                  <a:lnTo>
                    <a:pt x="523751" y="148223"/>
                  </a:lnTo>
                  <a:lnTo>
                    <a:pt x="523751" y="231012"/>
                  </a:lnTo>
                  <a:cubicBezTo>
                    <a:pt x="523751" y="257604"/>
                    <a:pt x="502194" y="279161"/>
                    <a:pt x="475602" y="279161"/>
                  </a:cubicBezTo>
                  <a:lnTo>
                    <a:pt x="179087" y="279161"/>
                  </a:lnTo>
                  <a:cubicBezTo>
                    <a:pt x="152495" y="279161"/>
                    <a:pt x="130938" y="257604"/>
                    <a:pt x="130938" y="231012"/>
                  </a:cubicBezTo>
                  <a:lnTo>
                    <a:pt x="130938" y="148223"/>
                  </a:lnTo>
                  <a:lnTo>
                    <a:pt x="226140" y="148223"/>
                  </a:lnTo>
                  <a:cubicBezTo>
                    <a:pt x="220831" y="136244"/>
                    <a:pt x="218242" y="122976"/>
                    <a:pt x="218242" y="109103"/>
                  </a:cubicBezTo>
                  <a:cubicBezTo>
                    <a:pt x="218242" y="48847"/>
                    <a:pt x="267089" y="0"/>
                    <a:pt x="327345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08762" y="1643239"/>
            <a:ext cx="576064" cy="576064"/>
            <a:chOff x="4584906" y="868179"/>
            <a:chExt cx="432048" cy="432048"/>
          </a:xfrm>
        </p:grpSpPr>
        <p:sp>
          <p:nvSpPr>
            <p:cNvPr id="36" name="椭圆 35"/>
            <p:cNvSpPr/>
            <p:nvPr/>
          </p:nvSpPr>
          <p:spPr>
            <a:xfrm>
              <a:off x="4584906" y="868179"/>
              <a:ext cx="432048" cy="432048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7" name="矩形 60"/>
            <p:cNvSpPr/>
            <p:nvPr/>
          </p:nvSpPr>
          <p:spPr>
            <a:xfrm>
              <a:off x="4717032" y="1009325"/>
              <a:ext cx="167796" cy="149756"/>
            </a:xfrm>
            <a:custGeom>
              <a:avLst/>
              <a:gdLst/>
              <a:ahLst/>
              <a:cxnLst/>
              <a:rect l="l" t="t" r="r" b="b"/>
              <a:pathLst>
                <a:path w="816827" h="729011">
                  <a:moveTo>
                    <a:pt x="408414" y="588244"/>
                  </a:moveTo>
                  <a:lnTo>
                    <a:pt x="408414" y="670957"/>
                  </a:lnTo>
                  <a:lnTo>
                    <a:pt x="753307" y="670957"/>
                  </a:lnTo>
                  <a:lnTo>
                    <a:pt x="753307" y="588244"/>
                  </a:lnTo>
                  <a:close/>
                  <a:moveTo>
                    <a:pt x="0" y="530190"/>
                  </a:moveTo>
                  <a:lnTo>
                    <a:pt x="816827" y="530190"/>
                  </a:lnTo>
                  <a:lnTo>
                    <a:pt x="816827" y="729011"/>
                  </a:lnTo>
                  <a:lnTo>
                    <a:pt x="0" y="729011"/>
                  </a:lnTo>
                  <a:close/>
                  <a:moveTo>
                    <a:pt x="167873" y="323149"/>
                  </a:moveTo>
                  <a:lnTo>
                    <a:pt x="167873" y="405862"/>
                  </a:lnTo>
                  <a:lnTo>
                    <a:pt x="753306" y="405862"/>
                  </a:lnTo>
                  <a:lnTo>
                    <a:pt x="753306" y="323149"/>
                  </a:lnTo>
                  <a:close/>
                  <a:moveTo>
                    <a:pt x="0" y="265095"/>
                  </a:moveTo>
                  <a:lnTo>
                    <a:pt x="816827" y="265095"/>
                  </a:lnTo>
                  <a:lnTo>
                    <a:pt x="816827" y="463916"/>
                  </a:lnTo>
                  <a:lnTo>
                    <a:pt x="0" y="463916"/>
                  </a:lnTo>
                  <a:close/>
                  <a:moveTo>
                    <a:pt x="499162" y="58054"/>
                  </a:moveTo>
                  <a:lnTo>
                    <a:pt x="499162" y="140767"/>
                  </a:lnTo>
                  <a:lnTo>
                    <a:pt x="753306" y="140767"/>
                  </a:lnTo>
                  <a:lnTo>
                    <a:pt x="753306" y="58054"/>
                  </a:lnTo>
                  <a:close/>
                  <a:moveTo>
                    <a:pt x="0" y="0"/>
                  </a:moveTo>
                  <a:lnTo>
                    <a:pt x="816827" y="0"/>
                  </a:lnTo>
                  <a:lnTo>
                    <a:pt x="816827" y="198821"/>
                  </a:lnTo>
                  <a:lnTo>
                    <a:pt x="0" y="198821"/>
                  </a:ln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8" name="TextBox 57"/>
          <p:cNvSpPr txBox="1"/>
          <p:nvPr/>
        </p:nvSpPr>
        <p:spPr>
          <a:xfrm>
            <a:off x="5092507" y="2631827"/>
            <a:ext cx="204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2,359</a:t>
            </a:r>
          </a:p>
        </p:txBody>
      </p:sp>
      <p:sp>
        <p:nvSpPr>
          <p:cNvPr id="39" name="TextBox 58"/>
          <p:cNvSpPr txBox="1"/>
          <p:nvPr/>
        </p:nvSpPr>
        <p:spPr>
          <a:xfrm>
            <a:off x="2479713" y="3700805"/>
            <a:ext cx="204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6,589</a:t>
            </a:r>
          </a:p>
        </p:txBody>
      </p:sp>
      <p:sp>
        <p:nvSpPr>
          <p:cNvPr id="40" name="TextBox 59"/>
          <p:cNvSpPr txBox="1"/>
          <p:nvPr/>
        </p:nvSpPr>
        <p:spPr>
          <a:xfrm>
            <a:off x="7672041" y="3700805"/>
            <a:ext cx="204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3,587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5" grpId="0" bldLvl="0" animBg="1"/>
      <p:bldP spid="26" grpId="0"/>
      <p:bldP spid="27" grpId="0"/>
      <p:bldP spid="28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5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399,834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sp>
        <p:nvSpPr>
          <p:cNvPr id="6" name="Text Placeholder 3"/>
          <p:cNvSpPr txBox="1"/>
          <p:nvPr/>
        </p:nvSpPr>
        <p:spPr>
          <a:xfrm>
            <a:off x="4926006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3,834K</a:t>
            </a:r>
          </a:p>
        </p:txBody>
      </p:sp>
      <p:sp>
        <p:nvSpPr>
          <p:cNvPr id="51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5258,487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sp>
        <p:nvSpPr>
          <p:cNvPr id="52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258,487</a:t>
            </a:r>
            <a:r>
              <a:rPr lang="en-US" altLang="zh-CN" sz="16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K</a:t>
            </a:r>
          </a:p>
        </p:txBody>
      </p:sp>
      <p:cxnSp>
        <p:nvCxnSpPr>
          <p:cNvPr id="53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56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1" name="Oval 109"/>
          <p:cNvSpPr>
            <a:spLocks noChangeAspect="1"/>
          </p:cNvSpPr>
          <p:nvPr/>
        </p:nvSpPr>
        <p:spPr>
          <a:xfrm>
            <a:off x="3843514" y="1422016"/>
            <a:ext cx="1908000" cy="1908000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8FC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62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67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69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74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75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1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8FC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rgbClr val="302F33"/>
              </a:solidFill>
            </a:endParaRPr>
          </a:p>
        </p:txBody>
      </p:sp>
      <p:grpSp>
        <p:nvGrpSpPr>
          <p:cNvPr id="82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83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rgbClr val="302F33"/>
                </a:solidFill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1303817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1129141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9014496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8839819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874044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699367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6444270" y="4418386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6270400" y="4849280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上述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图表的综合描述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说明，在此录入上述图表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的描述</a:t>
            </a:r>
            <a:r>
              <a:rPr lang="zh-CN" altLang="en-US" sz="1300" dirty="0">
                <a:solidFill>
                  <a:srgbClr val="302F33"/>
                </a:solidFill>
                <a:sym typeface="微软雅黑" panose="020B0503020204020204" charset="-122"/>
              </a:rPr>
              <a:t>说明，在此</a:t>
            </a:r>
            <a:r>
              <a:rPr lang="zh-CN" altLang="en-US" sz="1300" dirty="0" smtClean="0">
                <a:solidFill>
                  <a:srgbClr val="302F33"/>
                </a:solidFill>
                <a:sym typeface="微软雅黑" panose="020B0503020204020204" charset="-122"/>
              </a:rPr>
              <a:t>录入上述图表的描述说明。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51" grpId="0"/>
      <p:bldP spid="52" grpId="0"/>
      <p:bldP spid="54" grpId="0" bldLvl="0" animBg="1"/>
      <p:bldP spid="61" grpId="0" bldLvl="0" animBg="1"/>
      <p:bldP spid="69" grpId="0" bldLvl="0" animBg="1"/>
      <p:bldP spid="81" grpId="0" bldLvl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5" name="Group 22"/>
          <p:cNvGrpSpPr/>
          <p:nvPr/>
        </p:nvGrpSpPr>
        <p:grpSpPr>
          <a:xfrm>
            <a:off x="4953719" y="1784912"/>
            <a:ext cx="509758" cy="3119848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eform 25"/>
            <p:cNvSpPr/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26"/>
            <p:cNvSpPr/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Freeform 31"/>
          <p:cNvSpPr/>
          <p:nvPr/>
        </p:nvSpPr>
        <p:spPr bwMode="auto">
          <a:xfrm>
            <a:off x="4949051" y="3706034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13" name="Group 8"/>
          <p:cNvGrpSpPr/>
          <p:nvPr/>
        </p:nvGrpSpPr>
        <p:grpSpPr>
          <a:xfrm>
            <a:off x="4951967" y="3750363"/>
            <a:ext cx="637344" cy="1154395"/>
            <a:chOff x="806257" y="3985529"/>
            <a:chExt cx="637344" cy="1154395"/>
          </a:xfrm>
          <a:solidFill>
            <a:schemeClr val="accent6"/>
          </a:solidFill>
        </p:grpSpPr>
        <p:grpSp>
          <p:nvGrpSpPr>
            <p:cNvPr id="14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5" name="Freeform 33"/>
              <p:cNvSpPr/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34"/>
              <p:cNvSpPr/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32"/>
            <p:cNvSpPr/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Group 35"/>
          <p:cNvGrpSpPr/>
          <p:nvPr/>
        </p:nvGrpSpPr>
        <p:grpSpPr>
          <a:xfrm>
            <a:off x="5684206" y="1800787"/>
            <a:ext cx="509758" cy="3119848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39"/>
            <p:cNvSpPr/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Freeform 42"/>
          <p:cNvSpPr/>
          <p:nvPr/>
        </p:nvSpPr>
        <p:spPr bwMode="auto">
          <a:xfrm>
            <a:off x="5679539" y="4105642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554866" y="4149970"/>
            <a:ext cx="764932" cy="754788"/>
            <a:chOff x="1409156" y="4385136"/>
            <a:chExt cx="764932" cy="754788"/>
          </a:xfrm>
          <a:solidFill>
            <a:srgbClr val="8FC900"/>
          </a:solidFill>
        </p:grpSpPr>
        <p:sp>
          <p:nvSpPr>
            <p:cNvPr id="26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43"/>
            <p:cNvSpPr/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9" name="Freeform 45"/>
              <p:cNvSpPr/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Freeform 46"/>
              <p:cNvSpPr/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47"/>
              <p:cNvSpPr/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2" name="Group 48"/>
          <p:cNvGrpSpPr/>
          <p:nvPr/>
        </p:nvGrpSpPr>
        <p:grpSpPr>
          <a:xfrm>
            <a:off x="6405358" y="1800787"/>
            <a:ext cx="509758" cy="3119848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33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51"/>
            <p:cNvSpPr/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52"/>
            <p:cNvSpPr/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Freeform 55"/>
          <p:cNvSpPr/>
          <p:nvPr/>
        </p:nvSpPr>
        <p:spPr bwMode="auto">
          <a:xfrm>
            <a:off x="6400690" y="317652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38" name="Group 9"/>
          <p:cNvGrpSpPr/>
          <p:nvPr/>
        </p:nvGrpSpPr>
        <p:grpSpPr>
          <a:xfrm>
            <a:off x="6276017" y="3220853"/>
            <a:ext cx="764932" cy="1683904"/>
            <a:chOff x="2130307" y="3456020"/>
            <a:chExt cx="764932" cy="1683904"/>
          </a:xfrm>
          <a:solidFill>
            <a:schemeClr val="accent6"/>
          </a:solidFill>
        </p:grpSpPr>
        <p:sp>
          <p:nvSpPr>
            <p:cNvPr id="39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56"/>
            <p:cNvSpPr/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41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42" name="Freeform 58"/>
              <p:cNvSpPr/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Freeform 59"/>
              <p:cNvSpPr/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reeform 60"/>
              <p:cNvSpPr/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5" name="Group 61"/>
          <p:cNvGrpSpPr/>
          <p:nvPr/>
        </p:nvGrpSpPr>
        <p:grpSpPr>
          <a:xfrm>
            <a:off x="7124754" y="1800787"/>
            <a:ext cx="509758" cy="3119848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46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64"/>
            <p:cNvSpPr/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65"/>
            <p:cNvSpPr/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0" name="Freeform 69"/>
          <p:cNvSpPr/>
          <p:nvPr/>
        </p:nvSpPr>
        <p:spPr bwMode="auto">
          <a:xfrm>
            <a:off x="7120086" y="2476046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51" name="Group 4"/>
          <p:cNvGrpSpPr/>
          <p:nvPr/>
        </p:nvGrpSpPr>
        <p:grpSpPr>
          <a:xfrm>
            <a:off x="6995414" y="2520375"/>
            <a:ext cx="764932" cy="2384385"/>
            <a:chOff x="2849704" y="2755539"/>
            <a:chExt cx="764932" cy="2384385"/>
          </a:xfrm>
          <a:solidFill>
            <a:srgbClr val="8FC900"/>
          </a:solidFill>
        </p:grpSpPr>
        <p:sp>
          <p:nvSpPr>
            <p:cNvPr id="52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72"/>
            <p:cNvSpPr/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54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6" name="Freeform 74"/>
              <p:cNvSpPr/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Freeform 75"/>
              <p:cNvSpPr/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reeform 76"/>
              <p:cNvSpPr/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59" name="Group 77"/>
          <p:cNvGrpSpPr/>
          <p:nvPr/>
        </p:nvGrpSpPr>
        <p:grpSpPr>
          <a:xfrm>
            <a:off x="7842399" y="1784912"/>
            <a:ext cx="509758" cy="3119848"/>
            <a:chOff x="4350352" y="2210578"/>
            <a:chExt cx="509757" cy="3119848"/>
          </a:xfrm>
          <a:solidFill>
            <a:sysClr val="window" lastClr="FFFFFF">
              <a:lumMod val="75000"/>
            </a:sysClr>
          </a:solidFill>
        </p:grpSpPr>
        <p:sp>
          <p:nvSpPr>
            <p:cNvPr id="60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80"/>
            <p:cNvSpPr/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81"/>
            <p:cNvSpPr/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4" name="Group 82"/>
          <p:cNvGrpSpPr/>
          <p:nvPr/>
        </p:nvGrpSpPr>
        <p:grpSpPr>
          <a:xfrm>
            <a:off x="7713057" y="1784912"/>
            <a:ext cx="764932" cy="3119848"/>
            <a:chOff x="4221011" y="2210578"/>
            <a:chExt cx="764932" cy="3119846"/>
          </a:xfrm>
          <a:solidFill>
            <a:schemeClr val="accent6"/>
          </a:solidFill>
        </p:grpSpPr>
        <p:sp>
          <p:nvSpPr>
            <p:cNvPr id="65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89"/>
            <p:cNvSpPr/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67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8" name="Freeform 99"/>
              <p:cNvSpPr/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104"/>
              <p:cNvSpPr/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105"/>
              <p:cNvSpPr/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71" name="Group 106"/>
          <p:cNvGrpSpPr/>
          <p:nvPr/>
        </p:nvGrpSpPr>
        <p:grpSpPr>
          <a:xfrm>
            <a:off x="8563550" y="1800787"/>
            <a:ext cx="509758" cy="3119848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2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109"/>
            <p:cNvSpPr/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110"/>
            <p:cNvSpPr/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6" name="Freeform 113"/>
          <p:cNvSpPr/>
          <p:nvPr/>
        </p:nvSpPr>
        <p:spPr bwMode="auto">
          <a:xfrm>
            <a:off x="8558881" y="285111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77" name="Group 3"/>
          <p:cNvGrpSpPr/>
          <p:nvPr/>
        </p:nvGrpSpPr>
        <p:grpSpPr>
          <a:xfrm>
            <a:off x="8434209" y="2895445"/>
            <a:ext cx="764932" cy="2009314"/>
            <a:chOff x="4288499" y="3130610"/>
            <a:chExt cx="764932" cy="2009314"/>
          </a:xfrm>
          <a:solidFill>
            <a:srgbClr val="8FC900"/>
          </a:solidFill>
        </p:grpSpPr>
        <p:sp>
          <p:nvSpPr>
            <p:cNvPr id="78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114"/>
            <p:cNvSpPr/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80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81" name="Freeform 116"/>
              <p:cNvSpPr/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117"/>
              <p:cNvSpPr/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118"/>
              <p:cNvSpPr/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84" name="Group 119"/>
          <p:cNvGrpSpPr/>
          <p:nvPr/>
        </p:nvGrpSpPr>
        <p:grpSpPr>
          <a:xfrm>
            <a:off x="9282946" y="1800787"/>
            <a:ext cx="509758" cy="3119848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85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122"/>
            <p:cNvSpPr/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123"/>
            <p:cNvSpPr/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9" name="Freeform 126"/>
          <p:cNvSpPr/>
          <p:nvPr/>
        </p:nvSpPr>
        <p:spPr bwMode="auto">
          <a:xfrm>
            <a:off x="9278278" y="2206546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90" name="Group 2"/>
          <p:cNvGrpSpPr/>
          <p:nvPr/>
        </p:nvGrpSpPr>
        <p:grpSpPr>
          <a:xfrm>
            <a:off x="9153606" y="2250874"/>
            <a:ext cx="764932" cy="2653884"/>
            <a:chOff x="5007896" y="2486040"/>
            <a:chExt cx="764932" cy="2653884"/>
          </a:xfrm>
          <a:solidFill>
            <a:schemeClr val="accent6"/>
          </a:solidFill>
        </p:grpSpPr>
        <p:sp>
          <p:nvSpPr>
            <p:cNvPr id="91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127"/>
            <p:cNvSpPr/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93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94" name="Freeform 129"/>
              <p:cNvSpPr/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130"/>
              <p:cNvSpPr/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131"/>
              <p:cNvSpPr/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97" name="Group 132"/>
          <p:cNvGrpSpPr/>
          <p:nvPr/>
        </p:nvGrpSpPr>
        <p:grpSpPr>
          <a:xfrm>
            <a:off x="9994759" y="1800787"/>
            <a:ext cx="509758" cy="3119848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8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Freeform 135"/>
            <p:cNvSpPr/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Freeform 136"/>
            <p:cNvSpPr/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2" name="Freeform 139"/>
          <p:cNvSpPr/>
          <p:nvPr/>
        </p:nvSpPr>
        <p:spPr bwMode="auto">
          <a:xfrm>
            <a:off x="9990090" y="335638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ysClr val="windowText" lastClr="000000">
              <a:alpha val="15000"/>
            </a:sysClr>
          </a:solid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pPr marL="0" marR="0" lvl="0" indent="0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grpSp>
        <p:nvGrpSpPr>
          <p:cNvPr id="103" name="Group 1"/>
          <p:cNvGrpSpPr/>
          <p:nvPr/>
        </p:nvGrpSpPr>
        <p:grpSpPr>
          <a:xfrm>
            <a:off x="9865419" y="3400714"/>
            <a:ext cx="637345" cy="1504046"/>
            <a:chOff x="5719707" y="3635879"/>
            <a:chExt cx="637345" cy="1504045"/>
          </a:xfrm>
          <a:solidFill>
            <a:srgbClr val="8FC900"/>
          </a:solidFill>
        </p:grpSpPr>
        <p:sp>
          <p:nvSpPr>
            <p:cNvPr id="104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140"/>
            <p:cNvSpPr/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106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7" name="Freeform 142"/>
              <p:cNvSpPr/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143"/>
              <p:cNvSpPr/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3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endParaRPr>
              </a:p>
            </p:txBody>
          </p:sp>
        </p:grpSp>
      </p:grpSp>
      <p:cxnSp>
        <p:nvCxnSpPr>
          <p:cNvPr id="109" name="Straight Connector 144"/>
          <p:cNvCxnSpPr/>
          <p:nvPr/>
        </p:nvCxnSpPr>
        <p:spPr>
          <a:xfrm>
            <a:off x="4949049" y="5217721"/>
            <a:ext cx="5550795" cy="0"/>
          </a:xfrm>
          <a:prstGeom prst="line">
            <a:avLst/>
          </a:prstGeom>
          <a:solidFill>
            <a:schemeClr val="tx1">
              <a:alpha val="85000"/>
            </a:schemeClr>
          </a:solidFill>
          <a:ln w="15875" cap="flat" cmpd="sng" algn="ctr">
            <a:solidFill>
              <a:sysClr val="window" lastClr="FFFFFF">
                <a:lumMod val="65000"/>
              </a:sysClr>
            </a:solidFill>
            <a:prstDash val="sysDot"/>
            <a:headEnd type="oval"/>
            <a:tailEnd type="oval"/>
          </a:ln>
          <a:effectLst/>
        </p:spPr>
      </p:cxnSp>
      <p:sp>
        <p:nvSpPr>
          <p:cNvPr id="110" name="Oval 145"/>
          <p:cNvSpPr/>
          <p:nvPr/>
        </p:nvSpPr>
        <p:spPr>
          <a:xfrm>
            <a:off x="5148236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1" name="Oval 146"/>
          <p:cNvSpPr/>
          <p:nvPr/>
        </p:nvSpPr>
        <p:spPr>
          <a:xfrm>
            <a:off x="5878722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2" name="Oval 147"/>
          <p:cNvSpPr/>
          <p:nvPr/>
        </p:nvSpPr>
        <p:spPr>
          <a:xfrm>
            <a:off x="6609211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3" name="Oval 148"/>
          <p:cNvSpPr/>
          <p:nvPr/>
        </p:nvSpPr>
        <p:spPr>
          <a:xfrm>
            <a:off x="7319269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4" name="Oval 149"/>
          <p:cNvSpPr/>
          <p:nvPr/>
        </p:nvSpPr>
        <p:spPr>
          <a:xfrm>
            <a:off x="8036913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5" name="Oval 150"/>
          <p:cNvSpPr/>
          <p:nvPr/>
        </p:nvSpPr>
        <p:spPr>
          <a:xfrm>
            <a:off x="8758065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6" name="Oval 151"/>
          <p:cNvSpPr/>
          <p:nvPr/>
        </p:nvSpPr>
        <p:spPr>
          <a:xfrm>
            <a:off x="9479213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7" name="Oval 152"/>
          <p:cNvSpPr/>
          <p:nvPr/>
        </p:nvSpPr>
        <p:spPr>
          <a:xfrm>
            <a:off x="10189273" y="5170344"/>
            <a:ext cx="111384" cy="111384"/>
          </a:xfrm>
          <a:prstGeom prst="ellipse">
            <a:avLst/>
          </a:prstGeom>
          <a:solidFill>
            <a:schemeClr val="tx1">
              <a:alpha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26" tIns="45712" rIns="91426" bIns="45712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30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8" name="TextBox 153"/>
          <p:cNvSpPr txBox="1"/>
          <p:nvPr/>
        </p:nvSpPr>
        <p:spPr>
          <a:xfrm>
            <a:off x="5023429" y="3828715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20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19" name="TextBox 154"/>
          <p:cNvSpPr txBox="1"/>
          <p:nvPr/>
        </p:nvSpPr>
        <p:spPr>
          <a:xfrm>
            <a:off x="5764659" y="4269507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10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0" name="TextBox 155"/>
          <p:cNvSpPr txBox="1"/>
          <p:nvPr/>
        </p:nvSpPr>
        <p:spPr>
          <a:xfrm>
            <a:off x="6479604" y="3333381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45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1" name="TextBox 156"/>
          <p:cNvSpPr txBox="1"/>
          <p:nvPr/>
        </p:nvSpPr>
        <p:spPr>
          <a:xfrm>
            <a:off x="7193263" y="2653797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75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2" name="TextBox 157"/>
          <p:cNvSpPr txBox="1"/>
          <p:nvPr/>
        </p:nvSpPr>
        <p:spPr>
          <a:xfrm>
            <a:off x="7872453" y="1909378"/>
            <a:ext cx="449162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100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3" name="TextBox 158"/>
          <p:cNvSpPr txBox="1"/>
          <p:nvPr/>
        </p:nvSpPr>
        <p:spPr>
          <a:xfrm>
            <a:off x="9355073" y="2373855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85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4" name="TextBox 159"/>
          <p:cNvSpPr txBox="1"/>
          <p:nvPr/>
        </p:nvSpPr>
        <p:spPr>
          <a:xfrm>
            <a:off x="8644147" y="3072583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55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5" name="TextBox 160"/>
          <p:cNvSpPr txBox="1"/>
          <p:nvPr/>
        </p:nvSpPr>
        <p:spPr>
          <a:xfrm>
            <a:off x="10064467" y="3524851"/>
            <a:ext cx="360996" cy="469487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40</a:t>
            </a:r>
          </a:p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%</a:t>
            </a:r>
          </a:p>
        </p:txBody>
      </p:sp>
      <p:sp>
        <p:nvSpPr>
          <p:cNvPr id="126" name="TextBox 161"/>
          <p:cNvSpPr txBox="1"/>
          <p:nvPr/>
        </p:nvSpPr>
        <p:spPr>
          <a:xfrm>
            <a:off x="9929608" y="5318188"/>
            <a:ext cx="646331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十二月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TextBox 162"/>
          <p:cNvSpPr txBox="1"/>
          <p:nvPr/>
        </p:nvSpPr>
        <p:spPr>
          <a:xfrm>
            <a:off x="9277099" y="5318188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十月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TextBox 163"/>
          <p:cNvSpPr txBox="1"/>
          <p:nvPr/>
        </p:nvSpPr>
        <p:spPr>
          <a:xfrm>
            <a:off x="8576991" y="5318188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八月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9" name="TextBox 164"/>
          <p:cNvSpPr txBox="1"/>
          <p:nvPr/>
        </p:nvSpPr>
        <p:spPr>
          <a:xfrm>
            <a:off x="7855040" y="5318188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六月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TextBox 165"/>
          <p:cNvSpPr txBox="1"/>
          <p:nvPr/>
        </p:nvSpPr>
        <p:spPr>
          <a:xfrm>
            <a:off x="7133087" y="5318188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五月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1" name="TextBox 166"/>
          <p:cNvSpPr txBox="1"/>
          <p:nvPr/>
        </p:nvSpPr>
        <p:spPr>
          <a:xfrm>
            <a:off x="6410300" y="5318188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四月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TextBox 167"/>
          <p:cNvSpPr txBox="1"/>
          <p:nvPr/>
        </p:nvSpPr>
        <p:spPr>
          <a:xfrm>
            <a:off x="5670008" y="5318180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二月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" name="TextBox 168"/>
          <p:cNvSpPr txBox="1"/>
          <p:nvPr/>
        </p:nvSpPr>
        <p:spPr>
          <a:xfrm>
            <a:off x="4933415" y="5318176"/>
            <a:ext cx="492443" cy="276999"/>
          </a:xfrm>
          <a:prstGeom prst="rect">
            <a:avLst/>
          </a:prstGeom>
          <a:noFill/>
        </p:spPr>
        <p:txBody>
          <a:bodyPr wrap="none" lIns="91426" tIns="45712" rIns="91426" bIns="45712" rtlCol="0">
            <a:spAutoFit/>
          </a:bodyPr>
          <a:lstStyle/>
          <a:p>
            <a:pPr algn="ctr" defTabSz="1218565"/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一月</a:t>
            </a:r>
            <a:endParaRPr lang="id-ID" sz="12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1144270" y="1680845"/>
            <a:ext cx="2769235" cy="46545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defTabSz="1218565"/>
            <a:r>
              <a:rPr lang="zh-CN" altLang="en-US" sz="23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35" name="矩形 47"/>
          <p:cNvSpPr>
            <a:spLocks noChangeArrowheads="1"/>
          </p:cNvSpPr>
          <p:nvPr/>
        </p:nvSpPr>
        <p:spPr bwMode="auto">
          <a:xfrm>
            <a:off x="1144053" y="2216308"/>
            <a:ext cx="3310954" cy="81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marL="0" marR="0" lvl="0" indent="0" defTabSz="1218565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6" name="矩形 135"/>
          <p:cNvSpPr/>
          <p:nvPr/>
        </p:nvSpPr>
        <p:spPr>
          <a:xfrm>
            <a:off x="1216025" y="3439795"/>
            <a:ext cx="2769235" cy="46545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defTabSz="1218565"/>
            <a:r>
              <a:rPr lang="zh-CN" altLang="en-US" sz="23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37" name="矩形 47"/>
          <p:cNvSpPr>
            <a:spLocks noChangeArrowheads="1"/>
          </p:cNvSpPr>
          <p:nvPr/>
        </p:nvSpPr>
        <p:spPr bwMode="auto">
          <a:xfrm>
            <a:off x="1144053" y="4065942"/>
            <a:ext cx="3310954" cy="81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marL="0" marR="0" lvl="0" indent="0" defTabSz="1218565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4" grpId="0" bldLvl="0" animBg="1"/>
      <p:bldP spid="37" grpId="0" bldLvl="0" animBg="1"/>
      <p:bldP spid="50" grpId="0" bldLvl="0" animBg="1"/>
      <p:bldP spid="76" grpId="0" bldLvl="0" animBg="1"/>
      <p:bldP spid="89" grpId="0" bldLvl="0" animBg="1"/>
      <p:bldP spid="102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  <p:bldP spid="117" grpId="0" bldLvl="0" animBg="1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85785" y="1605574"/>
            <a:ext cx="4849364" cy="4118640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11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2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3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4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5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6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7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8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9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1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2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3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24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0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1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2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3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4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5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6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7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8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39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0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1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2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3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4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5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6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7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48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solidFill>
                  <a:srgbClr val="302F33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463457" y="3770987"/>
            <a:ext cx="367804" cy="367804"/>
            <a:chOff x="6847114" y="2111829"/>
            <a:chExt cx="685800" cy="685800"/>
          </a:xfrm>
        </p:grpSpPr>
        <p:sp>
          <p:nvSpPr>
            <p:cNvPr id="50" name="泪滴形 49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747516" y="4687977"/>
            <a:ext cx="367804" cy="367804"/>
            <a:chOff x="6847114" y="2111829"/>
            <a:chExt cx="685800" cy="685800"/>
          </a:xfrm>
        </p:grpSpPr>
        <p:sp>
          <p:nvSpPr>
            <p:cNvPr id="53" name="泪滴形 52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644090" y="3902245"/>
            <a:ext cx="367804" cy="367804"/>
            <a:chOff x="6847114" y="2111829"/>
            <a:chExt cx="685800" cy="685800"/>
          </a:xfrm>
        </p:grpSpPr>
        <p:sp>
          <p:nvSpPr>
            <p:cNvPr id="56" name="泪滴形 55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56901" y="3694812"/>
            <a:ext cx="367804" cy="367804"/>
            <a:chOff x="6847114" y="2111829"/>
            <a:chExt cx="685800" cy="685800"/>
          </a:xfrm>
        </p:grpSpPr>
        <p:sp>
          <p:nvSpPr>
            <p:cNvPr id="59" name="泪滴形 58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302F33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337021" y="1516658"/>
            <a:ext cx="2952328" cy="1813948"/>
            <a:chOff x="7172739" y="2452033"/>
            <a:chExt cx="2952328" cy="1813948"/>
          </a:xfrm>
        </p:grpSpPr>
        <p:sp>
          <p:nvSpPr>
            <p:cNvPr id="62" name="圆角矩形 6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solidFill>
              <a:schemeClr val="accent6"/>
            </a:soli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74" name="TextBox 499"/>
          <p:cNvSpPr txBox="1"/>
          <p:nvPr/>
        </p:nvSpPr>
        <p:spPr>
          <a:xfrm>
            <a:off x="6043534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5481036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8433365" y="1516658"/>
            <a:ext cx="2952328" cy="1813948"/>
            <a:chOff x="7172739" y="2452033"/>
            <a:chExt cx="2952328" cy="1813948"/>
          </a:xfrm>
        </p:grpSpPr>
        <p:sp>
          <p:nvSpPr>
            <p:cNvPr id="77" name="圆角矩形 7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solidFill>
              <a:srgbClr val="8FC900"/>
            </a:soli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89" name="TextBox 499"/>
          <p:cNvSpPr txBox="1"/>
          <p:nvPr/>
        </p:nvSpPr>
        <p:spPr>
          <a:xfrm>
            <a:off x="9096617" y="15716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0" name="矩形 89"/>
          <p:cNvSpPr/>
          <p:nvPr/>
        </p:nvSpPr>
        <p:spPr>
          <a:xfrm>
            <a:off x="8577380" y="23087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5337021" y="3735158"/>
            <a:ext cx="2952328" cy="1813948"/>
            <a:chOff x="7172739" y="2452033"/>
            <a:chExt cx="2952328" cy="1813948"/>
          </a:xfrm>
        </p:grpSpPr>
        <p:sp>
          <p:nvSpPr>
            <p:cNvPr id="92" name="圆角矩形 9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solidFill>
              <a:srgbClr val="8FC900"/>
            </a:soli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1" name="椭圆 10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2" name="圆角矩形 10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03" name="圆角矩形 10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04" name="TextBox 499"/>
          <p:cNvSpPr txBox="1"/>
          <p:nvPr/>
        </p:nvSpPr>
        <p:spPr>
          <a:xfrm>
            <a:off x="6043534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5481036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  <p:grpSp>
        <p:nvGrpSpPr>
          <p:cNvPr id="106" name="组合 105"/>
          <p:cNvGrpSpPr/>
          <p:nvPr/>
        </p:nvGrpSpPr>
        <p:grpSpPr>
          <a:xfrm>
            <a:off x="8433365" y="3735158"/>
            <a:ext cx="2952328" cy="1813948"/>
            <a:chOff x="7172739" y="2452033"/>
            <a:chExt cx="2952328" cy="1813948"/>
          </a:xfrm>
        </p:grpSpPr>
        <p:sp>
          <p:nvSpPr>
            <p:cNvPr id="107" name="圆角矩形 10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solidFill>
              <a:schemeClr val="accent6"/>
            </a:soli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sp>
          <p:nvSpPr>
            <p:cNvPr id="108" name="圆角矩形 10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02F33"/>
                </a:solidFill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  <p:sp>
            <p:nvSpPr>
              <p:cNvPr id="114" name="圆角矩形 11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02F33"/>
                  </a:solidFill>
                </a:endParaRPr>
              </a:p>
            </p:txBody>
          </p:sp>
        </p:grpSp>
      </p:grpSp>
      <p:sp>
        <p:nvSpPr>
          <p:cNvPr id="119" name="TextBox 499"/>
          <p:cNvSpPr txBox="1"/>
          <p:nvPr/>
        </p:nvSpPr>
        <p:spPr>
          <a:xfrm>
            <a:off x="9139878" y="3790135"/>
            <a:ext cx="1554480" cy="3848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20" name="矩形 119"/>
          <p:cNvSpPr/>
          <p:nvPr/>
        </p:nvSpPr>
        <p:spPr>
          <a:xfrm>
            <a:off x="8577380" y="4527246"/>
            <a:ext cx="26642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89" grpId="0"/>
      <p:bldP spid="90" grpId="0"/>
      <p:bldP spid="104" grpId="0"/>
      <p:bldP spid="105" grpId="0"/>
      <p:bldP spid="119" grpId="0"/>
      <p:bldP spid="1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70306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21199" y="1374776"/>
            <a:ext cx="3073843" cy="229870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1199" y="3673475"/>
            <a:ext cx="3073843" cy="1911128"/>
          </a:xfrm>
          <a:prstGeom prst="rect">
            <a:avLst/>
          </a:prstGeom>
          <a:solidFill>
            <a:srgbClr val="8FC9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04199" y="1374776"/>
            <a:ext cx="3073843" cy="229870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04199" y="3673475"/>
            <a:ext cx="3073843" cy="1911128"/>
          </a:xfrm>
          <a:prstGeom prst="rect">
            <a:avLst/>
          </a:prstGeom>
          <a:solidFill>
            <a:srgbClr val="8FC9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23699" y="1374776"/>
            <a:ext cx="3073843" cy="2298700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223699" y="3673475"/>
            <a:ext cx="3073843" cy="1911128"/>
          </a:xfrm>
          <a:prstGeom prst="rect">
            <a:avLst/>
          </a:prstGeom>
          <a:solidFill>
            <a:srgbClr val="8FC9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3073"/>
          <p:cNvSpPr txBox="1"/>
          <p:nvPr/>
        </p:nvSpPr>
        <p:spPr>
          <a:xfrm>
            <a:off x="1162499" y="4381484"/>
            <a:ext cx="2564232" cy="12211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点击输入简要的文字介绍，文字内容需概括精炼，点击输入简要的文字介绍，文字内容需概括精炼，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827923" y="3069034"/>
            <a:ext cx="1208884" cy="1208884"/>
          </a:xfrm>
          <a:prstGeom prst="ellipse">
            <a:avLst/>
          </a:prstGeom>
          <a:solidFill>
            <a:schemeClr val="accent6"/>
          </a:solidFill>
          <a:ln w="25400" cap="flat" cmpd="sng" algn="ctr">
            <a:solidFill>
              <a:sysClr val="window" lastClr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88501" y="3267652"/>
            <a:ext cx="858520" cy="9302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660" b="1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</a:t>
            </a:r>
          </a:p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660" b="1" kern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标题</a:t>
            </a:r>
          </a:p>
        </p:txBody>
      </p:sp>
      <p:sp>
        <p:nvSpPr>
          <p:cNvPr id="40" name="TextBox 3073"/>
          <p:cNvSpPr txBox="1"/>
          <p:nvPr/>
        </p:nvSpPr>
        <p:spPr>
          <a:xfrm>
            <a:off x="4876365" y="4381484"/>
            <a:ext cx="2564232" cy="12211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点击输入简要的文字介绍，文字内容需概括精炼，点击输入简要的文字介绍，文字内容需概括精炼，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541787" y="3069034"/>
            <a:ext cx="1208884" cy="1208884"/>
            <a:chOff x="5540992" y="3408758"/>
            <a:chExt cx="1208884" cy="1208884"/>
          </a:xfrm>
        </p:grpSpPr>
        <p:sp>
          <p:nvSpPr>
            <p:cNvPr id="42" name="椭圆 41"/>
            <p:cNvSpPr/>
            <p:nvPr/>
          </p:nvSpPr>
          <p:spPr>
            <a:xfrm>
              <a:off x="5540992" y="3408758"/>
              <a:ext cx="1208884" cy="1208884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688870" y="3551495"/>
              <a:ext cx="858520" cy="9302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660" b="1" kern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添加</a:t>
              </a:r>
            </a:p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660" b="1" kern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  <a:endParaRPr kumimoji="0" lang="zh-CN" altLang="en-US" sz="266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44" name="TextBox 3073"/>
          <p:cNvSpPr txBox="1"/>
          <p:nvPr/>
        </p:nvSpPr>
        <p:spPr>
          <a:xfrm>
            <a:off x="8467082" y="4381484"/>
            <a:ext cx="2564232" cy="12211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点击输入简要的文字介绍，文字内容需概括精炼，点击输入简要的文字介绍，文字内容需概括精炼，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069005" y="3069034"/>
            <a:ext cx="1208884" cy="1208884"/>
            <a:chOff x="9068210" y="3408758"/>
            <a:chExt cx="1208884" cy="1208884"/>
          </a:xfrm>
        </p:grpSpPr>
        <p:sp>
          <p:nvSpPr>
            <p:cNvPr id="46" name="椭圆 45"/>
            <p:cNvSpPr/>
            <p:nvPr/>
          </p:nvSpPr>
          <p:spPr>
            <a:xfrm>
              <a:off x="9068210" y="3408758"/>
              <a:ext cx="1208884" cy="1208884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9257998" y="3523555"/>
              <a:ext cx="858520" cy="9302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660" b="1" kern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添加</a:t>
              </a:r>
            </a:p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660" b="1" kern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标题</a:t>
              </a:r>
              <a:endParaRPr kumimoji="0" lang="zh-CN" altLang="en-US" sz="266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  <p:bldP spid="9" grpId="0" bldLvl="0" animBg="1"/>
      <p:bldP spid="6" grpId="0" bldLvl="0" animBg="1"/>
      <p:bldP spid="7" grpId="0" bldLvl="0" animBg="1"/>
      <p:bldP spid="28" grpId="0" bldLvl="0" animBg="1"/>
      <p:bldP spid="29" grpId="0"/>
      <p:bldP spid="38" grpId="0" bldLvl="0" animBg="1"/>
      <p:bldP spid="39" grpId="0"/>
      <p:bldP spid="40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 220"/>
          <p:cNvSpPr/>
          <p:nvPr/>
        </p:nvSpPr>
        <p:spPr>
          <a:xfrm flipH="1">
            <a:off x="3889375" y="1856105"/>
            <a:ext cx="8301990" cy="3253105"/>
          </a:xfrm>
          <a:custGeom>
            <a:avLst/>
            <a:gdLst>
              <a:gd name="connsiteX0" fmla="*/ 0 w 12362"/>
              <a:gd name="connsiteY0" fmla="*/ 0 h 5123"/>
              <a:gd name="connsiteX1" fmla="*/ 10980 w 12362"/>
              <a:gd name="connsiteY1" fmla="*/ 13 h 5123"/>
              <a:gd name="connsiteX2" fmla="*/ 12362 w 12362"/>
              <a:gd name="connsiteY2" fmla="*/ 2562 h 5123"/>
              <a:gd name="connsiteX3" fmla="*/ 10935 w 12362"/>
              <a:gd name="connsiteY3" fmla="*/ 5003 h 5123"/>
              <a:gd name="connsiteX4" fmla="*/ 0 w 12362"/>
              <a:gd name="connsiteY4" fmla="*/ 5123 h 5123"/>
              <a:gd name="connsiteX5" fmla="*/ 0 w 12362"/>
              <a:gd name="connsiteY5" fmla="*/ 0 h 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62" h="5123">
                <a:moveTo>
                  <a:pt x="0" y="0"/>
                </a:moveTo>
                <a:lnTo>
                  <a:pt x="10980" y="13"/>
                </a:lnTo>
                <a:lnTo>
                  <a:pt x="12362" y="2562"/>
                </a:lnTo>
                <a:lnTo>
                  <a:pt x="10935" y="5003"/>
                </a:lnTo>
                <a:lnTo>
                  <a:pt x="0" y="512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184650" y="2106295"/>
            <a:ext cx="3169920" cy="2645410"/>
          </a:xfrm>
          <a:prstGeom prst="hexagon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5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 220"/>
          <p:cNvSpPr/>
          <p:nvPr/>
        </p:nvSpPr>
        <p:spPr>
          <a:xfrm>
            <a:off x="-13970" y="2430145"/>
            <a:ext cx="4822190" cy="2269490"/>
          </a:xfrm>
          <a:custGeom>
            <a:avLst/>
            <a:gdLst>
              <a:gd name="connsiteX0" fmla="*/ 0 w 8151"/>
              <a:gd name="connsiteY0" fmla="*/ 10 h 3574"/>
              <a:gd name="connsiteX1" fmla="*/ 7060 w 8151"/>
              <a:gd name="connsiteY1" fmla="*/ 0 h 3574"/>
              <a:gd name="connsiteX2" fmla="*/ 8151 w 8151"/>
              <a:gd name="connsiteY2" fmla="*/ 1792 h 3574"/>
              <a:gd name="connsiteX3" fmla="*/ 6948 w 8151"/>
              <a:gd name="connsiteY3" fmla="*/ 3497 h 3574"/>
              <a:gd name="connsiteX4" fmla="*/ 0 w 8151"/>
              <a:gd name="connsiteY4" fmla="*/ 3574 h 3574"/>
              <a:gd name="connsiteX5" fmla="*/ 0 w 8151"/>
              <a:gd name="connsiteY5" fmla="*/ 10 h 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1" h="3574">
                <a:moveTo>
                  <a:pt x="0" y="10"/>
                </a:moveTo>
                <a:lnTo>
                  <a:pt x="7060" y="0"/>
                </a:lnTo>
                <a:lnTo>
                  <a:pt x="8151" y="1792"/>
                </a:lnTo>
                <a:lnTo>
                  <a:pt x="6948" y="3497"/>
                </a:lnTo>
                <a:lnTo>
                  <a:pt x="0" y="3574"/>
                </a:lnTo>
                <a:lnTo>
                  <a:pt x="0" y="10"/>
                </a:lnTo>
                <a:close/>
              </a:path>
            </a:pathLst>
          </a:cu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1635382" y="2553429"/>
            <a:ext cx="1782258" cy="185864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685800">
              <a:defRPr/>
            </a:pPr>
            <a:r>
              <a:rPr lang="en-US" altLang="zh-CN" sz="11500" kern="0" dirty="0" smtClean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04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63791" y="2553582"/>
            <a:ext cx="3855720" cy="82296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463790" y="3376295"/>
            <a:ext cx="4573270" cy="6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sym typeface="微软雅黑" panose="020B0503020204020204" charset="-122"/>
              </a:rPr>
              <a:t>请点击录入本章节的概括性描述文字或者复制粘贴，请添加说明文字，图像描述及总结</a:t>
            </a:r>
            <a:r>
              <a:rPr lang="zh-CN" altLang="en-US" sz="1600" dirty="0" smtClean="0">
                <a:solidFill>
                  <a:schemeClr val="tx1"/>
                </a:solidFill>
                <a:sym typeface="微软雅黑" panose="020B0503020204020204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220" grpId="0" bldLvl="0" animBg="1"/>
      <p:bldP spid="31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9" name="Group 54"/>
          <p:cNvGrpSpPr/>
          <p:nvPr/>
        </p:nvGrpSpPr>
        <p:grpSpPr>
          <a:xfrm rot="16200000">
            <a:off x="8216487" y="4708764"/>
            <a:ext cx="709250" cy="74201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8FC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8FC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5"/>
          <p:cNvSpPr/>
          <p:nvPr/>
        </p:nvSpPr>
        <p:spPr bwMode="auto">
          <a:xfrm flipH="1">
            <a:off x="4879030" y="1890443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 flipH="1">
            <a:off x="4276968" y="3589935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4" name="Freeform 5"/>
          <p:cNvSpPr/>
          <p:nvPr/>
        </p:nvSpPr>
        <p:spPr bwMode="auto">
          <a:xfrm flipH="1">
            <a:off x="6827257" y="2134708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8FC900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>
            <a:off x="7383526" y="2903192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9119923" y="316189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02F33"/>
              </a:solidFill>
            </a:endParaRPr>
          </a:p>
        </p:txBody>
      </p:sp>
      <p:sp>
        <p:nvSpPr>
          <p:cNvPr id="17" name="Freeform 5"/>
          <p:cNvSpPr/>
          <p:nvPr/>
        </p:nvSpPr>
        <p:spPr bwMode="auto">
          <a:xfrm flipH="1">
            <a:off x="3315027" y="3130118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302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18" name="Group 42"/>
          <p:cNvGrpSpPr/>
          <p:nvPr/>
        </p:nvGrpSpPr>
        <p:grpSpPr>
          <a:xfrm>
            <a:off x="2182804" y="3665890"/>
            <a:ext cx="1026057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9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8FC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8FC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45"/>
          <p:cNvGrpSpPr/>
          <p:nvPr/>
        </p:nvGrpSpPr>
        <p:grpSpPr>
          <a:xfrm rot="10800000" flipH="1">
            <a:off x="3125942" y="2298046"/>
            <a:ext cx="1613980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8FC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8FC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8"/>
          <p:cNvGrpSpPr/>
          <p:nvPr/>
        </p:nvGrpSpPr>
        <p:grpSpPr>
          <a:xfrm rot="16200000" flipH="1">
            <a:off x="7875763" y="1495086"/>
            <a:ext cx="382678" cy="896566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8FC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8FC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7"/>
          <p:cNvGrpSpPr/>
          <p:nvPr/>
        </p:nvGrpSpPr>
        <p:grpSpPr>
          <a:xfrm>
            <a:off x="3800398" y="4617531"/>
            <a:ext cx="315471" cy="47649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3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8FC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8FC90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2145734" y="134841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209630" y="4228733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830001" y="5229200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950681" y="5092829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6" name="矩形 45"/>
          <p:cNvSpPr/>
          <p:nvPr/>
        </p:nvSpPr>
        <p:spPr>
          <a:xfrm>
            <a:off x="8626454" y="1340768"/>
            <a:ext cx="1960880" cy="938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02F33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</a:t>
            </a:r>
            <a:r>
              <a:rPr lang="zh-CN" altLang="en-US" sz="1400" kern="100" dirty="0" smtClean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介绍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302F33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2" grpId="0"/>
      <p:bldP spid="43" grpId="0"/>
      <p:bldP spid="44" grpId="0"/>
      <p:bldP spid="45" grpId="0"/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1525730" y="1574751"/>
            <a:ext cx="4765782" cy="1236181"/>
            <a:chOff x="1525730" y="1574751"/>
            <a:chExt cx="4765782" cy="1236181"/>
          </a:xfrm>
        </p:grpSpPr>
        <p:sp>
          <p:nvSpPr>
            <p:cNvPr id="39" name="Freeform 5"/>
            <p:cNvSpPr/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8FC90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8040" y="1574751"/>
              <a:ext cx="4243472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62415" y="1556792"/>
            <a:ext cx="4785557" cy="1236181"/>
            <a:chOff x="6462415" y="1556792"/>
            <a:chExt cx="4785557" cy="1236181"/>
          </a:xfrm>
        </p:grpSpPr>
        <p:sp>
          <p:nvSpPr>
            <p:cNvPr id="47" name="Freeform 6"/>
            <p:cNvSpPr/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4500" y="1556792"/>
              <a:ext cx="4243472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50772" y="4004571"/>
            <a:ext cx="4785557" cy="1236181"/>
            <a:chOff x="1550772" y="4004571"/>
            <a:chExt cx="4785557" cy="1236181"/>
          </a:xfrm>
        </p:grpSpPr>
        <p:sp>
          <p:nvSpPr>
            <p:cNvPr id="53" name="Freeform 7"/>
            <p:cNvSpPr/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2857" y="4004571"/>
              <a:ext cx="4243472" cy="1236181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39902" y="3890361"/>
            <a:ext cx="4793453" cy="1236181"/>
            <a:chOff x="6539902" y="3890361"/>
            <a:chExt cx="4793453" cy="1236181"/>
          </a:xfrm>
        </p:grpSpPr>
        <p:sp>
          <p:nvSpPr>
            <p:cNvPr id="62" name="Freeform 8"/>
            <p:cNvSpPr/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8FC900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89883" y="3890361"/>
              <a:ext cx="4243472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4"/>
              <p:cNvSpPr/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17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1657864" y="2852936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0" name="文本框 49"/>
          <p:cNvSpPr txBox="1"/>
          <p:nvPr/>
        </p:nvSpPr>
        <p:spPr>
          <a:xfrm>
            <a:off x="6671590" y="275586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1" name="文本框 50"/>
          <p:cNvSpPr txBox="1"/>
          <p:nvPr/>
        </p:nvSpPr>
        <p:spPr>
          <a:xfrm>
            <a:off x="1767823" y="5276161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2" name="文本框 51"/>
          <p:cNvSpPr txBox="1"/>
          <p:nvPr/>
        </p:nvSpPr>
        <p:spPr>
          <a:xfrm>
            <a:off x="6671270" y="5229200"/>
            <a:ext cx="4300738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138862" y="1176362"/>
            <a:ext cx="765175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start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6" name="直接连接符 5"/>
          <p:cNvCxnSpPr>
            <a:stCxn id="33" idx="7"/>
            <a:endCxn id="5" idx="2"/>
          </p:cNvCxnSpPr>
          <p:nvPr/>
        </p:nvCxnSpPr>
        <p:spPr>
          <a:xfrm flipV="1">
            <a:off x="4897437" y="1558950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3" idx="5"/>
          </p:cNvCxnSpPr>
          <p:nvPr/>
        </p:nvCxnSpPr>
        <p:spPr>
          <a:xfrm>
            <a:off x="4897437" y="2760687"/>
            <a:ext cx="2024063" cy="484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019675" y="3568725"/>
            <a:ext cx="2006600" cy="75088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97437" y="4724425"/>
            <a:ext cx="2122488" cy="3429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834062" y="5308625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29200" y="5472137"/>
            <a:ext cx="763587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end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79122" y="1682493"/>
            <a:ext cx="3137152" cy="1383831"/>
            <a:chOff x="1481200" y="4382357"/>
            <a:chExt cx="3137152" cy="1383831"/>
          </a:xfrm>
        </p:grpSpPr>
        <p:sp>
          <p:nvSpPr>
            <p:cNvPr id="14" name="矩形 1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15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第一阶段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15161" y="2372991"/>
            <a:ext cx="2879976" cy="1359839"/>
            <a:chOff x="1443100" y="4406349"/>
            <a:chExt cx="2879976" cy="1359839"/>
          </a:xfrm>
        </p:grpSpPr>
        <p:sp>
          <p:nvSpPr>
            <p:cNvPr id="17" name="矩形 16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18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第二阶段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39560" y="3732830"/>
            <a:ext cx="3137152" cy="1383831"/>
            <a:chOff x="1481200" y="4382357"/>
            <a:chExt cx="3137152" cy="1383831"/>
          </a:xfrm>
        </p:grpSpPr>
        <p:sp>
          <p:nvSpPr>
            <p:cNvPr id="21" name="矩形 20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22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第三</a:t>
              </a:r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阶段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15161" y="4436741"/>
            <a:ext cx="2879976" cy="1359839"/>
            <a:chOff x="1443100" y="4406349"/>
            <a:chExt cx="2879976" cy="1359839"/>
          </a:xfrm>
        </p:grpSpPr>
        <p:sp>
          <p:nvSpPr>
            <p:cNvPr id="24" name="矩形 23"/>
            <p:cNvSpPr/>
            <p:nvPr/>
          </p:nvSpPr>
          <p:spPr>
            <a:xfrm>
              <a:off x="1481200" y="4806566"/>
              <a:ext cx="2841876" cy="95962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</a:t>
              </a:r>
              <a:r>
                <a:rPr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  <p:sp>
          <p:nvSpPr>
            <p:cNvPr id="20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charset="0"/>
                </a:rPr>
                <a:t>第四阶段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04037" y="2809900"/>
            <a:ext cx="833438" cy="831850"/>
            <a:chOff x="6904037" y="2532063"/>
            <a:chExt cx="833438" cy="831850"/>
          </a:xfrm>
        </p:grpSpPr>
        <p:grpSp>
          <p:nvGrpSpPr>
            <p:cNvPr id="27" name="组合 26"/>
            <p:cNvGrpSpPr/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186237" y="2049487"/>
            <a:ext cx="833438" cy="833438"/>
            <a:chOff x="4186237" y="1771650"/>
            <a:chExt cx="833438" cy="833438"/>
          </a:xfrm>
        </p:grpSpPr>
        <p:grpSp>
          <p:nvGrpSpPr>
            <p:cNvPr id="32" name="组合 31"/>
            <p:cNvGrpSpPr/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8FC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86237" y="3973537"/>
            <a:ext cx="833438" cy="833438"/>
            <a:chOff x="4186237" y="3695700"/>
            <a:chExt cx="833438" cy="833438"/>
          </a:xfrm>
        </p:grpSpPr>
        <p:grpSp>
          <p:nvGrpSpPr>
            <p:cNvPr id="37" name="组合 36"/>
            <p:cNvGrpSpPr/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rgbClr val="8FC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00875" y="4630762"/>
            <a:ext cx="833437" cy="833438"/>
            <a:chOff x="7000875" y="4352925"/>
            <a:chExt cx="833437" cy="833438"/>
          </a:xfrm>
        </p:grpSpPr>
        <p:grpSp>
          <p:nvGrpSpPr>
            <p:cNvPr id="42" name="组合 41"/>
            <p:cNvGrpSpPr/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rgbClr val="E46C0A"/>
              </a:solidFill>
              <a:ln>
                <a:solidFill>
                  <a:srgbClr val="00A1DA"/>
                </a:solidFill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 bwMode="auto">
            <a:xfrm>
              <a:off x="7161213" y="4572177"/>
              <a:ext cx="465703" cy="430321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46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cxnSp>
        <p:nvCxnSpPr>
          <p:cNvPr id="41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8FC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728094" y="1477217"/>
              <a:ext cx="733614" cy="2108390"/>
              <a:chOff x="1728094" y="1477217"/>
              <a:chExt cx="733614" cy="2108390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61359" y="1825998"/>
              <a:ext cx="733614" cy="1759608"/>
              <a:chOff x="1728094" y="1750267"/>
              <a:chExt cx="733614" cy="1759608"/>
            </a:xfrm>
          </p:grpSpPr>
          <p:sp>
            <p:nvSpPr>
              <p:cNvPr id="5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728094" y="1750267"/>
                <a:ext cx="733614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81525" y="971102"/>
            <a:ext cx="1228949" cy="4224513"/>
            <a:chOff x="4106521" y="728326"/>
            <a:chExt cx="921712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8FC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115305" y="958754"/>
              <a:ext cx="906739" cy="2626851"/>
              <a:chOff x="1647068" y="1174197"/>
              <a:chExt cx="906739" cy="2626851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647068" y="1174197"/>
                <a:ext cx="90673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8FC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77010" y="1477217"/>
              <a:ext cx="733614" cy="2108388"/>
              <a:chOff x="1728094" y="1477217"/>
              <a:chExt cx="733614" cy="2108388"/>
            </a:xfrm>
          </p:grpSpPr>
          <p:sp>
            <p:nvSpPr>
              <p:cNvPr id="71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441579" y="1960262"/>
                <a:ext cx="733614" cy="1610449"/>
                <a:chOff x="1728093" y="1865481"/>
                <a:chExt cx="733614" cy="1610449"/>
              </a:xfrm>
            </p:grpSpPr>
            <p:sp>
              <p:nvSpPr>
                <p:cNvPr id="80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728093" y="1865481"/>
                  <a:ext cx="733614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555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4781" y="5612315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，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/>
                </a:solidFill>
                <a:sym typeface="微软雅黑" panose="020B0503020204020204" charset="-122"/>
              </a:rPr>
              <a:t>在此</a:t>
            </a:r>
            <a:r>
              <a:rPr lang="zh-CN" altLang="en-US" dirty="0">
                <a:solidFill>
                  <a:schemeClr val="tx1"/>
                </a:solidFill>
                <a:sym typeface="微软雅黑" panose="020B0503020204020204" charset="-122"/>
              </a:rPr>
              <a:t>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0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1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2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3" name="文本框 13"/>
          <p:cNvSpPr txBox="1"/>
          <p:nvPr/>
        </p:nvSpPr>
        <p:spPr>
          <a:xfrm>
            <a:off x="5562251" y="2055347"/>
            <a:ext cx="1058228" cy="1772785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667512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88620" y="527050"/>
            <a:ext cx="10671175" cy="13970"/>
          </a:xfrm>
          <a:prstGeom prst="line">
            <a:avLst/>
          </a:prstGeom>
          <a:ln>
            <a:solidFill>
              <a:srgbClr val="4456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 rot="10800000">
            <a:off x="11158855" y="3810"/>
            <a:ext cx="579120" cy="537210"/>
          </a:xfrm>
          <a:prstGeom prst="round2Same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02F33"/>
              </a:solidFill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1303566" y="145916"/>
            <a:ext cx="1944216" cy="394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445612"/>
                </a:solidFill>
                <a:latin typeface="微软雅黑" panose="020B0503020204020204" charset="-122"/>
                <a:ea typeface="微软雅黑" panose="020B0503020204020204" charset="-122"/>
              </a:rPr>
              <a:t>添加文字标题</a:t>
            </a:r>
            <a:endParaRPr lang="zh-CN" altLang="en-US" sz="2000" b="1" kern="0" dirty="0" smtClean="0">
              <a:solidFill>
                <a:srgbClr val="4456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171555" y="161290"/>
            <a:ext cx="826770" cy="264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endParaRPr lang="en-US" altLang="zh-CN" sz="1200" b="1" kern="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 descr="be81f52824b19b26fc4fbe35cae33ca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" y="67945"/>
            <a:ext cx="869315" cy="47307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786234"/>
            <a:ext cx="12190413" cy="3670501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1347091" y="1196752"/>
            <a:ext cx="4013200" cy="4965700"/>
            <a:chOff x="0" y="0"/>
            <a:chExt cx="4013321" cy="496612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文本框 43"/>
          <p:cNvSpPr txBox="1"/>
          <p:nvPr/>
        </p:nvSpPr>
        <p:spPr>
          <a:xfrm>
            <a:off x="6095206" y="3070467"/>
            <a:ext cx="5326659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0216205" y="5661249"/>
            <a:ext cx="847553" cy="868132"/>
            <a:chOff x="9911629" y="5483247"/>
            <a:chExt cx="847553" cy="810090"/>
          </a:xfrm>
        </p:grpSpPr>
        <p:sp>
          <p:nvSpPr>
            <p:cNvPr id="23" name="椭圆 22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solidFill>
              <a:srgbClr val="8FC90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4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95296" y="5662218"/>
            <a:ext cx="847553" cy="868132"/>
            <a:chOff x="8615485" y="5503266"/>
            <a:chExt cx="847553" cy="810090"/>
          </a:xfrm>
        </p:grpSpPr>
        <p:sp>
          <p:nvSpPr>
            <p:cNvPr id="26" name="椭圆 25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27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936" y="5661248"/>
            <a:ext cx="847553" cy="868132"/>
            <a:chOff x="7268360" y="5483246"/>
            <a:chExt cx="847553" cy="810090"/>
          </a:xfrm>
        </p:grpSpPr>
        <p:sp>
          <p:nvSpPr>
            <p:cNvPr id="29" name="椭圆 28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solidFill>
              <a:srgbClr val="8FC90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30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1" name="TextBox 26"/>
          <p:cNvSpPr txBox="1"/>
          <p:nvPr/>
        </p:nvSpPr>
        <p:spPr>
          <a:xfrm>
            <a:off x="5951190" y="2157509"/>
            <a:ext cx="532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我们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是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未来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开创者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99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99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99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1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4abac31ea20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430" y="5253990"/>
            <a:ext cx="12215495" cy="1614805"/>
          </a:xfrm>
          <a:prstGeom prst="rect">
            <a:avLst/>
          </a:prstGeom>
        </p:spPr>
      </p:pic>
      <p:pic>
        <p:nvPicPr>
          <p:cNvPr id="7" name="图片 6" descr="b406eba1ac3a4fcd71f696ad6778e4a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3135630"/>
            <a:ext cx="12192000" cy="4253230"/>
          </a:xfrm>
          <a:prstGeom prst="rect">
            <a:avLst/>
          </a:prstGeom>
        </p:spPr>
      </p:pic>
      <p:sp>
        <p:nvSpPr>
          <p:cNvPr id="48" name="文本框 8"/>
          <p:cNvSpPr txBox="1"/>
          <p:nvPr/>
        </p:nvSpPr>
        <p:spPr>
          <a:xfrm>
            <a:off x="2329180" y="1469123"/>
            <a:ext cx="7872095" cy="1219200"/>
          </a:xfrm>
          <a:prstGeom prst="rect">
            <a:avLst/>
          </a:prstGeom>
          <a:noFill/>
        </p:spPr>
        <p:txBody>
          <a:bodyPr wrap="square" lIns="121922" tIns="60960" rIns="121922" bIns="60960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302F3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感</a:t>
            </a:r>
            <a:r>
              <a:rPr lang="zh-CN" altLang="en-US" sz="7200" dirty="0" smtClean="0">
                <a:solidFill>
                  <a:srgbClr val="302F33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谢观看！</a:t>
            </a:r>
            <a:endParaRPr lang="zh-CN" altLang="en-US" sz="7200" dirty="0">
              <a:solidFill>
                <a:srgbClr val="302F33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5" y="6689090"/>
            <a:ext cx="12191365" cy="168910"/>
          </a:xfrm>
          <a:prstGeom prst="rect">
            <a:avLst/>
          </a:prstGeom>
          <a:solidFill>
            <a:srgbClr val="8FC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农产品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2163</Words>
  <Application>Microsoft Office PowerPoint</Application>
  <PresentationFormat>宽屏</PresentationFormat>
  <Paragraphs>314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Aller Light</vt:lpstr>
      <vt:lpstr>DIN-BoldItalic</vt:lpstr>
      <vt:lpstr>FontAwesome</vt:lpstr>
      <vt:lpstr>Impact MT Std</vt:lpstr>
      <vt:lpstr>UKIJ Qolyazma</vt:lpstr>
      <vt:lpstr>等线</vt:lpstr>
      <vt:lpstr>方正正大黑简体</vt:lpstr>
      <vt:lpstr>黑体</vt:lpstr>
      <vt:lpstr>宋体</vt:lpstr>
      <vt:lpstr>微软雅黑</vt:lpstr>
      <vt:lpstr>Agency FB</vt:lpstr>
      <vt:lpstr>Arial</vt:lpstr>
      <vt:lpstr>Broadway</vt:lpstr>
      <vt:lpstr>Calibri</vt:lpstr>
      <vt:lpstr>Calibri Light</vt:lpstr>
      <vt:lpstr>Impact</vt:lpstr>
      <vt:lpstr>Segoe UI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农产品</dc:title>
  <dc:creator>第一PPT</dc:creator>
  <cp:keywords>www.1ppt.com</cp:keywords>
  <cp:lastModifiedBy>Sky123.Org</cp:lastModifiedBy>
  <cp:revision>10</cp:revision>
  <dcterms:created xsi:type="dcterms:W3CDTF">2017-02-23T05:45:52Z</dcterms:created>
  <dcterms:modified xsi:type="dcterms:W3CDTF">2020-03-17T03:14:11Z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